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267" r:id="rId2"/>
    <p:sldId id="300" r:id="rId3"/>
    <p:sldId id="296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9" r:id="rId18"/>
    <p:sldId id="293" r:id="rId19"/>
    <p:sldId id="292" r:id="rId20"/>
    <p:sldId id="294" r:id="rId21"/>
    <p:sldId id="295" r:id="rId22"/>
    <p:sldId id="290" r:id="rId23"/>
    <p:sldId id="29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YONG DA" initials="TYD" lastIdx="2" clrIdx="0">
    <p:extLst>
      <p:ext uri="{19B8F6BF-5375-455C-9EA6-DF929625EA0E}">
        <p15:presenceInfo xmlns:p15="http://schemas.microsoft.com/office/powerpoint/2012/main" userId="TAN YONG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5A11"/>
    <a:srgbClr val="43BB8D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000" autoAdjust="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5D91-8462-4A5C-B6D5-71632284A816}" type="datetimeFigureOut">
              <a:rPr lang="en-MY" smtClean="0"/>
              <a:t>24/6/2022</a:t>
            </a:fld>
            <a:endParaRPr lang="en-MY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MY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8B2B-F5AB-44C3-A865-EB1447CDA0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2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8B2B-F5AB-44C3-A865-EB1447CDA0B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28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50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983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4699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959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27361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76602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5898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5216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645271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245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4B1E-A71E-4732-883E-57C82D86CF48}" type="datetime1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47983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1E57-3D2D-486C-ABB3-5CB8FCFF9216}" type="datetime1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9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9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cgal.org/latest/Manual/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GAL/cgal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urceforge.net/projects/boost/files/boost-bina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spc="600" dirty="0" smtClean="0"/>
              <a:t>Mesh Reconstruction </a:t>
            </a:r>
            <a:br>
              <a:rPr lang="en-US" altLang="zh-CN" sz="4400" spc="600" dirty="0" smtClean="0"/>
            </a:br>
            <a:r>
              <a:rPr lang="zh-CN" altLang="en-US" sz="4400" spc="600" dirty="0" smtClean="0"/>
              <a:t>使用說明書</a:t>
            </a:r>
            <a:endParaRPr lang="zh-TW" altLang="en-US" sz="4400" spc="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7824" y="4674035"/>
            <a:ext cx="6638926" cy="815307"/>
          </a:xfrm>
        </p:spPr>
        <p:txBody>
          <a:bodyPr>
            <a:normAutofit/>
          </a:bodyPr>
          <a:lstStyle/>
          <a:p>
            <a:r>
              <a:rPr lang="en-US" altLang="zh-CN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M10915001 </a:t>
            </a:r>
            <a:r>
              <a:rPr lang="zh-CN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陳泳達</a:t>
            </a:r>
            <a:endParaRPr lang="zh-TW" altLang="en-US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75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zh-CN" altLang="en-US" dirty="0" smtClean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Calibri (本文)"/>
              </a:rPr>
              <a:t>右鍵</a:t>
            </a:r>
            <a:r>
              <a:rPr lang="en-US" altLang="zh-CN" sz="2000" dirty="0" smtClean="0">
                <a:latin typeface="Calibri (本文)"/>
              </a:rPr>
              <a:t>-&gt;Properties-&gt;VC++ Directories</a:t>
            </a:r>
            <a:endParaRPr lang="en-MY" sz="2000" dirty="0">
              <a:latin typeface="Calibri (本文)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3"/>
          <a:stretch/>
        </p:blipFill>
        <p:spPr>
          <a:xfrm>
            <a:off x="1081378" y="2419235"/>
            <a:ext cx="9216306" cy="3568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6467" y="3188474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536466" y="3571462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8015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>
                <a:latin typeface="Calibri (本文)"/>
              </a:rPr>
              <a:t>CGAL-5.4\include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]\boost1.71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 err="1" smtClean="0">
                <a:latin typeface="Calibri (本文)"/>
              </a:rPr>
              <a:t>opencv</a:t>
            </a:r>
            <a:r>
              <a:rPr lang="en-MY" sz="1600" dirty="0" smtClean="0">
                <a:latin typeface="Calibri (本文)"/>
              </a:rPr>
              <a:t>\build\include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eigen-3.4.0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CGAL-5.4\auxiliary\gmp\include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59"/>
          <a:stretch/>
        </p:blipFill>
        <p:spPr>
          <a:xfrm>
            <a:off x="5279667" y="1825625"/>
            <a:ext cx="6544099" cy="22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96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]\CGAL-5.4\auxiliary\</a:t>
            </a:r>
            <a:r>
              <a:rPr lang="en-MY" sz="1600" dirty="0" err="1">
                <a:latin typeface="Calibri (本文)"/>
              </a:rPr>
              <a:t>gmp</a:t>
            </a:r>
            <a:r>
              <a:rPr lang="en-MY" sz="1600" dirty="0">
                <a:latin typeface="Calibri (本文)"/>
              </a:rPr>
              <a:t>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</a:t>
            </a:r>
            <a:r>
              <a:rPr lang="en-MY" sz="1600" dirty="0" err="1">
                <a:latin typeface="Calibri (本文)"/>
              </a:rPr>
              <a:t>opencv</a:t>
            </a:r>
            <a:r>
              <a:rPr lang="en-MY" sz="1600" dirty="0">
                <a:latin typeface="Calibri (本文)"/>
              </a:rPr>
              <a:t>\build\x64\vc15\lib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 \</a:t>
            </a:r>
            <a:r>
              <a:rPr lang="en-MY" sz="1600" dirty="0" smtClean="0">
                <a:latin typeface="Calibri (本文)"/>
              </a:rPr>
              <a:t>boost1.71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3704"/>
          <a:stretch/>
        </p:blipFill>
        <p:spPr>
          <a:xfrm>
            <a:off x="5137103" y="1825625"/>
            <a:ext cx="609809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495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07" y="760650"/>
            <a:ext cx="4711842" cy="3032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 (本文)"/>
              </a:rPr>
              <a:t>C/C++ -&gt; </a:t>
            </a:r>
            <a:r>
              <a:rPr lang="en-US" altLang="zh-CN" sz="1600" dirty="0" smtClean="0">
                <a:latin typeface="Calibri (本文)"/>
              </a:rPr>
              <a:t>Additional Include  Directories</a:t>
            </a:r>
            <a:endParaRPr lang="en-MY" sz="1600" dirty="0" smtClean="0">
              <a:latin typeface="Calibri (本文)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2429" y="1189529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67" y="4328776"/>
            <a:ext cx="4534158" cy="17637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2226101"/>
            <a:ext cx="455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[</a:t>
            </a:r>
            <a:r>
              <a:rPr lang="en-MY" dirty="0" err="1" smtClean="0"/>
              <a:t>YourPath</a:t>
            </a:r>
            <a:r>
              <a:rPr lang="en-MY" dirty="0" smtClean="0"/>
              <a:t>]\CGAL-5.4\auxiliary\</a:t>
            </a:r>
            <a:r>
              <a:rPr lang="en-MY" dirty="0" err="1" smtClean="0"/>
              <a:t>gmp</a:t>
            </a:r>
            <a:r>
              <a:rPr lang="en-MY" dirty="0" smtClean="0"/>
              <a:t>\include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YourPath</a:t>
            </a:r>
            <a:r>
              <a:rPr lang="en-US" dirty="0"/>
              <a:t>]\CGAL-5.4\include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300234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67" y="1388203"/>
            <a:ext cx="4903333" cy="3301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7580" y="1849487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526769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Linker-&gt;Input-&gt;Additional Dependencies</a:t>
            </a:r>
            <a:endParaRPr lang="en-MY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92" y="4963435"/>
            <a:ext cx="2219635" cy="17814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3927" y="2457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libgmp-10.lib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libmpfr-4.lib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opencv_world340.lib</a:t>
            </a:r>
          </a:p>
        </p:txBody>
      </p:sp>
    </p:spTree>
    <p:extLst>
      <p:ext uri="{BB962C8B-B14F-4D97-AF65-F5344CB8AC3E}">
        <p14:creationId xmlns:p14="http://schemas.microsoft.com/office/powerpoint/2010/main" val="295812090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x64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346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37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需要先對</a:t>
            </a:r>
            <a:r>
              <a:rPr lang="en-US" altLang="zh-CN" sz="2000" dirty="0" smtClean="0"/>
              <a:t>panorama</a:t>
            </a:r>
            <a:r>
              <a:rPr lang="zh-CN" altLang="en-US" sz="2000" dirty="0" smtClean="0"/>
              <a:t>分別進行</a:t>
            </a:r>
            <a:r>
              <a:rPr lang="en-US" altLang="zh-CN" sz="2000" dirty="0" smtClean="0"/>
              <a:t>Segmentation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Depth Estimation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SLAM</a:t>
            </a:r>
            <a:r>
              <a:rPr lang="zh-CN" altLang="en-US" sz="2000" dirty="0" smtClean="0"/>
              <a:t>，最後才進行</a:t>
            </a:r>
            <a:r>
              <a:rPr lang="en-US" altLang="zh-CN" sz="2000" dirty="0" smtClean="0"/>
              <a:t>Mesh Reconstruction</a:t>
            </a:r>
          </a:p>
          <a:p>
            <a:r>
              <a:rPr lang="zh-CN" altLang="en-US" sz="2000" dirty="0" smtClean="0"/>
              <a:t>備註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如果需要對全景圖影片轉換成</a:t>
            </a:r>
            <a:r>
              <a:rPr lang="en-US" altLang="zh-CN" sz="2000" dirty="0" smtClean="0"/>
              <a:t>Image sequence</a:t>
            </a:r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videoToImg.py,</a:t>
            </a:r>
            <a:r>
              <a:rPr lang="zh-CN" altLang="en-US" sz="2000" dirty="0" smtClean="0"/>
              <a:t>程式在</a:t>
            </a:r>
            <a:r>
              <a:rPr lang="en-US" altLang="zh-CN" sz="2000" dirty="0" err="1" smtClean="0"/>
              <a:t>Meshreconstruction</a:t>
            </a:r>
            <a:r>
              <a:rPr lang="zh-CN" altLang="en-US" sz="2000" dirty="0" smtClean="0"/>
              <a:t>專案裡。</a:t>
            </a:r>
            <a:endParaRPr lang="en-MY" sz="20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33" y="3124099"/>
            <a:ext cx="6158949" cy="27831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91554" y="3375750"/>
            <a:ext cx="1423283" cy="2456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064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測試資料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/>
          <a:lstStyle/>
          <a:p>
            <a:r>
              <a:rPr lang="zh-CN" altLang="en-US" dirty="0"/>
              <a:t>測試資料我放在</a:t>
            </a:r>
            <a:r>
              <a:rPr lang="en-US" altLang="zh-CN" dirty="0" smtClean="0"/>
              <a:t>ftp</a:t>
            </a:r>
            <a:endParaRPr lang="en-US" dirty="0"/>
          </a:p>
          <a:p>
            <a:r>
              <a:rPr lang="zh-CN" altLang="en-US" dirty="0"/>
              <a:t>測試資料位子</a:t>
            </a:r>
            <a:r>
              <a:rPr lang="en-US" altLang="zh-CN" dirty="0"/>
              <a:t>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endParaRPr lang="en-MY" dirty="0" smtClean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027" y="3434729"/>
            <a:ext cx="11461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資料檔案很大，建議只下載影片或者</a:t>
            </a:r>
            <a:r>
              <a:rPr lang="en-US" altLang="zh-CN" dirty="0" err="1" smtClean="0"/>
              <a:t>imageSequence</a:t>
            </a:r>
            <a:r>
              <a:rPr lang="zh-CN" altLang="en-US" dirty="0" smtClean="0"/>
              <a:t>把所有流程跑一邊，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上其他的資料都是流程過程出來的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如果只是想要測試</a:t>
            </a:r>
            <a:r>
              <a:rPr lang="en-US" altLang="zh-CN" dirty="0" err="1" smtClean="0"/>
              <a:t>MeshReconstruction</a:t>
            </a:r>
            <a:r>
              <a:rPr lang="en-US" altLang="zh-CN" dirty="0" smtClean="0"/>
              <a:t>,</a:t>
            </a:r>
            <a:r>
              <a:rPr lang="zh-CN" altLang="en-US" dirty="0"/>
              <a:t>下載</a:t>
            </a:r>
            <a:r>
              <a:rPr lang="en-US" altLang="zh-CN" dirty="0" err="1" smtClean="0"/>
              <a:t>rgb.rar,seg.rar,depth.rar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放在同一個資料夾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影片位置</a:t>
            </a:r>
            <a:r>
              <a:rPr lang="en-US" altLang="zh-CN" dirty="0" smtClean="0"/>
              <a:t>: 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r>
              <a:rPr lang="en-MY" dirty="0" smtClean="0"/>
              <a:t>/</a:t>
            </a:r>
            <a:r>
              <a:rPr lang="en-MY" dirty="0" err="1" smtClean="0"/>
              <a:t>testVideo.rar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RG</a:t>
            </a:r>
            <a:r>
              <a:rPr lang="en-US" altLang="zh-CN" dirty="0" smtClean="0"/>
              <a:t>B </a:t>
            </a:r>
            <a:r>
              <a:rPr lang="zh-CN" altLang="en-US" dirty="0"/>
              <a:t>位置</a:t>
            </a:r>
            <a:r>
              <a:rPr lang="en-US" altLang="zh-CN" dirty="0" smtClean="0"/>
              <a:t>: 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rgb.rar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4740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使用方法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321356"/>
            <a:ext cx="980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</a:t>
            </a:r>
            <a:r>
              <a:rPr lang="zh-CN" altLang="en-US" dirty="0" smtClean="0"/>
              <a:t>檔和</a:t>
            </a:r>
            <a:r>
              <a:rPr lang="en-US" altLang="zh-CN" dirty="0" smtClean="0"/>
              <a:t>vocab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路徑</a:t>
            </a:r>
            <a:r>
              <a:rPr lang="en-US" altLang="zh-CN" dirty="0"/>
              <a:t>:/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openVslam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先下載放在自己的路徑</a:t>
            </a:r>
            <a:endParaRPr lang="en-MY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1" y="2230995"/>
            <a:ext cx="6977414" cy="203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6311" y="3551066"/>
            <a:ext cx="2985505" cy="400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642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目錄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程式架構圖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建立環境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使用方法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測試資料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80225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156" y="3967701"/>
            <a:ext cx="6554305" cy="19992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88" y="1436019"/>
            <a:ext cx="7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endParaRPr lang="en-US" altLang="zh-CN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50736" y="566927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map</a:t>
            </a:r>
            <a:endParaRPr lang="en-MY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16264" y="5764695"/>
            <a:ext cx="2484892" cy="1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0736" y="4657018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panorama.yml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158710" y="4513277"/>
            <a:ext cx="1242446" cy="3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9502" y="4244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輸入影片</a:t>
            </a:r>
            <a:endParaRPr lang="en-MY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13848" y="4361368"/>
            <a:ext cx="2529776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0736" y="3983800"/>
            <a:ext cx="28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vocab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/>
              <a:t>orb_vocab.dbow2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3608250" y="4168466"/>
            <a:ext cx="735374" cy="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2684" y="1796850"/>
            <a:ext cx="6142579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run_video_slam.exe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-c ../../</a:t>
            </a:r>
            <a:r>
              <a:rPr lang="en-US" altLang="zh-CN" dirty="0" err="1">
                <a:solidFill>
                  <a:schemeClr val="bg1"/>
                </a:solidFill>
              </a:rPr>
              <a:t>param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panorama.yaml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-v ../../vocab/orb_vocab.dbow2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-m D:\project\Stitching\dataset\insta360\0523_2\0523_2.mp4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-p ./map.msg</a:t>
            </a:r>
            <a:endParaRPr lang="en-MY" dirty="0">
              <a:solidFill>
                <a:schemeClr val="bg1"/>
              </a:solidFill>
            </a:endParaRPr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2944" y="5145570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在算完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以後就關閉程式</a:t>
            </a:r>
            <a:endParaRPr lang="en-MY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269943" y="5219709"/>
            <a:ext cx="1131213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8915" y="351845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.</a:t>
            </a:r>
            <a:r>
              <a:rPr lang="en-US" dirty="0" err="1" smtClean="0"/>
              <a:t>msg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9369134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資料前處理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443530"/>
            <a:ext cx="817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先執行下列程式對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輸出的結果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  <a:r>
              <a:rPr lang="zh-CN" altLang="en-US" dirty="0" smtClean="0"/>
              <a:t>轉換成</a:t>
            </a:r>
            <a:r>
              <a:rPr lang="en-US" altLang="zh-CN" dirty="0" smtClean="0"/>
              <a:t>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程式在</a:t>
            </a:r>
            <a:r>
              <a:rPr lang="en-US" altLang="zh-CN" dirty="0" err="1"/>
              <a:t>Meshreconstruction</a:t>
            </a:r>
            <a:r>
              <a:rPr lang="zh-CN" altLang="en-US" dirty="0"/>
              <a:t>專案裡</a:t>
            </a:r>
            <a:r>
              <a:rPr lang="zh-CN" altLang="en-US" dirty="0" smtClean="0"/>
              <a:t>。</a:t>
            </a:r>
            <a:r>
              <a:rPr lang="en-MY" altLang="zh-CN" dirty="0" smtClean="0"/>
              <a:t>(msgToCSV.py)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91" y="4230438"/>
            <a:ext cx="4798239" cy="166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91" y="2182092"/>
            <a:ext cx="483937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50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輸入</a:t>
            </a:r>
            <a:r>
              <a:rPr lang="zh-CN" altLang="en-US" dirty="0" smtClean="0"/>
              <a:t>資料夾格式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559" y="2685915"/>
            <a:ext cx="3797630" cy="17594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7423" y="1441983"/>
            <a:ext cx="25092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.</a:t>
            </a:r>
          </a:p>
          <a:p>
            <a:r>
              <a:rPr lang="en-MY" dirty="0"/>
              <a:t>├── </a:t>
            </a:r>
            <a:r>
              <a:rPr lang="en-MY" dirty="0" err="1"/>
              <a:t>rgb</a:t>
            </a:r>
            <a:endParaRPr lang="en-MY" dirty="0"/>
          </a:p>
          <a:p>
            <a:r>
              <a:rPr lang="en-MY" dirty="0"/>
              <a:t>│   ├── 0.jpg</a:t>
            </a:r>
          </a:p>
          <a:p>
            <a:r>
              <a:rPr lang="en-MY" dirty="0"/>
              <a:t>│   ├── 1.jpg</a:t>
            </a:r>
          </a:p>
          <a:p>
            <a:r>
              <a:rPr lang="en-MY" dirty="0"/>
              <a:t>│   └── ...</a:t>
            </a:r>
          </a:p>
          <a:p>
            <a:r>
              <a:rPr lang="en-MY" dirty="0"/>
              <a:t>├── </a:t>
            </a:r>
            <a:r>
              <a:rPr lang="en-MY" dirty="0" err="1"/>
              <a:t>seg</a:t>
            </a:r>
            <a:endParaRPr lang="en-MY" dirty="0"/>
          </a:p>
          <a:p>
            <a:r>
              <a:rPr lang="en-MY" dirty="0"/>
              <a:t>│   ├── 0_prediction.png</a:t>
            </a:r>
          </a:p>
          <a:p>
            <a:r>
              <a:rPr lang="en-MY" dirty="0"/>
              <a:t>│   ├── 1_prediction.png</a:t>
            </a:r>
          </a:p>
          <a:p>
            <a:r>
              <a:rPr lang="en-MY" dirty="0"/>
              <a:t>│   └── ... </a:t>
            </a:r>
          </a:p>
          <a:p>
            <a:r>
              <a:rPr lang="en-MY" dirty="0"/>
              <a:t>├── depth</a:t>
            </a:r>
          </a:p>
          <a:p>
            <a:r>
              <a:rPr lang="en-MY" dirty="0"/>
              <a:t>│   ├── 0_disp.npy</a:t>
            </a:r>
          </a:p>
          <a:p>
            <a:r>
              <a:rPr lang="en-MY" dirty="0"/>
              <a:t>│   ├── 1_disp.npy</a:t>
            </a:r>
          </a:p>
          <a:p>
            <a:r>
              <a:rPr lang="en-MY" dirty="0"/>
              <a:t>│   └── ...</a:t>
            </a:r>
          </a:p>
          <a:p>
            <a:r>
              <a:rPr lang="en-MY" dirty="0"/>
              <a:t>└── slamData.csv</a:t>
            </a:r>
          </a:p>
          <a:p>
            <a:endParaRPr lang="en-MY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321356"/>
            <a:ext cx="41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資料夾</a:t>
            </a:r>
            <a:r>
              <a:rPr lang="zh-CN" altLang="en-US" dirty="0" smtClean="0"/>
              <a:t>名字與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的名字要對到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965284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4" y="4156671"/>
            <a:ext cx="8116433" cy="11526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1619" y="1761810"/>
            <a:ext cx="774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/--input</a:t>
            </a:r>
            <a:r>
              <a:rPr lang="zh-CN" altLang="en-US" dirty="0" smtClean="0"/>
              <a:t>：輸入資料夾</a:t>
            </a:r>
            <a:endParaRPr lang="en-US" altLang="zh-CN" dirty="0" smtClean="0"/>
          </a:p>
          <a:p>
            <a:r>
              <a:rPr lang="en-US" altLang="zh-CN" dirty="0" smtClean="0"/>
              <a:t>-o/--output:  </a:t>
            </a:r>
            <a:r>
              <a:rPr lang="zh-CN" altLang="en-US" dirty="0" smtClean="0"/>
              <a:t>輸出資料夾</a:t>
            </a:r>
            <a:r>
              <a:rPr lang="en-US" altLang="zh-CN" dirty="0" smtClean="0"/>
              <a:t>(default: ./output)</a:t>
            </a:r>
          </a:p>
          <a:p>
            <a:r>
              <a:rPr lang="en-US" altLang="zh-CN" dirty="0" smtClean="0"/>
              <a:t>-d/--debug: Debug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(debug</a:t>
            </a:r>
            <a:r>
              <a:rPr lang="zh-CN" altLang="en-US" dirty="0" smtClean="0"/>
              <a:t>模式輸出一些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結果，輸出資料夾</a:t>
            </a:r>
            <a:r>
              <a:rPr lang="en-US" altLang="zh-CN" dirty="0" smtClean="0"/>
              <a:t>./debug) </a:t>
            </a:r>
            <a:endParaRPr lang="en-MY" dirty="0"/>
          </a:p>
        </p:txBody>
      </p:sp>
      <p:sp>
        <p:nvSpPr>
          <p:cNvPr id="3" name="矩形 2"/>
          <p:cNvSpPr/>
          <p:nvPr/>
        </p:nvSpPr>
        <p:spPr>
          <a:xfrm>
            <a:off x="1131735" y="2859201"/>
            <a:ext cx="10310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Example: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31735" y="3228533"/>
            <a:ext cx="86132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RoadMeshReconstruction.exe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D:\project\Stitching\dataset\insta360\0523_2 -o ./</a:t>
            </a:r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1735" y="376891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: .</a:t>
            </a:r>
            <a:r>
              <a:rPr lang="en-US" altLang="zh-CN" dirty="0" err="1" smtClean="0"/>
              <a:t>obj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245813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程式架構圖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73" y="1797085"/>
            <a:ext cx="7590183" cy="3429912"/>
          </a:xfrm>
        </p:spPr>
      </p:pic>
    </p:spTree>
    <p:extLst>
      <p:ext uri="{BB962C8B-B14F-4D97-AF65-F5344CB8AC3E}">
        <p14:creationId xmlns:p14="http://schemas.microsoft.com/office/powerpoint/2010/main" val="633817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建立環境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961325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 </a:t>
            </a:r>
            <a:r>
              <a:rPr lang="zh-CN" altLang="en-US" dirty="0" smtClean="0"/>
              <a:t>版本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Opencv 3.4.0</a:t>
            </a:r>
            <a:endParaRPr lang="nl-NL" dirty="0"/>
          </a:p>
          <a:p>
            <a:r>
              <a:rPr lang="nl-NL" dirty="0" smtClean="0"/>
              <a:t>Eigen 3.4</a:t>
            </a:r>
          </a:p>
          <a:p>
            <a:r>
              <a:rPr lang="nl-NL" dirty="0"/>
              <a:t>CGAL 5.4</a:t>
            </a:r>
          </a:p>
          <a:p>
            <a:r>
              <a:rPr lang="nl-NL" dirty="0"/>
              <a:t>Boost 1.71</a:t>
            </a:r>
          </a:p>
          <a:p>
            <a:endParaRPr lang="nl-NL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250342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zh-CN" altLang="en-US" dirty="0" smtClean="0"/>
              <a:t>官方說明 </a:t>
            </a:r>
            <a:r>
              <a:rPr lang="en-MY" altLang="zh-CN" dirty="0">
                <a:hlinkClick r:id="rId2"/>
              </a:rPr>
              <a:t>https://</a:t>
            </a:r>
            <a:r>
              <a:rPr lang="en-MY" altLang="zh-CN" dirty="0" smtClean="0">
                <a:hlinkClick r:id="rId2"/>
              </a:rPr>
              <a:t>doc.cgal.org/latest/Manual/windows.html</a:t>
            </a:r>
            <a:endParaRPr lang="en-MY" altLang="zh-CN" dirty="0" smtClean="0"/>
          </a:p>
          <a:p>
            <a:r>
              <a:rPr lang="zh-CN" altLang="en-US" dirty="0" smtClean="0"/>
              <a:t>我是按照官方的第二種的方法執行的，只需要執行</a:t>
            </a:r>
            <a:r>
              <a:rPr lang="en-US" altLang="zh-CN" dirty="0" smtClean="0"/>
              <a:t>2.1,2.2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28" t="1438" r="73" b="-1"/>
          <a:stretch/>
        </p:blipFill>
        <p:spPr>
          <a:xfrm>
            <a:off x="1249119" y="3047470"/>
            <a:ext cx="9693762" cy="2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106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r>
              <a:rPr lang="zh-CN" altLang="en-US" dirty="0" smtClean="0"/>
              <a:t>安裝教學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4729826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Library</a:t>
            </a:r>
            <a:r>
              <a:rPr lang="zh-CN" altLang="en-US" dirty="0" smtClean="0"/>
              <a:t>下載：</a:t>
            </a:r>
            <a:r>
              <a:rPr lang="en-MY" altLang="zh-CN" dirty="0">
                <a:hlinkClick r:id="rId2"/>
              </a:rPr>
              <a:t>https://github.com/CGAL/cgal/releases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51" y="1900674"/>
            <a:ext cx="5343871" cy="4276289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6200000">
            <a:off x="2314626" y="4818489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矩形 5"/>
          <p:cNvSpPr/>
          <p:nvPr/>
        </p:nvSpPr>
        <p:spPr>
          <a:xfrm>
            <a:off x="2775005" y="4945712"/>
            <a:ext cx="906449" cy="16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775005" y="4540195"/>
            <a:ext cx="2067339" cy="19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向下箭號 7"/>
          <p:cNvSpPr/>
          <p:nvPr/>
        </p:nvSpPr>
        <p:spPr>
          <a:xfrm rot="16200000">
            <a:off x="2318900" y="4423274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文字方塊 8"/>
          <p:cNvSpPr txBox="1"/>
          <p:nvPr/>
        </p:nvSpPr>
        <p:spPr>
          <a:xfrm>
            <a:off x="838200" y="4691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下載這兩個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382513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解壓縮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47775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CGAL-5.4.1.zip</a:t>
            </a:r>
            <a:r>
              <a:rPr lang="zh-CN" altLang="en-US" sz="2400" dirty="0"/>
              <a:t>解</a:t>
            </a:r>
            <a:r>
              <a:rPr lang="zh-CN" altLang="en-US" sz="2400" dirty="0" smtClean="0"/>
              <a:t>壓縮到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YourPath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en-US" altLang="zh-CN" sz="2400" dirty="0"/>
              <a:t>GMP and MPFR libraries</a:t>
            </a:r>
            <a:r>
              <a:rPr lang="zh-TW" altLang="en-US" sz="2400" dirty="0"/>
              <a:t>解壓後的</a:t>
            </a:r>
            <a:r>
              <a:rPr lang="en-US" altLang="zh-CN" sz="2400" dirty="0" err="1"/>
              <a:t>gmp</a:t>
            </a:r>
            <a:r>
              <a:rPr lang="zh-TW" altLang="en-US" sz="2400" dirty="0"/>
              <a:t>文件夾複製</a:t>
            </a:r>
            <a:r>
              <a:rPr lang="zh-TW" altLang="en-US" sz="2400" dirty="0" smtClean="0"/>
              <a:t>到 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YourPath</a:t>
            </a:r>
            <a:r>
              <a:rPr lang="en-US" altLang="zh-TW" sz="2400" dirty="0"/>
              <a:t>]</a:t>
            </a:r>
            <a:r>
              <a:rPr lang="en-US" altLang="zh-CN" sz="2400" dirty="0" smtClean="0"/>
              <a:t>\CGAL-5.4.1\auxiliary </a:t>
            </a:r>
            <a:r>
              <a:rPr lang="zh-TW" altLang="en-US" sz="2400" dirty="0"/>
              <a:t>文件夾中。</a:t>
            </a:r>
            <a:endParaRPr lang="en-MY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562104"/>
            <a:ext cx="7525800" cy="1733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4592350"/>
            <a:ext cx="7525800" cy="17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34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zh-CN" altLang="en-US" dirty="0" smtClean="0"/>
              <a:t>安裝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Boost</a:t>
            </a:r>
            <a:r>
              <a:rPr lang="zh-TW" altLang="en-US" sz="2400" dirty="0"/>
              <a:t>下载地址：</a:t>
            </a:r>
            <a:r>
              <a:rPr lang="en-MY" sz="2400" dirty="0">
                <a:hlinkClick r:id="rId2"/>
              </a:rPr>
              <a:t>https://sourceforge.net/projects/boost/files/boost-binaries</a:t>
            </a:r>
            <a:r>
              <a:rPr lang="en-MY" sz="2400" dirty="0" smtClean="0">
                <a:hlinkClick r:id="rId2"/>
              </a:rPr>
              <a:t>/</a:t>
            </a:r>
            <a:endParaRPr lang="en-MY" sz="2400" dirty="0" smtClean="0"/>
          </a:p>
          <a:p>
            <a:r>
              <a:rPr lang="zh-TW" altLang="en-US" sz="2000" dirty="0"/>
              <a:t>根據官網說明選擇</a:t>
            </a:r>
            <a:r>
              <a:rPr lang="en-US" altLang="zh-TW" sz="2000" dirty="0"/>
              <a:t>1.17.0</a:t>
            </a:r>
            <a:r>
              <a:rPr lang="zh-TW" altLang="en-US" sz="2000" dirty="0"/>
              <a:t>版本，然後下載具體版本根據</a:t>
            </a:r>
            <a:r>
              <a:rPr lang="en-US" altLang="zh-TW" sz="2000" dirty="0"/>
              <a:t>vs</a:t>
            </a:r>
            <a:r>
              <a:rPr lang="zh-TW" altLang="en-US" sz="2000" dirty="0"/>
              <a:t>版本和位數來選擇，</a:t>
            </a:r>
            <a:r>
              <a:rPr lang="en-US" altLang="zh-TW" sz="2000" dirty="0"/>
              <a:t>14.0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VC2015</a:t>
            </a:r>
            <a:r>
              <a:rPr lang="zh-TW" altLang="en-US" sz="2000" dirty="0"/>
              <a:t>，</a:t>
            </a:r>
            <a:r>
              <a:rPr lang="en-US" altLang="zh-TW" sz="2000" dirty="0"/>
              <a:t>14.1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VC2017</a:t>
            </a:r>
            <a:r>
              <a:rPr lang="zh-TW" altLang="en-US" sz="2000" dirty="0"/>
              <a:t>，</a:t>
            </a:r>
            <a:r>
              <a:rPr lang="en-US" altLang="zh-TW" sz="2000" dirty="0"/>
              <a:t>14.2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VC2019</a:t>
            </a:r>
            <a:r>
              <a:rPr lang="zh-TW" altLang="en-US" sz="2000" dirty="0" smtClean="0"/>
              <a:t>。  </a:t>
            </a:r>
            <a:r>
              <a:rPr lang="zh-CN" altLang="en-US" sz="2000" dirty="0" smtClean="0"/>
              <a:t>我這裡下載</a:t>
            </a:r>
            <a:r>
              <a:rPr lang="en-MY" sz="2000" dirty="0"/>
              <a:t>boost_1_71_0-msvc-14.2-64.exe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72" y="3477697"/>
            <a:ext cx="9488224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2452" y="4001294"/>
            <a:ext cx="2297927" cy="34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字方塊 10"/>
          <p:cNvSpPr txBox="1"/>
          <p:nvPr/>
        </p:nvSpPr>
        <p:spPr>
          <a:xfrm>
            <a:off x="898497" y="48898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解壓縮到自己的路徑</a:t>
            </a:r>
            <a:endParaRPr lang="en-MY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192" y="5003528"/>
            <a:ext cx="4181660" cy="1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17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13188</TotalTime>
  <Words>511</Words>
  <Application>Microsoft Office PowerPoint</Application>
  <PresentationFormat>寬螢幕</PresentationFormat>
  <Paragraphs>105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Adobe 楷体 Std R</vt:lpstr>
      <vt:lpstr>Adobe 繁黑體 Std B</vt:lpstr>
      <vt:lpstr>Calibri (本文)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ITIC</vt:lpstr>
      <vt:lpstr>Mesh Reconstruction  使用說明書</vt:lpstr>
      <vt:lpstr>目錄</vt:lpstr>
      <vt:lpstr>程式架構圖</vt:lpstr>
      <vt:lpstr>建立環境</vt:lpstr>
      <vt:lpstr>Library 版本</vt:lpstr>
      <vt:lpstr>CGAL </vt:lpstr>
      <vt:lpstr>CGAL 安裝教學</vt:lpstr>
      <vt:lpstr>解壓縮</vt:lpstr>
      <vt:lpstr>Boost 安裝</vt:lpstr>
      <vt:lpstr>Project 設定</vt:lpstr>
      <vt:lpstr>Include Directories</vt:lpstr>
      <vt:lpstr>Libraries Directories</vt:lpstr>
      <vt:lpstr>Project 設定</vt:lpstr>
      <vt:lpstr>Project 設定</vt:lpstr>
      <vt:lpstr>Build 檔案</vt:lpstr>
      <vt:lpstr>使用方法</vt:lpstr>
      <vt:lpstr>流程</vt:lpstr>
      <vt:lpstr>測試資料</vt:lpstr>
      <vt:lpstr>SLAM 使用方法</vt:lpstr>
      <vt:lpstr>執行程式</vt:lpstr>
      <vt:lpstr>SLAM 資料前處理</vt:lpstr>
      <vt:lpstr>輸入資料夾格式</vt:lpstr>
      <vt:lpstr>執行程式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新北市政府文化局 「新北市前輩藝術家暨作品藝術教育推廣」</dc:title>
  <dc:creator>Windows 使用者</dc:creator>
  <cp:lastModifiedBy>TAN YONG DA</cp:lastModifiedBy>
  <cp:revision>575</cp:revision>
  <dcterms:created xsi:type="dcterms:W3CDTF">2018-09-17T03:44:21Z</dcterms:created>
  <dcterms:modified xsi:type="dcterms:W3CDTF">2022-06-24T04:43:01Z</dcterms:modified>
</cp:coreProperties>
</file>