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B818F-4E10-4E0E-9FE4-1ABF9BF8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154D84-596E-4EA1-BC7A-668366F4A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BC06B-D338-4965-8FFD-45604F55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A7A-1783-49C8-BB3F-A68C82DA813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3B28A-EA6A-4FDB-9F41-CB125E3F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3D60A-6940-42E7-8B13-687062EA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A120-D88E-4734-BE24-60FD5689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2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33B87-C107-4828-AED7-7B4FE321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F9B817-524E-4668-936B-E005D5AE8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0FD06-AF0B-481E-A159-B4871214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A7A-1783-49C8-BB3F-A68C82DA813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472CB-616C-4C7C-879B-BC473D83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DE8B8-2050-4C09-9ABB-C4A942A3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A120-D88E-4734-BE24-60FD5689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6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89115B-6B7D-40B0-88E8-28900A4E5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825E3-103F-4032-8F73-3584BC131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D0068-6261-45F7-835B-B7957DA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A7A-1783-49C8-BB3F-A68C82DA813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37B85-4F43-4796-A108-32D32DA9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A4E5D-D9D9-4F22-8034-6A8C5D7C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A120-D88E-4734-BE24-60FD5689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2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D9ECB-F4ED-4961-BAFB-9081A46A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10253-D35C-485A-93E7-C7FC5A2B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6BEA7-35FC-4A06-B4B5-248CC585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A7A-1783-49C8-BB3F-A68C82DA813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2927A-2226-4369-919E-32E6B22F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7DFA8-7129-490F-90E7-59CC66A4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A120-D88E-4734-BE24-60FD5689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28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DD990-6E50-4EE4-A7A6-DAC8A281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9B7B6-6122-4A30-9771-9405213FF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5B8A7-1381-444B-9E5D-582A3A8E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A7A-1783-49C8-BB3F-A68C82DA813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70DEA-D1F1-4917-806A-6397027C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B04C1-A926-4E35-95D4-516325F4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A120-D88E-4734-BE24-60FD5689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9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BC335-06C1-4017-8056-ED9B18F9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86922-88E2-4588-A7E8-335CBD78F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D5EFC-1CEB-4398-8636-684544785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985D2-A800-4120-A427-2111D198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A7A-1783-49C8-BB3F-A68C82DA813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8E68A-97AD-47B7-9C99-684FDC66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BED74-EE72-44C3-97CB-50CACA27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A120-D88E-4734-BE24-60FD5689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1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9FF59-AE78-489E-B4A5-C059372E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16E81-04AA-4B15-B187-72C8C9FA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37EFD4-5370-4DA5-804C-E57E0EB13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698CE2-776A-423D-A272-9339CE6FB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C10B2E-B50D-4A11-9417-68DB9ABF1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3E5269-A19B-4DB8-95EF-AE9BD042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A7A-1783-49C8-BB3F-A68C82DA813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59E3BB-2BDE-4E46-99F3-31C32072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40B17F-9791-4584-871D-35CD8A59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A120-D88E-4734-BE24-60FD5689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64AB2-C878-47EC-9B46-E3276ED2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7B9F8D-005A-47EE-B41A-E32176B4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A7A-1783-49C8-BB3F-A68C82DA813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EF8A0D-F1C3-4E87-8648-E61646D1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B18237-6F2D-4C7A-A32C-6FA622E9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A120-D88E-4734-BE24-60FD5689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74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5A21FF-9030-4A54-B138-E8E7EDE8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A7A-1783-49C8-BB3F-A68C82DA813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AAD3F2-7A69-456A-AF41-07ED7B57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9D737-E806-4740-8274-F0275B0B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A120-D88E-4734-BE24-60FD5689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F27A5-CD10-4267-B91D-BC122977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99AB2-BC51-4F9C-8AA1-32D51E42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98B84-97D6-465B-B7CB-A03160A71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671FD3-302B-4DE2-8378-26739BAD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A7A-1783-49C8-BB3F-A68C82DA813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FE086D-2371-4CFE-9948-9C069B46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D5F9C8-6C43-46C1-8095-FF0CA90D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A120-D88E-4734-BE24-60FD5689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4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DD681-5390-4F94-96C9-1BD1D887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553B58-DACE-43AC-B89D-4AC3B86A6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7D8970-B339-424A-A6FA-4B0D82E60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87EFA-E46C-4B89-A292-6A3652B5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A7A-1783-49C8-BB3F-A68C82DA813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C5C76-2C3E-414B-B0AF-5AA83472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3BE3C7-CD48-432B-B5ED-EE7E9600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EA120-D88E-4734-BE24-60FD5689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0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40AC03-C527-473E-ABD7-938DE5AA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C8C2A1-43E9-4B50-A788-7B0D7BEC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37BFC-ACD2-41C8-A7DF-127B1066A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48A7A-1783-49C8-BB3F-A68C82DA8137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1D2A8-0C4A-426E-9DE2-4DD6ECA41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BDA71-332E-43E6-9E0A-45974118A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EA120-D88E-4734-BE24-60FD5689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2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regexp/regexp-tutorial.html" TargetMode="External"/><Relationship Id="rId2" Type="http://schemas.openxmlformats.org/officeDocument/2006/relationships/hyperlink" Target="http://deerchao.net/tutorials/regex/regex-1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gular_expression" TargetMode="External"/><Relationship Id="rId5" Type="http://schemas.openxmlformats.org/officeDocument/2006/relationships/hyperlink" Target="https://www.toutiao.com/i6231678548520731137/" TargetMode="External"/><Relationship Id="rId4" Type="http://schemas.openxmlformats.org/officeDocument/2006/relationships/hyperlink" Target="https://juejin.im/post/59b5e50f51882519777c481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p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CA903C8-30BD-4206-9AA1-E773609DB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76939"/>
            <a:ext cx="12192000" cy="752062"/>
          </a:xfrm>
        </p:spPr>
        <p:txBody>
          <a:bodyPr>
            <a:normAutofit/>
          </a:bodyPr>
          <a:lstStyle/>
          <a:p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正则表达式</a:t>
            </a:r>
            <a:endParaRPr lang="zh-CN" altLang="en-US" sz="4000" dirty="0"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1FC3A-CA30-4F70-A9BD-8ACD6CAD8EDB}"/>
              </a:ext>
            </a:extLst>
          </p:cNvPr>
          <p:cNvSpPr txBox="1"/>
          <p:nvPr/>
        </p:nvSpPr>
        <p:spPr>
          <a:xfrm>
            <a:off x="10734260" y="61622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郭大山</a:t>
            </a:r>
          </a:p>
        </p:txBody>
      </p:sp>
    </p:spTree>
    <p:extLst>
      <p:ext uri="{BB962C8B-B14F-4D97-AF65-F5344CB8AC3E}">
        <p14:creationId xmlns:p14="http://schemas.microsoft.com/office/powerpoint/2010/main" val="241835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分组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67170-C8CC-44A9-8A79-FD48A57C83D4}"/>
              </a:ext>
            </a:extLst>
          </p:cNvPr>
          <p:cNvSpPr txBox="1"/>
          <p:nvPr/>
        </p:nvSpPr>
        <p:spPr>
          <a:xfrm>
            <a:off x="0" y="18475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)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可以达到分组的功能，使量词作用于分组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F3A68C-69D5-42DD-A342-C6EF8BF77C2C}"/>
              </a:ext>
            </a:extLst>
          </p:cNvPr>
          <p:cNvSpPr txBox="1"/>
          <p:nvPr/>
        </p:nvSpPr>
        <p:spPr>
          <a:xfrm>
            <a:off x="0" y="279837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/(Hello){3}/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5D0C72-9026-404C-B7E9-6C1A5B29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90" y="3749144"/>
            <a:ext cx="3887419" cy="23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7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或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67170-C8CC-44A9-8A79-FD48A57C83D4}"/>
              </a:ext>
            </a:extLst>
          </p:cNvPr>
          <p:cNvSpPr txBox="1"/>
          <p:nvPr/>
        </p:nvSpPr>
        <p:spPr>
          <a:xfrm>
            <a:off x="0" y="18475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可以达到或的效果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F3A68C-69D5-42DD-A342-C6EF8BF77C2C}"/>
              </a:ext>
            </a:extLst>
          </p:cNvPr>
          <p:cNvSpPr txBox="1"/>
          <p:nvPr/>
        </p:nvSpPr>
        <p:spPr>
          <a:xfrm>
            <a:off x="0" y="279837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C33FAA-091E-4B2E-911D-D81E23D1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71" y="3749144"/>
            <a:ext cx="3805901" cy="20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9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反向引用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267170-C8CC-44A9-8A79-FD48A57C83D4}"/>
              </a:ext>
            </a:extLst>
          </p:cNvPr>
          <p:cNvSpPr txBox="1"/>
          <p:nvPr/>
        </p:nvSpPr>
        <p:spPr>
          <a:xfrm>
            <a:off x="0" y="18475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引用之前出现过的分组，即反向引用。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BA79EB-6C65-485D-9C49-46FF1ECC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87" y="2552042"/>
            <a:ext cx="3033505" cy="22386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9C015F-5D87-4D70-AAD7-B716CF3F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82" y="2954921"/>
            <a:ext cx="6405770" cy="716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B2CADC-D6A7-4146-A47D-8A5953865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87" y="5044544"/>
            <a:ext cx="2748531" cy="9508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5FA1BC-0D5B-491A-8097-2FBFA94C1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981" y="5122619"/>
            <a:ext cx="6351669" cy="7164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13BC27C-6FB0-45D2-BF46-73BC98EE6AD5}"/>
              </a:ext>
            </a:extLst>
          </p:cNvPr>
          <p:cNvSpPr txBox="1"/>
          <p:nvPr/>
        </p:nvSpPr>
        <p:spPr>
          <a:xfrm>
            <a:off x="1276144" y="6273604"/>
            <a:ext cx="435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具名分组和非捕获分组自己了解</a:t>
            </a:r>
          </a:p>
        </p:txBody>
      </p:sp>
    </p:spTree>
    <p:extLst>
      <p:ext uri="{BB962C8B-B14F-4D97-AF65-F5344CB8AC3E}">
        <p14:creationId xmlns:p14="http://schemas.microsoft.com/office/powerpoint/2010/main" val="221639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零宽断言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37BAE0-D191-43DC-B548-07EEE4A624B2}"/>
              </a:ext>
            </a:extLst>
          </p:cNvPr>
          <p:cNvSpPr txBox="1"/>
          <p:nvPr/>
        </p:nvSpPr>
        <p:spPr>
          <a:xfrm>
            <a:off x="490330" y="1736035"/>
            <a:ext cx="1170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零宽先行断言，又叫前瞻，就是在正则表达式匹配到规则后，向前检查是否符合断言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903EFF-5C72-4A11-8811-A574FCB1DC0A}"/>
              </a:ext>
            </a:extLst>
          </p:cNvPr>
          <p:cNvSpPr txBox="1"/>
          <p:nvPr/>
        </p:nvSpPr>
        <p:spPr>
          <a:xfrm>
            <a:off x="490330" y="5287616"/>
            <a:ext cx="438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零宽后行断言，又叫后顾。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B0418-A279-497E-A4F6-70CF7507A250}"/>
              </a:ext>
            </a:extLst>
          </p:cNvPr>
          <p:cNvSpPr txBox="1"/>
          <p:nvPr/>
        </p:nvSpPr>
        <p:spPr>
          <a:xfrm>
            <a:off x="990482" y="2198601"/>
            <a:ext cx="3592075" cy="246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零宽正向先行断言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?=exp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零宽负向先行断言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?!exp 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E6B916-DD3F-4078-B3B3-300885EBE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74" y="2402060"/>
            <a:ext cx="4114800" cy="1495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9C473C-DD9D-4302-92B6-520F014F9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877" y="3907826"/>
            <a:ext cx="42957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9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JavaScript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中的正则方法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CEB5EB-B917-49CC-B0E0-ADC7EE0BABBD}"/>
              </a:ext>
            </a:extLst>
          </p:cNvPr>
          <p:cNvSpPr txBox="1"/>
          <p:nvPr/>
        </p:nvSpPr>
        <p:spPr>
          <a:xfrm>
            <a:off x="684143" y="1604815"/>
            <a:ext cx="9281491" cy="549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RegExp.Prototype.test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RegExp.Prototype.exec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String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String.prototype.search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String.prototype.replace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String.prototype.split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String.prototype.match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941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参考资料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861EE1-9B3A-4BFF-A3AB-4586A5FA7BCF}"/>
              </a:ext>
            </a:extLst>
          </p:cNvPr>
          <p:cNvSpPr txBox="1"/>
          <p:nvPr/>
        </p:nvSpPr>
        <p:spPr>
          <a:xfrm>
            <a:off x="755374" y="1842052"/>
            <a:ext cx="9687339" cy="315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正则表达式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30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分钟入门教程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正则表达式教程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JS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的正则表达式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最全面的正则表达式大全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正则表达式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wiki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92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8790"/>
            <a:ext cx="121920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谢谢大家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761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正则表达式简介及工具的使用</a:t>
            </a:r>
            <a:endParaRPr lang="zh-CN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D4763C-C107-4E97-8EEB-B0EC524DDB27}"/>
              </a:ext>
            </a:extLst>
          </p:cNvPr>
          <p:cNvSpPr/>
          <p:nvPr/>
        </p:nvSpPr>
        <p:spPr>
          <a:xfrm>
            <a:off x="526560" y="1927548"/>
            <a:ext cx="5150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简介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31F29D-E6A8-4CF8-B7DF-DF4AC1A8F32B}"/>
              </a:ext>
            </a:extLst>
          </p:cNvPr>
          <p:cNvSpPr txBox="1"/>
          <p:nvPr/>
        </p:nvSpPr>
        <p:spPr>
          <a:xfrm>
            <a:off x="993913" y="2711946"/>
            <a:ext cx="9886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正则表达式是对字符串操作的一种逻辑公式，就是用事先定义好的一些特定字符、及这些特定字符的组合，组成一个“规则字符串”，这个“规则字符串”用来表达对字符串的一种过滤逻辑。</a:t>
            </a:r>
            <a:endParaRPr lang="en-US" altLang="zh-CN" sz="2400" dirty="0"/>
          </a:p>
          <a:p>
            <a:r>
              <a:rPr lang="zh-CN" altLang="en-US" sz="2400" dirty="0"/>
              <a:t>正则表达式是一种文本模式，该模式描述在搜索文本时要匹配的一个或多个字符串。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DCA011-9F5A-48CE-BE68-C3548E964935}"/>
              </a:ext>
            </a:extLst>
          </p:cNvPr>
          <p:cNvSpPr/>
          <p:nvPr/>
        </p:nvSpPr>
        <p:spPr>
          <a:xfrm>
            <a:off x="526560" y="511260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DAEDB4-713F-45ED-893A-75019A1837B6}"/>
              </a:ext>
            </a:extLst>
          </p:cNvPr>
          <p:cNvSpPr txBox="1"/>
          <p:nvPr/>
        </p:nvSpPr>
        <p:spPr>
          <a:xfrm>
            <a:off x="993913" y="5666600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hlinkClick r:id="rId2"/>
              </a:rPr>
              <a:t>https://regexper.com/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995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REGEXP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对象</a:t>
            </a:r>
            <a:endParaRPr lang="zh-CN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D4763C-C107-4E97-8EEB-B0EC524DDB27}"/>
              </a:ext>
            </a:extLst>
          </p:cNvPr>
          <p:cNvSpPr/>
          <p:nvPr/>
        </p:nvSpPr>
        <p:spPr>
          <a:xfrm>
            <a:off x="526559" y="1927548"/>
            <a:ext cx="10048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JavaScript</a:t>
            </a:r>
            <a:r>
              <a:rPr lang="zh-CN" altLang="en-US" sz="2400" b="1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通过内置对象</a:t>
            </a:r>
            <a:r>
              <a:rPr lang="en-US" altLang="zh-CN" sz="2400" b="1" kern="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RegExp</a:t>
            </a:r>
            <a:r>
              <a:rPr lang="zh-CN" altLang="en-US" sz="2400" b="1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支持正则表达式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E863BD-C12B-4765-8C69-2402B333E58F}"/>
              </a:ext>
            </a:extLst>
          </p:cNvPr>
          <p:cNvSpPr txBox="1"/>
          <p:nvPr/>
        </p:nvSpPr>
        <p:spPr>
          <a:xfrm>
            <a:off x="526559" y="3031113"/>
            <a:ext cx="455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有两种方法实例化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62CA22-B7A7-4E9B-BE8D-BE5F5ABD8F94}"/>
              </a:ext>
            </a:extLst>
          </p:cNvPr>
          <p:cNvSpPr txBox="1"/>
          <p:nvPr/>
        </p:nvSpPr>
        <p:spPr>
          <a:xfrm>
            <a:off x="914400" y="3960574"/>
            <a:ext cx="87994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字面量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const reg=/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\d{2}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g</a:t>
            </a: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const reg=new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RegExp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\\d{3}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’,g)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65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修饰符</a:t>
            </a:r>
            <a:endParaRPr lang="zh-CN" altLang="en-US" sz="4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E3BF1F-E03C-4EC2-919E-8492479CA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4" y="1675042"/>
            <a:ext cx="10381444" cy="35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3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元字符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1FA5EA-D942-4799-9788-257AC24207A2}"/>
              </a:ext>
            </a:extLst>
          </p:cNvPr>
          <p:cNvSpPr txBox="1"/>
          <p:nvPr/>
        </p:nvSpPr>
        <p:spPr>
          <a:xfrm>
            <a:off x="768626" y="1881808"/>
            <a:ext cx="832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正则表达式由两种基本字符组成：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CF33BD-6A9B-49F6-AB4A-C124A38DD8FB}"/>
              </a:ext>
            </a:extLst>
          </p:cNvPr>
          <p:cNvSpPr txBox="1"/>
          <p:nvPr/>
        </p:nvSpPr>
        <p:spPr>
          <a:xfrm>
            <a:off x="1205949" y="2491410"/>
            <a:ext cx="27475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原义文本字符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Tx/>
              <a:buChar char="-"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b c</a:t>
            </a:r>
          </a:p>
          <a:p>
            <a:pPr marL="342900" indent="-342900">
              <a:buFontTx/>
              <a:buChar char="-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元字符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Tx/>
              <a:buChar char="-"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 \s</a:t>
            </a:r>
            <a:b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Tx/>
              <a:buChar char="-"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* + ? $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EEAC177-717D-4035-B5E1-3C5C7AA6D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5" y="1881808"/>
            <a:ext cx="482379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9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字符类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70C1C0-D07B-4CE6-B39B-AA00A916AE3F}"/>
              </a:ext>
            </a:extLst>
          </p:cNvPr>
          <p:cNvSpPr txBox="1"/>
          <p:nvPr/>
        </p:nvSpPr>
        <p:spPr>
          <a:xfrm>
            <a:off x="374375" y="1604815"/>
            <a:ext cx="11353800" cy="187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我们可以使用元字符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来构建一个简单类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所谓类是指符合某些特征的对象，一个 泛指，而不是特制某个字符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把字符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归为一类，表达式可以匹配这类字符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EE4BF1-2DEA-4624-BD5B-F21E21B6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18" y="3478533"/>
            <a:ext cx="3246782" cy="29814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4B11DE-D546-466D-9D31-252458521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28" y="4305032"/>
            <a:ext cx="4121638" cy="11800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DE060D-6DDB-45FF-A3D5-81EDB1C0D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353" y="3590680"/>
            <a:ext cx="2772612" cy="27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9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边界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0C9E8D-5389-42DF-8793-13B8237F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243" y="2743199"/>
            <a:ext cx="5204189" cy="32321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0331EA-6A18-4748-A016-9EBD0C4A63AC}"/>
              </a:ext>
            </a:extLst>
          </p:cNvPr>
          <p:cNvSpPr txBox="1"/>
          <p:nvPr/>
        </p:nvSpPr>
        <p:spPr>
          <a:xfrm>
            <a:off x="2726635" y="1785754"/>
            <a:ext cx="6420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正则表达式还提供了几个常用的边界匹配字符</a:t>
            </a:r>
          </a:p>
        </p:txBody>
      </p:sp>
    </p:spTree>
    <p:extLst>
      <p:ext uri="{BB962C8B-B14F-4D97-AF65-F5344CB8AC3E}">
        <p14:creationId xmlns:p14="http://schemas.microsoft.com/office/powerpoint/2010/main" val="203322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量词</a:t>
            </a:r>
            <a:endParaRPr lang="zh-CN" altLang="en-US" sz="4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35460B-2A63-4737-92C0-FFA7BB51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82" y="2386693"/>
            <a:ext cx="7709645" cy="33836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9B9A59-02E4-44BB-8956-A4C97A10C486}"/>
              </a:ext>
            </a:extLst>
          </p:cNvPr>
          <p:cNvSpPr txBox="1"/>
          <p:nvPr/>
        </p:nvSpPr>
        <p:spPr>
          <a:xfrm>
            <a:off x="755374" y="1604815"/>
            <a:ext cx="947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量词又叫重复，用于匹配多次的同一类字符串</a:t>
            </a:r>
          </a:p>
        </p:txBody>
      </p:sp>
    </p:spTree>
    <p:extLst>
      <p:ext uri="{BB962C8B-B14F-4D97-AF65-F5344CB8AC3E}">
        <p14:creationId xmlns:p14="http://schemas.microsoft.com/office/powerpoint/2010/main" val="418159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99F-6DB5-4397-9E77-A2DECAFA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" y="584396"/>
            <a:ext cx="11353800" cy="102041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贪婪模式和非贪婪模式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CCCE28-97E3-45E1-BCCD-53452270398F}"/>
              </a:ext>
            </a:extLst>
          </p:cNvPr>
          <p:cNvSpPr txBox="1"/>
          <p:nvPr/>
        </p:nvSpPr>
        <p:spPr>
          <a:xfrm>
            <a:off x="260074" y="1775791"/>
            <a:ext cx="6244480" cy="293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贪婪模式：尽可能多的匹配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默认为贪婪模式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非贪婪模式：尽可能少的匹配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在量词后面加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778116-1A67-40F7-8318-B6B9E823F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368" y="2107098"/>
            <a:ext cx="6428713" cy="31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9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429</Words>
  <Application>Microsoft Office PowerPoint</Application>
  <PresentationFormat>宽屏</PresentationFormat>
  <Paragraphs>78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正则表达式简介及工具的使用</vt:lpstr>
      <vt:lpstr>REGEXP对象</vt:lpstr>
      <vt:lpstr>修饰符</vt:lpstr>
      <vt:lpstr>元字符</vt:lpstr>
      <vt:lpstr>字符类</vt:lpstr>
      <vt:lpstr>边界</vt:lpstr>
      <vt:lpstr>量词</vt:lpstr>
      <vt:lpstr>贪婪模式和非贪婪模式</vt:lpstr>
      <vt:lpstr>分组</vt:lpstr>
      <vt:lpstr>或</vt:lpstr>
      <vt:lpstr>反向引用</vt:lpstr>
      <vt:lpstr>零宽断言</vt:lpstr>
      <vt:lpstr>JavaScript中的正则方法</vt:lpstr>
      <vt:lpstr>参考资料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大山</dc:creator>
  <cp:lastModifiedBy>郭 大山</cp:lastModifiedBy>
  <cp:revision>62</cp:revision>
  <dcterms:created xsi:type="dcterms:W3CDTF">2019-04-03T09:19:22Z</dcterms:created>
  <dcterms:modified xsi:type="dcterms:W3CDTF">2019-04-04T10:31:15Z</dcterms:modified>
</cp:coreProperties>
</file>