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C29DD-CA9B-471B-8907-50F6E4EE4771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1CC37-9CB6-4829-BA6F-2CAC29EDB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2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C474A-B954-4227-B3EC-2F8B983AE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3133F-BA9B-47BF-A7BE-6DCC52F45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C3994-4E0B-424D-A236-9B77C258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073D-B458-42B0-84A5-CE21CC04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18E74-24EA-4039-8D92-9DF1C0F3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BE086-7267-444F-A3D2-1C69C55D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BBF78-C361-496C-8DD1-53796CC9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B92E7-CE3B-4ECB-98B5-4BDBB115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70E65-F698-4531-8AF6-7703E519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16926-9623-4FAE-B291-E735C79D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3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C54D4F-0D90-449B-B1C1-E6E3EAC47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0CA28E-3F73-4297-AA69-B504E68F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596B1-BD32-49E4-9C8B-EB784648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8F4A3-5092-4B14-8A78-86522219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CA577-FB76-428D-A821-226029C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0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26A79-DF62-4F4B-B662-02E172E5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43384-83AF-4AD3-8FA2-A81BD702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8A116-40AD-45DB-BDF3-092670F7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D58FF-F620-41E8-A81B-29A0D21B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7003E-C566-4D4C-BF00-363E0A8D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6A50B-7A33-4791-9561-45658D05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48283-1923-43DF-8E1F-4DC1CA5C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5BB7E-3EB4-4E25-A7FC-14B2CB7C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366B1-BFB6-44B9-9A5F-87260936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15FC6-24F1-4C7B-9E40-352E2A87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6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CC9C2-1906-4A27-88E5-C05F532E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3EE4A-2AC1-4EAE-8521-986C51FFA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01472-FBBB-48B9-8245-6CF70EFB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4CBBF-16A0-46AC-8593-9D5AFB47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D09EE-DF2A-44C3-AC84-8471C159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43747-7854-43B7-B461-649D5184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6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43E8D-89E0-48A1-B850-0A9BCF01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A7431-7C25-4106-8BBF-2AD6F774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B1F-B1FC-4387-92F2-70A9118A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48863C-4324-4861-92AD-4EFEEB39D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670CD-E3D0-44E5-85CE-9324806EB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C6CAB6-FA0B-45F7-B289-32145A0B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63F165-3E49-49DB-9542-05637D7B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01022-4E51-469D-9F53-75A012E1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5B907-16AC-4016-B0BB-3ED0ED30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DF9BA-ADE8-4401-86A4-1EF711CB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13DCB8-06D7-4302-82FF-BDF8A2E4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3A85F-9417-4C60-A840-CF0F1445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5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D65B3D-1718-4A44-9430-CB9D098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ABF33-DF66-4220-BD9D-9E6CA745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06F79-95E8-4D25-9167-0212866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78EA-F7EC-4732-B754-762D71AA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05622-C12E-49B0-B348-E201F79D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941A4F-2871-4606-828F-1CF56C3A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AF081-4940-40D6-B154-73056A80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E654C-3E12-4752-94E6-A649B077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5DD3C-57D9-4E0B-92B7-ABF16DF7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57C5F-84B5-468C-AA47-CAEA7C71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F34385-718C-4E20-9799-CDA952620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AF262-1647-48E1-9865-FB6499E2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0D803-AF75-4BB0-821D-0AF3E8FF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415A3-B87B-45AE-92FC-82A05503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8E3C2-BA32-4CF2-B41D-B5A3D760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4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B01FD3-71D3-4DE7-AE8A-6E5D3E00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DEBC0-A7E2-4421-9DA8-A1937846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D82FD-882A-46BA-BAD3-EE0848ACF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91B4-FC87-4852-B8F0-E4F9AA851C2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97610-7669-4316-A0DC-23FBD56C9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3B802-2DCF-4DC2-912D-D8FD24A2D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1EEE-BD5B-45B5-9695-4612FE7BA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558E-7D38-4F9A-960F-7761B37CD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060" y="1172818"/>
            <a:ext cx="12259060" cy="4512364"/>
          </a:xfrm>
        </p:spPr>
        <p:txBody>
          <a:bodyPr anchor="ctr"/>
          <a:lstStyle/>
          <a:p>
            <a:r>
              <a:rPr lang="en-US" altLang="zh-CN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</a:t>
            </a:r>
            <a:br>
              <a:rPr lang="zh-CN" altLang="en-US" dirty="0">
                <a:latin typeface="Calibri" pitchFamily="34" charset="0"/>
                <a:ea typeface="宋体" pitchFamily="2" charset="-122"/>
                <a:cs typeface="微软雅黑" charset="0"/>
              </a:rPr>
            </a:b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C1524-6A33-474B-A56C-6FEDC164BF7D}"/>
              </a:ext>
            </a:extLst>
          </p:cNvPr>
          <p:cNvSpPr txBox="1"/>
          <p:nvPr/>
        </p:nvSpPr>
        <p:spPr>
          <a:xfrm>
            <a:off x="10999303" y="6255025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郭大山</a:t>
            </a:r>
          </a:p>
        </p:txBody>
      </p:sp>
    </p:spTree>
    <p:extLst>
      <p:ext uri="{BB962C8B-B14F-4D97-AF65-F5344CB8AC3E}">
        <p14:creationId xmlns:p14="http://schemas.microsoft.com/office/powerpoint/2010/main" val="223587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高阶组件的问题</a:t>
            </a:r>
            <a:endParaRPr lang="zh-CN" altLang="en-US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CD5EF6-83AA-479A-8958-0F5436EF1B62}"/>
              </a:ext>
            </a:extLst>
          </p:cNvPr>
          <p:cNvSpPr txBox="1"/>
          <p:nvPr/>
        </p:nvSpPr>
        <p:spPr>
          <a:xfrm>
            <a:off x="901148" y="1604815"/>
            <a:ext cx="673210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组件名称混乱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0582C-7955-4BBA-84BC-B14EE329D759}"/>
              </a:ext>
            </a:extLst>
          </p:cNvPr>
          <p:cNvSpPr txBox="1"/>
          <p:nvPr/>
        </p:nvSpPr>
        <p:spPr>
          <a:xfrm>
            <a:off x="901148" y="3205176"/>
            <a:ext cx="673210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的丢失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C42429-CBC7-44B8-9DC4-67F421B5CC57}"/>
              </a:ext>
            </a:extLst>
          </p:cNvPr>
          <p:cNvSpPr txBox="1"/>
          <p:nvPr/>
        </p:nvSpPr>
        <p:spPr>
          <a:xfrm>
            <a:off x="901148" y="4405427"/>
            <a:ext cx="673210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原组件静态方法丢失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E0A56-EDAC-440C-8C53-F5FB4B414465}"/>
              </a:ext>
            </a:extLst>
          </p:cNvPr>
          <p:cNvSpPr txBox="1"/>
          <p:nvPr/>
        </p:nvSpPr>
        <p:spPr>
          <a:xfrm>
            <a:off x="1245705" y="2600271"/>
            <a:ext cx="10045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多次调用高阶组件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名称均为返回的组件名称或者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，不利于调试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可以给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赋值避免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1FAB0F-BA6E-4D8D-8617-B354C588D416}"/>
              </a:ext>
            </a:extLst>
          </p:cNvPr>
          <p:cNvSpPr txBox="1"/>
          <p:nvPr/>
        </p:nvSpPr>
        <p:spPr>
          <a:xfrm>
            <a:off x="1245705" y="5441576"/>
            <a:ext cx="894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手动复制 或者 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hoist-non-react-statics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6AD372-0F45-466A-A203-5978A4CA07B5}"/>
              </a:ext>
            </a:extLst>
          </p:cNvPr>
          <p:cNvSpPr txBox="1"/>
          <p:nvPr/>
        </p:nvSpPr>
        <p:spPr>
          <a:xfrm>
            <a:off x="1245705" y="4131585"/>
            <a:ext cx="269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65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高阶组件的应用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16B26-77E9-488A-8EF2-6E360458324B}"/>
              </a:ext>
            </a:extLst>
          </p:cNvPr>
          <p:cNvSpPr txBox="1"/>
          <p:nvPr/>
        </p:nvSpPr>
        <p:spPr>
          <a:xfrm>
            <a:off x="578125" y="1604815"/>
            <a:ext cx="1135379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7C711-C354-4F99-910C-EBCB434A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5" y="2874379"/>
            <a:ext cx="4762500" cy="1914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18F4C7-1D6E-400F-86FC-C3D20C25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3" y="2756248"/>
            <a:ext cx="5206451" cy="23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高阶组件的实例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16B26-77E9-488A-8EF2-6E360458324B}"/>
              </a:ext>
            </a:extLst>
          </p:cNvPr>
          <p:cNvSpPr txBox="1"/>
          <p:nvPr/>
        </p:nvSpPr>
        <p:spPr>
          <a:xfrm>
            <a:off x="578125" y="1604815"/>
            <a:ext cx="1135379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714321-9ADE-4388-9850-776E8E23DD83}"/>
              </a:ext>
            </a:extLst>
          </p:cNvPr>
          <p:cNvSpPr txBox="1"/>
          <p:nvPr/>
        </p:nvSpPr>
        <p:spPr>
          <a:xfrm>
            <a:off x="578125" y="2815461"/>
            <a:ext cx="1135379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Antd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Form.create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628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558E-7D38-4F9A-960F-7761B37CD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060" y="1172818"/>
            <a:ext cx="12259060" cy="4512364"/>
          </a:xfrm>
        </p:spPr>
        <p:txBody>
          <a:bodyPr anchor="ctr"/>
          <a:lstStyle/>
          <a:p>
            <a:r>
              <a:rPr lang="zh-CN" altLang="en-US" dirty="0">
                <a:latin typeface="Calibri" pitchFamily="34" charset="0"/>
                <a:ea typeface="宋体" pitchFamily="2" charset="-122"/>
                <a:cs typeface="微软雅黑" charset="0"/>
              </a:rPr>
              <a:t>目录</a:t>
            </a:r>
            <a:br>
              <a:rPr lang="en-US" altLang="zh-CN" dirty="0">
                <a:latin typeface="Calibri" pitchFamily="34" charset="0"/>
                <a:ea typeface="宋体" pitchFamily="2" charset="-122"/>
                <a:cs typeface="微软雅黑" charset="0"/>
              </a:rPr>
            </a:br>
            <a:r>
              <a:rPr lang="zh-CN" altLang="en-US" dirty="0">
                <a:latin typeface="Calibri" pitchFamily="34" charset="0"/>
                <a:ea typeface="宋体" pitchFamily="2" charset="-122"/>
                <a:cs typeface="微软雅黑" charset="0"/>
              </a:rPr>
              <a:t>等待填充</a:t>
            </a:r>
            <a:br>
              <a:rPr lang="zh-CN" altLang="en-US" dirty="0">
                <a:latin typeface="Calibri" pitchFamily="34" charset="0"/>
                <a:ea typeface="宋体" pitchFamily="2" charset="-122"/>
                <a:cs typeface="微软雅黑" charset="0"/>
              </a:rPr>
            </a:b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87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高阶组件的介绍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16B26-77E9-488A-8EF2-6E360458324B}"/>
              </a:ext>
            </a:extLst>
          </p:cNvPr>
          <p:cNvSpPr txBox="1"/>
          <p:nvPr/>
        </p:nvSpPr>
        <p:spPr>
          <a:xfrm>
            <a:off x="901148" y="2155157"/>
            <a:ext cx="673210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高阶函数的基本概念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D2D60B-9240-4824-9D36-9A1B1C6D3A82}"/>
              </a:ext>
            </a:extLst>
          </p:cNvPr>
          <p:cNvSpPr txBox="1"/>
          <p:nvPr/>
        </p:nvSpPr>
        <p:spPr>
          <a:xfrm>
            <a:off x="901148" y="3240199"/>
            <a:ext cx="6016487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高阶组件的基本概念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EC872F-FFA4-483B-8C34-F02FFBC25B6C}"/>
              </a:ext>
            </a:extLst>
          </p:cNvPr>
          <p:cNvSpPr txBox="1"/>
          <p:nvPr/>
        </p:nvSpPr>
        <p:spPr>
          <a:xfrm>
            <a:off x="901148" y="4550862"/>
            <a:ext cx="74344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高阶组件的示例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65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高阶组件的介绍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16B26-77E9-488A-8EF2-6E360458324B}"/>
              </a:ext>
            </a:extLst>
          </p:cNvPr>
          <p:cNvSpPr txBox="1"/>
          <p:nvPr/>
        </p:nvSpPr>
        <p:spPr>
          <a:xfrm>
            <a:off x="578126" y="1604815"/>
            <a:ext cx="6732104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高阶函数的基本概念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0DA0B8-B76C-43AA-86A0-B250AB53B67D}"/>
              </a:ext>
            </a:extLst>
          </p:cNvPr>
          <p:cNvSpPr txBox="1"/>
          <p:nvPr/>
        </p:nvSpPr>
        <p:spPr>
          <a:xfrm>
            <a:off x="874643" y="2604864"/>
            <a:ext cx="673210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函数可以作为参数被传递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6C651E-7CD7-4C51-83E8-F129A4A36043}"/>
              </a:ext>
            </a:extLst>
          </p:cNvPr>
          <p:cNvSpPr txBox="1"/>
          <p:nvPr/>
        </p:nvSpPr>
        <p:spPr>
          <a:xfrm>
            <a:off x="874643" y="4016981"/>
            <a:ext cx="673210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函数可以作为返回值输出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6BDB16-EBF8-40EC-A9C7-60D32A3E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80" y="2404289"/>
            <a:ext cx="5189470" cy="14133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34544B-E65D-4356-9584-CE2A3656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80" y="4016981"/>
            <a:ext cx="518947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5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高阶组件的介绍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16B26-77E9-488A-8EF2-6E360458324B}"/>
              </a:ext>
            </a:extLst>
          </p:cNvPr>
          <p:cNvSpPr txBox="1"/>
          <p:nvPr/>
        </p:nvSpPr>
        <p:spPr>
          <a:xfrm>
            <a:off x="578125" y="1604815"/>
            <a:ext cx="1135379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高阶组件的基本概念（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Order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Componets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HOC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0DA0B8-B76C-43AA-86A0-B250AB53B67D}"/>
              </a:ext>
            </a:extLst>
          </p:cNvPr>
          <p:cNvSpPr txBox="1"/>
          <p:nvPr/>
        </p:nvSpPr>
        <p:spPr>
          <a:xfrm>
            <a:off x="874643" y="2762014"/>
            <a:ext cx="11317357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高阶组件就是一个接受组件作为参数并返回新组件的函数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6C651E-7CD7-4C51-83E8-F129A4A36043}"/>
              </a:ext>
            </a:extLst>
          </p:cNvPr>
          <p:cNvSpPr txBox="1"/>
          <p:nvPr/>
        </p:nvSpPr>
        <p:spPr>
          <a:xfrm>
            <a:off x="874643" y="4195843"/>
            <a:ext cx="1044271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高阶组件是一个函数，并不是组件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30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高阶组件的介绍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16B26-77E9-488A-8EF2-6E360458324B}"/>
              </a:ext>
            </a:extLst>
          </p:cNvPr>
          <p:cNvSpPr txBox="1"/>
          <p:nvPr/>
        </p:nvSpPr>
        <p:spPr>
          <a:xfrm>
            <a:off x="578125" y="1604815"/>
            <a:ext cx="1135379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装饰者模式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0DA0B8-B76C-43AA-86A0-B250AB53B67D}"/>
              </a:ext>
            </a:extLst>
          </p:cNvPr>
          <p:cNvSpPr txBox="1"/>
          <p:nvPr/>
        </p:nvSpPr>
        <p:spPr>
          <a:xfrm>
            <a:off x="808383" y="2250621"/>
            <a:ext cx="11383617" cy="158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高装饰者模式能够在不改变对象自身的基础上，在程序运行期间给对像动态的添加职责</a:t>
            </a:r>
            <a:r>
              <a:rPr lang="zh-CN" altLang="en-US" dirty="0"/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6C651E-7CD7-4C51-83E8-F129A4A36043}"/>
              </a:ext>
            </a:extLst>
          </p:cNvPr>
          <p:cNvSpPr txBox="1"/>
          <p:nvPr/>
        </p:nvSpPr>
        <p:spPr>
          <a:xfrm>
            <a:off x="808383" y="4841117"/>
            <a:ext cx="1044271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高阶组件是装饰者模式的具体实现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084E4-C7C5-42F9-885E-BA169699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64" y="3706931"/>
            <a:ext cx="3539837" cy="1104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5E381E-E712-4D8D-963E-D23FF9A6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16" y="3879835"/>
            <a:ext cx="45243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4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高阶组件的实现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16B26-77E9-488A-8EF2-6E360458324B}"/>
              </a:ext>
            </a:extLst>
          </p:cNvPr>
          <p:cNvSpPr txBox="1"/>
          <p:nvPr/>
        </p:nvSpPr>
        <p:spPr>
          <a:xfrm>
            <a:off x="838201" y="3609257"/>
            <a:ext cx="1135379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继承方式高阶组件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98DDB9-8D41-44D2-9270-239F75CAD55B}"/>
              </a:ext>
            </a:extLst>
          </p:cNvPr>
          <p:cNvSpPr txBox="1"/>
          <p:nvPr/>
        </p:nvSpPr>
        <p:spPr>
          <a:xfrm>
            <a:off x="838201" y="1870096"/>
            <a:ext cx="1135379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代理方式的高阶组件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1E36F-4ABA-4B7A-BB4E-90BCA1A5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21" y="2110082"/>
            <a:ext cx="5231089" cy="16786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4C3999-EBC0-4F5D-83AB-D490A8792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121" y="3969035"/>
            <a:ext cx="4269063" cy="17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2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高阶组件的功能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16B26-77E9-488A-8EF2-6E360458324B}"/>
              </a:ext>
            </a:extLst>
          </p:cNvPr>
          <p:cNvSpPr txBox="1"/>
          <p:nvPr/>
        </p:nvSpPr>
        <p:spPr>
          <a:xfrm>
            <a:off x="538368" y="1619922"/>
            <a:ext cx="1135379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渲染劫持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0DA0B8-B76C-43AA-86A0-B250AB53B67D}"/>
              </a:ext>
            </a:extLst>
          </p:cNvPr>
          <p:cNvSpPr txBox="1"/>
          <p:nvPr/>
        </p:nvSpPr>
        <p:spPr>
          <a:xfrm>
            <a:off x="803828" y="2339478"/>
            <a:ext cx="11383617" cy="114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这里的渲染劫持并不是你能控制它渲染的细节，而是控制是否去渲染。由于细节属于组件内部的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方法控制，所以你无法控制渲染细节。你可以去控制是否显示，或者增加一些内容。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A96EEC-267C-4100-9378-746CA90B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3783060"/>
            <a:ext cx="5010255" cy="2383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9B81EC-8030-442E-92C3-E29793B7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37" y="3783060"/>
            <a:ext cx="4662694" cy="23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0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高阶组件的功能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16B26-77E9-488A-8EF2-6E360458324B}"/>
              </a:ext>
            </a:extLst>
          </p:cNvPr>
          <p:cNvSpPr txBox="1"/>
          <p:nvPr/>
        </p:nvSpPr>
        <p:spPr>
          <a:xfrm>
            <a:off x="578125" y="1604815"/>
            <a:ext cx="1135379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F9E560-8722-40A5-A611-B932545CDC03}"/>
              </a:ext>
            </a:extLst>
          </p:cNvPr>
          <p:cNvSpPr txBox="1"/>
          <p:nvPr/>
        </p:nvSpPr>
        <p:spPr>
          <a:xfrm>
            <a:off x="3498574" y="6453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0DA0B8-B76C-43AA-86A0-B250AB53B67D}"/>
              </a:ext>
            </a:extLst>
          </p:cNvPr>
          <p:cNvSpPr txBox="1"/>
          <p:nvPr/>
        </p:nvSpPr>
        <p:spPr>
          <a:xfrm>
            <a:off x="808383" y="2382249"/>
            <a:ext cx="1138361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可以对传入组件的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进行增加、修改、删除或者根据特定的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进行特殊的操作。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0D0161-2E96-441A-A34B-3AFDD3C6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7198"/>
            <a:ext cx="4958160" cy="21283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F28F60-ABE8-40B5-B8E9-BDE9228A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09" y="3429000"/>
            <a:ext cx="4465759" cy="23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6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324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Office 主题​​</vt:lpstr>
      <vt:lpstr>React高阶组件 </vt:lpstr>
      <vt:lpstr>目录 等待填充 </vt:lpstr>
      <vt:lpstr>高阶组件的介绍</vt:lpstr>
      <vt:lpstr>高阶组件的介绍</vt:lpstr>
      <vt:lpstr>高阶组件的介绍</vt:lpstr>
      <vt:lpstr>高阶组件的介绍</vt:lpstr>
      <vt:lpstr>高阶组件的实现</vt:lpstr>
      <vt:lpstr>高阶组件的功能</vt:lpstr>
      <vt:lpstr>高阶组件的功能</vt:lpstr>
      <vt:lpstr>高阶组件的问题</vt:lpstr>
      <vt:lpstr>高阶组件的应用</vt:lpstr>
      <vt:lpstr>高阶组件的实例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React高阶组件</dc:title>
  <dc:creator>郭 大山</dc:creator>
  <cp:lastModifiedBy>郭 大山</cp:lastModifiedBy>
  <cp:revision>67</cp:revision>
  <dcterms:created xsi:type="dcterms:W3CDTF">2019-04-16T11:35:43Z</dcterms:created>
  <dcterms:modified xsi:type="dcterms:W3CDTF">2019-04-18T02:06:00Z</dcterms:modified>
</cp:coreProperties>
</file>