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BB986-6E9B-3112-B952-92B138709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65C33B-4368-2BE3-2ABA-7CAD550BD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1FA73E-3F52-FFCF-B02C-41F24399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83E1-C6EB-42E3-AE79-807FAB686217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E4FD44-EB78-48E9-FF9B-44FCE578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4D6E2B-D922-4775-0A2D-B6A9E1A9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EA6F-5FD2-4CCE-B943-C515D4F10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1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E9D3E-51FC-CAF0-4E35-59154B95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A7713A-3930-B5B0-FE9E-71E4A31B7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04586-D039-241F-E634-46A79AA7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83E1-C6EB-42E3-AE79-807FAB686217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DE0FFA-5D47-9FDC-78D3-D4819509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6C29AA-87FF-EC12-7D25-62685685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EA6F-5FD2-4CCE-B943-C515D4F10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30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B1EBA8-2076-9057-009C-E8EF5A3A5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DB35AB-FC86-D8E3-4AFB-2A6E7997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29514F-6B05-6E0B-B95C-76A8FCCC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83E1-C6EB-42E3-AE79-807FAB686217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636040-FD27-1C4D-391B-F3072348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17DE14-E195-9CE1-177D-81ACE68C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EA6F-5FD2-4CCE-B943-C515D4F10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10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C6418-E296-7088-708B-7F938C2F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D71952-05EE-70F8-BA24-7CFDC73FB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6BC372-9B32-894C-81FA-B40750E3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83E1-C6EB-42E3-AE79-807FAB686217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2AF9E5-86FA-2B21-E4B1-36A5496B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47CD19-FA5B-48E0-0808-671A2419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EA6F-5FD2-4CCE-B943-C515D4F10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04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E838F-EED4-B36C-9615-5B25518E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E96938-4596-DEBB-E4EA-DC44E7A42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CC894D-1577-7299-9677-706605F9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83E1-C6EB-42E3-AE79-807FAB686217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0AFD16-5162-A10D-5664-1AD03A63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994CEC-7EF2-F2DE-335D-3EE92F64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EA6F-5FD2-4CCE-B943-C515D4F10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28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ADEFB-A201-3C47-2241-B69C8995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1F6DDE-EA5E-111C-7336-111066313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C414AE-E70F-C101-17AB-E14267B6C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C52F5A-BB19-CFC0-931C-EA173ABA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83E1-C6EB-42E3-AE79-807FAB686217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1CCFB7-4BEA-09C4-0B47-FC6CEC2F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121078-E2A5-C73B-20D8-1FD6E216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EA6F-5FD2-4CCE-B943-C515D4F10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85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F8D17-FDE2-7FCE-06B2-9DC1768E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3CBF16-ACBA-CAD9-87B4-BD78DD57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807952-5857-59CA-BA2F-6810DD1F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FBC013-2D62-199F-C395-216617F5D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8F615F-CFA7-FFFF-2A1F-17AB169EA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756B68-C88E-F541-BD25-6C854A67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83E1-C6EB-42E3-AE79-807FAB686217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1126B3F-6D06-FB92-6E1C-36C7B15C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CA1AD8-6E3D-2DA8-21C1-7E2557CB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EA6F-5FD2-4CCE-B943-C515D4F10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8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2FA28-CA75-DD0E-68E0-E47AC08A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202F3B-8F9E-2521-7861-9986C214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83E1-C6EB-42E3-AE79-807FAB686217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375DA9-F732-1615-B1BA-2653E0D8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A13DD1-6CFE-2610-CC10-AF8C522B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EA6F-5FD2-4CCE-B943-C515D4F10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25E183-EE12-730D-0775-B1E66799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83E1-C6EB-42E3-AE79-807FAB686217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55721A-D211-54EA-9629-CB7D3B08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EA9E23-0FDB-E8FB-3B98-824583FB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EA6F-5FD2-4CCE-B943-C515D4F10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32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26AE8-EE24-78C6-4240-446E25F2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4790D0-32B2-BDC8-58C3-A60C95DC3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DF632E-2FB8-2F67-1B85-B68D225D1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C15B35-83B0-E0D0-1616-6B3A3246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83E1-C6EB-42E3-AE79-807FAB686217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6EE719-82AE-BDFC-8E2D-7CBA28F8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7D409A-AFDA-9523-A04F-1811860D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EA6F-5FD2-4CCE-B943-C515D4F10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61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614F1-6872-890B-06D3-3AFEE032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7C237D-A5D6-716F-8300-1DD306B0C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A4B3FC-6389-AFD7-36F4-43783438F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B0C392-F4E3-A45D-3711-546E834C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83E1-C6EB-42E3-AE79-807FAB686217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528F8D-7C1E-B3AD-ECE9-5B385C39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886C2D-7BEE-7309-274C-5921D548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5EA6F-5FD2-4CCE-B943-C515D4F10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97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D3C087B-F418-101B-F365-FD06794B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10CE65-F3E5-1171-7230-C03FA19BD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953BB5-1D4E-0627-959E-FA09BA228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83E1-C6EB-42E3-AE79-807FAB686217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E36CD2-004B-F23C-ABF3-75EB444D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E41690-A3FF-6C91-EB26-FA80AD927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5EA6F-5FD2-4CCE-B943-C515D4F10B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33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apache.org/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A0692-CEE7-7F99-9550-DF26196FC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Kafka </a:t>
            </a:r>
            <a:r>
              <a:rPr lang="fr-FR" dirty="0" err="1"/>
              <a:t>Philaposte</a:t>
            </a:r>
            <a:r>
              <a:rPr lang="fr-FR" dirty="0"/>
              <a:t> Juin 2025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BE741D-01BF-F75F-3A7A-CD3E15B1C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Damien Bertrand, le 03 et 04 Juin</a:t>
            </a:r>
          </a:p>
        </p:txBody>
      </p:sp>
    </p:spTree>
    <p:extLst>
      <p:ext uri="{BB962C8B-B14F-4D97-AF65-F5344CB8AC3E}">
        <p14:creationId xmlns:p14="http://schemas.microsoft.com/office/powerpoint/2010/main" val="202203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A4EB7-E308-454A-85AF-585883A1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Apache Kafka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C9401-C249-BF8E-BE59-809AB87D7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Crée en 2009 par LinkedIn puis rendu à la communauté Apache en 2012</a:t>
            </a:r>
          </a:p>
          <a:p>
            <a:endParaRPr lang="fr-FR" dirty="0"/>
          </a:p>
          <a:p>
            <a:r>
              <a:rPr lang="fr-FR" dirty="0"/>
              <a:t>Traitement asynchrone en opposition aux WS</a:t>
            </a:r>
          </a:p>
          <a:p>
            <a:endParaRPr lang="fr-FR" dirty="0"/>
          </a:p>
          <a:p>
            <a:r>
              <a:rPr lang="fr-FR" dirty="0"/>
              <a:t>Architecture en Bus</a:t>
            </a:r>
          </a:p>
          <a:p>
            <a:endParaRPr lang="fr-FR" dirty="0"/>
          </a:p>
          <a:p>
            <a:r>
              <a:rPr lang="fr-FR" dirty="0"/>
              <a:t>Les 3 piliers de Kafka :</a:t>
            </a:r>
          </a:p>
          <a:p>
            <a:pPr lvl="1"/>
            <a:r>
              <a:rPr lang="fr-FR" dirty="0"/>
              <a:t>Publication / Souscription</a:t>
            </a:r>
          </a:p>
          <a:p>
            <a:pPr lvl="1"/>
            <a:r>
              <a:rPr lang="fr-FR" dirty="0"/>
              <a:t>Stockage durable</a:t>
            </a:r>
          </a:p>
          <a:p>
            <a:pPr lvl="1"/>
            <a:r>
              <a:rPr lang="fr-FR" dirty="0"/>
              <a:t>Traitement de flux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39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07E4F-A338-0ABF-9FD6-DED94894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4AA166-FF62-8346-F343-CB46EB92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14EEE4-CCC8-9CE9-B379-6485A5AA6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365125"/>
            <a:ext cx="10334625" cy="601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4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AF200-C405-4A52-5B25-71D4273D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fondamentaux de Kafka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B44D4D-A515-C4FA-8ABD-761D062A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Evenement</a:t>
            </a:r>
            <a:r>
              <a:rPr lang="fr-FR" dirty="0"/>
              <a:t> : Message à envoyer</a:t>
            </a:r>
          </a:p>
          <a:p>
            <a:r>
              <a:rPr lang="fr-FR" dirty="0"/>
              <a:t>Topic : Canal logique de données</a:t>
            </a:r>
          </a:p>
          <a:p>
            <a:r>
              <a:rPr lang="fr-FR" dirty="0"/>
              <a:t>Partition : Scalabilité et parallélisme d’un topic</a:t>
            </a:r>
          </a:p>
          <a:p>
            <a:r>
              <a:rPr lang="fr-FR" dirty="0"/>
              <a:t>Offset : Position unique d’un message dans une partition</a:t>
            </a:r>
          </a:p>
          <a:p>
            <a:r>
              <a:rPr lang="fr-FR" dirty="0"/>
              <a:t>Producteur : Envoie des messages dans le topic</a:t>
            </a:r>
          </a:p>
          <a:p>
            <a:r>
              <a:rPr lang="fr-FR" dirty="0"/>
              <a:t>Consommateur : lit des messages dans le topic</a:t>
            </a:r>
          </a:p>
          <a:p>
            <a:r>
              <a:rPr lang="fr-FR" dirty="0"/>
              <a:t>Broker : Serveur Kafka</a:t>
            </a:r>
          </a:p>
          <a:p>
            <a:r>
              <a:rPr lang="fr-FR" dirty="0"/>
              <a:t>Cluster Kafka : Archi distribuée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526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adeck Blog | How many partitions do I need in Apache Kafka?">
            <a:extLst>
              <a:ext uri="{FF2B5EF4-FFF2-40B4-BE49-F238E27FC236}">
                <a16:creationId xmlns:a16="http://schemas.microsoft.com/office/drawing/2014/main" id="{31A25354-55E0-7B15-961A-D2B8CEFCA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0"/>
            <a:ext cx="9204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67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39C02-CCE1-4BFD-7A40-CEEB319F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de Kafka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98ED8-3587-E871-DA74-D848D49DE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Haute performance</a:t>
            </a:r>
          </a:p>
          <a:p>
            <a:endParaRPr lang="fr-FR" dirty="0"/>
          </a:p>
          <a:p>
            <a:r>
              <a:rPr lang="fr-FR" dirty="0"/>
              <a:t>Scalabilité</a:t>
            </a:r>
          </a:p>
          <a:p>
            <a:endParaRPr lang="fr-FR" dirty="0"/>
          </a:p>
          <a:p>
            <a:r>
              <a:rPr lang="fr-FR" dirty="0"/>
              <a:t>Durabilité</a:t>
            </a:r>
          </a:p>
          <a:p>
            <a:endParaRPr lang="fr-FR" dirty="0"/>
          </a:p>
          <a:p>
            <a:r>
              <a:rPr lang="fr-FR" dirty="0"/>
              <a:t>Tolérance aux pannes</a:t>
            </a:r>
          </a:p>
          <a:p>
            <a:endParaRPr lang="fr-FR" dirty="0"/>
          </a:p>
          <a:p>
            <a:r>
              <a:rPr lang="fr-FR" dirty="0"/>
              <a:t>Réplication</a:t>
            </a:r>
          </a:p>
        </p:txBody>
      </p:sp>
    </p:spTree>
    <p:extLst>
      <p:ext uri="{BB962C8B-B14F-4D97-AF65-F5344CB8AC3E}">
        <p14:creationId xmlns:p14="http://schemas.microsoft.com/office/powerpoint/2010/main" val="75397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6AED1-70C2-1AAE-F5C2-1B3D11BA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 de l’environnement Kafka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6626D-0FDA-0E7D-4676-2A6E80A33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Installation locale de Kafka</a:t>
            </a:r>
          </a:p>
          <a:p>
            <a:pPr lvl="1"/>
            <a:r>
              <a:rPr lang="fr-FR" dirty="0">
                <a:hlinkClick r:id="rId2"/>
              </a:rPr>
              <a:t>https://kafka.apache.org/downloads</a:t>
            </a:r>
            <a:endParaRPr lang="fr-FR" dirty="0"/>
          </a:p>
          <a:p>
            <a:r>
              <a:rPr lang="fr-FR" dirty="0"/>
              <a:t>bin\</a:t>
            </a:r>
            <a:r>
              <a:rPr lang="fr-FR" dirty="0" err="1"/>
              <a:t>windows</a:t>
            </a:r>
            <a:r>
              <a:rPr lang="fr-FR" dirty="0"/>
              <a:t>\kafka-storage.bat </a:t>
            </a:r>
            <a:r>
              <a:rPr lang="fr-FR" dirty="0" err="1"/>
              <a:t>random-uuid</a:t>
            </a:r>
            <a:endParaRPr lang="fr-FR" dirty="0"/>
          </a:p>
          <a:p>
            <a:r>
              <a:rPr lang="fr-FR" dirty="0"/>
              <a:t>bin\</a:t>
            </a:r>
            <a:r>
              <a:rPr lang="fr-FR" dirty="0" err="1"/>
              <a:t>windows</a:t>
            </a:r>
            <a:r>
              <a:rPr lang="fr-FR" dirty="0"/>
              <a:t>\kafka-storage.bat format -t &lt;YOUR_CLUSTER_ID&gt; -c config\</a:t>
            </a:r>
            <a:r>
              <a:rPr lang="fr-FR" dirty="0" err="1"/>
              <a:t>server.properties</a:t>
            </a:r>
            <a:r>
              <a:rPr lang="fr-FR" dirty="0"/>
              <a:t> –standalone</a:t>
            </a:r>
          </a:p>
          <a:p>
            <a:r>
              <a:rPr lang="fr-FR" dirty="0"/>
              <a:t>bin\</a:t>
            </a:r>
            <a:r>
              <a:rPr lang="fr-FR" dirty="0" err="1"/>
              <a:t>windows</a:t>
            </a:r>
            <a:r>
              <a:rPr lang="fr-FR" dirty="0"/>
              <a:t>\kafka-server-start.bat config\</a:t>
            </a:r>
            <a:r>
              <a:rPr lang="fr-FR" dirty="0" err="1"/>
              <a:t>server.properties</a:t>
            </a:r>
            <a:endParaRPr lang="fr-FR" dirty="0"/>
          </a:p>
          <a:p>
            <a:r>
              <a:rPr lang="fr-FR" dirty="0"/>
              <a:t>bin\</a:t>
            </a:r>
            <a:r>
              <a:rPr lang="fr-FR" dirty="0" err="1"/>
              <a:t>windows</a:t>
            </a:r>
            <a:r>
              <a:rPr lang="fr-FR" dirty="0"/>
              <a:t>\kafka-topics.bat --</a:t>
            </a:r>
            <a:r>
              <a:rPr lang="fr-FR" dirty="0" err="1"/>
              <a:t>create</a:t>
            </a:r>
            <a:r>
              <a:rPr lang="fr-FR" dirty="0"/>
              <a:t> --topic </a:t>
            </a:r>
            <a:r>
              <a:rPr lang="fr-FR" dirty="0" err="1"/>
              <a:t>phila</a:t>
            </a:r>
            <a:r>
              <a:rPr lang="fr-FR" dirty="0"/>
              <a:t>-test --</a:t>
            </a:r>
            <a:r>
              <a:rPr lang="fr-FR" dirty="0" err="1"/>
              <a:t>bootstrap</a:t>
            </a:r>
            <a:r>
              <a:rPr lang="fr-FR" dirty="0"/>
              <a:t>-server localhost:9092 --partitions 1 --</a:t>
            </a:r>
            <a:r>
              <a:rPr lang="fr-FR" dirty="0" err="1"/>
              <a:t>replication</a:t>
            </a:r>
            <a:r>
              <a:rPr lang="fr-FR" dirty="0"/>
              <a:t>-factor 1</a:t>
            </a:r>
          </a:p>
          <a:p>
            <a:r>
              <a:rPr lang="fr-FR" dirty="0"/>
              <a:t>bin\</a:t>
            </a:r>
            <a:r>
              <a:rPr lang="fr-FR" dirty="0" err="1"/>
              <a:t>windows</a:t>
            </a:r>
            <a:r>
              <a:rPr lang="fr-FR" dirty="0"/>
              <a:t>\kafka-topics.bat --</a:t>
            </a:r>
            <a:r>
              <a:rPr lang="fr-FR" dirty="0" err="1"/>
              <a:t>list</a:t>
            </a:r>
            <a:r>
              <a:rPr lang="fr-FR" dirty="0"/>
              <a:t> --</a:t>
            </a:r>
            <a:r>
              <a:rPr lang="fr-FR" dirty="0" err="1"/>
              <a:t>bootstrap</a:t>
            </a:r>
            <a:r>
              <a:rPr lang="fr-FR" dirty="0"/>
              <a:t>-server localhost:9092</a:t>
            </a:r>
          </a:p>
        </p:txBody>
      </p:sp>
    </p:spTree>
    <p:extLst>
      <p:ext uri="{BB962C8B-B14F-4D97-AF65-F5344CB8AC3E}">
        <p14:creationId xmlns:p14="http://schemas.microsoft.com/office/powerpoint/2010/main" val="382408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9952E-5DA9-7D11-A60A-1F133A66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Interaction avec le topic Kafka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860954-1404-3DFA-9F8B-D82A943A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Produire un message :</a:t>
            </a:r>
          </a:p>
          <a:p>
            <a:pPr lvl="1"/>
            <a:r>
              <a:rPr lang="fr-FR" dirty="0"/>
              <a:t>bin\</a:t>
            </a:r>
            <a:r>
              <a:rPr lang="fr-FR" dirty="0" err="1"/>
              <a:t>windows</a:t>
            </a:r>
            <a:r>
              <a:rPr lang="fr-FR" dirty="0"/>
              <a:t>\kafa-console-producer.bat --broker-</a:t>
            </a:r>
            <a:r>
              <a:rPr lang="fr-FR" dirty="0" err="1"/>
              <a:t>list</a:t>
            </a:r>
            <a:r>
              <a:rPr lang="fr-FR" dirty="0"/>
              <a:t> localhost:9092 --topic </a:t>
            </a:r>
            <a:r>
              <a:rPr lang="fr-FR" dirty="0" err="1"/>
              <a:t>phila</a:t>
            </a:r>
            <a:r>
              <a:rPr lang="fr-FR" dirty="0"/>
              <a:t>-test</a:t>
            </a:r>
          </a:p>
          <a:p>
            <a:endParaRPr lang="fr-FR" dirty="0"/>
          </a:p>
          <a:p>
            <a:r>
              <a:rPr lang="fr-FR" dirty="0"/>
              <a:t>Consommer un message :</a:t>
            </a:r>
          </a:p>
          <a:p>
            <a:pPr lvl="1"/>
            <a:r>
              <a:rPr lang="fr-FR" dirty="0"/>
              <a:t>bin\</a:t>
            </a:r>
            <a:r>
              <a:rPr lang="fr-FR" dirty="0" err="1"/>
              <a:t>windows</a:t>
            </a:r>
            <a:r>
              <a:rPr lang="fr-FR" dirty="0"/>
              <a:t>\kafka-console-consumer.bat --</a:t>
            </a:r>
            <a:r>
              <a:rPr lang="fr-FR" dirty="0" err="1"/>
              <a:t>bootstrap</a:t>
            </a:r>
            <a:r>
              <a:rPr lang="fr-FR" dirty="0"/>
              <a:t>-server localhost:9092 --topic </a:t>
            </a:r>
            <a:r>
              <a:rPr lang="fr-FR" dirty="0" err="1"/>
              <a:t>mon_premier_topic</a:t>
            </a:r>
            <a:r>
              <a:rPr lang="fr-FR" dirty="0"/>
              <a:t> --</a:t>
            </a:r>
            <a:r>
              <a:rPr lang="fr-FR" dirty="0" err="1"/>
              <a:t>from-beginning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Kafka Magic : https://www.kafkamagic.com/</a:t>
            </a:r>
          </a:p>
        </p:txBody>
      </p:sp>
    </p:spTree>
    <p:extLst>
      <p:ext uri="{BB962C8B-B14F-4D97-AF65-F5344CB8AC3E}">
        <p14:creationId xmlns:p14="http://schemas.microsoft.com/office/powerpoint/2010/main" val="189435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34BC3-0305-A19F-B752-ADF64376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mise en pratique avec 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28DD6-D519-7280-4AD8-F4583A61A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WS REST</a:t>
            </a:r>
          </a:p>
          <a:p>
            <a:r>
              <a:rPr lang="fr-FR" dirty="0"/>
              <a:t>Création d’un producteur</a:t>
            </a:r>
          </a:p>
          <a:p>
            <a:pPr lvl="1"/>
            <a:r>
              <a:rPr lang="fr-FR" dirty="0"/>
              <a:t>Config</a:t>
            </a:r>
          </a:p>
          <a:p>
            <a:pPr lvl="1"/>
            <a:r>
              <a:rPr lang="fr-FR" dirty="0"/>
              <a:t>Service</a:t>
            </a:r>
          </a:p>
          <a:p>
            <a:r>
              <a:rPr lang="fr-FR" dirty="0"/>
              <a:t>Création d’un consommateur</a:t>
            </a:r>
          </a:p>
          <a:p>
            <a:pPr lvl="1"/>
            <a:r>
              <a:rPr lang="fr-FR" dirty="0"/>
              <a:t>Config</a:t>
            </a:r>
          </a:p>
          <a:p>
            <a:pPr lvl="1"/>
            <a:r>
              <a:rPr lang="fr-FR" dirty="0"/>
              <a:t>Service</a:t>
            </a:r>
          </a:p>
          <a:p>
            <a:r>
              <a:rPr lang="fr-FR" dirty="0"/>
              <a:t>Passage à la sauce JSON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18081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5782</TotalTime>
  <Words>308</Words>
  <Application>Microsoft Office PowerPoint</Application>
  <PresentationFormat>Grand écran</PresentationFormat>
  <Paragraphs>58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Formation Kafka Philaposte Juin 2025</vt:lpstr>
      <vt:lpstr>Introduction à Apache Kafka</vt:lpstr>
      <vt:lpstr>Présentation PowerPoint</vt:lpstr>
      <vt:lpstr>Concepts fondamentaux de Kafka</vt:lpstr>
      <vt:lpstr>Présentation PowerPoint</vt:lpstr>
      <vt:lpstr>Avantages de Kafka</vt:lpstr>
      <vt:lpstr>Mise en place de l’environnement Kafka</vt:lpstr>
      <vt:lpstr>Interaction avec le topic Kafka</vt:lpstr>
      <vt:lpstr>La mise en pratique avec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Damien BERTRAND</dc:creator>
  <cp:lastModifiedBy>Damien BERTRAND</cp:lastModifiedBy>
  <cp:revision>13</cp:revision>
  <dcterms:created xsi:type="dcterms:W3CDTF">2025-05-29T17:56:42Z</dcterms:created>
  <dcterms:modified xsi:type="dcterms:W3CDTF">2025-06-02T18:18:51Z</dcterms:modified>
</cp:coreProperties>
</file>