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935DB-CE3E-9B6F-D93F-48E0F90C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E3ACDE-0399-AA2E-6857-B83FA5DF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2AE66-515E-B9DE-A59D-037F0F5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2D640-8D99-633F-EC3A-6746B00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A578E-07CA-736E-78CB-5EF26A97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8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F4D94-DBE7-EF8E-4A30-0D1016D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A4EE8A-8ED2-4B1F-A426-C1F1FC1B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09C291-3985-2511-A550-C3C950D2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E729B9-541C-2178-04EB-70316D80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765F1-CC8F-0965-CEFB-996B5C99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1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D99007-6CE8-E5E1-2FF9-34F55F283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343640-ED61-10BD-0AC8-B6FD19C7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051C-1DB7-54A1-F37E-85DC5B2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4D7A4-2092-6B11-089C-A9E2F4A5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F7AB5-A248-EB8F-0260-0A209446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3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E4D1C-747C-882C-EBEA-0350F426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3F644-08DB-1D6C-EB62-926B3444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DAF63-5B78-4E12-4A9F-49F28F18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41078-2709-4985-6720-1557C75C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FB7D2-0201-18DD-9C71-E5AB72D0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3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549CA-B0B0-07AE-B3AD-52F23ACC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373E4-69AD-F427-6CD6-DF20F7A7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6A3D4A-1B71-15BF-33C1-D3CADC9E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494848-3331-7332-8F00-9139A18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F6ACB0-A2FC-7A8A-62DE-A54F4176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178DA-D29F-45F1-DBB7-5E583B99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7ACC1-00FE-CB31-0771-C8171B70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173683-E9E7-DD97-06B8-38EB63D2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7CF7AE-CAF5-9DC3-3AC6-E30B113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C6EE99-026C-BD0A-9E5A-A8308A0A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780885-DB31-4FA5-EB97-4C00E763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1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BD588-2A2C-EF50-71D9-45815ECE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6611D7-9621-7504-DFC4-A82036F0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FC164D-3853-2F4B-3FD8-A4C69474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A20846-80E5-CBEE-027B-4C1BBFDB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D7313A-26B8-C6FD-B98C-DC9D7282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AD0321-FE14-F4F1-AF8B-84804C98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C21619-60F7-2579-9F35-9F19F20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945EEA-72F5-81D0-103C-4410B2C1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2E1F-143B-5DE1-AD67-515DE2C1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ED80FA-B21C-8838-83D9-CBDE9E3F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D4FF07-00B7-C338-7BDA-22D9C4F6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7DEB4A-ABC7-CE15-96F6-299BD53E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97D8C3-9D01-342E-3948-F8DDED15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ACA9CD-C404-D8AC-ED3C-9F22DCC3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B58B50-8B35-25F3-5173-1C2DCABB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4F8B0-8FFA-2420-1D9D-A39FBC36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ECB8D-83A8-AD45-A545-ECAAB853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99C682-B7CC-9B97-2A0A-71EF02EE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4F9DA8-A7B4-D7A7-C4AB-98024C40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839CD-F2F1-12D3-1803-8FEE2AA1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4B10D3-42D6-FB59-61D1-408B9120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CA12D-D722-4FA0-888D-37F54AF3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1B5FAB-2BB5-81DE-1804-6D76C4FE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D3811-0101-A344-FEE5-E1050EB67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CC4BDE-956B-3B09-5AA9-3BF8E723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C5B1B-E8C4-0825-5A83-570AFD80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20F2E5-4F40-E728-B799-4703EE4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E1BD39-2EC6-C16F-0AE3-DEA35A1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FFD1AB-4F9E-6E78-8370-477EFD1F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5551B-95BE-BE8A-E30C-D76F39618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77B5-4138-4D97-9768-C684973523EF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B133B-28BC-F067-E046-91D060626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8704AF-9C9A-AD5F-2462-B4D0B136D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477-4034-445B-A402-3B76584E3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7F2A2-4E5E-210C-C46A-77E48801D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超微型圖書館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59024F-A2D0-3A4E-F063-79E01C0D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使用手冊</a:t>
            </a:r>
          </a:p>
        </p:txBody>
      </p:sp>
    </p:spTree>
    <p:extLst>
      <p:ext uri="{BB962C8B-B14F-4D97-AF65-F5344CB8AC3E}">
        <p14:creationId xmlns:p14="http://schemas.microsoft.com/office/powerpoint/2010/main" val="3815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7263E-F476-9901-5BE2-829C6978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管理者主頁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E36CAE-EB24-F472-4E89-9655F26E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16" y="1825625"/>
            <a:ext cx="6121567" cy="4351338"/>
          </a:xfrm>
        </p:spPr>
      </p:pic>
    </p:spTree>
    <p:extLst>
      <p:ext uri="{BB962C8B-B14F-4D97-AF65-F5344CB8AC3E}">
        <p14:creationId xmlns:p14="http://schemas.microsoft.com/office/powerpoint/2010/main" val="99430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6B35B-E483-364C-F9EE-B9CDBE87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會員升等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D9BBFB-C1F6-08B7-24ED-889A76B24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009" y="1825625"/>
            <a:ext cx="5749982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AAA0B2-DDC0-56CB-324A-BCC1A25258C8}"/>
              </a:ext>
            </a:extLst>
          </p:cNvPr>
          <p:cNvSpPr txBox="1"/>
          <p:nvPr/>
        </p:nvSpPr>
        <p:spPr>
          <a:xfrm>
            <a:off x="150938" y="1952487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直接點選欲升等會員即可</a:t>
            </a:r>
            <a:endParaRPr lang="en-US" altLang="zh-TW" dirty="0"/>
          </a:p>
          <a:p>
            <a:r>
              <a:rPr lang="zh-TW" altLang="en-US" dirty="0"/>
              <a:t>也可以自行輸入</a:t>
            </a:r>
            <a:r>
              <a:rPr lang="en-US" altLang="zh-TW" dirty="0" err="1"/>
              <a:t>member_id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01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98FF4-8558-9058-4F1D-377EA949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出借統計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BB2617-20F4-5177-A61C-03FF6929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194" y="1825625"/>
            <a:ext cx="5783612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645915-BB4E-EF4D-5E87-F82AA5403362}"/>
              </a:ext>
            </a:extLst>
          </p:cNvPr>
          <p:cNvSpPr txBox="1"/>
          <p:nvPr/>
        </p:nvSpPr>
        <p:spPr>
          <a:xfrm>
            <a:off x="331304" y="2230784"/>
            <a:ext cx="26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*簡單呈現</a:t>
            </a:r>
            <a:endParaRPr lang="en-US" altLang="zh-TW" dirty="0"/>
          </a:p>
          <a:p>
            <a:r>
              <a:rPr lang="zh-TW" altLang="en-US" dirty="0"/>
              <a:t>書籍出借統計數量直條圖</a:t>
            </a:r>
          </a:p>
        </p:txBody>
      </p:sp>
    </p:spTree>
    <p:extLst>
      <p:ext uri="{BB962C8B-B14F-4D97-AF65-F5344CB8AC3E}">
        <p14:creationId xmlns:p14="http://schemas.microsoft.com/office/powerpoint/2010/main" val="28154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4C12C-E39A-FCC4-E25B-FA61962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0F609D-8763-F9C7-84A8-1FD23CE7A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86" y="1690688"/>
            <a:ext cx="9826472" cy="4547274"/>
          </a:xfrm>
        </p:spPr>
      </p:pic>
    </p:spTree>
    <p:extLst>
      <p:ext uri="{BB962C8B-B14F-4D97-AF65-F5344CB8AC3E}">
        <p14:creationId xmlns:p14="http://schemas.microsoft.com/office/powerpoint/2010/main" val="41550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6EFDD-F0C7-17CA-EDFF-91322A16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BC17486-B690-8882-C884-B3161A9C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71" y="1825625"/>
            <a:ext cx="5199257" cy="4351338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1158F4-87B2-6FD4-FD07-59EF19468663}"/>
              </a:ext>
            </a:extLst>
          </p:cNvPr>
          <p:cNvSpPr txBox="1"/>
          <p:nvPr/>
        </p:nvSpPr>
        <p:spPr>
          <a:xfrm>
            <a:off x="838200" y="217777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*身分證字號無檢核</a:t>
            </a:r>
          </a:p>
        </p:txBody>
      </p:sp>
    </p:spTree>
    <p:extLst>
      <p:ext uri="{BB962C8B-B14F-4D97-AF65-F5344CB8AC3E}">
        <p14:creationId xmlns:p14="http://schemas.microsoft.com/office/powerpoint/2010/main" val="710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0B4F3-C07D-7103-4D76-826C1D38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807BA3-0D07-0734-108E-0A8EC097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87" y="1972469"/>
            <a:ext cx="6143625" cy="405765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1312EE-7043-D318-35A2-E8E6C8D71DE4}"/>
              </a:ext>
            </a:extLst>
          </p:cNvPr>
          <p:cNvSpPr txBox="1"/>
          <p:nvPr/>
        </p:nvSpPr>
        <p:spPr>
          <a:xfrm>
            <a:off x="5283201" y="3538331"/>
            <a:ext cx="90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teacher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E61EC1-6B3A-8B36-3F12-36E26A65FE15}"/>
              </a:ext>
            </a:extLst>
          </p:cNvPr>
          <p:cNvSpPr txBox="1"/>
          <p:nvPr/>
        </p:nvSpPr>
        <p:spPr>
          <a:xfrm>
            <a:off x="5283200" y="42870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1234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4AC125-0B0F-F6E2-6FEB-59153BEE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42" y="3055056"/>
            <a:ext cx="3686689" cy="170521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9A27EE-A71D-0204-7823-3529CC0E00B1}"/>
              </a:ext>
            </a:extLst>
          </p:cNvPr>
          <p:cNvSpPr txBox="1"/>
          <p:nvPr/>
        </p:nvSpPr>
        <p:spPr>
          <a:xfrm>
            <a:off x="742121" y="2341217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*有會員等級</a:t>
            </a:r>
            <a:endParaRPr lang="en-US" altLang="zh-TW" dirty="0"/>
          </a:p>
          <a:p>
            <a:r>
              <a:rPr lang="zh-TW" altLang="en-US" dirty="0"/>
              <a:t>限制借書數量</a:t>
            </a:r>
            <a:endParaRPr lang="en-US" altLang="zh-TW" dirty="0"/>
          </a:p>
          <a:p>
            <a:r>
              <a:rPr lang="zh-TW" altLang="en-US" dirty="0"/>
              <a:t>金</a:t>
            </a:r>
            <a:r>
              <a:rPr lang="en-US" altLang="zh-TW" dirty="0"/>
              <a:t>-4</a:t>
            </a:r>
            <a:r>
              <a:rPr lang="zh-TW" altLang="en-US" dirty="0"/>
              <a:t>本</a:t>
            </a:r>
            <a:endParaRPr lang="en-US" altLang="zh-TW" dirty="0"/>
          </a:p>
          <a:p>
            <a:r>
              <a:rPr lang="zh-TW" altLang="en-US" dirty="0"/>
              <a:t>銀</a:t>
            </a:r>
            <a:r>
              <a:rPr lang="en-US" altLang="zh-TW" dirty="0"/>
              <a:t>-3</a:t>
            </a:r>
            <a:r>
              <a:rPr lang="zh-TW" altLang="en-US" dirty="0"/>
              <a:t>本</a:t>
            </a:r>
            <a:endParaRPr lang="en-US" altLang="zh-TW" dirty="0"/>
          </a:p>
          <a:p>
            <a:r>
              <a:rPr lang="zh-TW" altLang="en-US" dirty="0"/>
              <a:t>銅</a:t>
            </a:r>
            <a:r>
              <a:rPr lang="en-US" altLang="zh-TW" dirty="0"/>
              <a:t>-2</a:t>
            </a:r>
            <a:r>
              <a:rPr lang="zh-TW" altLang="en-US" dirty="0"/>
              <a:t>本</a:t>
            </a:r>
            <a:endParaRPr lang="en-US" altLang="zh-TW" dirty="0"/>
          </a:p>
          <a:p>
            <a:r>
              <a:rPr lang="zh-TW" altLang="en-US" dirty="0"/>
              <a:t>普</a:t>
            </a:r>
            <a:r>
              <a:rPr lang="en-US" altLang="zh-TW" dirty="0"/>
              <a:t>-1</a:t>
            </a:r>
            <a:r>
              <a:rPr lang="zh-TW" altLang="en-US" dirty="0"/>
              <a:t>本</a:t>
            </a:r>
            <a:endParaRPr lang="en-US" altLang="zh-TW" dirty="0"/>
          </a:p>
          <a:p>
            <a:r>
              <a:rPr lang="zh-TW" altLang="en-US" dirty="0"/>
              <a:t>預設普通會員</a:t>
            </a:r>
          </a:p>
        </p:txBody>
      </p:sp>
    </p:spTree>
    <p:extLst>
      <p:ext uri="{BB962C8B-B14F-4D97-AF65-F5344CB8AC3E}">
        <p14:creationId xmlns:p14="http://schemas.microsoft.com/office/powerpoint/2010/main" val="20883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D5F21-269C-4B8F-1526-642999A2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系統主頁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F2AADD8-B6AA-AEEA-12BB-346434B1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268" y="1825625"/>
            <a:ext cx="4833463" cy="4351338"/>
          </a:xfrm>
        </p:spPr>
      </p:pic>
    </p:spTree>
    <p:extLst>
      <p:ext uri="{BB962C8B-B14F-4D97-AF65-F5344CB8AC3E}">
        <p14:creationId xmlns:p14="http://schemas.microsoft.com/office/powerpoint/2010/main" val="240734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61374-69EE-6B4A-E68D-10A55CCD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借書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7CBDA6-54B3-5A41-17A9-1BC6742E8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659" y="1825625"/>
            <a:ext cx="576668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BA401D3-748D-94F0-A79D-6332A401F951}"/>
              </a:ext>
            </a:extLst>
          </p:cNvPr>
          <p:cNvSpPr txBox="1"/>
          <p:nvPr/>
        </p:nvSpPr>
        <p:spPr>
          <a:xfrm>
            <a:off x="521252" y="195690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想借的書直接點選即可</a:t>
            </a:r>
            <a:endParaRPr lang="en-US" altLang="zh-TW" dirty="0"/>
          </a:p>
          <a:p>
            <a:r>
              <a:rPr lang="zh-TW" altLang="en-US" dirty="0"/>
              <a:t>也可以自行輸入</a:t>
            </a:r>
            <a:r>
              <a:rPr lang="en-US" altLang="zh-TW" dirty="0" err="1"/>
              <a:t>book_id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4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B46E6-78DA-364D-B134-764BA5AD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BAC9CF-3D92-5D21-0CDD-DA451F971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909" y="1825625"/>
            <a:ext cx="5754182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F57E24-BB81-AFE6-5D69-9F7248172C9A}"/>
              </a:ext>
            </a:extLst>
          </p:cNvPr>
          <p:cNvSpPr txBox="1"/>
          <p:nvPr/>
        </p:nvSpPr>
        <p:spPr>
          <a:xfrm>
            <a:off x="109065" y="2082104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想還的書也是直接點選即可</a:t>
            </a:r>
            <a:endParaRPr lang="en-US" altLang="zh-TW" dirty="0"/>
          </a:p>
          <a:p>
            <a:r>
              <a:rPr lang="zh-TW" altLang="en-US" dirty="0"/>
              <a:t>也可以自行輸入</a:t>
            </a:r>
            <a:r>
              <a:rPr lang="en-US" altLang="zh-TW" dirty="0" err="1"/>
              <a:t>book_id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1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BD710-A8EB-A65C-D331-6F223C0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F75FAB-88DF-422E-3A89-9EF6B310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73" y="1825625"/>
            <a:ext cx="7153253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43DF6B-55BB-E28A-73DE-31EA17A9BC3D}"/>
              </a:ext>
            </a:extLst>
          </p:cNvPr>
          <p:cNvSpPr txBox="1"/>
          <p:nvPr/>
        </p:nvSpPr>
        <p:spPr>
          <a:xfrm>
            <a:off x="141799" y="208500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*查詢歷史借還書紀錄</a:t>
            </a:r>
          </a:p>
        </p:txBody>
      </p:sp>
    </p:spTree>
    <p:extLst>
      <p:ext uri="{BB962C8B-B14F-4D97-AF65-F5344CB8AC3E}">
        <p14:creationId xmlns:p14="http://schemas.microsoft.com/office/powerpoint/2010/main" val="29110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63C97-F8C8-B66C-CA3B-4233B68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管理者登入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F70F21B-C54B-8919-13B6-2E7AD6A30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728" y="1825625"/>
            <a:ext cx="6280543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36E7FB-E536-4144-7486-C6B7FCEEA970}"/>
              </a:ext>
            </a:extLst>
          </p:cNvPr>
          <p:cNvSpPr txBox="1"/>
          <p:nvPr/>
        </p:nvSpPr>
        <p:spPr>
          <a:xfrm>
            <a:off x="5464312" y="35515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70AED2-9511-0486-2DDB-8B3BAF9F4075}"/>
              </a:ext>
            </a:extLst>
          </p:cNvPr>
          <p:cNvSpPr txBox="1"/>
          <p:nvPr/>
        </p:nvSpPr>
        <p:spPr>
          <a:xfrm>
            <a:off x="5464311" y="422081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98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Office PowerPoint</Application>
  <PresentationFormat>寬螢幕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超微型圖書館</vt:lpstr>
      <vt:lpstr>簡易架構圖</vt:lpstr>
      <vt:lpstr>註冊會員</vt:lpstr>
      <vt:lpstr>登入系統</vt:lpstr>
      <vt:lpstr>系統主頁</vt:lpstr>
      <vt:lpstr>借書</vt:lpstr>
      <vt:lpstr>還書</vt:lpstr>
      <vt:lpstr>查詢</vt:lpstr>
      <vt:lpstr>管理者登入</vt:lpstr>
      <vt:lpstr>管理者主頁</vt:lpstr>
      <vt:lpstr>會員升等</vt:lpstr>
      <vt:lpstr>出借統計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DADA 陳</dc:creator>
  <cp:lastModifiedBy>DADA 陳</cp:lastModifiedBy>
  <cp:revision>6</cp:revision>
  <dcterms:created xsi:type="dcterms:W3CDTF">2024-07-01T16:03:09Z</dcterms:created>
  <dcterms:modified xsi:type="dcterms:W3CDTF">2024-07-01T16:33:41Z</dcterms:modified>
</cp:coreProperties>
</file>