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25AB-A423-4EC6-AC3E-C92D33E07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D0A5F-5AEA-4450-A860-935C6C45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9F366-E7E7-4A38-AA99-77ABA21A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E22A-887E-4E85-A306-597F701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8350E-E033-4D78-A629-D034DE28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6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2108-A2F4-4861-A772-FEF9EB6E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D2829-7E42-4AD7-AA99-6E8783E2C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83CEB-8F41-42EB-B301-7C44632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F3768-3F0E-4C68-A954-F72E7980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D8167-1EFE-4C58-B8D9-A089991E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3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AF93AC-4E33-44B7-B067-CDC098F2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6325E-C179-4A76-9902-E9F34875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AB939-78B1-401D-B249-FFB90DE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25D38-1DCE-4482-ABCC-FFE2695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2B43B-2081-4147-979E-0CF4F4B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1100-4DD6-46D4-ADD1-0B259506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BD1D6-BFA4-4077-B127-C915E43A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1B74D-FD2E-429B-831D-BFC6B582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3B093-5C86-4572-876D-C1818DB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A3FA9-A993-49A1-A82F-50EF3A5F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EDBF-C740-41A8-BCAF-06F550A1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E5E69-365F-4EAA-B32F-6C2CE9B4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DB4C1-45B3-4EE9-80CF-9F480C9E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0A115-F120-4C57-95C7-AE82F918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49462-2D26-4FE0-A84C-A83E370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8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F5B8-0266-4180-B741-D03C2677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ADB03-67C9-4986-8C4D-D30C7AED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BF6DA-EE74-4E6C-9BAE-47BFBCC0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21466-C8DE-4666-B726-993EC0C2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D1224-5397-4763-BBE3-130EB753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3399A-08A7-4D38-828C-BBD73E97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3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2CA6-9241-4774-9724-655D3CFF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BEDAC-C5CA-4B76-BC97-ED2AD67D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621D4-84AA-4CC8-8281-BCA962F1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E87F41-16E1-4FDC-BC39-4BBE5CF5F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217D5-CDED-4153-BFDE-1E5BDC752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5054B-CEAF-47D8-B812-0B00D2FB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492D2-1988-4F63-89D0-4ECB29AF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552946-81C6-4AF2-9BDB-5D908D9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72309-A275-4DAF-922A-7F902D32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4CABFE-26FD-44C6-85F5-D3E0FE43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F8EEF-7209-4B45-BD3C-F3C81DBA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ED3CE-1EBC-43E0-9CC2-9220EE03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DBECB9-33C5-4996-92C6-A4FAF2D3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71E1E-32A5-4DF6-A54B-F30C7FFB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C2D37-12FF-4DC0-9F44-FF4BF497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046B3-8A25-4186-9AC2-CB6E039C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0F85C-BB6E-4971-9AEA-9A80EE1C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02EDC-A387-407C-87CF-DE4E7B86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6A6AB-08D2-4B47-9470-93B16CB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C24E8-E7F5-45FF-9080-FBF3B282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0F13E-9F00-48BA-8B7B-DE44C4D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0251-1C20-450D-AB16-21B4008F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783AE-AC80-4C2E-9500-494333DA2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742A7-8309-4D6C-B58C-6D90E875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03814-F4AF-4F30-AD6A-CCB3443A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BB29F-E98C-4974-8B2E-16899F4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07B9E-6F54-437B-B194-450CFF6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D81B3B-7F53-4517-817F-13EF23D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BBD23-6B3F-4ABB-ACB9-AA935B51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3E89A-B56A-472C-8BF5-1F84CAF72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638E-8A79-428A-AAE5-7F93A83D503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4F4C5-9577-45DE-9586-CC5013EA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41C50-6155-4180-AB38-8168117DB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C018-8F88-4C8E-80D2-84CF1E56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0BD817-EE0D-4A01-9C0E-D3F5B109E401}"/>
              </a:ext>
            </a:extLst>
          </p:cNvPr>
          <p:cNvSpPr txBox="1"/>
          <p:nvPr/>
        </p:nvSpPr>
        <p:spPr>
          <a:xfrm>
            <a:off x="691081" y="324095"/>
            <a:ext cx="108098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首先，我需要回顾这两个函数的功能。</a:t>
            </a:r>
            <a:r>
              <a:rPr lang="en-US" altLang="zh-CN" dirty="0"/>
              <a:t>PNC</a:t>
            </a:r>
            <a:r>
              <a:rPr lang="zh-CN" altLang="en-US" dirty="0"/>
              <a:t>是多阶段脉冲噪声消除，分三个阶段处理，</a:t>
            </a:r>
            <a:r>
              <a:rPr lang="zh-CN" altLang="en-US" dirty="0">
                <a:solidFill>
                  <a:srgbClr val="C00000"/>
                </a:solidFill>
              </a:rPr>
              <a:t>使用相邻符号的误差信息来修正当前符号</a:t>
            </a:r>
            <a:r>
              <a:rPr lang="zh-CN" altLang="en-US" dirty="0"/>
              <a:t>。而</a:t>
            </a:r>
            <a:r>
              <a:rPr lang="en-US" altLang="zh-CN" dirty="0"/>
              <a:t>PEC</a:t>
            </a:r>
            <a:r>
              <a:rPr lang="zh-CN" altLang="en-US" dirty="0"/>
              <a:t>是双阶段脉冲误差修正，同样基于相邻误差，但</a:t>
            </a:r>
            <a:r>
              <a:rPr lang="zh-CN" altLang="en-US" dirty="0">
                <a:solidFill>
                  <a:srgbClr val="C00000"/>
                </a:solidFill>
              </a:rPr>
              <a:t>修正策略不同</a:t>
            </a:r>
            <a:r>
              <a:rPr lang="zh-CN" altLang="en-US" dirty="0"/>
              <a:t>，特别是第二阶段使用相邻误差的综合方向。</a:t>
            </a:r>
          </a:p>
          <a:p>
            <a:endParaRPr lang="zh-CN" altLang="en-US" dirty="0"/>
          </a:p>
          <a:p>
            <a:r>
              <a:rPr lang="zh-CN" altLang="en-US" dirty="0"/>
              <a:t>用户可能是在比较这两个方法，想了解它们的应用场景和优缺点。他们可能是在处理通信系统中的噪声问题，需要选择合适的算法。因此，我需要明确两者的核心差异，比如处理阶段、修正策略、噪声模型假设等。</a:t>
            </a:r>
          </a:p>
          <a:p>
            <a:endParaRPr lang="zh-CN" altLang="en-US" dirty="0"/>
          </a:p>
          <a:p>
            <a:r>
              <a:rPr lang="en-US" altLang="zh-CN" dirty="0"/>
              <a:t>PNC</a:t>
            </a:r>
            <a:r>
              <a:rPr lang="zh-CN" altLang="en-US" dirty="0"/>
              <a:t>有三个阶段，每个阶段的修正策略不同，比如</a:t>
            </a:r>
            <a:r>
              <a:rPr lang="zh-CN" altLang="en-US" dirty="0">
                <a:solidFill>
                  <a:srgbClr val="C00000"/>
                </a:solidFill>
              </a:rPr>
              <a:t>第一阶段用平均误差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第二阶段用叠加误差</a:t>
            </a:r>
            <a:r>
              <a:rPr lang="zh-CN" altLang="en-US" dirty="0"/>
              <a:t>，第三阶段可能进一步优化。而</a:t>
            </a:r>
            <a:r>
              <a:rPr lang="en-US" altLang="zh-CN" dirty="0"/>
              <a:t>PEC</a:t>
            </a:r>
            <a:r>
              <a:rPr lang="zh-CN" altLang="en-US" dirty="0"/>
              <a:t>只有两个阶段，第一阶段关注连续三个符号的同向误差，</a:t>
            </a:r>
            <a:r>
              <a:rPr lang="zh-CN" altLang="en-US" dirty="0">
                <a:solidFill>
                  <a:srgbClr val="C00000"/>
                </a:solidFill>
              </a:rPr>
              <a:t>第二阶段则看综合方向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E508C6-6089-49C0-8E0D-8F0FF609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9" y="3740415"/>
            <a:ext cx="7855390" cy="18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CB765F-4445-4D7F-BF27-2FD18D5D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42" y="223362"/>
            <a:ext cx="8142857" cy="36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8FE458-B026-4F51-84BE-DA8EFD5E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28" y="4126829"/>
            <a:ext cx="7657143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FDED79-2496-45FB-8354-55E2F668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55" y="1291143"/>
            <a:ext cx="767619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1</cp:revision>
  <dcterms:created xsi:type="dcterms:W3CDTF">2025-05-10T07:20:11Z</dcterms:created>
  <dcterms:modified xsi:type="dcterms:W3CDTF">2025-05-10T07:25:41Z</dcterms:modified>
</cp:coreProperties>
</file>