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2E9A6-9976-4AD3-8AB3-D2CD60E90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A7B880-F68E-4A97-8615-6C1106C26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D9812-4C53-462B-8643-FB0E3B47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199-1EDE-436F-B79D-2FFE40FBB974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EA0B4-CF71-4833-A39C-34C2B1A4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0C5A9-841E-46E8-84A5-144AD78D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F4A0-C53C-49CE-9F5D-855A15FB6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60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9BFA3-0668-44CF-8207-8803A952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1CF587-82A8-49AE-9F6C-B899B9F64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36392-6E96-42D0-9779-49B12F8F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199-1EDE-436F-B79D-2FFE40FBB974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E6D58-A5F8-48E6-9D7E-36EBC1EB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69680-2199-4DC0-95EC-BFCDEE2E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F4A0-C53C-49CE-9F5D-855A15FB6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1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3EC0AE-4CE8-4414-84DF-93626A7B8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AF5094-2EAF-46D1-BAD2-525052387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0B0FC-A165-4F08-A209-08BE6A22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199-1EDE-436F-B79D-2FFE40FBB974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C5D88-C33A-4DA1-A441-F081A661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33644-4527-472C-86BF-C5D14359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F4A0-C53C-49CE-9F5D-855A15FB6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2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99D1F-E9DE-44BE-885F-29E85F79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6FAC8-EA61-4715-8EEF-3C071D4EF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67390-0B79-478F-A07A-2E4A422A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199-1EDE-436F-B79D-2FFE40FBB974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EE59E-AA94-4F12-805F-043B71B4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73DC5-F2C6-4298-A4A6-B4830F53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F4A0-C53C-49CE-9F5D-855A15FB6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09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9B4A1-3849-48F4-BC94-4DDE5E60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7D50D-F969-435A-BEF1-EC9C52F30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14048-D5CB-4A93-91EF-B4CDCDE8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199-1EDE-436F-B79D-2FFE40FBB974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1D670-05B0-43F2-84C5-18CDBF68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4A0C4-F86E-44F0-B985-E36E1965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F4A0-C53C-49CE-9F5D-855A15FB6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3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71D5-212E-4312-837B-223C66D0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E3E9F-060D-411C-A473-3A0B0E406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405579-18EB-4135-8363-E1150F03A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E4128-F81F-4D1D-9741-54FD0ED8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199-1EDE-436F-B79D-2FFE40FBB974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B40764-39EC-42D7-96FF-4ABF4218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34C5CE-1E92-485E-877F-F48DDF3A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F4A0-C53C-49CE-9F5D-855A15FB6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2C4CE-734D-4FA0-AAEC-2B14BA6C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0E798B-4D44-4598-8D58-5620D031C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D9F80E-9364-4E2F-AA50-14D335E2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26F855-847B-4CDA-885C-D332FF723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88189F-3433-46FC-8DFC-FE994A16B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9D3CCD-BF97-42C2-BFB5-7B5B9004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199-1EDE-436F-B79D-2FFE40FBB974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2C2CE6-4BC2-4AB4-8147-4F2EDB8A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07A6CA-E3FD-4C2D-929B-4114C0BB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F4A0-C53C-49CE-9F5D-855A15FB6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96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AB413-580A-4AB3-A354-2CA76408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15A8FC-0AE1-4FF0-AC65-D3F0DBDE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199-1EDE-436F-B79D-2FFE40FBB974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A82F1D-ED03-4824-89FF-A304DF46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7D8EE6-F7F0-42FE-8256-F75ECD6C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F4A0-C53C-49CE-9F5D-855A15FB6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4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C8B4CA-9049-4B59-987B-83C997FC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199-1EDE-436F-B79D-2FFE40FBB974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AB33A1-DD33-4A41-A89F-D0A30E8E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D9D81A-FD3C-449D-A028-53521521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F4A0-C53C-49CE-9F5D-855A15FB6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09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76AFA-130B-496D-9BEB-26BD7DDE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53080-9332-4726-B37E-4F4DEEC42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69EEE-0D29-404A-A109-0BAA8B9B1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53F7B5-6662-46E7-B8C9-2C225DC1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199-1EDE-436F-B79D-2FFE40FBB974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CA9534-E7C0-411A-996C-DB08A946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F20F3-828F-4C0A-A5FD-439C64B9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F4A0-C53C-49CE-9F5D-855A15FB6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39CBF-E547-405C-8269-59A958C8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BC68C0-B644-4593-9871-FE1861DAC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1B88F-954E-40F2-92E3-7D8964CD4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4D7B9-700B-4A9B-8048-38336DE7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199-1EDE-436F-B79D-2FFE40FBB974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E656A4-C5B4-498B-9F12-D64F1E1A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0EF57F-C48D-4711-9B8E-64CFE380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F4A0-C53C-49CE-9F5D-855A15FB6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88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850C34-A7BB-47E0-AA5E-C4EBF992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55AE9-EF50-4027-8BC7-C6743D1FA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1F533-9E5F-418A-98D7-AF98F5325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DC199-1EDE-436F-B79D-2FFE40FBB974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1B185-5DCA-404B-8B04-15D9A2B46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6F2AA-1BAC-44F5-810B-8B3157BC2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2F4A0-C53C-49CE-9F5D-855A15FB6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5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DFEF91-4C97-4224-A431-85DE375E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1" y="65314"/>
            <a:ext cx="4594761" cy="34460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1DE913-FF3B-41E8-9A78-071E90940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169" y="65313"/>
            <a:ext cx="4594763" cy="34460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ACC036-B8CB-467A-B5E2-37248AD24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08" y="3498393"/>
            <a:ext cx="4594764" cy="34460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7E79D2-2EB7-4D63-A98E-3611FFBC4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166" y="3498393"/>
            <a:ext cx="4594764" cy="34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6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9E731F2-0CBA-4CA6-92F0-4DFCA146E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4" y="1220913"/>
            <a:ext cx="4594764" cy="344607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8B3573F-24E2-480B-8322-ABA474FCC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943" y="1011734"/>
            <a:ext cx="5524500" cy="38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DA0AB7-B241-4BC3-A477-60B738ED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372094"/>
            <a:ext cx="5524500" cy="386442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2720A80-C059-48A7-98D6-EA1345ABC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5062"/>
            <a:ext cx="5524500" cy="38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7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4D53893-C5FE-4D3D-B654-1ED5E7563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249" y="1241465"/>
            <a:ext cx="5524500" cy="38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珺 董</dc:creator>
  <cp:lastModifiedBy>珺 董</cp:lastModifiedBy>
  <cp:revision>7</cp:revision>
  <dcterms:created xsi:type="dcterms:W3CDTF">2025-05-20T00:44:52Z</dcterms:created>
  <dcterms:modified xsi:type="dcterms:W3CDTF">2025-06-12T13:25:34Z</dcterms:modified>
</cp:coreProperties>
</file>