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5" y="487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9278-F689-6BF4-57E0-3D78D1EF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47938-C4B1-C271-F284-58DE188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4021-6360-D56A-98F2-BF62B41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98FA-9420-AC95-BA79-0BE39B78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B5940-2C2A-6F21-3C48-62375D1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BB8D-331F-F6D3-4084-8D5FE1D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51672-DE75-F6DE-7B58-A705603D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6D22-CB44-1582-913F-DBD40C9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C58A-C87D-18B1-8A20-AEEE29E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C7D5-9B4B-8AEF-DED9-AF3A3FF9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AEE56-C156-24A7-4517-9764C734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7D21-A758-F0A6-EA3C-AD21473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C653-AF58-3873-ADED-CE65764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297E5-8A93-CB91-F9B5-4E5AB84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2456-849E-BFCF-B5C9-01C525D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4E12-9AEA-0F53-2811-364E8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A549-C1A7-C54D-93C3-B6ACB5F3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6297-7481-8D5E-A6C2-3DB5EAA1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6CF7D-EEA9-CF58-00CF-6FEC6FE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79BD-DBD5-61C6-EA1E-4759B7A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4F2F-3D2A-F74C-E8D7-4389431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3677-1D2A-AF2E-9FBB-D924943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3935-FA42-B740-777E-1065FE0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0B5C-F118-CBA8-5B59-568BDAB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A7260-93FA-B80C-26CA-E4354A1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1C4-6E9F-BD1E-073F-B86BCAD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BB8-5490-7FA4-3880-2511DB46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153B-D116-DBE4-5347-1476E7B5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C232-9CAE-9665-27D8-1EB6A5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D6D7-762A-26CA-6686-88E80F4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603B-8EE9-89AB-96ED-35F1830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9EF6-9564-12A4-C00F-5B069E6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94519-0B92-41BE-6399-684A53A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0F504-513A-5E4A-AABB-C9BF0A32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0D1EA-7C8B-8ADD-A5E6-39C1A352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01579-439D-D1B1-312C-F0B4DE1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FA18E-D9BC-A2E2-A91C-2B1D9C8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B0C14-E51F-B5BE-385E-B59D63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AA8F-EAFF-15CF-856D-7F6D0E9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05B1-4368-ED08-18E6-80494A9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F30E9-5055-0AB4-58CA-849121B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06E4D-7F3F-CC56-9ECA-95012CDD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D663A-DAD0-1243-06AD-A509211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A2F80-BF66-2446-C80A-D875A4C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49D-21A9-12A6-5881-7D06B48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8FF1-4CF9-2660-C5F1-2D0B20A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E417-04BF-E45E-2CBC-67E301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99AF-2BC8-CB93-E299-6107452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CF6FC-1000-56E2-26A9-7FC01E2D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EF10-42B3-504E-9A23-8317CF5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5046-C8C0-81EC-A33A-86D1AF6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4AB-C92E-2FD2-6BB0-13EC2A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7756-BE28-58F3-4FDD-27D222D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2E60-BE89-4948-E796-42E1652F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32F-877E-C6C6-FAC9-13A071AC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08A06-01DA-257D-6994-913A1B7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09D-65D5-B4AC-66AC-37423A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D54DD-A03A-6A6C-5F0F-C899193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DD276-AAB9-03AB-CD35-97C4C73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23F4A-83AE-B30D-BF3B-4B85A01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DC64-5AA4-4F06-6CDF-D50EEA08C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ED9F2-47D5-67E2-F8CA-D5998E64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584-0E01-4544-BC88-D174C31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C125428-3770-4748-8D08-338DBB25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55" y="2022763"/>
            <a:ext cx="3749965" cy="2812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812D5F-49CE-4407-8761-9B97DDF12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14" y="1852551"/>
            <a:ext cx="4504707" cy="33785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FF6073-FDC3-908F-C15D-7A6EA4F8FFB2}"/>
              </a:ext>
            </a:extLst>
          </p:cNvPr>
          <p:cNvSpPr txBox="1"/>
          <p:nvPr/>
        </p:nvSpPr>
        <p:spPr>
          <a:xfrm>
            <a:off x="1041400" y="635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F247F0E-0445-4F95-A1A6-A354F6263FD5}"/>
              </a:ext>
            </a:extLst>
          </p:cNvPr>
          <p:cNvCxnSpPr>
            <a:cxnSpLocks/>
          </p:cNvCxnSpPr>
          <p:nvPr/>
        </p:nvCxnSpPr>
        <p:spPr>
          <a:xfrm flipV="1">
            <a:off x="5955476" y="3087584"/>
            <a:ext cx="1246908" cy="136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2A40D67-5B9B-4101-ACE1-DEAF7968AB53}"/>
              </a:ext>
            </a:extLst>
          </p:cNvPr>
          <p:cNvSpPr txBox="1"/>
          <p:nvPr/>
        </p:nvSpPr>
        <p:spPr>
          <a:xfrm>
            <a:off x="6181107" y="2691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7630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6CF-474A-32A2-B97B-27FF7564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806EA-9B8E-9637-91EF-8C3213FC1A2B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89566D-F3AA-4120-9482-BD165835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2060369"/>
            <a:ext cx="4560125" cy="34200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4CC449-7164-4188-B4A4-7B56E268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42" y="2395476"/>
            <a:ext cx="3666506" cy="27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4A21-CB36-7FBD-C0EE-3CAEC2E8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200B-FB72-095D-41FF-78E87AC14034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9DB96-2C83-57B3-2ED0-178F1FA5680C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C0856-CB23-6B34-A4D6-1380F8B3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32050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20B84-E6AC-4365-E4BC-50AA086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8" y="2432050"/>
            <a:ext cx="4572000" cy="3200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757B56-25EE-64A0-0AE4-30435214CBB9}"/>
              </a:ext>
            </a:extLst>
          </p:cNvPr>
          <p:cNvSpPr txBox="1"/>
          <p:nvPr/>
        </p:nvSpPr>
        <p:spPr>
          <a:xfrm>
            <a:off x="2160799" y="5954096"/>
            <a:ext cx="190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CSPR is 10.26dB</a:t>
            </a:r>
          </a:p>
          <a:p>
            <a:r>
              <a:rPr lang="en-US" altLang="zh-CN" dirty="0"/>
              <a:t>BER = 0.0281196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44E40-D41E-994F-0F7F-467712B8552D}"/>
              </a:ext>
            </a:extLst>
          </p:cNvPr>
          <p:cNvSpPr txBox="1"/>
          <p:nvPr/>
        </p:nvSpPr>
        <p:spPr>
          <a:xfrm>
            <a:off x="2987040" y="1670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</a:p>
        </p:txBody>
      </p:sp>
    </p:spTree>
    <p:extLst>
      <p:ext uri="{BB962C8B-B14F-4D97-AF65-F5344CB8AC3E}">
        <p14:creationId xmlns:p14="http://schemas.microsoft.com/office/powerpoint/2010/main" val="31188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3C05-5B9B-99BD-E7A0-5360F58F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4E39B1-8202-5CB0-049E-11DA85CEE1B8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C632CB-B468-B7DD-5548-BE53A50E76E2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1930F-74BC-6DB5-3080-D13B2311E882}"/>
              </a:ext>
            </a:extLst>
          </p:cNvPr>
          <p:cNvSpPr txBox="1"/>
          <p:nvPr/>
        </p:nvSpPr>
        <p:spPr>
          <a:xfrm>
            <a:off x="2987040" y="167005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2FFFBF-0A74-5024-85F2-93A28E92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1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CBABD-7944-3C36-17F8-33EF9BCB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9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98A038-D649-7662-DCE9-F6D87CCB5F76}"/>
              </a:ext>
            </a:extLst>
          </p:cNvPr>
          <p:cNvSpPr txBox="1"/>
          <p:nvPr/>
        </p:nvSpPr>
        <p:spPr>
          <a:xfrm>
            <a:off x="2050365" y="5840452"/>
            <a:ext cx="1972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0.0287833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B402-F072-4D41-1335-CEEE8B2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C5F4E-5E58-CDD9-E7CC-D0E8B93858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92680-414E-13C1-7FCA-DAC66FC650BB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7BCD8-37A5-A295-B32D-89EA2F6605FD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去除扰动平方项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ABD731-77EF-5FAC-2ADC-EDEF6C18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31965"/>
            <a:ext cx="4572000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B1FFE5-F993-9EE5-6B1B-AE05898F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731965"/>
            <a:ext cx="4572000" cy="3200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D93FA4-16BF-DA4B-577F-E63E6B5FFAFF}"/>
              </a:ext>
            </a:extLst>
          </p:cNvPr>
          <p:cNvSpPr txBox="1"/>
          <p:nvPr/>
        </p:nvSpPr>
        <p:spPr>
          <a:xfrm>
            <a:off x="2598360" y="6108435"/>
            <a:ext cx="200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0.0299837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D9CB-8154-99DA-B113-8D03B06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B11B28-7286-C6BA-7F5A-6BEAD19E10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77B92-1FBD-2492-DAFD-AA8FAE285700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77D4E0-0023-1B5E-E59E-A3AC125C9ACC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15F08-AEF5-0965-0E01-2A2E46A8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3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F853F-9913-9F08-0CC2-4C4FC2DD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3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28AA92-4222-0519-E837-A8C4A25DAF95}"/>
              </a:ext>
            </a:extLst>
          </p:cNvPr>
          <p:cNvSpPr txBox="1"/>
          <p:nvPr/>
        </p:nvSpPr>
        <p:spPr>
          <a:xfrm>
            <a:off x="2289516" y="5949950"/>
            <a:ext cx="194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0.0136296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0DFC-7889-99B0-4F49-607E56983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365EC4-54C9-9ACC-E8B5-98FB8BDC15D3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7C6F87-ABD4-E1EE-0EF3-AA23E3CF955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2722DA-8E0B-7031-8216-8F2E588BBE5A}"/>
              </a:ext>
            </a:extLst>
          </p:cNvPr>
          <p:cNvSpPr txBox="1"/>
          <p:nvPr/>
        </p:nvSpPr>
        <p:spPr>
          <a:xfrm>
            <a:off x="2987040" y="167005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去除扰动拍频和载波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2CD6A4-534D-0C3E-38DB-F308F974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FE406-DFCA-2314-A263-B34DFF75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511278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5EBD1D-DA61-A2C8-BAB9-313E616D0BCA}"/>
              </a:ext>
            </a:extLst>
          </p:cNvPr>
          <p:cNvSpPr txBox="1"/>
          <p:nvPr/>
        </p:nvSpPr>
        <p:spPr>
          <a:xfrm>
            <a:off x="2767819" y="5840452"/>
            <a:ext cx="188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07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AD0D-6F1D-CB79-8A1B-1FDA4EFC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0388FD-C6DB-448C-DB8F-41805F5C954C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60312-1047-0B3F-24EE-68B2AEB4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7" y="2030437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E5DA3-4761-0141-F297-EF5A6A8DE40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FA383B-5097-7B0E-F5C7-AC3EED8E4F6C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55781C-AB17-425E-891F-E8BC7772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61" y="2039382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5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D0088F-DC07-414E-9073-4095D253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3" y="1537854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58E4F9-410D-45D1-A3FC-C24416F7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243" y="1508168"/>
            <a:ext cx="4572000" cy="320040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BD9FC2EA-0AA0-4A11-B220-45222FCE27CC}"/>
              </a:ext>
            </a:extLst>
          </p:cNvPr>
          <p:cNvSpPr/>
          <p:nvPr/>
        </p:nvSpPr>
        <p:spPr>
          <a:xfrm>
            <a:off x="6096000" y="1900052"/>
            <a:ext cx="2856016" cy="896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56DD0C8-3A5B-4AEF-8694-70AE3DC0203B}"/>
              </a:ext>
            </a:extLst>
          </p:cNvPr>
          <p:cNvSpPr/>
          <p:nvPr/>
        </p:nvSpPr>
        <p:spPr>
          <a:xfrm>
            <a:off x="3455719" y="2173185"/>
            <a:ext cx="296883" cy="2256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EEA39DB-301A-4E18-AF48-4016944FE223}"/>
              </a:ext>
            </a:extLst>
          </p:cNvPr>
          <p:cNvCxnSpPr/>
          <p:nvPr/>
        </p:nvCxnSpPr>
        <p:spPr>
          <a:xfrm flipV="1">
            <a:off x="3817917" y="2297875"/>
            <a:ext cx="1858488" cy="10094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3201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4DDC-38BC-5F66-677B-78A50455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7D535-2650-7FCB-645A-FB2EBE04C3AB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F878F-D2EF-8832-E13D-A90228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0" y="1812388"/>
            <a:ext cx="457200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6983CD-4F0E-CB73-AB3F-1C85820BB687}"/>
              </a:ext>
            </a:extLst>
          </p:cNvPr>
          <p:cNvSpPr txBox="1"/>
          <p:nvPr/>
        </p:nvSpPr>
        <p:spPr>
          <a:xfrm>
            <a:off x="1259532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3EBE4-663C-2275-F687-0452BA1B3DCA}"/>
              </a:ext>
            </a:extLst>
          </p:cNvPr>
          <p:cNvSpPr txBox="1"/>
          <p:nvPr/>
        </p:nvSpPr>
        <p:spPr>
          <a:xfrm>
            <a:off x="6518505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44DDCC-E89F-4D26-6BEE-00D5FDAE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50" y="1886244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CFAB-F850-1CA7-3CF8-1C175D66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B5392F-1C7B-12A9-1153-6D8BBC139826}"/>
              </a:ext>
            </a:extLst>
          </p:cNvPr>
          <p:cNvSpPr txBox="1"/>
          <p:nvPr/>
        </p:nvSpPr>
        <p:spPr>
          <a:xfrm>
            <a:off x="1028700" y="9080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宽带信号传输光纤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8192C-C465-5C8A-35BA-EA1C7EE43A2D}"/>
              </a:ext>
            </a:extLst>
          </p:cNvPr>
          <p:cNvSpPr txBox="1"/>
          <p:nvPr/>
        </p:nvSpPr>
        <p:spPr>
          <a:xfrm>
            <a:off x="1083212" y="2250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使用算法处理后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07C75-8B89-3391-4030-9DDDE0C6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5" y="3080825"/>
            <a:ext cx="4572000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36C911-4755-B911-58B2-8D43B934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4" y="3080825"/>
            <a:ext cx="4572000" cy="32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20E9A2-B622-81A5-FD8F-16BDC9959AAC}"/>
              </a:ext>
            </a:extLst>
          </p:cNvPr>
          <p:cNvSpPr txBox="1"/>
          <p:nvPr/>
        </p:nvSpPr>
        <p:spPr>
          <a:xfrm>
            <a:off x="5411374" y="1277382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0.0061912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E4973-4B13-7CDF-F2AD-B811260DF2F7}"/>
              </a:ext>
            </a:extLst>
          </p:cNvPr>
          <p:cNvSpPr txBox="1"/>
          <p:nvPr/>
        </p:nvSpPr>
        <p:spPr>
          <a:xfrm>
            <a:off x="5411374" y="1786883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0.0002917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DB9A-1275-9454-5780-44D817CE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5A9BB457-A273-4022-9DF4-C952BCA85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022" y="2226295"/>
            <a:ext cx="3207211" cy="24054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50405A-0A70-4143-86E6-E1F47E0A0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04" y="1975925"/>
            <a:ext cx="4522295" cy="33917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5BF36D-D972-8A67-202A-1D0363782D6D}"/>
              </a:ext>
            </a:extLst>
          </p:cNvPr>
          <p:cNvSpPr txBox="1"/>
          <p:nvPr/>
        </p:nvSpPr>
        <p:spPr>
          <a:xfrm>
            <a:off x="1054100" y="1047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11899-BCCD-1AF9-EABE-8FD03D49705E}"/>
              </a:ext>
            </a:extLst>
          </p:cNvPr>
          <p:cNvSpPr txBox="1"/>
          <p:nvPr/>
        </p:nvSpPr>
        <p:spPr>
          <a:xfrm>
            <a:off x="9462953" y="6093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信号恢复效果差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3854DA5-4159-4000-8371-3CB0A14F9896}"/>
              </a:ext>
            </a:extLst>
          </p:cNvPr>
          <p:cNvCxnSpPr>
            <a:cxnSpLocks/>
          </p:cNvCxnSpPr>
          <p:nvPr/>
        </p:nvCxnSpPr>
        <p:spPr>
          <a:xfrm flipV="1">
            <a:off x="5246553" y="3164774"/>
            <a:ext cx="849447" cy="19891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FFFD92E-D02C-4701-B84F-121BD8EADF2E}"/>
              </a:ext>
            </a:extLst>
          </p:cNvPr>
          <p:cNvSpPr txBox="1"/>
          <p:nvPr/>
        </p:nvSpPr>
        <p:spPr>
          <a:xfrm>
            <a:off x="5142794" y="2852033"/>
            <a:ext cx="72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放大</a:t>
            </a:r>
          </a:p>
        </p:txBody>
      </p:sp>
    </p:spTree>
    <p:extLst>
      <p:ext uri="{BB962C8B-B14F-4D97-AF65-F5344CB8AC3E}">
        <p14:creationId xmlns:p14="http://schemas.microsoft.com/office/powerpoint/2010/main" val="302880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72EB-BDF1-B194-B7FD-7D158AE7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F6A638-A429-7286-97D7-B0BF65861365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8C6397-099F-B199-79F4-D9D27A0BAA48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5A6DE-3909-2CF4-3458-1B321D7ED2C3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9A0E0E-13C9-E76C-27C6-0A311CB8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6" y="2432050"/>
            <a:ext cx="4572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63AF63-E303-3178-2F58-C6B17871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6" y="243205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CBAB-BB6D-5779-E779-9F9695BF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E65F5-6225-9AE1-2EBB-96B2DE242B8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098E2-F937-9CBC-78EA-FC84594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39950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D84F5F-D286-4A14-F9EE-10A490C90A1A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9309A3-889E-A420-5A69-CE9EC426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2139950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96ED9A-9D4A-0A5F-B4AD-40D671E04F62}"/>
              </a:ext>
            </a:extLst>
          </p:cNvPr>
          <p:cNvSpPr txBox="1"/>
          <p:nvPr/>
        </p:nvSpPr>
        <p:spPr>
          <a:xfrm>
            <a:off x="6693877" y="1724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257313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BDB056-6694-4EDE-A495-83F965DA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6" y="1524000"/>
            <a:ext cx="4572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84293E-64B7-4DBF-8587-C67F53C8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119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C786-12EB-34DB-D167-3BE117D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027C7-E31E-4449-F20C-E759BEEE855E}"/>
              </a:ext>
            </a:extLst>
          </p:cNvPr>
          <p:cNvSpPr txBox="1"/>
          <p:nvPr/>
        </p:nvSpPr>
        <p:spPr>
          <a:xfrm>
            <a:off x="1054100" y="1047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双边带信号性能损失原因探究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D0C7E1-499A-C763-44E8-31BB97DF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78903"/>
              </p:ext>
            </p:extLst>
          </p:nvPr>
        </p:nvGraphicFramePr>
        <p:xfrm>
          <a:off x="1377265" y="1747837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3517560" imgH="927000" progId="Equation.DSMT4">
                  <p:embed/>
                </p:oleObj>
              </mc:Choice>
              <mc:Fallback>
                <p:oleObj name="Equation" r:id="rId3" imgW="35175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265" y="1747837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358C82-9D81-C54A-F853-82745BE25438}"/>
              </a:ext>
            </a:extLst>
          </p:cNvPr>
          <p:cNvSpPr txBox="1"/>
          <p:nvPr/>
        </p:nvSpPr>
        <p:spPr>
          <a:xfrm>
            <a:off x="1054100" y="4191000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分为</a:t>
            </a:r>
            <a:r>
              <a:rPr lang="en-US" altLang="zh-CN" dirty="0"/>
              <a:t>dither</a:t>
            </a:r>
            <a:r>
              <a:rPr lang="zh-CN" altLang="en-US" dirty="0"/>
              <a:t>信号自拍频；</a:t>
            </a:r>
            <a:r>
              <a:rPr lang="en-US" altLang="zh-CN" dirty="0"/>
              <a:t>dither</a:t>
            </a:r>
            <a:r>
              <a:rPr lang="zh-CN" altLang="en-US" dirty="0"/>
              <a:t>信号之间的交调项；</a:t>
            </a:r>
            <a:r>
              <a:rPr lang="en-US" altLang="zh-CN" dirty="0"/>
              <a:t>dither</a:t>
            </a:r>
            <a:r>
              <a:rPr lang="zh-CN" altLang="en-US" dirty="0"/>
              <a:t>信号的平方项；</a:t>
            </a:r>
            <a:endParaRPr lang="en-US" altLang="zh-CN" dirty="0"/>
          </a:p>
          <a:p>
            <a:r>
              <a:rPr lang="zh-CN" altLang="en-US" dirty="0"/>
              <a:t>载波与</a:t>
            </a:r>
            <a:r>
              <a:rPr lang="en-US" altLang="zh-CN" dirty="0"/>
              <a:t>dither</a:t>
            </a:r>
            <a:r>
              <a:rPr lang="zh-CN" altLang="en-US" dirty="0"/>
              <a:t>信号的交调项；传输信号与</a:t>
            </a:r>
            <a:r>
              <a:rPr lang="en-US" altLang="zh-CN" dirty="0"/>
              <a:t>dither</a:t>
            </a:r>
            <a:r>
              <a:rPr lang="zh-CN" altLang="en-US" dirty="0"/>
              <a:t>信号的交调项</a:t>
            </a:r>
          </a:p>
        </p:txBody>
      </p:sp>
    </p:spTree>
    <p:extLst>
      <p:ext uri="{BB962C8B-B14F-4D97-AF65-F5344CB8AC3E}">
        <p14:creationId xmlns:p14="http://schemas.microsoft.com/office/powerpoint/2010/main" val="4289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673B-F7AE-0110-3EF5-083C959F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F15A3F-6995-15F6-F80B-2169DFA2636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D82E9F-080E-40B4-ADE4-26BCF9EA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6" y="1805050"/>
            <a:ext cx="4652488" cy="3489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B468B3-3B73-4B72-96DE-C5CCE9B6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053" y="2119745"/>
            <a:ext cx="3702134" cy="27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D5AE-3674-5487-1255-3B5ABBA7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9733-C7D4-9238-2815-F8475E3FE85F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219173-EAB1-4061-B9BB-18430717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40692"/>
            <a:ext cx="4417621" cy="3313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D7B7F4-1A0E-4F45-8FE1-89EABD0A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928" y="2362055"/>
            <a:ext cx="3827319" cy="28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2CB3-BBB5-3303-C7C2-309D81A9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8A1B8-6C07-2E9D-F79B-2D955A08FA4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C9A404-3679-4AAA-BE9C-7DEC5B91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9" y="1858797"/>
            <a:ext cx="5000006" cy="3750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230656-1DD1-4826-B797-A75E486C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89" y="2516084"/>
            <a:ext cx="3084616" cy="23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B0C0-1E9E-57CC-07AB-1A598AC1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4F328-1626-D338-F9E4-832B4A266428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EF755-4C0E-4602-9EC4-EFFA84B2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" y="1965365"/>
            <a:ext cx="4544292" cy="34082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6407C8-D3EA-4017-92C0-4DE19B50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01" y="2415514"/>
            <a:ext cx="3343893" cy="25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375A-69FD-EDE9-2830-9A30A8B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8EC66-2C0B-0EE5-B6B2-7775399844A4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99C226-DBC1-2860-A428-7918CCA3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8" y="26719"/>
            <a:ext cx="2932129" cy="21990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AF243E-3FFA-4BC7-9C5E-709D3DFF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31" y="1810985"/>
            <a:ext cx="4813465" cy="3610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92B865-9171-4E41-AB83-3F8AE40C8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11" y="2314366"/>
            <a:ext cx="3471113" cy="260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D3B9-86C8-EFEB-8EF4-580EDA27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6E6E-32E3-B797-8BDF-4B193BA0CF00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91524-FE18-489E-AD70-33604B3F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33" y="2030680"/>
            <a:ext cx="4433455" cy="33250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C3E083-0EE3-47C4-83FA-1659135A8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37" y="2363560"/>
            <a:ext cx="3545773" cy="26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210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27</cp:revision>
  <dcterms:created xsi:type="dcterms:W3CDTF">2025-04-08T01:26:13Z</dcterms:created>
  <dcterms:modified xsi:type="dcterms:W3CDTF">2025-04-09T15:30:31Z</dcterms:modified>
</cp:coreProperties>
</file>