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75" d="100"/>
          <a:sy n="75" d="100"/>
        </p:scale>
        <p:origin x="54" y="3114"/>
      </p:cViewPr>
      <p:guideLst>
        <p:guide orient="horz" pos="2137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169278-F689-6BF4-57E0-3D78D1EF74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2E47938-C4B1-C271-F284-58DE188550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354021-6360-D56A-98F2-BF62B41DF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9E794-00C5-430D-9F86-DA545848F4C2}" type="datetimeFigureOut">
              <a:rPr lang="zh-CN" altLang="en-US" smtClean="0"/>
              <a:t>2025/4/8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F998FA-9420-AC95-BA79-0BE39B78E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BB5940-2C2A-6F21-3C48-62375D164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BF46D-79C8-445D-9A7D-7D5F54FEA2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7062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E1BB8D-331F-F6D3-4084-8D5FE1D1C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0051672-DE75-F6DE-7B58-A705603D32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7D6D22-CB44-1582-913F-DBD40C90F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9E794-00C5-430D-9F86-DA545848F4C2}" type="datetimeFigureOut">
              <a:rPr lang="zh-CN" altLang="en-US" smtClean="0"/>
              <a:t>2025/4/8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25C58A-C87D-18B1-8A20-AEEE29E5D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2BC7D5-9B4B-8AEF-DED9-AF3A3FF93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BF46D-79C8-445D-9A7D-7D5F54FEA2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1223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36AEE56-C156-24A7-4517-9764C734C5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BFE7D21-A758-F0A6-EA3C-AD2147389D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24C653-AF58-3873-ADED-CE65764DA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9E794-00C5-430D-9F86-DA545848F4C2}" type="datetimeFigureOut">
              <a:rPr lang="zh-CN" altLang="en-US" smtClean="0"/>
              <a:t>2025/4/8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4297E5-8A93-CB91-F9B5-4E5AB847B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BA2456-849E-BFCF-B5C9-01C525D71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BF46D-79C8-445D-9A7D-7D5F54FEA2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2417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F24E12-9AEA-0F53-2811-364E814D0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14A549-C1A7-C54D-93C3-B6ACB5F360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FB6297-7481-8D5E-A6C2-3DB5EAA19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9E794-00C5-430D-9F86-DA545848F4C2}" type="datetimeFigureOut">
              <a:rPr lang="zh-CN" altLang="en-US" smtClean="0"/>
              <a:t>2025/4/8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36CF7D-EEA9-CF58-00CF-6FEC6FE08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8879BD-DBD5-61C6-EA1E-4759B7AC1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BF46D-79C8-445D-9A7D-7D5F54FEA2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4029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D04F2F-3D2A-F74C-E8D7-4389431D2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2D43677-1D2A-AF2E-9FBB-D924943954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FA3935-FA42-B740-777E-1065FE02A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9E794-00C5-430D-9F86-DA545848F4C2}" type="datetimeFigureOut">
              <a:rPr lang="zh-CN" altLang="en-US" smtClean="0"/>
              <a:t>2025/4/8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390B5C-F118-CBA8-5B59-568BDAB38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5A7260-93FA-B80C-26CA-E4354A137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BF46D-79C8-445D-9A7D-7D5F54FEA2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8236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F151C4-6E9F-BD1E-073F-B86BCADFE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6D8BB8-5490-7FA4-3880-2511DB46E7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3B0153B-D116-DBE4-5347-1476E7B592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DEDC232-9CAE-9665-27D8-1EB6A5E2E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9E794-00C5-430D-9F86-DA545848F4C2}" type="datetimeFigureOut">
              <a:rPr lang="zh-CN" altLang="en-US" smtClean="0"/>
              <a:t>2025/4/8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998D6D7-762A-26CA-6686-88E80F438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4AF603B-8EE9-89AB-96ED-35F18300A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BF46D-79C8-445D-9A7D-7D5F54FEA2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638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979EF6-9564-12A4-C00F-5B069E639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A894519-0B92-41BE-6399-684A53A75E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D40F504-513A-5E4A-AABB-C9BF0A3277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6A0D1EA-7C8B-8ADD-A5E6-39C1A35229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7201579-439D-D1B1-312C-F0B4DE152D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2CFA18E-D9BC-A2E2-A91C-2B1D9C8B4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9E794-00C5-430D-9F86-DA545848F4C2}" type="datetimeFigureOut">
              <a:rPr lang="zh-CN" altLang="en-US" smtClean="0"/>
              <a:t>2025/4/8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53B0C14-E51F-B5BE-385E-B59D63FDA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092AA8F-EAFF-15CF-856D-7F6D0E9B8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BF46D-79C8-445D-9A7D-7D5F54FEA2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2746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9405B1-4368-ED08-18E6-80494A9C3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5EF30E9-5055-0AB4-58CA-849121B13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9E794-00C5-430D-9F86-DA545848F4C2}" type="datetimeFigureOut">
              <a:rPr lang="zh-CN" altLang="en-US" smtClean="0"/>
              <a:t>2025/4/8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2006E4D-7F3F-CC56-9ECA-95012CDD1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1FD663A-DAD0-1243-06AD-A50921126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BF46D-79C8-445D-9A7D-7D5F54FEA2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1714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B2A2F80-BF66-2446-C80A-D875A4C9C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9E794-00C5-430D-9F86-DA545848F4C2}" type="datetimeFigureOut">
              <a:rPr lang="zh-CN" altLang="en-US" smtClean="0"/>
              <a:t>2025/4/8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F9EE49D-21A9-12A6-5881-7D06B48D3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D2C8FF1-4CF9-2660-C5F1-2D0B20AE7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BF46D-79C8-445D-9A7D-7D5F54FEA2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9532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FCE417-04BF-E45E-2CBC-67E301963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6D99AF-2BC8-CB93-E299-6107452CE0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A3CF6FC-1000-56E2-26A9-7FC01E2D5D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B54EF10-42B3-504E-9A23-8317CF54B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9E794-00C5-430D-9F86-DA545848F4C2}" type="datetimeFigureOut">
              <a:rPr lang="zh-CN" altLang="en-US" smtClean="0"/>
              <a:t>2025/4/8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F795046-C8C0-81EC-A33A-86D1AF618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42C54AB-C92E-2FD2-6BB0-13EC2A2FB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BF46D-79C8-445D-9A7D-7D5F54FEA2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6737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097756-BE28-58F3-4FDD-27D222D18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CF42E60-BE89-4948-E796-42E1652F92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596132F-877E-C6C6-FAC9-13A071AC97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6608A06-01DA-257D-6994-913A1B706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9E794-00C5-430D-9F86-DA545848F4C2}" type="datetimeFigureOut">
              <a:rPr lang="zh-CN" altLang="en-US" smtClean="0"/>
              <a:t>2025/4/8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C2AA09D-65D5-B4AC-66AC-37423ADDD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C6D54DD-A03A-6A6C-5F0F-C899193DE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BF46D-79C8-445D-9A7D-7D5F54FEA2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9982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A5DD276-AAB9-03AB-CD35-97C4C73F2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4A23F4A-83AE-B30D-BF3B-4B85A01C7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B8DC64-5AA4-4F06-6CDF-D50EEA08C2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19E794-00C5-430D-9F86-DA545848F4C2}" type="datetimeFigureOut">
              <a:rPr lang="zh-CN" altLang="en-US" smtClean="0"/>
              <a:t>2025/4/8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7ED9F2-47D5-67E2-F8CA-D5998E645E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E86584-0E01-4544-BC88-D174C3184D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DBF46D-79C8-445D-9A7D-7D5F54FEA2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2041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A2848219-A623-73A0-52C8-FA619BCBF3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428750"/>
            <a:ext cx="5334000" cy="40005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C5E6095-11A4-ECD9-5967-6866BE4158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5800" y="1428750"/>
            <a:ext cx="5334000" cy="400050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B5FF6073-FDC3-908F-C15D-7A6EA4F8FFB2}"/>
              </a:ext>
            </a:extLst>
          </p:cNvPr>
          <p:cNvSpPr txBox="1"/>
          <p:nvPr/>
        </p:nvSpPr>
        <p:spPr>
          <a:xfrm>
            <a:off x="1041400" y="63500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单边带信号</a:t>
            </a:r>
          </a:p>
        </p:txBody>
      </p:sp>
    </p:spTree>
    <p:extLst>
      <p:ext uri="{BB962C8B-B14F-4D97-AF65-F5344CB8AC3E}">
        <p14:creationId xmlns:p14="http://schemas.microsoft.com/office/powerpoint/2010/main" val="7630059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C456CF-474A-32A2-B97B-27FF7564E5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33806EA-9B8E-9637-91EF-8C3213FC1A2B}"/>
              </a:ext>
            </a:extLst>
          </p:cNvPr>
          <p:cNvSpPr txBox="1"/>
          <p:nvPr/>
        </p:nvSpPr>
        <p:spPr>
          <a:xfrm>
            <a:off x="1028700" y="90805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双边带信号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6B3D5EB-6C0E-4B45-E9F5-B085E479D0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800" y="1835150"/>
            <a:ext cx="5334000" cy="40005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F2E8A9D-30E3-1F18-F26A-3867D6AC87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5800" y="1835150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134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E94A21-CB36-7FBD-C0EE-3CAEC2E81F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FB8200B-FB72-095D-41FF-78E87AC14034}"/>
              </a:ext>
            </a:extLst>
          </p:cNvPr>
          <p:cNvSpPr txBox="1"/>
          <p:nvPr/>
        </p:nvSpPr>
        <p:spPr>
          <a:xfrm>
            <a:off x="1028700" y="90805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宽带信号传输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B89DB96-2C83-57B3-2ED0-178F1FA5680C}"/>
              </a:ext>
            </a:extLst>
          </p:cNvPr>
          <p:cNvSpPr txBox="1"/>
          <p:nvPr/>
        </p:nvSpPr>
        <p:spPr>
          <a:xfrm>
            <a:off x="1259532" y="167005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双边带信号</a:t>
            </a:r>
          </a:p>
        </p:txBody>
      </p:sp>
    </p:spTree>
    <p:extLst>
      <p:ext uri="{BB962C8B-B14F-4D97-AF65-F5344CB8AC3E}">
        <p14:creationId xmlns:p14="http://schemas.microsoft.com/office/powerpoint/2010/main" val="31188233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9D3C05-5B9B-99BD-E7A0-5360F58F6F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C4E39B1-8202-5CB0-049E-11DA85CEE1B8}"/>
              </a:ext>
            </a:extLst>
          </p:cNvPr>
          <p:cNvSpPr txBox="1"/>
          <p:nvPr/>
        </p:nvSpPr>
        <p:spPr>
          <a:xfrm>
            <a:off x="1028700" y="90805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宽带信号传输</a:t>
            </a:r>
          </a:p>
        </p:txBody>
      </p:sp>
    </p:spTree>
    <p:extLst>
      <p:ext uri="{BB962C8B-B14F-4D97-AF65-F5344CB8AC3E}">
        <p14:creationId xmlns:p14="http://schemas.microsoft.com/office/powerpoint/2010/main" val="14320996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75B402-F072-4D41-1335-CEEE8B2ADC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E3C5F4E-5E58-CDD9-E7CC-D0E8B93858CD}"/>
              </a:ext>
            </a:extLst>
          </p:cNvPr>
          <p:cNvSpPr txBox="1"/>
          <p:nvPr/>
        </p:nvSpPr>
        <p:spPr>
          <a:xfrm>
            <a:off x="1028700" y="90805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宽带信号传输</a:t>
            </a:r>
          </a:p>
        </p:txBody>
      </p:sp>
    </p:spTree>
    <p:extLst>
      <p:ext uri="{BB962C8B-B14F-4D97-AF65-F5344CB8AC3E}">
        <p14:creationId xmlns:p14="http://schemas.microsoft.com/office/powerpoint/2010/main" val="3029721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EADB9A-1275-9454-5780-44D817CE27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05A0945-2F90-6017-9C1F-77F1BA314C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809750"/>
            <a:ext cx="5334000" cy="40005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BE5BF36D-D972-8A67-202A-1D0363782D6D}"/>
              </a:ext>
            </a:extLst>
          </p:cNvPr>
          <p:cNvSpPr txBox="1"/>
          <p:nvPr/>
        </p:nvSpPr>
        <p:spPr>
          <a:xfrm>
            <a:off x="1054100" y="104775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双边带信号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D5ECE7E-D1AF-F7CE-D64F-94C4E33F21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7400" y="1809750"/>
            <a:ext cx="5334000" cy="40005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D4411899-BCCD-1AF9-EABE-8FD03D49705E}"/>
              </a:ext>
            </a:extLst>
          </p:cNvPr>
          <p:cNvSpPr txBox="1"/>
          <p:nvPr/>
        </p:nvSpPr>
        <p:spPr>
          <a:xfrm>
            <a:off x="7634153" y="605790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信号恢复效果差</a:t>
            </a:r>
          </a:p>
        </p:txBody>
      </p:sp>
    </p:spTree>
    <p:extLst>
      <p:ext uri="{BB962C8B-B14F-4D97-AF65-F5344CB8AC3E}">
        <p14:creationId xmlns:p14="http://schemas.microsoft.com/office/powerpoint/2010/main" val="3028806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D2C786-12EB-34DB-D167-3BE117D84C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F6027C7-E31E-4449-F20C-E759BEEE855E}"/>
              </a:ext>
            </a:extLst>
          </p:cNvPr>
          <p:cNvSpPr txBox="1"/>
          <p:nvPr/>
        </p:nvSpPr>
        <p:spPr>
          <a:xfrm>
            <a:off x="1054100" y="1047750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双边带信号性能损失原因探究</a:t>
            </a:r>
          </a:p>
        </p:txBody>
      </p: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E0D0C7E1-499A-C763-44E8-31BB97DFF13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3378903"/>
              </p:ext>
            </p:extLst>
          </p:nvPr>
        </p:nvGraphicFramePr>
        <p:xfrm>
          <a:off x="1377265" y="1747837"/>
          <a:ext cx="6394450" cy="168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517560" imgH="927000" progId="Equation.DSMT4">
                  <p:embed/>
                </p:oleObj>
              </mc:Choice>
              <mc:Fallback>
                <p:oleObj name="Equation" r:id="rId2" imgW="3517560" imgH="927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377265" y="1747837"/>
                        <a:ext cx="6394450" cy="1685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08358C82-9D81-C54A-F853-82745BE25438}"/>
              </a:ext>
            </a:extLst>
          </p:cNvPr>
          <p:cNvSpPr txBox="1"/>
          <p:nvPr/>
        </p:nvSpPr>
        <p:spPr>
          <a:xfrm>
            <a:off x="1054100" y="4191000"/>
            <a:ext cx="74703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分为</a:t>
            </a:r>
            <a:r>
              <a:rPr lang="en-US" altLang="zh-CN" dirty="0"/>
              <a:t>dither</a:t>
            </a:r>
            <a:r>
              <a:rPr lang="zh-CN" altLang="en-US" dirty="0"/>
              <a:t>信号自拍频；</a:t>
            </a:r>
            <a:r>
              <a:rPr lang="en-US" altLang="zh-CN" dirty="0"/>
              <a:t>dither</a:t>
            </a:r>
            <a:r>
              <a:rPr lang="zh-CN" altLang="en-US" dirty="0"/>
              <a:t>信号之间的交调项；</a:t>
            </a:r>
            <a:r>
              <a:rPr lang="en-US" altLang="zh-CN" dirty="0"/>
              <a:t>dither</a:t>
            </a:r>
            <a:r>
              <a:rPr lang="zh-CN" altLang="en-US" dirty="0"/>
              <a:t>信号的平方项；</a:t>
            </a:r>
            <a:endParaRPr lang="en-US" altLang="zh-CN" dirty="0"/>
          </a:p>
          <a:p>
            <a:r>
              <a:rPr lang="zh-CN" altLang="en-US" dirty="0"/>
              <a:t>载波与</a:t>
            </a:r>
            <a:r>
              <a:rPr lang="en-US" altLang="zh-CN" dirty="0"/>
              <a:t>dither</a:t>
            </a:r>
            <a:r>
              <a:rPr lang="zh-CN" altLang="en-US" dirty="0"/>
              <a:t>信号的交调项；传输信号与</a:t>
            </a:r>
            <a:r>
              <a:rPr lang="en-US" altLang="zh-CN" dirty="0"/>
              <a:t>dither</a:t>
            </a:r>
            <a:r>
              <a:rPr lang="zh-CN" altLang="en-US" dirty="0"/>
              <a:t>信号的交调项</a:t>
            </a:r>
          </a:p>
        </p:txBody>
      </p:sp>
    </p:spTree>
    <p:extLst>
      <p:ext uri="{BB962C8B-B14F-4D97-AF65-F5344CB8AC3E}">
        <p14:creationId xmlns:p14="http://schemas.microsoft.com/office/powerpoint/2010/main" val="4289311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B7673B-F7AE-0110-3EF5-083C959FB1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DF15A3F-6995-15F6-F80B-2169DFA2636A}"/>
              </a:ext>
            </a:extLst>
          </p:cNvPr>
          <p:cNvSpPr txBox="1"/>
          <p:nvPr/>
        </p:nvSpPr>
        <p:spPr>
          <a:xfrm>
            <a:off x="1028700" y="90805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双边带信号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F0FD006-08A7-7CAB-3AB8-14E5BEB0D9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1695450"/>
            <a:ext cx="5334000" cy="40005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9E0F314-8510-9C0C-6A35-6D0F80DA91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95450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19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9BD5AE-3674-5487-1255-3B5ABBA720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23C9733-C7D4-9238-2815-F8475E3FE85F}"/>
              </a:ext>
            </a:extLst>
          </p:cNvPr>
          <p:cNvSpPr txBox="1"/>
          <p:nvPr/>
        </p:nvSpPr>
        <p:spPr>
          <a:xfrm>
            <a:off x="1028700" y="90805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双边带信号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BB733FF-24BF-4B6B-0441-106F602DDA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797050"/>
            <a:ext cx="5334000" cy="40005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8077B7C-7606-5071-DF88-0F5AD03473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0" y="1797050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294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602CB3-BBB5-3303-C7C2-309D81A9D9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5F8A1B8-6C07-2E9D-F79B-2D955A08FA4A}"/>
              </a:ext>
            </a:extLst>
          </p:cNvPr>
          <p:cNvSpPr txBox="1"/>
          <p:nvPr/>
        </p:nvSpPr>
        <p:spPr>
          <a:xfrm>
            <a:off x="1028700" y="90805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双边带信号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ED4B8D7-D52A-E8D5-AFEA-BB778AEE6F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" y="1733550"/>
            <a:ext cx="5334000" cy="40005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C3B3136-D143-ECF3-1079-341A7D13DD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9300" y="1733550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848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DAB0C0-1E9E-57CC-07AB-1A598AC136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024F328-1626-D338-F9E4-832B4A266428}"/>
              </a:ext>
            </a:extLst>
          </p:cNvPr>
          <p:cNvSpPr txBox="1"/>
          <p:nvPr/>
        </p:nvSpPr>
        <p:spPr>
          <a:xfrm>
            <a:off x="1028700" y="90805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双边带信号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539E4EC-574F-915E-8EF7-A5D4477082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822450"/>
            <a:ext cx="5334000" cy="40005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87D5C20-E953-EF5C-7AA2-40D2BF6DB1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0" y="1822450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9858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2C375A-69FD-EDE9-2830-9A30A8B0B8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8A8EC66-2C0B-0EE5-B6B2-7775399844A4}"/>
              </a:ext>
            </a:extLst>
          </p:cNvPr>
          <p:cNvSpPr txBox="1"/>
          <p:nvPr/>
        </p:nvSpPr>
        <p:spPr>
          <a:xfrm>
            <a:off x="1028700" y="90805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双边带信号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B9C4988-BC87-B859-8DF6-F24659BB78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900" y="1733550"/>
            <a:ext cx="5334000" cy="40005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A99C226-DBC1-2860-A428-7918CCA3A0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9000" y="1733550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7243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A2D3B9-86C8-EFEB-8EF4-580EDA27E6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1696E6E-32E3-B797-8BDF-4B193BA0CF00}"/>
              </a:ext>
            </a:extLst>
          </p:cNvPr>
          <p:cNvSpPr txBox="1"/>
          <p:nvPr/>
        </p:nvSpPr>
        <p:spPr>
          <a:xfrm>
            <a:off x="1028700" y="90805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双边带信号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E7D7833-D33D-96DC-8AC3-C43AE3AC1F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708150"/>
            <a:ext cx="5334000" cy="40005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C75B01C-75C3-074B-72B9-1ADD23FE04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9488" y="1708150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1466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88</Words>
  <Application>Microsoft Office PowerPoint</Application>
  <PresentationFormat>宽屏</PresentationFormat>
  <Paragraphs>17</Paragraphs>
  <Slides>13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等线</vt:lpstr>
      <vt:lpstr>等线 Light</vt:lpstr>
      <vt:lpstr>Arial</vt:lpstr>
      <vt:lpstr>Office 主题​​</vt:lpstr>
      <vt:lpstr>MathType 7.0 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珺 董</dc:creator>
  <cp:lastModifiedBy>珺 董</cp:lastModifiedBy>
  <cp:revision>3</cp:revision>
  <dcterms:created xsi:type="dcterms:W3CDTF">2025-04-08T01:26:13Z</dcterms:created>
  <dcterms:modified xsi:type="dcterms:W3CDTF">2025-04-08T03:27:28Z</dcterms:modified>
</cp:coreProperties>
</file>