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77186-BDEA-9BB5-77BA-21A913EB1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8C8960-D029-AE21-231D-71E9CD5A2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2F2BF-AF66-09DD-F9E7-E9EE5A0A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A3149-BC7D-15F7-3B69-9FD94CB7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59FBC-8A6F-C4E2-15CC-FC046096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3DCA-F441-2003-1F53-565EDB5F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AF9F43-FD28-3F38-D029-5CCA76A4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3003A0-C0BE-B592-D997-E12B5274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51C5C7-5A03-68EE-27DD-E93CB6BC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F02BF-2700-F7FE-5FFC-C6E3DDEB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E9DC16-07A4-8DE2-F9B8-4BA8B93B8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BF4AFB-29D2-DD89-DE80-9EBD31733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594810-3432-1565-467B-C5B71FD6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140488-46DC-15DC-F64A-3B8D761F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72684-6BE4-C3B9-370B-263F680C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9BD72-1E5A-1E66-9218-859D92B8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31419F-2C56-4311-61EA-3ECE2BDC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271132-B7F1-45F0-D398-0C888249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8D7731-3019-C129-32A1-3895F036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B4B2F-0D87-BE34-E25C-8A2E138B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614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8E538-3E0B-1D64-2230-C69FFFD7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B3D2DC-9491-0452-AB4A-218EA1FBD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284D2-F8C5-713D-FD5A-7AFFC9E6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0912F-6251-7802-3D11-C4E93687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81DF-4636-51EA-C107-7C665441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05155-F470-2347-53A8-529F0DEFF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4E97E-489D-574E-5EF8-F70F000C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07CDAD-3026-D935-EBF6-C94BE52F7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BE3148-CAF9-89DB-B348-5D568F0D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89DA8-4B97-986A-F50A-6461541B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049A7-820C-1C2E-FD8C-627263B3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3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8B341-EFDE-693D-6772-E6163382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2C0A28-8E5E-B027-7572-52DA518CE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9A0B79-8746-4A17-0AF7-7DBF74813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E2A189-4FAC-6014-92EB-C418D8E3B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DBEF95-87EF-0D77-12A8-1AA43E0FE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364A2A-57A6-C2A4-B26A-26C308F6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9D0B37-8F64-79DD-2993-E243BD3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39F05C-AD7C-30B5-3E58-27C9F8E2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69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0632A-E76C-641D-5D7C-925EB31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C554E-6A07-0CA4-0F2B-ED7E8DF6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A90698-5C7E-824B-F913-9D1E6333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57D4ED-7FE8-99D7-0E5A-F722A1CC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B1284-2E1E-0D31-D935-21174BD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79183E-39D6-04D4-312D-27F0CBE6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CFACFC-AB40-44F2-CE3F-8C63F6D0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45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0DEAF-5267-0690-A2C8-92DE5E2C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0300A-941C-EB3E-2BE7-0F250B93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3A1F1-93FA-7983-B918-FCA2AE39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78A45-C1DF-27FA-C34A-29998DE2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E84D10-7F4D-9132-E657-CF7BFAA4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2D650B-AAF1-DF85-502C-4816A779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7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2CA18-0E47-82F6-6D5E-AC6B0F8D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304D57-B369-4F22-E82B-1549DA7D5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F3B866-E864-2D10-FB7D-B6792AB8F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9FFDF5-6E92-56FB-7867-EB6D104F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2CA65-7064-CA29-DEA5-627EE243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09DA4-9D65-C445-AFFB-9618CCB4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50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697DC-DA86-C716-5E36-BBB42F74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FD549-64A7-86A6-2436-389028B9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1D0F9-8882-BB45-1FEE-767112DB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AD9C-68FD-469C-926B-92A831BAA111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E4CE9-CD9A-5F67-71B8-DC7AE5A3F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4670F-60A6-A8BE-24AC-228F01923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38FEA-20DA-4867-9AF1-37D17AF89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0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E5E10FA-1E50-5AA5-C52C-90A04CA0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51" y="2077717"/>
            <a:ext cx="2057143" cy="2361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71C2E8-922B-BA68-4531-4F58E940C742}"/>
              </a:ext>
            </a:extLst>
          </p:cNvPr>
          <p:cNvSpPr txBox="1"/>
          <p:nvPr/>
        </p:nvSpPr>
        <p:spPr>
          <a:xfrm>
            <a:off x="5573716" y="62797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信号接收的星座图能够完全复原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374F28-A0EF-B170-1608-0DE0693AD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54" y="2562333"/>
            <a:ext cx="295238" cy="17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2A121B-4D74-ECAD-46CF-FB69119D8B41}"/>
              </a:ext>
            </a:extLst>
          </p:cNvPr>
          <p:cNvSpPr txBox="1"/>
          <p:nvPr/>
        </p:nvSpPr>
        <p:spPr>
          <a:xfrm>
            <a:off x="885392" y="5991472"/>
            <a:ext cx="6412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PRT only</a:t>
            </a:r>
            <a:r>
              <a:rPr lang="zh-CN" altLang="en-US" dirty="0"/>
              <a:t>：生成信号只有一个相应的载波，仿真传输和接收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PRT+ICI</a:t>
            </a:r>
            <a:r>
              <a:rPr lang="zh-CN" altLang="en-US" dirty="0"/>
              <a:t>：生成信号具有所有载波，仿真传输和接收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9275E7D-EA68-EDA3-C8A5-7AE29D803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40" y="974216"/>
            <a:ext cx="2305050" cy="23050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2B9C31-7E44-CF57-BF88-5511B8834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86" y="974216"/>
            <a:ext cx="2305050" cy="23050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A454ED5-A0BE-1216-32F4-C6F41AD18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570" y="3483580"/>
            <a:ext cx="2305049" cy="230504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B06465F-299C-1E12-2946-A28B32244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87" y="3459516"/>
            <a:ext cx="2305049" cy="230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6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6AC92-B5D1-CDA9-AC61-5A908F61B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AF04E2-EA9E-B5E7-19A4-A0E19E7B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3C8D72-8881-1B54-ADED-9470CBB65A00}"/>
              </a:ext>
            </a:extLst>
          </p:cNvPr>
          <p:cNvSpPr txBox="1"/>
          <p:nvPr/>
        </p:nvSpPr>
        <p:spPr>
          <a:xfrm>
            <a:off x="8398412" y="4768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80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95CD6-5BF6-B41F-28B1-AFD85ADE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7C4502-1C25-F062-0769-CF33E6C2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391" y="120366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93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6A5D-5F1D-AE83-71D7-3C7B226A9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7DE4359-26E2-D40A-9866-20FD2E31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" y="1611630"/>
            <a:ext cx="5334000" cy="4000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E686EB-B4B2-ECC3-1A45-33CA7650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31" y="161163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C07ED-F832-5212-B640-31486BF7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2C562E-AD98-B3FD-A0BD-2C0AE2F37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34" y="0"/>
            <a:ext cx="53340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8FF710-0725-371A-26C1-2C42D070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789" y="151227"/>
            <a:ext cx="5132364" cy="38492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02B0A6-A58D-3641-D089-B3832E28B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89" y="3711233"/>
            <a:ext cx="4195689" cy="31467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D53F1A-7A1D-34C6-90F9-4A6AED053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296" y="4062487"/>
            <a:ext cx="3727350" cy="27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10985-22B5-04C4-78D8-5B7D3C40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025866-81DA-820D-3B56-E9863E31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" y="204860"/>
            <a:ext cx="5334000" cy="40005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38714A-06CA-8DC1-D1C8-737A2C43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86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A873-8235-B22E-A17D-B0A22A6D1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739D80-6F90-686A-7315-6C5ECFEE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5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400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9F03-18F0-836A-2BBD-9268C94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0B2E5D-C37F-BCB6-1797-0DC5D2445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35" y="1642222"/>
            <a:ext cx="4764741" cy="35735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541A18-8458-A0B4-78F5-F7E4EBA8EC41}"/>
              </a:ext>
            </a:extLst>
          </p:cNvPr>
          <p:cNvSpPr txBox="1"/>
          <p:nvPr/>
        </p:nvSpPr>
        <p:spPr>
          <a:xfrm>
            <a:off x="1156447" y="1004047"/>
            <a:ext cx="382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蒙特卡洛仿真跑出来的</a:t>
            </a:r>
            <a:r>
              <a:rPr lang="en-US" altLang="zh-CN" dirty="0"/>
              <a:t>ICI</a:t>
            </a:r>
            <a:r>
              <a:rPr lang="zh-CN" altLang="en-US" dirty="0"/>
              <a:t>和</a:t>
            </a:r>
            <a:r>
              <a:rPr lang="en-US" altLang="zh-CN" dirty="0"/>
              <a:t>PRT</a:t>
            </a:r>
            <a:r>
              <a:rPr lang="zh-CN" altLang="en-US" dirty="0"/>
              <a:t>仿真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1414C8-B92F-ED01-72E6-D48479C6D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141" y="1373379"/>
            <a:ext cx="5334000" cy="4000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77D2B5E-7E38-5E86-B64F-5D6BA0081C2E}"/>
              </a:ext>
            </a:extLst>
          </p:cNvPr>
          <p:cNvSpPr txBox="1"/>
          <p:nvPr/>
        </p:nvSpPr>
        <p:spPr>
          <a:xfrm>
            <a:off x="7575176" y="11887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F3033F8-B34B-1EB6-C4BD-B95EA0AB3046}"/>
              </a:ext>
            </a:extLst>
          </p:cNvPr>
          <p:cNvSpPr txBox="1"/>
          <p:nvPr/>
        </p:nvSpPr>
        <p:spPr>
          <a:xfrm>
            <a:off x="2837830" y="205291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ICI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D774D7-D3DE-F4EF-399E-54D04A780043}"/>
              </a:ext>
            </a:extLst>
          </p:cNvPr>
          <p:cNvSpPr txBox="1"/>
          <p:nvPr/>
        </p:nvSpPr>
        <p:spPr>
          <a:xfrm>
            <a:off x="3059205" y="3908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666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B8418-1ADE-8421-61FD-F06EBD340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3CC069F-D789-A10D-E24E-11F7E2CA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65" y="1150844"/>
            <a:ext cx="5334000" cy="4000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30ABC64-DE60-F5A8-98E4-1A085FCCE314}"/>
              </a:ext>
            </a:extLst>
          </p:cNvPr>
          <p:cNvSpPr txBox="1"/>
          <p:nvPr/>
        </p:nvSpPr>
        <p:spPr>
          <a:xfrm>
            <a:off x="1380565" y="966178"/>
            <a:ext cx="48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蒙特卡洛仿真跑出来的</a:t>
            </a:r>
            <a:r>
              <a:rPr lang="en-US" altLang="zh-CN" dirty="0"/>
              <a:t>ICI</a:t>
            </a:r>
            <a:r>
              <a:rPr lang="zh-CN" altLang="en-US" dirty="0"/>
              <a:t>和</a:t>
            </a:r>
            <a:r>
              <a:rPr lang="en-US" altLang="zh-CN" dirty="0"/>
              <a:t>PRT</a:t>
            </a:r>
            <a:r>
              <a:rPr lang="zh-CN" altLang="en-US" dirty="0"/>
              <a:t>，以及</a:t>
            </a:r>
            <a:r>
              <a:rPr lang="en-US" altLang="zh-CN" dirty="0"/>
              <a:t>PN</a:t>
            </a:r>
            <a:r>
              <a:rPr lang="zh-CN" altLang="en-US" dirty="0"/>
              <a:t>仿真</a:t>
            </a:r>
          </a:p>
        </p:txBody>
      </p:sp>
    </p:spTree>
    <p:extLst>
      <p:ext uri="{BB962C8B-B14F-4D97-AF65-F5344CB8AC3E}">
        <p14:creationId xmlns:p14="http://schemas.microsoft.com/office/powerpoint/2010/main" val="128913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F51B-6E0A-D7A4-2C29-142CA47F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51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43E48-B798-46AF-79F3-FC80B96E9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B0E32A-C92A-AE5E-F1C5-C65B2A85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809" y="1016841"/>
            <a:ext cx="4152381" cy="1904762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FBB24A11-CF9D-2917-57C2-877F7CD392B0}"/>
              </a:ext>
            </a:extLst>
          </p:cNvPr>
          <p:cNvSpPr/>
          <p:nvPr/>
        </p:nvSpPr>
        <p:spPr>
          <a:xfrm>
            <a:off x="4688541" y="2334415"/>
            <a:ext cx="708212" cy="4482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34944D-DFF7-417A-7C99-E69ED07F565B}"/>
              </a:ext>
            </a:extLst>
          </p:cNvPr>
          <p:cNvSpPr txBox="1"/>
          <p:nvPr/>
        </p:nvSpPr>
        <p:spPr>
          <a:xfrm>
            <a:off x="4760358" y="289830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99FB03-6D18-ADC2-783F-EACE4935F6F4}"/>
              </a:ext>
            </a:extLst>
          </p:cNvPr>
          <p:cNvSpPr txBox="1"/>
          <p:nvPr/>
        </p:nvSpPr>
        <p:spPr>
          <a:xfrm>
            <a:off x="6257464" y="289830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ICI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1E5B18-AAE7-4ED3-3F82-FB7A9F72F4CD}"/>
              </a:ext>
            </a:extLst>
          </p:cNvPr>
          <p:cNvSpPr/>
          <p:nvPr/>
        </p:nvSpPr>
        <p:spPr>
          <a:xfrm>
            <a:off x="5711378" y="2334415"/>
            <a:ext cx="1729327" cy="44823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99BB9C-69C2-E9DE-1664-52C3CE24F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2" y="3348319"/>
            <a:ext cx="4161905" cy="267619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1F0D6CF-42D2-8A40-7E43-F7FA58A988C5}"/>
              </a:ext>
            </a:extLst>
          </p:cNvPr>
          <p:cNvSpPr txBox="1"/>
          <p:nvPr/>
        </p:nvSpPr>
        <p:spPr>
          <a:xfrm>
            <a:off x="3580545" y="4861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接收信号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1E40ACA-E3D4-A459-3E69-17481114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04" y="3831445"/>
            <a:ext cx="3790476" cy="1523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A7D9E2B-ABD7-53A5-0366-8E3095483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283" y="3757367"/>
            <a:ext cx="2476190" cy="6857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05DBFAD-C307-0D8F-2DFE-F5D409EFF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383" y="4593350"/>
            <a:ext cx="2619048" cy="95238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14F8956-EDD1-52E9-C1F0-68E2CD238C64}"/>
              </a:ext>
            </a:extLst>
          </p:cNvPr>
          <p:cNvSpPr txBox="1"/>
          <p:nvPr/>
        </p:nvSpPr>
        <p:spPr>
          <a:xfrm>
            <a:off x="6641309" y="558672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理论公式带入计算即可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EC97F32-A1AD-42A9-6A35-DFF8814BC03D}"/>
              </a:ext>
            </a:extLst>
          </p:cNvPr>
          <p:cNvSpPr txBox="1"/>
          <p:nvPr/>
        </p:nvSpPr>
        <p:spPr>
          <a:xfrm>
            <a:off x="8486815" y="670810"/>
            <a:ext cx="3610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PRT</a:t>
            </a:r>
            <a:r>
              <a:rPr lang="zh-CN" altLang="en-US" dirty="0"/>
              <a:t>问题：单载波信号通过系统仿真传输后，无法将</a:t>
            </a:r>
            <a:r>
              <a:rPr lang="en-US" altLang="zh-CN" dirty="0"/>
              <a:t>PRT</a:t>
            </a:r>
            <a:r>
              <a:rPr lang="zh-CN" altLang="en-US" dirty="0"/>
              <a:t>单独提取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ICI</a:t>
            </a:r>
            <a:r>
              <a:rPr lang="zh-CN" altLang="en-US" dirty="0"/>
              <a:t>的计算：去除第一项的功率后，计算接收到其余载波的功率，相除后能得到相应</a:t>
            </a:r>
            <a:r>
              <a:rPr lang="en-US" altLang="zh-CN" dirty="0"/>
              <a:t>ICI</a:t>
            </a:r>
            <a:r>
              <a:rPr lang="zh-CN" altLang="en-US" dirty="0"/>
              <a:t>功率。</a:t>
            </a:r>
            <a:r>
              <a:rPr lang="zh-CN" altLang="en-US" dirty="0">
                <a:solidFill>
                  <a:srgbClr val="C00000"/>
                </a:solidFill>
              </a:rPr>
              <a:t>但因</a:t>
            </a:r>
            <a:r>
              <a:rPr lang="en-US" altLang="zh-CN" dirty="0">
                <a:solidFill>
                  <a:srgbClr val="C00000"/>
                </a:solidFill>
              </a:rPr>
              <a:t>PRT</a:t>
            </a:r>
            <a:r>
              <a:rPr lang="zh-CN" altLang="en-US" dirty="0">
                <a:solidFill>
                  <a:srgbClr val="C00000"/>
                </a:solidFill>
              </a:rPr>
              <a:t>功率无法有效提取，方法存疑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0CB414-643D-E145-8C5E-93410BA92774}"/>
              </a:ext>
            </a:extLst>
          </p:cNvPr>
          <p:cNvSpPr txBox="1"/>
          <p:nvPr/>
        </p:nvSpPr>
        <p:spPr>
          <a:xfrm>
            <a:off x="7064194" y="85547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数值仿真</a:t>
            </a:r>
          </a:p>
        </p:txBody>
      </p:sp>
    </p:spTree>
    <p:extLst>
      <p:ext uri="{BB962C8B-B14F-4D97-AF65-F5344CB8AC3E}">
        <p14:creationId xmlns:p14="http://schemas.microsoft.com/office/powerpoint/2010/main" val="349086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8D1EA-E35A-97FD-793D-2B56129DE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A4ACAA-CC11-992F-2710-96C8F48DE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54" y="1774691"/>
            <a:ext cx="3095238" cy="294285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6E7536-2E6F-88B6-3F6F-E228712497A1}"/>
              </a:ext>
            </a:extLst>
          </p:cNvPr>
          <p:cNvSpPr txBox="1"/>
          <p:nvPr/>
        </p:nvSpPr>
        <p:spPr>
          <a:xfrm>
            <a:off x="6096000" y="1892808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同理：接收信号的相位抖动无法准确提取，如果能绘制该抖动，直接计算方差应该能获取</a:t>
            </a:r>
            <a:r>
              <a:rPr lang="en-US" altLang="zh-CN" dirty="0"/>
              <a:t>PRT</a:t>
            </a:r>
            <a:r>
              <a:rPr lang="zh-CN" altLang="en-US" dirty="0"/>
              <a:t>相应功率。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已实验方法：存在</a:t>
            </a:r>
            <a:r>
              <a:rPr lang="en-US" altLang="zh-CN" dirty="0"/>
              <a:t>PN</a:t>
            </a:r>
            <a:r>
              <a:rPr lang="zh-CN" altLang="en-US" dirty="0"/>
              <a:t>的信号经过传输后减去经过传输的不存在</a:t>
            </a:r>
            <a:r>
              <a:rPr lang="en-US" altLang="zh-CN" dirty="0"/>
              <a:t>PN</a:t>
            </a:r>
            <a:r>
              <a:rPr lang="zh-CN" altLang="en-US" dirty="0"/>
              <a:t>的信号，但效果不理想</a:t>
            </a:r>
          </a:p>
        </p:txBody>
      </p:sp>
    </p:spTree>
    <p:extLst>
      <p:ext uri="{BB962C8B-B14F-4D97-AF65-F5344CB8AC3E}">
        <p14:creationId xmlns:p14="http://schemas.microsoft.com/office/powerpoint/2010/main" val="808133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956EFD4-0B58-5800-146F-CF3C6B8B3D27}"/>
              </a:ext>
            </a:extLst>
          </p:cNvPr>
          <p:cNvSpPr txBox="1"/>
          <p:nvPr/>
        </p:nvSpPr>
        <p:spPr>
          <a:xfrm>
            <a:off x="506438" y="71745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DD-OFDM-PN</a:t>
            </a:r>
            <a:r>
              <a:rPr lang="zh-CN" altLang="en-US" dirty="0"/>
              <a:t>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04BE69-1584-72AE-FB87-89AD4360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237" y="2658226"/>
            <a:ext cx="2443326" cy="244332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3F3A4E3-3BA7-E4BF-40C1-FE145A4F23FC}"/>
              </a:ext>
            </a:extLst>
          </p:cNvPr>
          <p:cNvSpPr txBox="1"/>
          <p:nvPr/>
        </p:nvSpPr>
        <p:spPr>
          <a:xfrm>
            <a:off x="506438" y="141260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第一个载波传输</a:t>
            </a:r>
            <a:r>
              <a:rPr lang="en-US" altLang="zh-CN" dirty="0"/>
              <a:t>1000km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2840F91-74C0-6B6D-78B8-E7CD436A4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26" y="2375041"/>
            <a:ext cx="3635348" cy="27265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5FE70FD-EE27-953E-BB0D-E6B8B5400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983" y="2375041"/>
            <a:ext cx="3933017" cy="29497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6D3F04D-399B-34BE-727F-688C6B801E31}"/>
              </a:ext>
            </a:extLst>
          </p:cNvPr>
          <p:cNvSpPr txBox="1"/>
          <p:nvPr/>
        </p:nvSpPr>
        <p:spPr>
          <a:xfrm>
            <a:off x="4278326" y="5885543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相噪方差：</a:t>
            </a:r>
            <a:r>
              <a:rPr lang="en-US" altLang="zh-CN" dirty="0"/>
              <a:t>5.1691e-05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6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89A9E3-334F-A74E-2CA8-B896346D1962}"/>
              </a:ext>
            </a:extLst>
          </p:cNvPr>
          <p:cNvSpPr txBox="1"/>
          <p:nvPr/>
        </p:nvSpPr>
        <p:spPr>
          <a:xfrm>
            <a:off x="506438" y="71745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DD-OFDM-PN</a:t>
            </a:r>
            <a:r>
              <a:rPr lang="zh-CN" altLang="en-US" dirty="0"/>
              <a:t>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6B86DD-E1FD-CDC8-A6E2-EE0D01F418D6}"/>
              </a:ext>
            </a:extLst>
          </p:cNvPr>
          <p:cNvSpPr txBox="1"/>
          <p:nvPr/>
        </p:nvSpPr>
        <p:spPr>
          <a:xfrm>
            <a:off x="506438" y="1412604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最后一个载波传输</a:t>
            </a:r>
            <a:r>
              <a:rPr lang="en-US" altLang="zh-CN" dirty="0"/>
              <a:t>1000km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369FB-A139-E464-98F8-DCB89FACF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55" y="2277473"/>
            <a:ext cx="2798592" cy="27985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3C2C64-5FE2-4D94-F187-AD75313C4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0" y="2277473"/>
            <a:ext cx="3731456" cy="27985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34284A4-6AB5-35DF-64C5-15D3BD1FF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342" y="2277473"/>
            <a:ext cx="3746416" cy="280981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2F36EB-06E2-3D50-9B0D-9793308B562C}"/>
              </a:ext>
            </a:extLst>
          </p:cNvPr>
          <p:cNvSpPr txBox="1"/>
          <p:nvPr/>
        </p:nvSpPr>
        <p:spPr>
          <a:xfrm>
            <a:off x="4571861" y="5674528"/>
            <a:ext cx="2771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相噪方差：1.8442e-04</a:t>
            </a:r>
          </a:p>
        </p:txBody>
      </p:sp>
    </p:spTree>
    <p:extLst>
      <p:ext uri="{BB962C8B-B14F-4D97-AF65-F5344CB8AC3E}">
        <p14:creationId xmlns:p14="http://schemas.microsoft.com/office/powerpoint/2010/main" val="53644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B799-F6A0-0589-60A2-2E887226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7A00F1-3946-453B-5556-A7A6053ADC04}"/>
              </a:ext>
            </a:extLst>
          </p:cNvPr>
          <p:cNvSpPr txBox="1"/>
          <p:nvPr/>
        </p:nvSpPr>
        <p:spPr>
          <a:xfrm>
            <a:off x="506438" y="71745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CO-OFDM-PN</a:t>
            </a:r>
            <a:r>
              <a:rPr lang="zh-CN" altLang="en-US" dirty="0"/>
              <a:t>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06A324-F559-E51B-6D44-6CF0DFFD92F1}"/>
              </a:ext>
            </a:extLst>
          </p:cNvPr>
          <p:cNvSpPr txBox="1"/>
          <p:nvPr/>
        </p:nvSpPr>
        <p:spPr>
          <a:xfrm>
            <a:off x="506438" y="1412604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最后一个载波传输</a:t>
            </a:r>
            <a:r>
              <a:rPr lang="en-US" altLang="zh-CN" dirty="0"/>
              <a:t>1000km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E03E61-9434-334A-6CFF-0B94C0E0C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47" y="2107755"/>
            <a:ext cx="40005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91A6A4-0778-C85B-01F0-3D82D80B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447" y="2107755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740FEF7-F411-A7E3-2720-A6ECDCB3E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7" y="6118806"/>
            <a:ext cx="1533333" cy="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EF950-F24C-37AB-11D4-A95BD09F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F577C6-D9DB-7EE2-0CDE-8EF05C662493}"/>
              </a:ext>
            </a:extLst>
          </p:cNvPr>
          <p:cNvSpPr txBox="1"/>
          <p:nvPr/>
        </p:nvSpPr>
        <p:spPr>
          <a:xfrm>
            <a:off x="506438" y="71745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CO-OFDM-PN</a:t>
            </a:r>
            <a:r>
              <a:rPr lang="zh-CN" altLang="en-US" dirty="0"/>
              <a:t>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9BC817-999C-C0B8-3253-B16D8268DB32}"/>
              </a:ext>
            </a:extLst>
          </p:cNvPr>
          <p:cNvSpPr txBox="1"/>
          <p:nvPr/>
        </p:nvSpPr>
        <p:spPr>
          <a:xfrm>
            <a:off x="506438" y="141260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第一个载波传输</a:t>
            </a:r>
            <a:r>
              <a:rPr lang="en-US" altLang="zh-CN" dirty="0"/>
              <a:t>1000km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C02000-C421-6286-0774-A42C3F95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" y="1781936"/>
            <a:ext cx="4000500" cy="4000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E9EC572-35D1-5A0E-12F9-AD65A9A8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63" y="159727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8B6158-764C-F190-9983-C2DEFF81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53" y="6015929"/>
            <a:ext cx="1533333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9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88D7F-0185-8EB4-ECC7-E06E3ABA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155708B-24DA-1513-4617-0C0FA7E9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05" y="1723787"/>
            <a:ext cx="4000500" cy="4000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E592E7-F20A-2B3F-9A9B-B0C642394597}"/>
              </a:ext>
            </a:extLst>
          </p:cNvPr>
          <p:cNvSpPr txBox="1"/>
          <p:nvPr/>
        </p:nvSpPr>
        <p:spPr>
          <a:xfrm>
            <a:off x="506438" y="71745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CO-OFDM-PN</a:t>
            </a:r>
            <a:r>
              <a:rPr lang="zh-CN" altLang="en-US" dirty="0"/>
              <a:t>系统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637027-C50E-821E-BE70-6BD487969360}"/>
              </a:ext>
            </a:extLst>
          </p:cNvPr>
          <p:cNvSpPr txBox="1"/>
          <p:nvPr/>
        </p:nvSpPr>
        <p:spPr>
          <a:xfrm>
            <a:off x="2176126" y="13544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57A5205-C195-8D35-1E2D-C0AA509E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49" y="1723787"/>
            <a:ext cx="4000500" cy="4000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B8F7BF-588C-1836-FDF7-EE33F398C29C}"/>
              </a:ext>
            </a:extLst>
          </p:cNvPr>
          <p:cNvSpPr txBox="1"/>
          <p:nvPr/>
        </p:nvSpPr>
        <p:spPr>
          <a:xfrm>
            <a:off x="7896669" y="1354455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160</a:t>
            </a:r>
            <a:r>
              <a:rPr lang="en-US" altLang="zh-CN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载波</a:t>
            </a:r>
          </a:p>
        </p:txBody>
      </p:sp>
    </p:spTree>
    <p:extLst>
      <p:ext uri="{BB962C8B-B14F-4D97-AF65-F5344CB8AC3E}">
        <p14:creationId xmlns:p14="http://schemas.microsoft.com/office/powerpoint/2010/main" val="272136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CC5B-657C-9289-7021-F0367DCD8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BFC1929-05BE-0520-9BE3-D9785287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917" y="1428750"/>
            <a:ext cx="5334000" cy="4000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E9A8407-5B20-1C64-4505-14366CA27A0C}"/>
              </a:ext>
            </a:extLst>
          </p:cNvPr>
          <p:cNvSpPr txBox="1"/>
          <p:nvPr/>
        </p:nvSpPr>
        <p:spPr>
          <a:xfrm>
            <a:off x="8398412" y="47689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PTR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F6567D-3171-37DE-24A8-6AB0BA1F1EF4}"/>
              </a:ext>
            </a:extLst>
          </p:cNvPr>
          <p:cNvSpPr txBox="1"/>
          <p:nvPr/>
        </p:nvSpPr>
        <p:spPr>
          <a:xfrm>
            <a:off x="4656406" y="13082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ICI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5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231</Words>
  <Application>Microsoft Office PowerPoint</Application>
  <PresentationFormat>宽屏</PresentationFormat>
  <Paragraphs>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珺 董</dc:creator>
  <cp:lastModifiedBy>珺 董</cp:lastModifiedBy>
  <cp:revision>14</cp:revision>
  <dcterms:created xsi:type="dcterms:W3CDTF">2025-01-03T02:53:29Z</dcterms:created>
  <dcterms:modified xsi:type="dcterms:W3CDTF">2025-03-03T06:49:27Z</dcterms:modified>
</cp:coreProperties>
</file>