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0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53871-0DAD-4DB7-9F8F-29EFCB05D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69E6D9-3C50-438D-878C-986692746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EB274-944A-47CB-ADED-B8FA7B547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49FE-D940-4541-B161-724DE46EF44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516E2-3D98-4C25-A828-D214B4F9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FB9F1-1253-4005-8E31-87AF85B5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474D-DF11-48E5-BB3E-FFA642A9B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42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CDFF5-4607-4A9D-AD56-F16D53E4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3449A1-C341-433F-A037-F29B25F39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E2FF51-1A85-4A62-80F7-6A9C56A5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49FE-D940-4541-B161-724DE46EF44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36927-8627-401E-8E88-84D9A920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41E43-0035-45DE-AF80-05FFECE6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474D-DF11-48E5-BB3E-FFA642A9B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84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A2556A-7173-4F2F-AC94-3E2A4014E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BA167B-8E4E-46C2-813A-1E291CCA5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FBBB6-DBAB-4711-8C01-15D19051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49FE-D940-4541-B161-724DE46EF44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A9804C-8CE7-4C5C-B5C8-475DFFBC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1DE133-F730-4B47-9FF0-0849531B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474D-DF11-48E5-BB3E-FFA642A9B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C6783-C257-4C8C-8C34-EF5AA49C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D791F-84C7-4672-A66C-4D43C7FFB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FA6D0-D4C1-49DB-AC13-15874253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49FE-D940-4541-B161-724DE46EF44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970B3-2A5A-4A58-A1B6-5373BFAC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0908E-EBCE-4F65-8DD9-B97A4241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474D-DF11-48E5-BB3E-FFA642A9B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6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5BD5E-BB89-4B77-B963-1D3E5BD2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70AA6D-D0C4-4CCB-BF88-16E9FE956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470FCF-5A86-42CA-A2AD-084B5F00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49FE-D940-4541-B161-724DE46EF44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17742D-F6B6-474D-9CBA-7E1E26A3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CC583-57BF-4004-B463-BBCD5CD7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474D-DF11-48E5-BB3E-FFA642A9B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87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451A5-7C91-465F-A2D3-7DAA63A4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3C124F-3B1E-4C29-9DB8-F72C9FCFF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3C842B-FE4A-4D9A-AAFD-80BA1D896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A34EAD-FCFF-4F09-A87A-E9BA72C4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49FE-D940-4541-B161-724DE46EF44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31652-59E0-410B-BC8E-C1BDBA05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7E622-D35A-4290-A3FD-30331928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474D-DF11-48E5-BB3E-FFA642A9B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42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1353E-E6A1-4E43-A582-8518EF93A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DF7577-DD6C-433F-9657-FC562FD4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4D7A20-A82E-4D38-A261-2A87C9AF9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47C6F8-72C9-4CF4-937F-5527E188E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18F423-46C4-4EEB-ABCF-CB11587BF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E2CDBB-1D12-45C2-AB90-A2DE0353F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49FE-D940-4541-B161-724DE46EF44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C55CFB-EEED-404F-9005-848417FF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54EADF-3781-47DB-B22D-928968B4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474D-DF11-48E5-BB3E-FFA642A9B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08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56D66-FAE5-40ED-AA24-E3B2FE72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68960B-A04A-42A6-9C32-1908EBAC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49FE-D940-4541-B161-724DE46EF44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1B2141-932B-4275-9100-54D68634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FF01B-34C0-434B-9490-2484DA99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474D-DF11-48E5-BB3E-FFA642A9B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6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29B9C1-6BDC-4921-92DB-8FF18C72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49FE-D940-4541-B161-724DE46EF44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94BB3E-78DD-4A36-B8E7-65C9E565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8B95D1-ED8C-41B6-9FC7-6039C458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474D-DF11-48E5-BB3E-FFA642A9B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8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71879-CE98-423F-A2DC-23C6966C2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ED085-CEDE-4524-88D2-BC97A6C53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F7447C-DD24-4BFD-84F6-0D4722BDF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8FD59-462E-439C-BC68-DA294DAE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49FE-D940-4541-B161-724DE46EF44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A7B84E-587E-4D13-BA47-647DADAF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BB1874-27BC-4F1A-A339-FCE841C9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474D-DF11-48E5-BB3E-FFA642A9B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5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D5C9F-CB4D-4768-86CB-3864C8D60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87A30F-8447-4439-B48A-9C4EC2114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4F8E36-89B9-4B76-8191-C7EA94C88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C03A87-4029-48B5-B54E-37BE52F5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49FE-D940-4541-B161-724DE46EF44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A8A4F6-AE78-4F0E-AA2D-B312ACFC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51391D-3810-44DF-A06F-CA3E014E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474D-DF11-48E5-BB3E-FFA642A9B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72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BE86A6-EA68-48C5-94AC-0D0F06E0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C2210C-C9EA-45FC-8CAC-B3B98713D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5B356-1791-4285-88E8-A0864011C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649FE-D940-4541-B161-724DE46EF44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0B12A-4A1D-49DD-B8E1-CC90AB813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738EA-ABA4-4A47-8675-7043D1D1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0474D-DF11-48E5-BB3E-FFA642A9B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60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97190A8-ACD7-4F61-B15D-A51D0D874DF3}"/>
              </a:ext>
            </a:extLst>
          </p:cNvPr>
          <p:cNvSpPr/>
          <p:nvPr/>
        </p:nvSpPr>
        <p:spPr>
          <a:xfrm>
            <a:off x="2323070" y="1075038"/>
            <a:ext cx="720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93B5741D-726E-4FE7-979C-166E6DC4A79B}"/>
              </a:ext>
            </a:extLst>
          </p:cNvPr>
          <p:cNvSpPr/>
          <p:nvPr/>
        </p:nvSpPr>
        <p:spPr>
          <a:xfrm>
            <a:off x="9343070" y="1435038"/>
            <a:ext cx="360000" cy="360000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9F2A28A-3AC4-473A-B698-5776826C6238}"/>
              </a:ext>
            </a:extLst>
          </p:cNvPr>
          <p:cNvGrpSpPr/>
          <p:nvPr/>
        </p:nvGrpSpPr>
        <p:grpSpPr>
          <a:xfrm>
            <a:off x="2130713" y="1435038"/>
            <a:ext cx="396000" cy="556640"/>
            <a:chOff x="981535" y="1570962"/>
            <a:chExt cx="396000" cy="556640"/>
          </a:xfrm>
        </p:grpSpPr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5A07F0AB-9A1E-4EA4-BD32-96FB8D77C223}"/>
                </a:ext>
              </a:extLst>
            </p:cNvPr>
            <p:cNvSpPr/>
            <p:nvPr/>
          </p:nvSpPr>
          <p:spPr>
            <a:xfrm>
              <a:off x="993892" y="1570962"/>
              <a:ext cx="360000" cy="360000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63624B-67CC-4D54-8B48-766CF3A671BC}"/>
                </a:ext>
              </a:extLst>
            </p:cNvPr>
            <p:cNvSpPr/>
            <p:nvPr/>
          </p:nvSpPr>
          <p:spPr>
            <a:xfrm>
              <a:off x="981535" y="1947602"/>
              <a:ext cx="180000" cy="18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A4311DC-0F34-4973-84FD-DA4346BBBF1E}"/>
                </a:ext>
              </a:extLst>
            </p:cNvPr>
            <p:cNvSpPr/>
            <p:nvPr/>
          </p:nvSpPr>
          <p:spPr>
            <a:xfrm>
              <a:off x="1197535" y="1947602"/>
              <a:ext cx="180000" cy="18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6507B73-DAEB-43EE-B538-666C191EAC40}"/>
              </a:ext>
            </a:extLst>
          </p:cNvPr>
          <p:cNvGrpSpPr/>
          <p:nvPr/>
        </p:nvGrpSpPr>
        <p:grpSpPr>
          <a:xfrm>
            <a:off x="9156357" y="1807395"/>
            <a:ext cx="720000" cy="184283"/>
            <a:chOff x="8007179" y="1930962"/>
            <a:chExt cx="720000" cy="184283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B886627-7244-4429-B32C-A616DA0708A6}"/>
                </a:ext>
              </a:extLst>
            </p:cNvPr>
            <p:cNvCxnSpPr/>
            <p:nvPr/>
          </p:nvCxnSpPr>
          <p:spPr>
            <a:xfrm flipV="1">
              <a:off x="8007179" y="1930962"/>
              <a:ext cx="720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C7C9742-742E-4133-8507-4B2F7CB29DD3}"/>
                </a:ext>
              </a:extLst>
            </p:cNvPr>
            <p:cNvSpPr/>
            <p:nvPr/>
          </p:nvSpPr>
          <p:spPr>
            <a:xfrm>
              <a:off x="8079179" y="1935245"/>
              <a:ext cx="576000" cy="18000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F48179C-2D87-4357-B5AA-5CB40C4BB8FD}"/>
              </a:ext>
            </a:extLst>
          </p:cNvPr>
          <p:cNvGrpSpPr/>
          <p:nvPr/>
        </p:nvGrpSpPr>
        <p:grpSpPr>
          <a:xfrm>
            <a:off x="1963070" y="2012109"/>
            <a:ext cx="720000" cy="196640"/>
            <a:chOff x="8007179" y="1930962"/>
            <a:chExt cx="720000" cy="19664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560636F-EC58-4B9D-B34B-89DAB31214B6}"/>
                </a:ext>
              </a:extLst>
            </p:cNvPr>
            <p:cNvCxnSpPr/>
            <p:nvPr/>
          </p:nvCxnSpPr>
          <p:spPr>
            <a:xfrm flipV="1">
              <a:off x="8007179" y="1930962"/>
              <a:ext cx="720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32CFACB-D766-4CCA-A3F2-52FEA6632181}"/>
                </a:ext>
              </a:extLst>
            </p:cNvPr>
            <p:cNvSpPr/>
            <p:nvPr/>
          </p:nvSpPr>
          <p:spPr>
            <a:xfrm>
              <a:off x="8079179" y="1947602"/>
              <a:ext cx="576000" cy="18000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A40BB06-C7B8-4EBE-A18E-49226F3746DF}"/>
              </a:ext>
            </a:extLst>
          </p:cNvPr>
          <p:cNvGrpSpPr/>
          <p:nvPr/>
        </p:nvGrpSpPr>
        <p:grpSpPr>
          <a:xfrm>
            <a:off x="2355080" y="2288242"/>
            <a:ext cx="7167990" cy="360000"/>
            <a:chOff x="2355080" y="2288242"/>
            <a:chExt cx="7167990" cy="36000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CB26C7A-611E-4951-96C3-12244E11D942}"/>
                </a:ext>
              </a:extLst>
            </p:cNvPr>
            <p:cNvCxnSpPr/>
            <p:nvPr/>
          </p:nvCxnSpPr>
          <p:spPr>
            <a:xfrm>
              <a:off x="9523070" y="2288242"/>
              <a:ext cx="0" cy="3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3E78B1B-2452-49A2-A643-911D84E93CF9}"/>
                </a:ext>
              </a:extLst>
            </p:cNvPr>
            <p:cNvCxnSpPr/>
            <p:nvPr/>
          </p:nvCxnSpPr>
          <p:spPr>
            <a:xfrm>
              <a:off x="2355080" y="2288242"/>
              <a:ext cx="0" cy="3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2427AC5-7AF3-43ED-A6C8-738DB022E509}"/>
                </a:ext>
              </a:extLst>
            </p:cNvPr>
            <p:cNvCxnSpPr/>
            <p:nvPr/>
          </p:nvCxnSpPr>
          <p:spPr>
            <a:xfrm>
              <a:off x="2355080" y="2471351"/>
              <a:ext cx="716799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1EAA22B-93C0-4DBF-AA68-0CA66F545179}"/>
              </a:ext>
            </a:extLst>
          </p:cNvPr>
          <p:cNvSpPr txBox="1"/>
          <p:nvPr/>
        </p:nvSpPr>
        <p:spPr>
          <a:xfrm>
            <a:off x="5364479" y="2227886"/>
            <a:ext cx="15960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 m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838063-5608-411C-9236-CE4F0363BF37}"/>
                  </a:ext>
                </a:extLst>
              </p:cNvPr>
              <p:cNvSpPr txBox="1"/>
              <p:nvPr/>
            </p:nvSpPr>
            <p:spPr>
              <a:xfrm>
                <a:off x="2076552" y="3483970"/>
                <a:ext cx="803889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Material Property</a:t>
                </a:r>
              </a:p>
              <a:p>
                <a:r>
                  <a:rPr lang="en-US" altLang="ko-K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29.43 </a:t>
                </a:r>
                <a:r>
                  <a:rPr lang="en-US" altLang="ko-K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GPa</a:t>
                </a: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3.81 m</a:t>
                </a:r>
                <a:r>
                  <a:rPr lang="en-US" altLang="ko-KR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  <a:p>
                <a:r>
                  <a:rPr lang="en-US" altLang="ko-K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34088 kg/m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44.75 rad/s</a:t>
                </a:r>
                <a:endParaRPr lang="ko-KR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838063-5608-411C-9236-CE4F0363B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552" y="3483970"/>
                <a:ext cx="8038896" cy="1938992"/>
              </a:xfrm>
              <a:prstGeom prst="rect">
                <a:avLst/>
              </a:prstGeom>
              <a:blipFill>
                <a:blip r:embed="rId2"/>
                <a:stretch>
                  <a:fillRect l="-1214" t="-2516" b="-6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55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EB31001A-D3B0-4642-BE10-95C702FF110F}"/>
              </a:ext>
            </a:extLst>
          </p:cNvPr>
          <p:cNvSpPr/>
          <p:nvPr/>
        </p:nvSpPr>
        <p:spPr>
          <a:xfrm>
            <a:off x="9343070" y="1435038"/>
            <a:ext cx="360000" cy="360000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1FE193-AF4C-4268-B0D4-3630FD4A6AE5}"/>
              </a:ext>
            </a:extLst>
          </p:cNvPr>
          <p:cNvGrpSpPr/>
          <p:nvPr/>
        </p:nvGrpSpPr>
        <p:grpSpPr>
          <a:xfrm>
            <a:off x="2130713" y="1435038"/>
            <a:ext cx="396000" cy="556640"/>
            <a:chOff x="981535" y="1570962"/>
            <a:chExt cx="396000" cy="556640"/>
          </a:xfrm>
        </p:grpSpPr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E39FC6A0-0BE2-4DD0-A5BC-5282078278C5}"/>
                </a:ext>
              </a:extLst>
            </p:cNvPr>
            <p:cNvSpPr/>
            <p:nvPr/>
          </p:nvSpPr>
          <p:spPr>
            <a:xfrm>
              <a:off x="993892" y="1570962"/>
              <a:ext cx="360000" cy="360000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055F620-F358-4EC1-ABA0-0B0150302E43}"/>
                </a:ext>
              </a:extLst>
            </p:cNvPr>
            <p:cNvSpPr/>
            <p:nvPr/>
          </p:nvSpPr>
          <p:spPr>
            <a:xfrm>
              <a:off x="981535" y="1947602"/>
              <a:ext cx="180000" cy="18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215C031-4C33-42E7-9C1C-1B3AD25901ED}"/>
                </a:ext>
              </a:extLst>
            </p:cNvPr>
            <p:cNvSpPr/>
            <p:nvPr/>
          </p:nvSpPr>
          <p:spPr>
            <a:xfrm>
              <a:off x="1197535" y="1947602"/>
              <a:ext cx="180000" cy="18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60933CC-0835-4210-8886-CADB826442F4}"/>
              </a:ext>
            </a:extLst>
          </p:cNvPr>
          <p:cNvGrpSpPr/>
          <p:nvPr/>
        </p:nvGrpSpPr>
        <p:grpSpPr>
          <a:xfrm>
            <a:off x="9156357" y="1807395"/>
            <a:ext cx="720000" cy="184283"/>
            <a:chOff x="8007179" y="1930962"/>
            <a:chExt cx="720000" cy="18428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34CFFEB-E805-4D06-9D67-1736725E5432}"/>
                </a:ext>
              </a:extLst>
            </p:cNvPr>
            <p:cNvCxnSpPr/>
            <p:nvPr/>
          </p:nvCxnSpPr>
          <p:spPr>
            <a:xfrm flipV="1">
              <a:off x="8007179" y="1930962"/>
              <a:ext cx="720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C5082EE-DEC6-46E9-9F84-67685F064663}"/>
                </a:ext>
              </a:extLst>
            </p:cNvPr>
            <p:cNvSpPr/>
            <p:nvPr/>
          </p:nvSpPr>
          <p:spPr>
            <a:xfrm>
              <a:off x="8079179" y="1935245"/>
              <a:ext cx="576000" cy="18000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63C864A-8AF0-49AF-8577-317960EB3BCD}"/>
              </a:ext>
            </a:extLst>
          </p:cNvPr>
          <p:cNvGrpSpPr/>
          <p:nvPr/>
        </p:nvGrpSpPr>
        <p:grpSpPr>
          <a:xfrm>
            <a:off x="1963070" y="2012109"/>
            <a:ext cx="720000" cy="196640"/>
            <a:chOff x="8007179" y="1930962"/>
            <a:chExt cx="720000" cy="196640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A6B8CC3-B1F6-4B36-864B-1CBBA4AD8749}"/>
                </a:ext>
              </a:extLst>
            </p:cNvPr>
            <p:cNvCxnSpPr/>
            <p:nvPr/>
          </p:nvCxnSpPr>
          <p:spPr>
            <a:xfrm flipV="1">
              <a:off x="8007179" y="1930962"/>
              <a:ext cx="720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747C6D2-887C-4459-986A-9049FF79FD0D}"/>
                </a:ext>
              </a:extLst>
            </p:cNvPr>
            <p:cNvSpPr/>
            <p:nvPr/>
          </p:nvSpPr>
          <p:spPr>
            <a:xfrm>
              <a:off x="8079179" y="1947602"/>
              <a:ext cx="576000" cy="18000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B42A549-42F2-423C-AF3E-E680DB5EB805}"/>
              </a:ext>
            </a:extLst>
          </p:cNvPr>
          <p:cNvCxnSpPr>
            <a:cxnSpLocks/>
          </p:cNvCxnSpPr>
          <p:nvPr/>
        </p:nvCxnSpPr>
        <p:spPr>
          <a:xfrm>
            <a:off x="2323070" y="1415988"/>
            <a:ext cx="7200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0F045C95-01EC-4CBF-BD46-F5606F7733D2}"/>
              </a:ext>
            </a:extLst>
          </p:cNvPr>
          <p:cNvSpPr/>
          <p:nvPr/>
        </p:nvSpPr>
        <p:spPr>
          <a:xfrm>
            <a:off x="2202713" y="1306607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1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001B96F-250A-4CC3-A1CA-7A78F7E2E947}"/>
              </a:ext>
            </a:extLst>
          </p:cNvPr>
          <p:cNvSpPr/>
          <p:nvPr/>
        </p:nvSpPr>
        <p:spPr>
          <a:xfrm>
            <a:off x="9415070" y="1306607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11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F7FC989-ECCE-4EFF-8108-49703F2F65A9}"/>
              </a:ext>
            </a:extLst>
          </p:cNvPr>
          <p:cNvSpPr/>
          <p:nvPr/>
        </p:nvSpPr>
        <p:spPr>
          <a:xfrm>
            <a:off x="5808893" y="1306607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6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FE0EE10-1C54-41D5-BF9B-75658AD372D4}"/>
              </a:ext>
            </a:extLst>
          </p:cNvPr>
          <p:cNvSpPr/>
          <p:nvPr/>
        </p:nvSpPr>
        <p:spPr>
          <a:xfrm>
            <a:off x="2923949" y="1306607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2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324F3C7-546D-4C4B-883E-3E6F21D2F1AC}"/>
              </a:ext>
            </a:extLst>
          </p:cNvPr>
          <p:cNvSpPr/>
          <p:nvPr/>
        </p:nvSpPr>
        <p:spPr>
          <a:xfrm>
            <a:off x="3645185" y="1306607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3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D250666-0F12-4110-AD87-4AD817E9DBB6}"/>
              </a:ext>
            </a:extLst>
          </p:cNvPr>
          <p:cNvSpPr/>
          <p:nvPr/>
        </p:nvSpPr>
        <p:spPr>
          <a:xfrm>
            <a:off x="4366421" y="1306607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30EFFE8-BFEC-4A93-9BBE-D6DFEA4BF141}"/>
              </a:ext>
            </a:extLst>
          </p:cNvPr>
          <p:cNvSpPr/>
          <p:nvPr/>
        </p:nvSpPr>
        <p:spPr>
          <a:xfrm>
            <a:off x="5087657" y="1306607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5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49D556E-A06F-470C-8B06-EE02366D94FE}"/>
              </a:ext>
            </a:extLst>
          </p:cNvPr>
          <p:cNvSpPr/>
          <p:nvPr/>
        </p:nvSpPr>
        <p:spPr>
          <a:xfrm>
            <a:off x="6530129" y="1306607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7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1C9D5CA-7C15-4918-93DF-86539AD9117E}"/>
              </a:ext>
            </a:extLst>
          </p:cNvPr>
          <p:cNvSpPr/>
          <p:nvPr/>
        </p:nvSpPr>
        <p:spPr>
          <a:xfrm>
            <a:off x="7251365" y="1306607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8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C5EE257-04F5-490A-A15A-23922873B59D}"/>
              </a:ext>
            </a:extLst>
          </p:cNvPr>
          <p:cNvSpPr/>
          <p:nvPr/>
        </p:nvSpPr>
        <p:spPr>
          <a:xfrm>
            <a:off x="7972601" y="1306607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9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2A097D7-DD06-4803-85C6-80380F9EE837}"/>
              </a:ext>
            </a:extLst>
          </p:cNvPr>
          <p:cNvSpPr/>
          <p:nvPr/>
        </p:nvSpPr>
        <p:spPr>
          <a:xfrm>
            <a:off x="8693837" y="1306607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10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B8D29F5-B191-4E2F-9F2A-67382BB205E2}"/>
              </a:ext>
            </a:extLst>
          </p:cNvPr>
          <p:cNvGrpSpPr/>
          <p:nvPr/>
        </p:nvGrpSpPr>
        <p:grpSpPr>
          <a:xfrm>
            <a:off x="1768926" y="432181"/>
            <a:ext cx="734144" cy="799072"/>
            <a:chOff x="1768926" y="432181"/>
            <a:chExt cx="734144" cy="799072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9553C15-9A5B-4E9B-BC3C-DC3304C8793E}"/>
                </a:ext>
              </a:extLst>
            </p:cNvPr>
            <p:cNvCxnSpPr/>
            <p:nvPr/>
          </p:nvCxnSpPr>
          <p:spPr>
            <a:xfrm flipV="1">
              <a:off x="2308926" y="671228"/>
              <a:ext cx="0" cy="400050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49268D50-0CC6-453C-9922-8AA89D98B3F7}"/>
                </a:ext>
              </a:extLst>
            </p:cNvPr>
            <p:cNvSpPr/>
            <p:nvPr/>
          </p:nvSpPr>
          <p:spPr>
            <a:xfrm flipH="1">
              <a:off x="2128926" y="871253"/>
              <a:ext cx="360000" cy="360000"/>
            </a:xfrm>
            <a:prstGeom prst="arc">
              <a:avLst>
                <a:gd name="adj1" fmla="val 6659880"/>
                <a:gd name="adj2" fmla="val 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B8373EF-5BB2-4F6D-B28C-5E819D2EB3BC}"/>
                </a:ext>
              </a:extLst>
            </p:cNvPr>
            <p:cNvSpPr txBox="1"/>
            <p:nvPr/>
          </p:nvSpPr>
          <p:spPr>
            <a:xfrm>
              <a:off x="2143070" y="432181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21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D49811-831D-45AB-A374-5232B5E7B164}"/>
                </a:ext>
              </a:extLst>
            </p:cNvPr>
            <p:cNvSpPr txBox="1"/>
            <p:nvPr/>
          </p:nvSpPr>
          <p:spPr>
            <a:xfrm>
              <a:off x="1768926" y="853432"/>
              <a:ext cx="360000" cy="276999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72C4"/>
                  </a:solidFill>
                </a:rPr>
                <a:t>1</a:t>
              </a:r>
              <a:endParaRPr lang="ko-KR" altLang="en-US" sz="1200" dirty="0">
                <a:solidFill>
                  <a:srgbClr val="4472C4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DEDD762-7172-4856-9FD6-5842E8AD6D22}"/>
              </a:ext>
            </a:extLst>
          </p:cNvPr>
          <p:cNvGrpSpPr/>
          <p:nvPr/>
        </p:nvGrpSpPr>
        <p:grpSpPr>
          <a:xfrm>
            <a:off x="2488926" y="432181"/>
            <a:ext cx="734144" cy="799072"/>
            <a:chOff x="1768926" y="432181"/>
            <a:chExt cx="734144" cy="799072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193A5B3-1DD7-4D2D-A699-9B446C6B805F}"/>
                </a:ext>
              </a:extLst>
            </p:cNvPr>
            <p:cNvCxnSpPr/>
            <p:nvPr/>
          </p:nvCxnSpPr>
          <p:spPr>
            <a:xfrm flipV="1">
              <a:off x="2308926" y="671228"/>
              <a:ext cx="0" cy="400050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8B96400F-B1F9-4833-B994-356A2BDC429B}"/>
                </a:ext>
              </a:extLst>
            </p:cNvPr>
            <p:cNvSpPr/>
            <p:nvPr/>
          </p:nvSpPr>
          <p:spPr>
            <a:xfrm flipH="1">
              <a:off x="2128926" y="871253"/>
              <a:ext cx="360000" cy="360000"/>
            </a:xfrm>
            <a:prstGeom prst="arc">
              <a:avLst>
                <a:gd name="adj1" fmla="val 6659880"/>
                <a:gd name="adj2" fmla="val 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8392133-EB01-4A2C-880A-D7E8D0ACD58A}"/>
                </a:ext>
              </a:extLst>
            </p:cNvPr>
            <p:cNvSpPr txBox="1"/>
            <p:nvPr/>
          </p:nvSpPr>
          <p:spPr>
            <a:xfrm>
              <a:off x="2143070" y="432181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72C4"/>
                  </a:solidFill>
                </a:rPr>
                <a:t>2</a:t>
              </a:r>
              <a:endParaRPr lang="ko-KR" altLang="en-US" sz="1200" dirty="0">
                <a:solidFill>
                  <a:srgbClr val="4472C4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42109F9-0A47-4346-B827-6E82F6C94EAD}"/>
                </a:ext>
              </a:extLst>
            </p:cNvPr>
            <p:cNvSpPr txBox="1"/>
            <p:nvPr/>
          </p:nvSpPr>
          <p:spPr>
            <a:xfrm>
              <a:off x="1768926" y="853432"/>
              <a:ext cx="360000" cy="276999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72C4"/>
                  </a:solidFill>
                </a:rPr>
                <a:t>3</a:t>
              </a:r>
              <a:endParaRPr lang="ko-KR" altLang="en-US" sz="1200" dirty="0">
                <a:solidFill>
                  <a:srgbClr val="4472C4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BBC32F0-6EE2-4C25-A290-35D822DD801A}"/>
              </a:ext>
            </a:extLst>
          </p:cNvPr>
          <p:cNvGrpSpPr/>
          <p:nvPr/>
        </p:nvGrpSpPr>
        <p:grpSpPr>
          <a:xfrm>
            <a:off x="8968926" y="432181"/>
            <a:ext cx="734144" cy="799072"/>
            <a:chOff x="1768926" y="432181"/>
            <a:chExt cx="734144" cy="799072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0D2373C-BF00-486F-A948-76788D93A747}"/>
                </a:ext>
              </a:extLst>
            </p:cNvPr>
            <p:cNvCxnSpPr/>
            <p:nvPr/>
          </p:nvCxnSpPr>
          <p:spPr>
            <a:xfrm flipV="1">
              <a:off x="2308926" y="671228"/>
              <a:ext cx="0" cy="400050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7540D32D-3E45-4C9A-8516-90BC08B318C5}"/>
                </a:ext>
              </a:extLst>
            </p:cNvPr>
            <p:cNvSpPr/>
            <p:nvPr/>
          </p:nvSpPr>
          <p:spPr>
            <a:xfrm flipH="1">
              <a:off x="2128926" y="871253"/>
              <a:ext cx="360000" cy="360000"/>
            </a:xfrm>
            <a:prstGeom prst="arc">
              <a:avLst>
                <a:gd name="adj1" fmla="val 6659880"/>
                <a:gd name="adj2" fmla="val 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432831C-4927-426B-852E-534A32C66224}"/>
                </a:ext>
              </a:extLst>
            </p:cNvPr>
            <p:cNvSpPr txBox="1"/>
            <p:nvPr/>
          </p:nvSpPr>
          <p:spPr>
            <a:xfrm>
              <a:off x="2143070" y="432181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22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0C3BA0F-3BAE-49D9-A083-E07C98A749FB}"/>
                </a:ext>
              </a:extLst>
            </p:cNvPr>
            <p:cNvSpPr txBox="1"/>
            <p:nvPr/>
          </p:nvSpPr>
          <p:spPr>
            <a:xfrm>
              <a:off x="1768926" y="853432"/>
              <a:ext cx="360000" cy="276999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72C4"/>
                  </a:solidFill>
                </a:rPr>
                <a:t>20</a:t>
              </a:r>
              <a:endParaRPr lang="ko-KR" altLang="en-US" sz="1200" dirty="0">
                <a:solidFill>
                  <a:srgbClr val="4472C4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EB6825A-ED02-4B6E-9C4B-C702FB26D0A0}"/>
              </a:ext>
            </a:extLst>
          </p:cNvPr>
          <p:cNvGrpSpPr/>
          <p:nvPr/>
        </p:nvGrpSpPr>
        <p:grpSpPr>
          <a:xfrm>
            <a:off x="8248926" y="432181"/>
            <a:ext cx="734144" cy="799072"/>
            <a:chOff x="1768926" y="432181"/>
            <a:chExt cx="734144" cy="799072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DB2D1561-5A6B-4BEE-95BD-365EC7C4DD3D}"/>
                </a:ext>
              </a:extLst>
            </p:cNvPr>
            <p:cNvCxnSpPr/>
            <p:nvPr/>
          </p:nvCxnSpPr>
          <p:spPr>
            <a:xfrm flipV="1">
              <a:off x="2308926" y="671228"/>
              <a:ext cx="0" cy="400050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원호 47">
              <a:extLst>
                <a:ext uri="{FF2B5EF4-FFF2-40B4-BE49-F238E27FC236}">
                  <a16:creationId xmlns:a16="http://schemas.microsoft.com/office/drawing/2014/main" id="{A7FD26CE-FEE6-48AF-81FE-8D622CCCAC43}"/>
                </a:ext>
              </a:extLst>
            </p:cNvPr>
            <p:cNvSpPr/>
            <p:nvPr/>
          </p:nvSpPr>
          <p:spPr>
            <a:xfrm flipH="1">
              <a:off x="2128926" y="871253"/>
              <a:ext cx="360000" cy="360000"/>
            </a:xfrm>
            <a:prstGeom prst="arc">
              <a:avLst>
                <a:gd name="adj1" fmla="val 6659880"/>
                <a:gd name="adj2" fmla="val 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A54A42-A85A-4E97-A8CD-380FB4E15A59}"/>
                </a:ext>
              </a:extLst>
            </p:cNvPr>
            <p:cNvSpPr txBox="1"/>
            <p:nvPr/>
          </p:nvSpPr>
          <p:spPr>
            <a:xfrm>
              <a:off x="2143070" y="432181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72C4"/>
                  </a:solidFill>
                </a:rPr>
                <a:t>18</a:t>
              </a:r>
              <a:endParaRPr lang="ko-KR" altLang="en-US" sz="1200" dirty="0">
                <a:solidFill>
                  <a:srgbClr val="4472C4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6B22CBC-049B-4F22-BAF3-A1758C25CA2D}"/>
                </a:ext>
              </a:extLst>
            </p:cNvPr>
            <p:cNvSpPr txBox="1"/>
            <p:nvPr/>
          </p:nvSpPr>
          <p:spPr>
            <a:xfrm>
              <a:off x="1768926" y="853432"/>
              <a:ext cx="360000" cy="276999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72C4"/>
                  </a:solidFill>
                </a:rPr>
                <a:t>19</a:t>
              </a:r>
              <a:endParaRPr lang="ko-KR" altLang="en-US" sz="1200" dirty="0">
                <a:solidFill>
                  <a:srgbClr val="4472C4"/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8055AD9-081E-4F06-ACC1-01CDE80F2767}"/>
              </a:ext>
            </a:extLst>
          </p:cNvPr>
          <p:cNvGrpSpPr/>
          <p:nvPr/>
        </p:nvGrpSpPr>
        <p:grpSpPr>
          <a:xfrm>
            <a:off x="7528926" y="432181"/>
            <a:ext cx="734144" cy="799072"/>
            <a:chOff x="1768926" y="432181"/>
            <a:chExt cx="734144" cy="79907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A138F764-A047-43C2-8540-5CBEA4F5E61E}"/>
                </a:ext>
              </a:extLst>
            </p:cNvPr>
            <p:cNvCxnSpPr/>
            <p:nvPr/>
          </p:nvCxnSpPr>
          <p:spPr>
            <a:xfrm flipV="1">
              <a:off x="2308926" y="671228"/>
              <a:ext cx="0" cy="400050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원호 52">
              <a:extLst>
                <a:ext uri="{FF2B5EF4-FFF2-40B4-BE49-F238E27FC236}">
                  <a16:creationId xmlns:a16="http://schemas.microsoft.com/office/drawing/2014/main" id="{21C2B805-F3ED-4E14-8034-790453C58D6F}"/>
                </a:ext>
              </a:extLst>
            </p:cNvPr>
            <p:cNvSpPr/>
            <p:nvPr/>
          </p:nvSpPr>
          <p:spPr>
            <a:xfrm flipH="1">
              <a:off x="2128926" y="871253"/>
              <a:ext cx="360000" cy="360000"/>
            </a:xfrm>
            <a:prstGeom prst="arc">
              <a:avLst>
                <a:gd name="adj1" fmla="val 6659880"/>
                <a:gd name="adj2" fmla="val 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FAF5F4F-28EF-4A6E-A557-C405D84488C7}"/>
                </a:ext>
              </a:extLst>
            </p:cNvPr>
            <p:cNvSpPr txBox="1"/>
            <p:nvPr/>
          </p:nvSpPr>
          <p:spPr>
            <a:xfrm>
              <a:off x="2143070" y="432181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72C4"/>
                  </a:solidFill>
                </a:rPr>
                <a:t>16</a:t>
              </a:r>
              <a:endParaRPr lang="ko-KR" altLang="en-US" sz="1200" dirty="0">
                <a:solidFill>
                  <a:srgbClr val="4472C4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E984BC5-2883-4A40-AC90-DC9EE00AEF0C}"/>
                </a:ext>
              </a:extLst>
            </p:cNvPr>
            <p:cNvSpPr txBox="1"/>
            <p:nvPr/>
          </p:nvSpPr>
          <p:spPr>
            <a:xfrm>
              <a:off x="1768926" y="853432"/>
              <a:ext cx="360000" cy="276999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72C4"/>
                  </a:solidFill>
                </a:rPr>
                <a:t>17</a:t>
              </a:r>
              <a:endParaRPr lang="ko-KR" altLang="en-US" sz="1200" dirty="0">
                <a:solidFill>
                  <a:srgbClr val="4472C4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3798700-C8A6-472C-AB4E-F42C7F1419E0}"/>
              </a:ext>
            </a:extLst>
          </p:cNvPr>
          <p:cNvGrpSpPr/>
          <p:nvPr/>
        </p:nvGrpSpPr>
        <p:grpSpPr>
          <a:xfrm>
            <a:off x="6808926" y="432181"/>
            <a:ext cx="734144" cy="799072"/>
            <a:chOff x="1768926" y="432181"/>
            <a:chExt cx="734144" cy="799072"/>
          </a:xfrm>
        </p:grpSpPr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C7D086C5-FBAB-4EEB-B182-028CE002EF43}"/>
                </a:ext>
              </a:extLst>
            </p:cNvPr>
            <p:cNvCxnSpPr/>
            <p:nvPr/>
          </p:nvCxnSpPr>
          <p:spPr>
            <a:xfrm flipV="1">
              <a:off x="2308926" y="671228"/>
              <a:ext cx="0" cy="400050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원호 57">
              <a:extLst>
                <a:ext uri="{FF2B5EF4-FFF2-40B4-BE49-F238E27FC236}">
                  <a16:creationId xmlns:a16="http://schemas.microsoft.com/office/drawing/2014/main" id="{CB954A55-6970-4D8F-AA80-18378C41F186}"/>
                </a:ext>
              </a:extLst>
            </p:cNvPr>
            <p:cNvSpPr/>
            <p:nvPr/>
          </p:nvSpPr>
          <p:spPr>
            <a:xfrm flipH="1">
              <a:off x="2128926" y="871253"/>
              <a:ext cx="360000" cy="360000"/>
            </a:xfrm>
            <a:prstGeom prst="arc">
              <a:avLst>
                <a:gd name="adj1" fmla="val 6659880"/>
                <a:gd name="adj2" fmla="val 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1A7DF6D-FB43-4852-8846-71ED8C63C948}"/>
                </a:ext>
              </a:extLst>
            </p:cNvPr>
            <p:cNvSpPr txBox="1"/>
            <p:nvPr/>
          </p:nvSpPr>
          <p:spPr>
            <a:xfrm>
              <a:off x="2143070" y="432181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72C4"/>
                  </a:solidFill>
                </a:rPr>
                <a:t>14</a:t>
              </a:r>
              <a:endParaRPr lang="ko-KR" altLang="en-US" sz="1200" dirty="0">
                <a:solidFill>
                  <a:srgbClr val="4472C4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A6B2CDE-A033-4DED-A2DA-10876397E9D7}"/>
                </a:ext>
              </a:extLst>
            </p:cNvPr>
            <p:cNvSpPr txBox="1"/>
            <p:nvPr/>
          </p:nvSpPr>
          <p:spPr>
            <a:xfrm>
              <a:off x="1768926" y="853432"/>
              <a:ext cx="360000" cy="276999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72C4"/>
                  </a:solidFill>
                </a:rPr>
                <a:t>15</a:t>
              </a:r>
              <a:endParaRPr lang="ko-KR" altLang="en-US" sz="1200" dirty="0">
                <a:solidFill>
                  <a:srgbClr val="4472C4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4ABFF88-7343-482D-8719-577106A8E112}"/>
              </a:ext>
            </a:extLst>
          </p:cNvPr>
          <p:cNvGrpSpPr/>
          <p:nvPr/>
        </p:nvGrpSpPr>
        <p:grpSpPr>
          <a:xfrm>
            <a:off x="6088926" y="432181"/>
            <a:ext cx="734144" cy="799072"/>
            <a:chOff x="1768926" y="432181"/>
            <a:chExt cx="734144" cy="79907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0D218B1-F29B-4DEE-B37B-C756F3379FC1}"/>
                </a:ext>
              </a:extLst>
            </p:cNvPr>
            <p:cNvCxnSpPr/>
            <p:nvPr/>
          </p:nvCxnSpPr>
          <p:spPr>
            <a:xfrm flipV="1">
              <a:off x="2308926" y="671228"/>
              <a:ext cx="0" cy="400050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원호 62">
              <a:extLst>
                <a:ext uri="{FF2B5EF4-FFF2-40B4-BE49-F238E27FC236}">
                  <a16:creationId xmlns:a16="http://schemas.microsoft.com/office/drawing/2014/main" id="{F15F7899-51D4-40C0-9BDF-95110795CD32}"/>
                </a:ext>
              </a:extLst>
            </p:cNvPr>
            <p:cNvSpPr/>
            <p:nvPr/>
          </p:nvSpPr>
          <p:spPr>
            <a:xfrm flipH="1">
              <a:off x="2128926" y="871253"/>
              <a:ext cx="360000" cy="360000"/>
            </a:xfrm>
            <a:prstGeom prst="arc">
              <a:avLst>
                <a:gd name="adj1" fmla="val 6659880"/>
                <a:gd name="adj2" fmla="val 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6F7940A-793F-456A-87D9-105EBD45D694}"/>
                </a:ext>
              </a:extLst>
            </p:cNvPr>
            <p:cNvSpPr txBox="1"/>
            <p:nvPr/>
          </p:nvSpPr>
          <p:spPr>
            <a:xfrm>
              <a:off x="2143070" y="432181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72C4"/>
                  </a:solidFill>
                </a:rPr>
                <a:t>12</a:t>
              </a:r>
              <a:endParaRPr lang="ko-KR" altLang="en-US" sz="1200" dirty="0">
                <a:solidFill>
                  <a:srgbClr val="4472C4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21FA080-28E8-41EC-BAE0-1533130DD6CE}"/>
                </a:ext>
              </a:extLst>
            </p:cNvPr>
            <p:cNvSpPr txBox="1"/>
            <p:nvPr/>
          </p:nvSpPr>
          <p:spPr>
            <a:xfrm>
              <a:off x="1768926" y="853432"/>
              <a:ext cx="360000" cy="276999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72C4"/>
                  </a:solidFill>
                </a:rPr>
                <a:t>13</a:t>
              </a:r>
              <a:endParaRPr lang="ko-KR" altLang="en-US" sz="1200" dirty="0">
                <a:solidFill>
                  <a:srgbClr val="4472C4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AF41121-15D1-4ED8-8553-B21C3A5CB9F1}"/>
              </a:ext>
            </a:extLst>
          </p:cNvPr>
          <p:cNvGrpSpPr/>
          <p:nvPr/>
        </p:nvGrpSpPr>
        <p:grpSpPr>
          <a:xfrm>
            <a:off x="5368926" y="432181"/>
            <a:ext cx="734144" cy="799072"/>
            <a:chOff x="1768926" y="432181"/>
            <a:chExt cx="734144" cy="799072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80753BB7-4390-49D9-AE86-D35F6BFD9205}"/>
                </a:ext>
              </a:extLst>
            </p:cNvPr>
            <p:cNvCxnSpPr/>
            <p:nvPr/>
          </p:nvCxnSpPr>
          <p:spPr>
            <a:xfrm flipV="1">
              <a:off x="2308926" y="671228"/>
              <a:ext cx="0" cy="400050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원호 67">
              <a:extLst>
                <a:ext uri="{FF2B5EF4-FFF2-40B4-BE49-F238E27FC236}">
                  <a16:creationId xmlns:a16="http://schemas.microsoft.com/office/drawing/2014/main" id="{20B2D2D6-E658-4C8D-A9B4-6409459BD77D}"/>
                </a:ext>
              </a:extLst>
            </p:cNvPr>
            <p:cNvSpPr/>
            <p:nvPr/>
          </p:nvSpPr>
          <p:spPr>
            <a:xfrm flipH="1">
              <a:off x="2128926" y="871253"/>
              <a:ext cx="360000" cy="360000"/>
            </a:xfrm>
            <a:prstGeom prst="arc">
              <a:avLst>
                <a:gd name="adj1" fmla="val 6659880"/>
                <a:gd name="adj2" fmla="val 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9ADD17-F3D0-4FD7-8D23-F3DC1B4C5E9E}"/>
                </a:ext>
              </a:extLst>
            </p:cNvPr>
            <p:cNvSpPr txBox="1"/>
            <p:nvPr/>
          </p:nvSpPr>
          <p:spPr>
            <a:xfrm>
              <a:off x="2143070" y="432181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72C4"/>
                  </a:solidFill>
                </a:rPr>
                <a:t>10</a:t>
              </a:r>
              <a:endParaRPr lang="ko-KR" altLang="en-US" sz="1200" dirty="0">
                <a:solidFill>
                  <a:srgbClr val="4472C4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57F2ADF-276B-481B-AADA-A99A370B37F3}"/>
                </a:ext>
              </a:extLst>
            </p:cNvPr>
            <p:cNvSpPr txBox="1"/>
            <p:nvPr/>
          </p:nvSpPr>
          <p:spPr>
            <a:xfrm>
              <a:off x="1768926" y="853432"/>
              <a:ext cx="360000" cy="276999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72C4"/>
                  </a:solidFill>
                </a:rPr>
                <a:t>11</a:t>
              </a:r>
              <a:endParaRPr lang="ko-KR" altLang="en-US" sz="1200" dirty="0">
                <a:solidFill>
                  <a:srgbClr val="4472C4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32291E-AB47-4B6A-8D91-A1344D96680A}"/>
              </a:ext>
            </a:extLst>
          </p:cNvPr>
          <p:cNvGrpSpPr/>
          <p:nvPr/>
        </p:nvGrpSpPr>
        <p:grpSpPr>
          <a:xfrm>
            <a:off x="4648926" y="432181"/>
            <a:ext cx="734144" cy="799072"/>
            <a:chOff x="1768926" y="432181"/>
            <a:chExt cx="734144" cy="799072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8F43B87-C849-4C92-A3B4-D29BCB9419CE}"/>
                </a:ext>
              </a:extLst>
            </p:cNvPr>
            <p:cNvCxnSpPr/>
            <p:nvPr/>
          </p:nvCxnSpPr>
          <p:spPr>
            <a:xfrm flipV="1">
              <a:off x="2308926" y="671228"/>
              <a:ext cx="0" cy="400050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4787EC25-05F0-4D75-8981-966CEA7EE018}"/>
                </a:ext>
              </a:extLst>
            </p:cNvPr>
            <p:cNvSpPr/>
            <p:nvPr/>
          </p:nvSpPr>
          <p:spPr>
            <a:xfrm flipH="1">
              <a:off x="2128926" y="871253"/>
              <a:ext cx="360000" cy="360000"/>
            </a:xfrm>
            <a:prstGeom prst="arc">
              <a:avLst>
                <a:gd name="adj1" fmla="val 6659880"/>
                <a:gd name="adj2" fmla="val 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0130FA0-808F-412D-9970-952F2A7278FC}"/>
                </a:ext>
              </a:extLst>
            </p:cNvPr>
            <p:cNvSpPr txBox="1"/>
            <p:nvPr/>
          </p:nvSpPr>
          <p:spPr>
            <a:xfrm>
              <a:off x="2143070" y="432181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72C4"/>
                  </a:solidFill>
                </a:rPr>
                <a:t>8</a:t>
              </a:r>
              <a:endParaRPr lang="ko-KR" altLang="en-US" sz="1200" dirty="0">
                <a:solidFill>
                  <a:srgbClr val="4472C4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D7F9F1D-E140-4DEF-B43C-83580E436629}"/>
                </a:ext>
              </a:extLst>
            </p:cNvPr>
            <p:cNvSpPr txBox="1"/>
            <p:nvPr/>
          </p:nvSpPr>
          <p:spPr>
            <a:xfrm>
              <a:off x="1768926" y="853432"/>
              <a:ext cx="360000" cy="276999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72C4"/>
                  </a:solidFill>
                </a:rPr>
                <a:t>9</a:t>
              </a:r>
              <a:endParaRPr lang="ko-KR" altLang="en-US" sz="1200" dirty="0">
                <a:solidFill>
                  <a:srgbClr val="4472C4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7F1BD84-C6B0-4232-A05C-2798F7E2EE53}"/>
              </a:ext>
            </a:extLst>
          </p:cNvPr>
          <p:cNvGrpSpPr/>
          <p:nvPr/>
        </p:nvGrpSpPr>
        <p:grpSpPr>
          <a:xfrm>
            <a:off x="3928926" y="432181"/>
            <a:ext cx="734144" cy="799072"/>
            <a:chOff x="1768926" y="432181"/>
            <a:chExt cx="734144" cy="799072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79A34A07-8135-4313-955D-FB09783E59DE}"/>
                </a:ext>
              </a:extLst>
            </p:cNvPr>
            <p:cNvCxnSpPr/>
            <p:nvPr/>
          </p:nvCxnSpPr>
          <p:spPr>
            <a:xfrm flipV="1">
              <a:off x="2308926" y="671228"/>
              <a:ext cx="0" cy="400050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원호 77">
              <a:extLst>
                <a:ext uri="{FF2B5EF4-FFF2-40B4-BE49-F238E27FC236}">
                  <a16:creationId xmlns:a16="http://schemas.microsoft.com/office/drawing/2014/main" id="{53FBF986-3DB8-429C-A55E-C65381F0AD60}"/>
                </a:ext>
              </a:extLst>
            </p:cNvPr>
            <p:cNvSpPr/>
            <p:nvPr/>
          </p:nvSpPr>
          <p:spPr>
            <a:xfrm flipH="1">
              <a:off x="2128926" y="871253"/>
              <a:ext cx="360000" cy="360000"/>
            </a:xfrm>
            <a:prstGeom prst="arc">
              <a:avLst>
                <a:gd name="adj1" fmla="val 6659880"/>
                <a:gd name="adj2" fmla="val 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E5266F2-CC6A-4197-932C-4F72DCD101C7}"/>
                </a:ext>
              </a:extLst>
            </p:cNvPr>
            <p:cNvSpPr txBox="1"/>
            <p:nvPr/>
          </p:nvSpPr>
          <p:spPr>
            <a:xfrm>
              <a:off x="2143070" y="432181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72C4"/>
                  </a:solidFill>
                </a:rPr>
                <a:t>6</a:t>
              </a:r>
              <a:endParaRPr lang="ko-KR" altLang="en-US" sz="1200" dirty="0">
                <a:solidFill>
                  <a:srgbClr val="4472C4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4B67BA4-965C-4B21-8DF2-946AEFCF0741}"/>
                </a:ext>
              </a:extLst>
            </p:cNvPr>
            <p:cNvSpPr txBox="1"/>
            <p:nvPr/>
          </p:nvSpPr>
          <p:spPr>
            <a:xfrm>
              <a:off x="1768926" y="853432"/>
              <a:ext cx="360000" cy="276999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72C4"/>
                  </a:solidFill>
                </a:rPr>
                <a:t>7</a:t>
              </a:r>
              <a:endParaRPr lang="ko-KR" altLang="en-US" sz="1200" dirty="0">
                <a:solidFill>
                  <a:srgbClr val="4472C4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730AE84A-2967-4E10-9815-32116E205B4E}"/>
              </a:ext>
            </a:extLst>
          </p:cNvPr>
          <p:cNvGrpSpPr/>
          <p:nvPr/>
        </p:nvGrpSpPr>
        <p:grpSpPr>
          <a:xfrm>
            <a:off x="3208926" y="432181"/>
            <a:ext cx="734144" cy="799072"/>
            <a:chOff x="1768926" y="432181"/>
            <a:chExt cx="734144" cy="799072"/>
          </a:xfrm>
        </p:grpSpPr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3DC7DC55-8558-4A93-8999-D41666803A27}"/>
                </a:ext>
              </a:extLst>
            </p:cNvPr>
            <p:cNvCxnSpPr/>
            <p:nvPr/>
          </p:nvCxnSpPr>
          <p:spPr>
            <a:xfrm flipV="1">
              <a:off x="2308926" y="671228"/>
              <a:ext cx="0" cy="400050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원호 82">
              <a:extLst>
                <a:ext uri="{FF2B5EF4-FFF2-40B4-BE49-F238E27FC236}">
                  <a16:creationId xmlns:a16="http://schemas.microsoft.com/office/drawing/2014/main" id="{CABD370F-4DC2-47E7-B6E4-A61CC9CE7C65}"/>
                </a:ext>
              </a:extLst>
            </p:cNvPr>
            <p:cNvSpPr/>
            <p:nvPr/>
          </p:nvSpPr>
          <p:spPr>
            <a:xfrm flipH="1">
              <a:off x="2128926" y="871253"/>
              <a:ext cx="360000" cy="360000"/>
            </a:xfrm>
            <a:prstGeom prst="arc">
              <a:avLst>
                <a:gd name="adj1" fmla="val 6659880"/>
                <a:gd name="adj2" fmla="val 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62E65A8-6742-47CA-8084-F9D33791E164}"/>
                </a:ext>
              </a:extLst>
            </p:cNvPr>
            <p:cNvSpPr txBox="1"/>
            <p:nvPr/>
          </p:nvSpPr>
          <p:spPr>
            <a:xfrm>
              <a:off x="2143070" y="432181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72C4"/>
                  </a:solidFill>
                </a:rPr>
                <a:t>4</a:t>
              </a:r>
              <a:endParaRPr lang="ko-KR" altLang="en-US" sz="1200" dirty="0">
                <a:solidFill>
                  <a:srgbClr val="4472C4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B635550-9B84-4F43-B182-342628E14B1A}"/>
                </a:ext>
              </a:extLst>
            </p:cNvPr>
            <p:cNvSpPr txBox="1"/>
            <p:nvPr/>
          </p:nvSpPr>
          <p:spPr>
            <a:xfrm>
              <a:off x="1768926" y="853432"/>
              <a:ext cx="360000" cy="276999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72C4"/>
                  </a:solidFill>
                </a:rPr>
                <a:t>5</a:t>
              </a:r>
              <a:endParaRPr lang="ko-KR" altLang="en-US" sz="1200" dirty="0">
                <a:solidFill>
                  <a:srgbClr val="4472C4"/>
                </a:solidFill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7E1B6860-33F7-4839-9E03-26584E00266A}"/>
              </a:ext>
            </a:extLst>
          </p:cNvPr>
          <p:cNvSpPr txBox="1"/>
          <p:nvPr/>
        </p:nvSpPr>
        <p:spPr>
          <a:xfrm>
            <a:off x="1869280" y="2375463"/>
            <a:ext cx="9321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DOFs : </a:t>
            </a:r>
            <a:r>
              <a:rPr lang="en-US" altLang="ko-KR" sz="24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DOFs : </a:t>
            </a: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7546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B8CD54B-022F-4149-892D-9BE8892E4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38" y="0"/>
            <a:ext cx="7590524" cy="482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D5F06D-E74A-4DB5-89FE-55D2D743B436}"/>
              </a:ext>
            </a:extLst>
          </p:cNvPr>
          <p:cNvSpPr txBox="1"/>
          <p:nvPr/>
        </p:nvSpPr>
        <p:spPr>
          <a:xfrm>
            <a:off x="2139950" y="5134908"/>
            <a:ext cx="9321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Property</a:t>
            </a:r>
          </a:p>
          <a:p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0.67 Hz,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1.82 Hz,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2.85 Hz,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3.56 Hz,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4.13 Hz</a:t>
            </a:r>
          </a:p>
        </p:txBody>
      </p:sp>
    </p:spTree>
    <p:extLst>
      <p:ext uri="{BB962C8B-B14F-4D97-AF65-F5344CB8AC3E}">
        <p14:creationId xmlns:p14="http://schemas.microsoft.com/office/powerpoint/2010/main" val="275278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3233C99-DD5F-422C-B1E5-F2FB4CA3830C}"/>
              </a:ext>
            </a:extLst>
          </p:cNvPr>
          <p:cNvGrpSpPr/>
          <p:nvPr/>
        </p:nvGrpSpPr>
        <p:grpSpPr>
          <a:xfrm>
            <a:off x="2130713" y="1435038"/>
            <a:ext cx="396000" cy="556640"/>
            <a:chOff x="981535" y="1570962"/>
            <a:chExt cx="396000" cy="556640"/>
          </a:xfrm>
        </p:grpSpPr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D6AC94F1-F786-4A19-86BD-9F01E27BC42E}"/>
                </a:ext>
              </a:extLst>
            </p:cNvPr>
            <p:cNvSpPr/>
            <p:nvPr/>
          </p:nvSpPr>
          <p:spPr>
            <a:xfrm>
              <a:off x="993892" y="1570962"/>
              <a:ext cx="360000" cy="360000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1BD42D3-BA9C-49F7-8B45-496A1871DE6B}"/>
                </a:ext>
              </a:extLst>
            </p:cNvPr>
            <p:cNvSpPr/>
            <p:nvPr/>
          </p:nvSpPr>
          <p:spPr>
            <a:xfrm>
              <a:off x="981535" y="1947602"/>
              <a:ext cx="180000" cy="18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44FF0C2-E46D-44FD-9734-D83EB084788D}"/>
                </a:ext>
              </a:extLst>
            </p:cNvPr>
            <p:cNvSpPr/>
            <p:nvPr/>
          </p:nvSpPr>
          <p:spPr>
            <a:xfrm>
              <a:off x="1197535" y="1947602"/>
              <a:ext cx="180000" cy="18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3114BD-8905-424C-A9EA-92AA18D953E0}"/>
              </a:ext>
            </a:extLst>
          </p:cNvPr>
          <p:cNvGrpSpPr/>
          <p:nvPr/>
        </p:nvGrpSpPr>
        <p:grpSpPr>
          <a:xfrm>
            <a:off x="1963070" y="2012109"/>
            <a:ext cx="720000" cy="196640"/>
            <a:chOff x="8007179" y="1930962"/>
            <a:chExt cx="720000" cy="19664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B3DA52A-BB34-4F8F-A6C3-E37B26550959}"/>
                </a:ext>
              </a:extLst>
            </p:cNvPr>
            <p:cNvCxnSpPr/>
            <p:nvPr/>
          </p:nvCxnSpPr>
          <p:spPr>
            <a:xfrm flipV="1">
              <a:off x="8007179" y="1930962"/>
              <a:ext cx="720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2B9242D-C7CD-48B7-BD98-C79F36601157}"/>
                </a:ext>
              </a:extLst>
            </p:cNvPr>
            <p:cNvSpPr/>
            <p:nvPr/>
          </p:nvSpPr>
          <p:spPr>
            <a:xfrm>
              <a:off x="8079179" y="1947602"/>
              <a:ext cx="576000" cy="18000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33BFB53-A705-45E3-806D-B97810404F5B}"/>
              </a:ext>
            </a:extLst>
          </p:cNvPr>
          <p:cNvCxnSpPr>
            <a:cxnSpLocks/>
          </p:cNvCxnSpPr>
          <p:nvPr/>
        </p:nvCxnSpPr>
        <p:spPr>
          <a:xfrm>
            <a:off x="2323070" y="1415988"/>
            <a:ext cx="3600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F910FF30-717F-4A41-AB0B-43937EAEEE48}"/>
              </a:ext>
            </a:extLst>
          </p:cNvPr>
          <p:cNvSpPr/>
          <p:nvPr/>
        </p:nvSpPr>
        <p:spPr>
          <a:xfrm>
            <a:off x="2202713" y="1306607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1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2BFB833-607A-4B8A-B928-7E65E5F30634}"/>
              </a:ext>
            </a:extLst>
          </p:cNvPr>
          <p:cNvSpPr/>
          <p:nvPr/>
        </p:nvSpPr>
        <p:spPr>
          <a:xfrm>
            <a:off x="5808893" y="1306607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6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6291288-4578-4541-9099-0DBCE1EC94B9}"/>
              </a:ext>
            </a:extLst>
          </p:cNvPr>
          <p:cNvSpPr/>
          <p:nvPr/>
        </p:nvSpPr>
        <p:spPr>
          <a:xfrm>
            <a:off x="2923949" y="1306607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2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4EC99DA-87B2-4017-9660-A0C0B62EE448}"/>
              </a:ext>
            </a:extLst>
          </p:cNvPr>
          <p:cNvSpPr/>
          <p:nvPr/>
        </p:nvSpPr>
        <p:spPr>
          <a:xfrm>
            <a:off x="3645185" y="1306607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3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93B18F8-6FAA-4D81-83DF-ABE8AA978756}"/>
              </a:ext>
            </a:extLst>
          </p:cNvPr>
          <p:cNvSpPr/>
          <p:nvPr/>
        </p:nvSpPr>
        <p:spPr>
          <a:xfrm>
            <a:off x="4366421" y="1306607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887A728-EFB6-4824-A251-BC3617517120}"/>
              </a:ext>
            </a:extLst>
          </p:cNvPr>
          <p:cNvSpPr/>
          <p:nvPr/>
        </p:nvSpPr>
        <p:spPr>
          <a:xfrm>
            <a:off x="5087657" y="1306607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5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480F772-1CCF-4F18-B428-00FBEFAF3BA8}"/>
              </a:ext>
            </a:extLst>
          </p:cNvPr>
          <p:cNvGrpSpPr/>
          <p:nvPr/>
        </p:nvGrpSpPr>
        <p:grpSpPr>
          <a:xfrm>
            <a:off x="1768926" y="432181"/>
            <a:ext cx="734144" cy="799072"/>
            <a:chOff x="1768926" y="432181"/>
            <a:chExt cx="734144" cy="799072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7028336-6552-41F7-9EF7-3F9AA9B663B2}"/>
                </a:ext>
              </a:extLst>
            </p:cNvPr>
            <p:cNvCxnSpPr/>
            <p:nvPr/>
          </p:nvCxnSpPr>
          <p:spPr>
            <a:xfrm flipV="1">
              <a:off x="2308926" y="671228"/>
              <a:ext cx="0" cy="400050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6D61DC86-4F2E-4859-B14B-C560B5E936E9}"/>
                </a:ext>
              </a:extLst>
            </p:cNvPr>
            <p:cNvSpPr/>
            <p:nvPr/>
          </p:nvSpPr>
          <p:spPr>
            <a:xfrm flipH="1">
              <a:off x="2128926" y="871253"/>
              <a:ext cx="360000" cy="360000"/>
            </a:xfrm>
            <a:prstGeom prst="arc">
              <a:avLst>
                <a:gd name="adj1" fmla="val 6659880"/>
                <a:gd name="adj2" fmla="val 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3680C0-7C36-47E7-AE4B-E41DC493F095}"/>
                </a:ext>
              </a:extLst>
            </p:cNvPr>
            <p:cNvSpPr txBox="1"/>
            <p:nvPr/>
          </p:nvSpPr>
          <p:spPr>
            <a:xfrm>
              <a:off x="2143070" y="432181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7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88441C-9773-4D0B-BBFE-70C8B8B8B537}"/>
                </a:ext>
              </a:extLst>
            </p:cNvPr>
            <p:cNvSpPr txBox="1"/>
            <p:nvPr/>
          </p:nvSpPr>
          <p:spPr>
            <a:xfrm>
              <a:off x="1768926" y="853432"/>
              <a:ext cx="360000" cy="276999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6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F1E064E-EAFA-4384-ADE3-C08A9EE1ED3E}"/>
              </a:ext>
            </a:extLst>
          </p:cNvPr>
          <p:cNvGrpSpPr/>
          <p:nvPr/>
        </p:nvGrpSpPr>
        <p:grpSpPr>
          <a:xfrm>
            <a:off x="2488926" y="432181"/>
            <a:ext cx="734144" cy="799072"/>
            <a:chOff x="1768926" y="432181"/>
            <a:chExt cx="734144" cy="799072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6024F14-765A-4449-B7C5-EAC2F8C9BB90}"/>
                </a:ext>
              </a:extLst>
            </p:cNvPr>
            <p:cNvCxnSpPr/>
            <p:nvPr/>
          </p:nvCxnSpPr>
          <p:spPr>
            <a:xfrm flipV="1">
              <a:off x="2308926" y="671228"/>
              <a:ext cx="0" cy="400050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FBCC0A9B-798E-456C-BDD3-BCC681A21EFC}"/>
                </a:ext>
              </a:extLst>
            </p:cNvPr>
            <p:cNvSpPr/>
            <p:nvPr/>
          </p:nvSpPr>
          <p:spPr>
            <a:xfrm flipH="1">
              <a:off x="2128926" y="871253"/>
              <a:ext cx="360000" cy="360000"/>
            </a:xfrm>
            <a:prstGeom prst="arc">
              <a:avLst>
                <a:gd name="adj1" fmla="val 6659880"/>
                <a:gd name="adj2" fmla="val 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37357BA-029A-4C34-ADB3-50AFAFCA96A9}"/>
                </a:ext>
              </a:extLst>
            </p:cNvPr>
            <p:cNvSpPr txBox="1"/>
            <p:nvPr/>
          </p:nvSpPr>
          <p:spPr>
            <a:xfrm>
              <a:off x="2143070" y="432181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72C4"/>
                  </a:solidFill>
                </a:rPr>
                <a:t>1</a:t>
              </a:r>
              <a:endParaRPr lang="ko-KR" altLang="en-US" sz="1200" dirty="0">
                <a:solidFill>
                  <a:srgbClr val="4472C4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BDFF63-5B5D-4740-AB04-B3BD4962F5F6}"/>
                </a:ext>
              </a:extLst>
            </p:cNvPr>
            <p:cNvSpPr txBox="1"/>
            <p:nvPr/>
          </p:nvSpPr>
          <p:spPr>
            <a:xfrm>
              <a:off x="1768926" y="853432"/>
              <a:ext cx="360000" cy="276999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8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7922176E-C7A2-47EE-B8C0-7ECB6BB423B2}"/>
              </a:ext>
            </a:extLst>
          </p:cNvPr>
          <p:cNvGrpSpPr/>
          <p:nvPr/>
        </p:nvGrpSpPr>
        <p:grpSpPr>
          <a:xfrm>
            <a:off x="5368926" y="432181"/>
            <a:ext cx="734144" cy="799072"/>
            <a:chOff x="1768926" y="432181"/>
            <a:chExt cx="734144" cy="799072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95851EBE-E6D0-409B-B811-8ED5D8AA9592}"/>
                </a:ext>
              </a:extLst>
            </p:cNvPr>
            <p:cNvCxnSpPr/>
            <p:nvPr/>
          </p:nvCxnSpPr>
          <p:spPr>
            <a:xfrm flipV="1">
              <a:off x="2308926" y="671228"/>
              <a:ext cx="0" cy="400050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원호 63">
              <a:extLst>
                <a:ext uri="{FF2B5EF4-FFF2-40B4-BE49-F238E27FC236}">
                  <a16:creationId xmlns:a16="http://schemas.microsoft.com/office/drawing/2014/main" id="{21758AED-766B-41DF-90F3-16B11711EBE7}"/>
                </a:ext>
              </a:extLst>
            </p:cNvPr>
            <p:cNvSpPr/>
            <p:nvPr/>
          </p:nvSpPr>
          <p:spPr>
            <a:xfrm flipH="1">
              <a:off x="2128926" y="871253"/>
              <a:ext cx="360000" cy="360000"/>
            </a:xfrm>
            <a:prstGeom prst="arc">
              <a:avLst>
                <a:gd name="adj1" fmla="val 6659880"/>
                <a:gd name="adj2" fmla="val 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1AF583B-51F0-4929-91CD-E747A026DA68}"/>
                </a:ext>
              </a:extLst>
            </p:cNvPr>
            <p:cNvSpPr txBox="1"/>
            <p:nvPr/>
          </p:nvSpPr>
          <p:spPr>
            <a:xfrm>
              <a:off x="2143070" y="432181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72C4"/>
                  </a:solidFill>
                </a:rPr>
                <a:t>5</a:t>
              </a:r>
              <a:endParaRPr lang="ko-KR" altLang="en-US" sz="1200" dirty="0">
                <a:solidFill>
                  <a:srgbClr val="4472C4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26F2A35-1140-4690-9C7E-2FA5F62887C9}"/>
                </a:ext>
              </a:extLst>
            </p:cNvPr>
            <p:cNvSpPr txBox="1"/>
            <p:nvPr/>
          </p:nvSpPr>
          <p:spPr>
            <a:xfrm>
              <a:off x="1768926" y="853432"/>
              <a:ext cx="360000" cy="276999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12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72EC2FA-19C4-4441-AF2D-7A4C353A1C73}"/>
              </a:ext>
            </a:extLst>
          </p:cNvPr>
          <p:cNvGrpSpPr/>
          <p:nvPr/>
        </p:nvGrpSpPr>
        <p:grpSpPr>
          <a:xfrm>
            <a:off x="4648926" y="432181"/>
            <a:ext cx="734144" cy="799072"/>
            <a:chOff x="1768926" y="432181"/>
            <a:chExt cx="734144" cy="79907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0D298340-0D3F-49BD-A9FD-E2C74D7B5D79}"/>
                </a:ext>
              </a:extLst>
            </p:cNvPr>
            <p:cNvCxnSpPr/>
            <p:nvPr/>
          </p:nvCxnSpPr>
          <p:spPr>
            <a:xfrm flipV="1">
              <a:off x="2308926" y="671228"/>
              <a:ext cx="0" cy="400050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원호 68">
              <a:extLst>
                <a:ext uri="{FF2B5EF4-FFF2-40B4-BE49-F238E27FC236}">
                  <a16:creationId xmlns:a16="http://schemas.microsoft.com/office/drawing/2014/main" id="{26F0FE4B-94DE-4FA2-B03D-E30F1BF606C0}"/>
                </a:ext>
              </a:extLst>
            </p:cNvPr>
            <p:cNvSpPr/>
            <p:nvPr/>
          </p:nvSpPr>
          <p:spPr>
            <a:xfrm flipH="1">
              <a:off x="2128926" y="871253"/>
              <a:ext cx="360000" cy="360000"/>
            </a:xfrm>
            <a:prstGeom prst="arc">
              <a:avLst>
                <a:gd name="adj1" fmla="val 6659880"/>
                <a:gd name="adj2" fmla="val 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743A598-BAD4-49CB-8159-7CFEC10976C8}"/>
                </a:ext>
              </a:extLst>
            </p:cNvPr>
            <p:cNvSpPr txBox="1"/>
            <p:nvPr/>
          </p:nvSpPr>
          <p:spPr>
            <a:xfrm>
              <a:off x="2143070" y="432181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72C4"/>
                  </a:solidFill>
                </a:rPr>
                <a:t>4</a:t>
              </a:r>
              <a:endParaRPr lang="ko-KR" altLang="en-US" sz="1200" dirty="0">
                <a:solidFill>
                  <a:srgbClr val="4472C4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8077E19-D742-46C8-9774-C24EE15B3BB5}"/>
                </a:ext>
              </a:extLst>
            </p:cNvPr>
            <p:cNvSpPr txBox="1"/>
            <p:nvPr/>
          </p:nvSpPr>
          <p:spPr>
            <a:xfrm>
              <a:off x="1768926" y="853432"/>
              <a:ext cx="360000" cy="276999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11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393FE97-0B46-4568-BFE9-68CEF5BF6264}"/>
              </a:ext>
            </a:extLst>
          </p:cNvPr>
          <p:cNvGrpSpPr/>
          <p:nvPr/>
        </p:nvGrpSpPr>
        <p:grpSpPr>
          <a:xfrm>
            <a:off x="3928926" y="432181"/>
            <a:ext cx="734144" cy="799072"/>
            <a:chOff x="1768926" y="432181"/>
            <a:chExt cx="734144" cy="799072"/>
          </a:xfrm>
        </p:grpSpPr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8CE7BCC3-4516-4ED4-9E48-0E51F11D1BFF}"/>
                </a:ext>
              </a:extLst>
            </p:cNvPr>
            <p:cNvCxnSpPr/>
            <p:nvPr/>
          </p:nvCxnSpPr>
          <p:spPr>
            <a:xfrm flipV="1">
              <a:off x="2308926" y="671228"/>
              <a:ext cx="0" cy="400050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원호 73">
              <a:extLst>
                <a:ext uri="{FF2B5EF4-FFF2-40B4-BE49-F238E27FC236}">
                  <a16:creationId xmlns:a16="http://schemas.microsoft.com/office/drawing/2014/main" id="{0D6827FB-16AF-4D36-A821-21BB68D88448}"/>
                </a:ext>
              </a:extLst>
            </p:cNvPr>
            <p:cNvSpPr/>
            <p:nvPr/>
          </p:nvSpPr>
          <p:spPr>
            <a:xfrm flipH="1">
              <a:off x="2128926" y="871253"/>
              <a:ext cx="360000" cy="360000"/>
            </a:xfrm>
            <a:prstGeom prst="arc">
              <a:avLst>
                <a:gd name="adj1" fmla="val 6659880"/>
                <a:gd name="adj2" fmla="val 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3012E48-00E5-4FF5-9B11-7C0BF6C19AED}"/>
                </a:ext>
              </a:extLst>
            </p:cNvPr>
            <p:cNvSpPr txBox="1"/>
            <p:nvPr/>
          </p:nvSpPr>
          <p:spPr>
            <a:xfrm>
              <a:off x="2143070" y="432181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72C4"/>
                  </a:solidFill>
                </a:rPr>
                <a:t>3</a:t>
              </a:r>
              <a:endParaRPr lang="ko-KR" altLang="en-US" sz="1200" dirty="0">
                <a:solidFill>
                  <a:srgbClr val="4472C4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1FF5B96-AD3B-45D1-A2B7-B2FFCCB0A52C}"/>
                </a:ext>
              </a:extLst>
            </p:cNvPr>
            <p:cNvSpPr txBox="1"/>
            <p:nvPr/>
          </p:nvSpPr>
          <p:spPr>
            <a:xfrm>
              <a:off x="1768926" y="853432"/>
              <a:ext cx="360000" cy="276999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10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31224F5-446F-4036-AC11-A44934E13BE2}"/>
              </a:ext>
            </a:extLst>
          </p:cNvPr>
          <p:cNvGrpSpPr/>
          <p:nvPr/>
        </p:nvGrpSpPr>
        <p:grpSpPr>
          <a:xfrm>
            <a:off x="3208926" y="432181"/>
            <a:ext cx="734144" cy="799072"/>
            <a:chOff x="1768926" y="432181"/>
            <a:chExt cx="734144" cy="79907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3BC29A-CA55-43E4-951E-0653DD1FEF5A}"/>
                </a:ext>
              </a:extLst>
            </p:cNvPr>
            <p:cNvCxnSpPr/>
            <p:nvPr/>
          </p:nvCxnSpPr>
          <p:spPr>
            <a:xfrm flipV="1">
              <a:off x="2308926" y="671228"/>
              <a:ext cx="0" cy="400050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원호 78">
              <a:extLst>
                <a:ext uri="{FF2B5EF4-FFF2-40B4-BE49-F238E27FC236}">
                  <a16:creationId xmlns:a16="http://schemas.microsoft.com/office/drawing/2014/main" id="{04BDB705-B366-40C5-A813-310A0618DFE3}"/>
                </a:ext>
              </a:extLst>
            </p:cNvPr>
            <p:cNvSpPr/>
            <p:nvPr/>
          </p:nvSpPr>
          <p:spPr>
            <a:xfrm flipH="1">
              <a:off x="2128926" y="871253"/>
              <a:ext cx="360000" cy="360000"/>
            </a:xfrm>
            <a:prstGeom prst="arc">
              <a:avLst>
                <a:gd name="adj1" fmla="val 6659880"/>
                <a:gd name="adj2" fmla="val 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0F67934-6CA0-42F7-8143-AC0673E5E70D}"/>
                </a:ext>
              </a:extLst>
            </p:cNvPr>
            <p:cNvSpPr txBox="1"/>
            <p:nvPr/>
          </p:nvSpPr>
          <p:spPr>
            <a:xfrm>
              <a:off x="2143070" y="432181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72C4"/>
                  </a:solidFill>
                </a:rPr>
                <a:t>2</a:t>
              </a:r>
              <a:endParaRPr lang="ko-KR" altLang="en-US" sz="1200" dirty="0">
                <a:solidFill>
                  <a:srgbClr val="4472C4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4A45054-9735-41BC-BCAD-F383B219A8C2}"/>
                </a:ext>
              </a:extLst>
            </p:cNvPr>
            <p:cNvSpPr txBox="1"/>
            <p:nvPr/>
          </p:nvSpPr>
          <p:spPr>
            <a:xfrm>
              <a:off x="1768926" y="853432"/>
              <a:ext cx="360000" cy="276999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9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EF94EAB7-BB5F-4A5C-AFE1-977F632C4801}"/>
              </a:ext>
            </a:extLst>
          </p:cNvPr>
          <p:cNvSpPr txBox="1"/>
          <p:nvPr/>
        </p:nvSpPr>
        <p:spPr>
          <a:xfrm>
            <a:off x="1869280" y="2375463"/>
            <a:ext cx="9321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DOFs : </a:t>
            </a:r>
            <a:r>
              <a:rPr lang="en-US" altLang="ko-KR" sz="24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DOFs : </a:t>
            </a: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8747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119</Words>
  <Application>Microsoft Office PowerPoint</Application>
  <PresentationFormat>와이드스크린</PresentationFormat>
  <Paragraphs>63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13</cp:revision>
  <dcterms:created xsi:type="dcterms:W3CDTF">2020-01-17T00:48:04Z</dcterms:created>
  <dcterms:modified xsi:type="dcterms:W3CDTF">2020-03-26T07:58:20Z</dcterms:modified>
</cp:coreProperties>
</file>