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9144000" cy="5143500" type="screen16x9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9" autoAdjust="0"/>
    <p:restoredTop sz="94658" autoAdjust="0"/>
  </p:normalViewPr>
  <p:slideViewPr>
    <p:cSldViewPr snapToGrid="0" snapToObjects="1">
      <p:cViewPr varScale="1">
        <p:scale>
          <a:sx n="99" d="100"/>
          <a:sy n="99" d="100"/>
        </p:scale>
        <p:origin x="168" y="1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raw.githubusercontent.com/dadams-AU/syllabi/main/POSC%20315%20Intro%20Policy/2024-25%20Fall/posc315_fall_2024.pdf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sv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to Public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POSC 315</a:t>
            </a:r>
            <a:r>
              <a:rPr lang="en-US" b="1" dirty="0"/>
              <a:t>-01</a:t>
            </a:r>
          </a:p>
          <a:p>
            <a:pPr marL="0" lvl="0" indent="0">
              <a:buNone/>
            </a:pPr>
            <a:endParaRPr b="1" dirty="0"/>
          </a:p>
          <a:p>
            <a:pPr marL="0" lvl="0" indent="0">
              <a:buNone/>
            </a:pPr>
            <a:r>
              <a:rPr dirty="0"/>
              <a:t>Dr. David P. Adams, Ph.D.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5299543" cy="871538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sz="2800" dirty="0"/>
              <a:t>Introduction and Syllabus 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07096"/>
            <a:ext cx="3008313" cy="248752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>
                <a:hlinkClick r:id="rId2"/>
              </a:rPr>
              <a:t>POSC 315 Syllabus</a:t>
            </a:r>
          </a:p>
        </p:txBody>
      </p:sp>
      <p:pic>
        <p:nvPicPr>
          <p:cNvPr id="3" name="Picture 1" descr="images/syllabus.jpe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16204" y="1208598"/>
            <a:ext cx="4824476" cy="321631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726601B-F6CC-BD09-73CD-1FEC0754EDCF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680" y="1703070"/>
            <a:ext cx="1737360" cy="17373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B2DF47-9BBF-F830-7A82-60342BA356B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926080" y="1928813"/>
            <a:ext cx="5486400" cy="1285875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5B5B5B"/>
                </a:solidFill>
              </a:rPr>
              <a:t>What comes to mind when you hear the term “public policy”?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0AF95C-0BB4-2693-F48E-2BC1D6E951A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926080" y="4318000"/>
            <a:ext cx="5486400" cy="3886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708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Public?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Public</a:t>
            </a:r>
            <a:r>
              <a:t> refers to the people, the state, or the government. But also, public 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Public Policy?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Public Policy</a:t>
            </a:r>
            <a:r>
              <a:t> is what officials within government, and by extension the citizens they represent, choose to do or not to do about public problems.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Thought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can you do without government intervention?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/>
              <a:t>That’s it for today!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/>
              <a:t>Read chapter 1 for next class. See you Thursday!</a:t>
            </a:r>
          </a:p>
        </p:txBody>
      </p:sp>
      <p:pic>
        <p:nvPicPr>
          <p:cNvPr id="5" name="Picture 4" descr="A cartoon of a person with a mustache and a hat&#10;&#10;Description automatically generated">
            <a:extLst>
              <a:ext uri="{FF2B5EF4-FFF2-40B4-BE49-F238E27FC236}">
                <a16:creationId xmlns:a16="http://schemas.microsoft.com/office/drawing/2014/main" id="{D4B42F04-DF25-9B31-19BD-28EB1E94A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163" y="1543049"/>
            <a:ext cx="2579798" cy="3394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858C85-CAAC-1488-9DC9-7024AF7AEA0C}"/>
              </a:ext>
            </a:extLst>
          </p:cNvPr>
          <p:cNvSpPr txBox="1"/>
          <p:nvPr/>
        </p:nvSpPr>
        <p:spPr>
          <a:xfrm>
            <a:off x="682580" y="1893194"/>
            <a:ext cx="546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Kraft and Furlong </a:t>
            </a:r>
            <a:r>
              <a:rPr lang="en-US" dirty="0" err="1"/>
              <a:t>ch.</a:t>
            </a:r>
            <a:r>
              <a:rPr lang="en-US" dirty="0"/>
              <a:t> 1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0.0"/>
  <p:tag name="SLIDO_PRESENTATION_ID" val="00000000-0000-0000-0000-000000000000"/>
  <p:tag name="SLIDO_EVENT_UUID" val="d1b35b91-8426-48c8-b8df-02977e78cef0"/>
  <p:tag name="SLIDO_EVENT_SECTION_UUID" val="704daeee-2886-4fde-be7c-5e61a9ac1b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38bef2a8-e4b0-44ab-a37d-a9cab804896b"/>
  <p:tag name="SLIDO_TIMELINE" val="W3sic2hvd1Jlc3VsdHMiOnRydWUsInBvbGxRdWVzdGlvblV1aWQiOiI1Zjc0ZTI0My05NDRkLTQ4ZmMtYTE3Mi1hYjkxNTMwZmI3NmYifV0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wordclou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Macintosh PowerPoint</Application>
  <PresentationFormat>On-screen Show (16:9)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Introduction to Public Policy</vt:lpstr>
      <vt:lpstr>Introduction and Syllabus Overview</vt:lpstr>
      <vt:lpstr>PowerPoint Presentation</vt:lpstr>
      <vt:lpstr>What is Public?</vt:lpstr>
      <vt:lpstr>What is Public Policy?</vt:lpstr>
      <vt:lpstr>Thought Experiment</vt:lpstr>
      <vt:lpstr>That’s it for today!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David P. Adams</cp:lastModifiedBy>
  <cp:revision>1</cp:revision>
  <dcterms:created xsi:type="dcterms:W3CDTF">2024-08-26T19:19:07Z</dcterms:created>
  <dcterms:modified xsi:type="dcterms:W3CDTF">2024-08-26T19:57:43Z</dcterms:modified>
</cp:coreProperties>
</file>