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raw.githubusercontent.com/dadams-AU/syllabi/main/POSC%20315%20Intro%20Policy/2024-25%20Fall/posc315_fall_2024.pdf" TargetMode="External" /><Relationship Id="rId3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Public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POSC 315</a:t>
            </a:r>
          </a:p>
          <a:p>
            <a:pPr lvl="0" indent="0" marL="0">
              <a:buNone/>
            </a:pPr>
            <a:r>
              <a:rPr/>
              <a:t>Dr. David P. Adams, Ph.D.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 and Syllabus 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POSC 315 Syllabus</a:t>
            </a:r>
          </a:p>
        </p:txBody>
      </p:sp>
      <p:pic>
        <p:nvPicPr>
          <p:cNvPr descr="images/syllabus.jpe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4445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Syllabus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Defining Public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What comes to mind when you hear the term “public policy”?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Public?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Public</a:t>
            </a:r>
            <a:r>
              <a:rPr/>
              <a:t> refers to the people, the state, or the government. But also, public …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Public Policy?</a:t>
            </a:r>
          </a:p>
          <a:p>
            <a:pPr lvl="0" indent="0" marL="0">
              <a:buNone/>
            </a:pPr>
            <a:r>
              <a:rPr b="1"/>
              <a:t>Public Policy</a:t>
            </a:r>
            <a:r>
              <a:rPr/>
              <a:t> is what officials within government, and by extension the citizens they represent, choose to do or not to do about public problems.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Thought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can you do without government intervention?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That’s it for today!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chapter 1 for next class. See you Thursday!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2024-08-26T19:15:49Z</dcterms:created>
  <dcterms:modified xsi:type="dcterms:W3CDTF">2024-08-26T19:15:49Z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