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492-ADC7-491A-B13E-D61DCB63A8A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9F70-9DB0-4BB9-86ED-454DCE4EB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7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492-ADC7-491A-B13E-D61DCB63A8A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9F70-9DB0-4BB9-86ED-454DCE4EB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6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492-ADC7-491A-B13E-D61DCB63A8A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9F70-9DB0-4BB9-86ED-454DCE4EB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8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492-ADC7-491A-B13E-D61DCB63A8A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9F70-9DB0-4BB9-86ED-454DCE4EB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8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492-ADC7-491A-B13E-D61DCB63A8A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9F70-9DB0-4BB9-86ED-454DCE4EB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492-ADC7-491A-B13E-D61DCB63A8A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9F70-9DB0-4BB9-86ED-454DCE4EB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3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492-ADC7-491A-B13E-D61DCB63A8A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9F70-9DB0-4BB9-86ED-454DCE4EB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5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492-ADC7-491A-B13E-D61DCB63A8A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9F70-9DB0-4BB9-86ED-454DCE4EB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5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492-ADC7-491A-B13E-D61DCB63A8A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9F70-9DB0-4BB9-86ED-454DCE4EB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5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492-ADC7-491A-B13E-D61DCB63A8A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9F70-9DB0-4BB9-86ED-454DCE4EB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8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492-ADC7-491A-B13E-D61DCB63A8A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9F70-9DB0-4BB9-86ED-454DCE4EB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1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63492-ADC7-491A-B13E-D61DCB63A8A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29F70-9DB0-4BB9-86ED-454DCE4EB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9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6" name="Different Heaven - Safe And Sound [NCS Release]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884727" y="1258455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8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</cp:revision>
  <dcterms:created xsi:type="dcterms:W3CDTF">2021-10-06T14:20:01Z</dcterms:created>
  <dcterms:modified xsi:type="dcterms:W3CDTF">2021-10-06T14:20:17Z</dcterms:modified>
</cp:coreProperties>
</file>