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7" r:id="rId4"/>
    <p:sldId id="301" r:id="rId5"/>
    <p:sldId id="300" r:id="rId6"/>
    <p:sldId id="302" r:id="rId7"/>
    <p:sldId id="299" r:id="rId8"/>
    <p:sldId id="304" r:id="rId9"/>
    <p:sldId id="305" r:id="rId10"/>
    <p:sldId id="306" r:id="rId11"/>
    <p:sldId id="294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82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0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8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7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05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22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3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0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01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50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7522-F23E-4FE9-849B-413BFAE6FB91}" type="datetimeFigureOut">
              <a:rPr lang="id-ID" smtClean="0"/>
              <a:t>11/04/2014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5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Layouting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0028"/>
            <a:ext cx="9144000" cy="1007772"/>
          </a:xfrm>
        </p:spPr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</a:rPr>
              <a:t>SESI </a:t>
            </a:r>
            <a:r>
              <a:rPr lang="id-ID" dirty="0" smtClean="0">
                <a:solidFill>
                  <a:schemeClr val="accent1"/>
                </a:solidFill>
              </a:rPr>
              <a:t>II</a:t>
            </a:r>
            <a:endParaRPr lang="id-ID" dirty="0" smtClean="0">
              <a:solidFill>
                <a:schemeClr val="accent1"/>
              </a:solidFill>
            </a:endParaRPr>
          </a:p>
          <a:p>
            <a:r>
              <a:rPr lang="id-ID" dirty="0" smtClean="0">
                <a:solidFill>
                  <a:schemeClr val="accent1"/>
                </a:solidFill>
              </a:rPr>
              <a:t>Kursus Web Desainer</a:t>
            </a:r>
          </a:p>
        </p:txBody>
      </p:sp>
    </p:spTree>
    <p:extLst>
      <p:ext uri="{BB962C8B-B14F-4D97-AF65-F5344CB8AC3E}">
        <p14:creationId xmlns:p14="http://schemas.microsoft.com/office/powerpoint/2010/main" val="735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Layouting CSS: Implementasi Grafis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Terdapat beberapa property style yang umum digunakan pada layouting website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Background-color: #0f0f0a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Background-image: url(‘img/gunung.jpg’);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Font-size: 12px;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Font-family: Arial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Font-weight: bold</a:t>
            </a:r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Text-decoration: underline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593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15141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SELESAI</a:t>
            </a:r>
            <a:endParaRPr lang="id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id-ID" dirty="0" smtClean="0">
                <a:solidFill>
                  <a:schemeClr val="accent2"/>
                </a:solidFill>
              </a:rPr>
              <a:t>pa Itu Layouting?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924" y="2287598"/>
            <a:ext cx="4540876" cy="3184257"/>
          </a:xfrm>
        </p:spPr>
        <p:txBody>
          <a:bodyPr/>
          <a:lstStyle/>
          <a:p>
            <a:r>
              <a:rPr lang="id-ID" dirty="0" smtClean="0"/>
              <a:t>Layouting merupakan proses menata halaman website agar memiliki tampilan yang sesuai dengan yang diinginkan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5931"/>
            <a:ext cx="5229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Persiapan Alat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406" y="1825625"/>
            <a:ext cx="5017394" cy="4351338"/>
          </a:xfrm>
        </p:spPr>
        <p:txBody>
          <a:bodyPr/>
          <a:lstStyle/>
          <a:p>
            <a:r>
              <a:rPr lang="id-ID" dirty="0" smtClean="0"/>
              <a:t>Browser: Google Chrome, Firefox</a:t>
            </a:r>
          </a:p>
          <a:p>
            <a:r>
              <a:rPr lang="id-ID" dirty="0" smtClean="0"/>
              <a:t>Text Editor: Notepad++, Dreamweaver</a:t>
            </a:r>
          </a:p>
          <a:p>
            <a:r>
              <a:rPr lang="id-ID" dirty="0" smtClean="0"/>
              <a:t>Photoshop</a:t>
            </a:r>
          </a:p>
          <a:p>
            <a:r>
              <a:rPr lang="id-ID" dirty="0" smtClean="0"/>
              <a:t>Plugin Firebugs pada browser</a:t>
            </a:r>
          </a:p>
          <a:p>
            <a:r>
              <a:rPr lang="id-ID" dirty="0" smtClean="0"/>
              <a:t>Plugin MeasureIt pada browser</a:t>
            </a:r>
          </a:p>
          <a:p>
            <a:r>
              <a:rPr lang="id-ID" dirty="0" smtClean="0"/>
              <a:t>ColorPic: tools untuk mengambil warna</a:t>
            </a:r>
          </a:p>
        </p:txBody>
      </p:sp>
      <p:pic>
        <p:nvPicPr>
          <p:cNvPr id="4" name="Picture 2" descr="D:\PelatihanWeb\LAN Bandung\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264" y="3531649"/>
            <a:ext cx="1071562" cy="1066800"/>
          </a:xfrm>
          <a:prstGeom prst="rect">
            <a:avLst/>
          </a:prstGeom>
          <a:noFill/>
        </p:spPr>
      </p:pic>
      <p:pic>
        <p:nvPicPr>
          <p:cNvPr id="5" name="Picture 3" descr="D:\PelatihanWeb\LAN Bandung\firef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900" y="3583803"/>
            <a:ext cx="1066800" cy="1066800"/>
          </a:xfrm>
          <a:prstGeom prst="rect">
            <a:avLst/>
          </a:prstGeom>
          <a:noFill/>
        </p:spPr>
      </p:pic>
      <p:pic>
        <p:nvPicPr>
          <p:cNvPr id="6" name="Picture 4" descr="D:\PelatihanWeb\LAN Bandung\notepad-plus-plu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433" y="1900237"/>
            <a:ext cx="1419225" cy="104775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83" y="1825626"/>
            <a:ext cx="1534788" cy="1226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74" y="5182112"/>
            <a:ext cx="994851" cy="994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4" y="5111474"/>
            <a:ext cx="1065489" cy="10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Persiapan Bahan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9817" cy="4351338"/>
          </a:xfrm>
        </p:spPr>
        <p:txBody>
          <a:bodyPr/>
          <a:lstStyle/>
          <a:p>
            <a:r>
              <a:rPr lang="id-ID" dirty="0" smtClean="0"/>
              <a:t>File PSD yang akan dikonversi menjadi halaman HTML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96" y="566188"/>
            <a:ext cx="4527496" cy="57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Tahapan Layouting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160" y="1825625"/>
            <a:ext cx="541663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Buat kerangka halaman website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Slice / potong-potong komponen grafis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Pasang komponen grafis pada kerangka halaman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4" y="1825625"/>
            <a:ext cx="5229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Praktek Layouting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id-ID" dirty="0" smtClean="0">
                <a:solidFill>
                  <a:schemeClr val="accent2"/>
                </a:solidFill>
              </a:rPr>
              <a:t>erangka Website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00200"/>
            <a:ext cx="5464277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&lt;div id=“wrapper”&gt;</a:t>
            </a:r>
          </a:p>
          <a:p>
            <a:pPr>
              <a:buNone/>
            </a:pPr>
            <a:r>
              <a:rPr lang="en-US" sz="1800" dirty="0"/>
              <a:t>      &lt;div id=“header”&gt;Header&lt;/div&gt;</a:t>
            </a:r>
          </a:p>
          <a:p>
            <a:pPr>
              <a:buNone/>
            </a:pPr>
            <a:r>
              <a:rPr lang="en-US" sz="1800" dirty="0"/>
              <a:t>      &lt;div id=“</a:t>
            </a:r>
            <a:r>
              <a:rPr lang="en-US" sz="1800" dirty="0" err="1"/>
              <a:t>mainmenu</a:t>
            </a:r>
            <a:r>
              <a:rPr lang="en-US" sz="1800" dirty="0"/>
              <a:t>”&gt;Menu&lt;/div&gt;</a:t>
            </a:r>
          </a:p>
          <a:p>
            <a:pPr>
              <a:buNone/>
            </a:pPr>
            <a:r>
              <a:rPr lang="en-US" sz="1800" dirty="0"/>
              <a:t>     &lt;div id=“content”&gt;</a:t>
            </a:r>
          </a:p>
          <a:p>
            <a:pPr>
              <a:buNone/>
            </a:pPr>
            <a:r>
              <a:rPr lang="en-US" sz="1800" dirty="0"/>
              <a:t>          &lt;div id=“left-content”&gt;Sidebar&lt;/div&gt;</a:t>
            </a:r>
          </a:p>
          <a:p>
            <a:pPr>
              <a:buNone/>
            </a:pPr>
            <a:r>
              <a:rPr lang="en-US" sz="1800" dirty="0"/>
              <a:t>          &lt;div id=“right-content</a:t>
            </a:r>
            <a:r>
              <a:rPr lang="en-US" sz="1800" dirty="0" smtClean="0"/>
              <a:t>”&gt;Content &lt;/</a:t>
            </a:r>
            <a:r>
              <a:rPr lang="en-US" sz="1800" dirty="0"/>
              <a:t>div&gt;</a:t>
            </a:r>
          </a:p>
          <a:p>
            <a:pPr>
              <a:buNone/>
            </a:pPr>
            <a:r>
              <a:rPr lang="en-US" sz="1800" dirty="0"/>
              <a:t>       &lt;/div&gt;</a:t>
            </a:r>
          </a:p>
          <a:p>
            <a:pPr>
              <a:buNone/>
            </a:pPr>
            <a:r>
              <a:rPr lang="en-US" sz="1800" dirty="0"/>
              <a:t>&lt;/div&gt;</a:t>
            </a:r>
          </a:p>
        </p:txBody>
      </p:sp>
      <p:pic>
        <p:nvPicPr>
          <p:cNvPr id="3074" name="Picture 2" descr="D:\PelatihanWeb\LAN Bandung\layout-di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363855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3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Layouting CSS: Kerangka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Terdapat beberapa property style yang umum digunakan pada layouting website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Float: left, right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Width: 300px, 60%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Height: 300px, 200px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Margin: 10px, 0px, </a:t>
            </a:r>
            <a:r>
              <a:rPr lang="id-ID" dirty="0" smtClean="0"/>
              <a:t>auto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Padding: 10px, 0px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Border: 1px solid #000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Background: #0f0f0a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39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15141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SLICING</a:t>
            </a:r>
            <a:endParaRPr lang="id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6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Layouting</vt:lpstr>
      <vt:lpstr>Apa Itu Layouting?</vt:lpstr>
      <vt:lpstr>Persiapan Alat</vt:lpstr>
      <vt:lpstr>Persiapan Bahan</vt:lpstr>
      <vt:lpstr>Tahapan Layouting</vt:lpstr>
      <vt:lpstr>Praktek Layouting</vt:lpstr>
      <vt:lpstr>Kerangka Website</vt:lpstr>
      <vt:lpstr>Layouting CSS: Kerangka</vt:lpstr>
      <vt:lpstr>SLICING</vt:lpstr>
      <vt:lpstr>Layouting CSS: Implementasi Grafis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EDISON</dc:creator>
  <cp:lastModifiedBy>EDISON</cp:lastModifiedBy>
  <cp:revision>29</cp:revision>
  <dcterms:created xsi:type="dcterms:W3CDTF">2014-04-03T10:21:48Z</dcterms:created>
  <dcterms:modified xsi:type="dcterms:W3CDTF">2014-04-11T12:28:31Z</dcterms:modified>
</cp:coreProperties>
</file>