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6" r:id="rId10"/>
    <p:sldId id="280" r:id="rId11"/>
    <p:sldId id="281" r:id="rId12"/>
    <p:sldId id="282" r:id="rId13"/>
    <p:sldId id="283" r:id="rId14"/>
    <p:sldId id="284" r:id="rId15"/>
    <p:sldId id="285" r:id="rId16"/>
    <p:sldId id="270" r:id="rId17"/>
    <p:sldId id="271" r:id="rId18"/>
    <p:sldId id="287" r:id="rId19"/>
    <p:sldId id="272" r:id="rId20"/>
    <p:sldId id="273" r:id="rId21"/>
    <p:sldId id="288" r:id="rId22"/>
    <p:sldId id="289" r:id="rId23"/>
    <p:sldId id="290" r:id="rId24"/>
    <p:sldId id="291" r:id="rId25"/>
    <p:sldId id="274" r:id="rId26"/>
    <p:sldId id="292" r:id="rId27"/>
    <p:sldId id="293" r:id="rId28"/>
    <p:sldId id="294" r:id="rId29"/>
    <p:sldId id="295" r:id="rId30"/>
    <p:sldId id="29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00864D-03AD-47A1-ADE0-D4B33FE04EB0}"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A9CE4-B4D9-43A0-808B-DA63C680EE1D}" type="slidenum">
              <a:rPr lang="en-US" smtClean="0"/>
              <a:t>‹#›</a:t>
            </a:fld>
            <a:endParaRPr lang="en-US"/>
          </a:p>
        </p:txBody>
      </p:sp>
    </p:spTree>
    <p:extLst>
      <p:ext uri="{BB962C8B-B14F-4D97-AF65-F5344CB8AC3E}">
        <p14:creationId xmlns:p14="http://schemas.microsoft.com/office/powerpoint/2010/main" val="2601108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00864D-03AD-47A1-ADE0-D4B33FE04EB0}"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A9CE4-B4D9-43A0-808B-DA63C680EE1D}" type="slidenum">
              <a:rPr lang="en-US" smtClean="0"/>
              <a:t>‹#›</a:t>
            </a:fld>
            <a:endParaRPr lang="en-US"/>
          </a:p>
        </p:txBody>
      </p:sp>
    </p:spTree>
    <p:extLst>
      <p:ext uri="{BB962C8B-B14F-4D97-AF65-F5344CB8AC3E}">
        <p14:creationId xmlns:p14="http://schemas.microsoft.com/office/powerpoint/2010/main" val="4248756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00864D-03AD-47A1-ADE0-D4B33FE04EB0}"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A9CE4-B4D9-43A0-808B-DA63C680EE1D}" type="slidenum">
              <a:rPr lang="en-US" smtClean="0"/>
              <a:t>‹#›</a:t>
            </a:fld>
            <a:endParaRPr lang="en-US"/>
          </a:p>
        </p:txBody>
      </p:sp>
    </p:spTree>
    <p:extLst>
      <p:ext uri="{BB962C8B-B14F-4D97-AF65-F5344CB8AC3E}">
        <p14:creationId xmlns:p14="http://schemas.microsoft.com/office/powerpoint/2010/main" val="637388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00864D-03AD-47A1-ADE0-D4B33FE04EB0}"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A9CE4-B4D9-43A0-808B-DA63C680EE1D}" type="slidenum">
              <a:rPr lang="en-US" smtClean="0"/>
              <a:t>‹#›</a:t>
            </a:fld>
            <a:endParaRPr lang="en-US"/>
          </a:p>
        </p:txBody>
      </p:sp>
    </p:spTree>
    <p:extLst>
      <p:ext uri="{BB962C8B-B14F-4D97-AF65-F5344CB8AC3E}">
        <p14:creationId xmlns:p14="http://schemas.microsoft.com/office/powerpoint/2010/main" val="3356297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00864D-03AD-47A1-ADE0-D4B33FE04EB0}"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1A9CE4-B4D9-43A0-808B-DA63C680EE1D}" type="slidenum">
              <a:rPr lang="en-US" smtClean="0"/>
              <a:t>‹#›</a:t>
            </a:fld>
            <a:endParaRPr lang="en-US"/>
          </a:p>
        </p:txBody>
      </p:sp>
    </p:spTree>
    <p:extLst>
      <p:ext uri="{BB962C8B-B14F-4D97-AF65-F5344CB8AC3E}">
        <p14:creationId xmlns:p14="http://schemas.microsoft.com/office/powerpoint/2010/main" val="2271432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00864D-03AD-47A1-ADE0-D4B33FE04EB0}" type="datetimeFigureOut">
              <a:rPr lang="en-US" smtClean="0"/>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A9CE4-B4D9-43A0-808B-DA63C680EE1D}" type="slidenum">
              <a:rPr lang="en-US" smtClean="0"/>
              <a:t>‹#›</a:t>
            </a:fld>
            <a:endParaRPr lang="en-US"/>
          </a:p>
        </p:txBody>
      </p:sp>
    </p:spTree>
    <p:extLst>
      <p:ext uri="{BB962C8B-B14F-4D97-AF65-F5344CB8AC3E}">
        <p14:creationId xmlns:p14="http://schemas.microsoft.com/office/powerpoint/2010/main" val="2836256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00864D-03AD-47A1-ADE0-D4B33FE04EB0}" type="datetimeFigureOut">
              <a:rPr lang="en-US" smtClean="0"/>
              <a:t>12/14/2018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1A9CE4-B4D9-43A0-808B-DA63C680EE1D}" type="slidenum">
              <a:rPr lang="en-US" smtClean="0"/>
              <a:t>‹#›</a:t>
            </a:fld>
            <a:endParaRPr lang="en-US"/>
          </a:p>
        </p:txBody>
      </p:sp>
    </p:spTree>
    <p:extLst>
      <p:ext uri="{BB962C8B-B14F-4D97-AF65-F5344CB8AC3E}">
        <p14:creationId xmlns:p14="http://schemas.microsoft.com/office/powerpoint/2010/main" val="19236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00864D-03AD-47A1-ADE0-D4B33FE04EB0}" type="datetimeFigureOut">
              <a:rPr lang="en-US" smtClean="0"/>
              <a:t>12/14/2018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1A9CE4-B4D9-43A0-808B-DA63C680EE1D}" type="slidenum">
              <a:rPr lang="en-US" smtClean="0"/>
              <a:t>‹#›</a:t>
            </a:fld>
            <a:endParaRPr lang="en-US"/>
          </a:p>
        </p:txBody>
      </p:sp>
    </p:spTree>
    <p:extLst>
      <p:ext uri="{BB962C8B-B14F-4D97-AF65-F5344CB8AC3E}">
        <p14:creationId xmlns:p14="http://schemas.microsoft.com/office/powerpoint/2010/main" val="3876091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00864D-03AD-47A1-ADE0-D4B33FE04EB0}" type="datetimeFigureOut">
              <a:rPr lang="en-US" smtClean="0"/>
              <a:t>12/14/2018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1A9CE4-B4D9-43A0-808B-DA63C680EE1D}" type="slidenum">
              <a:rPr lang="en-US" smtClean="0"/>
              <a:t>‹#›</a:t>
            </a:fld>
            <a:endParaRPr lang="en-US"/>
          </a:p>
        </p:txBody>
      </p:sp>
    </p:spTree>
    <p:extLst>
      <p:ext uri="{BB962C8B-B14F-4D97-AF65-F5344CB8AC3E}">
        <p14:creationId xmlns:p14="http://schemas.microsoft.com/office/powerpoint/2010/main" val="2546435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00864D-03AD-47A1-ADE0-D4B33FE04EB0}" type="datetimeFigureOut">
              <a:rPr lang="en-US" smtClean="0"/>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A9CE4-B4D9-43A0-808B-DA63C680EE1D}" type="slidenum">
              <a:rPr lang="en-US" smtClean="0"/>
              <a:t>‹#›</a:t>
            </a:fld>
            <a:endParaRPr lang="en-US"/>
          </a:p>
        </p:txBody>
      </p:sp>
    </p:spTree>
    <p:extLst>
      <p:ext uri="{BB962C8B-B14F-4D97-AF65-F5344CB8AC3E}">
        <p14:creationId xmlns:p14="http://schemas.microsoft.com/office/powerpoint/2010/main" val="698229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00864D-03AD-47A1-ADE0-D4B33FE04EB0}" type="datetimeFigureOut">
              <a:rPr lang="en-US" smtClean="0"/>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1A9CE4-B4D9-43A0-808B-DA63C680EE1D}" type="slidenum">
              <a:rPr lang="en-US" smtClean="0"/>
              <a:t>‹#›</a:t>
            </a:fld>
            <a:endParaRPr lang="en-US"/>
          </a:p>
        </p:txBody>
      </p:sp>
    </p:spTree>
    <p:extLst>
      <p:ext uri="{BB962C8B-B14F-4D97-AF65-F5344CB8AC3E}">
        <p14:creationId xmlns:p14="http://schemas.microsoft.com/office/powerpoint/2010/main" val="2334833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00864D-03AD-47A1-ADE0-D4B33FE04EB0}" type="datetimeFigureOut">
              <a:rPr lang="en-US" smtClean="0"/>
              <a:t>12/14/2018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1A9CE4-B4D9-43A0-808B-DA63C680EE1D}" type="slidenum">
              <a:rPr lang="en-US" smtClean="0"/>
              <a:t>‹#›</a:t>
            </a:fld>
            <a:endParaRPr lang="en-US"/>
          </a:p>
        </p:txBody>
      </p:sp>
    </p:spTree>
    <p:extLst>
      <p:ext uri="{BB962C8B-B14F-4D97-AF65-F5344CB8AC3E}">
        <p14:creationId xmlns:p14="http://schemas.microsoft.com/office/powerpoint/2010/main" val="342327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dadaramjadhav/jenkingit.gi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localhost:8080/" TargetMode="External"/><Relationship Id="rId2" Type="http://schemas.openxmlformats.org/officeDocument/2006/relationships/hyperlink" Target="https://jenkins.io/downloa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Jenkins </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56626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project remotely</a:t>
            </a:r>
            <a:endParaRPr lang="en-US" dirty="0"/>
          </a:p>
        </p:txBody>
      </p:sp>
      <p:sp>
        <p:nvSpPr>
          <p:cNvPr id="3" name="Content Placeholder 2"/>
          <p:cNvSpPr>
            <a:spLocks noGrp="1"/>
          </p:cNvSpPr>
          <p:nvPr>
            <p:ph idx="1"/>
          </p:nvPr>
        </p:nvSpPr>
        <p:spPr/>
        <p:txBody>
          <a:bodyPr/>
          <a:lstStyle/>
          <a:p>
            <a:r>
              <a:rPr lang="en-US" dirty="0" smtClean="0"/>
              <a:t>Choose existing project</a:t>
            </a:r>
          </a:p>
          <a:p>
            <a:r>
              <a:rPr lang="en-US" dirty="0" smtClean="0"/>
              <a:t>Choose build trigger </a:t>
            </a:r>
            <a:r>
              <a:rPr lang="en-US" dirty="0" smtClean="0">
                <a:sym typeface="Wingdings" panose="05000000000000000000" pitchFamily="2" charset="2"/>
              </a:rPr>
              <a:t> build trigger remotely </a:t>
            </a:r>
          </a:p>
          <a:p>
            <a:r>
              <a:rPr lang="en-US" dirty="0" smtClean="0">
                <a:sym typeface="Wingdings" panose="05000000000000000000" pitchFamily="2" charset="2"/>
              </a:rPr>
              <a:t>Enter authentication token</a:t>
            </a:r>
          </a:p>
          <a:p>
            <a:r>
              <a:rPr lang="en-US" dirty="0" smtClean="0">
                <a:sym typeface="Wingdings" panose="05000000000000000000" pitchFamily="2" charset="2"/>
              </a:rPr>
              <a:t>Copy </a:t>
            </a:r>
            <a:r>
              <a:rPr lang="en-US" dirty="0" err="1" smtClean="0">
                <a:sym typeface="Wingdings" panose="05000000000000000000" pitchFamily="2" charset="2"/>
              </a:rPr>
              <a:t>url</a:t>
            </a:r>
            <a:r>
              <a:rPr lang="en-US" dirty="0" smtClean="0">
                <a:sym typeface="Wingdings" panose="05000000000000000000" pitchFamily="2" charset="2"/>
              </a:rPr>
              <a:t>, paste in new window, change to localhost:8080 and token value</a:t>
            </a:r>
          </a:p>
          <a:p>
            <a:endParaRPr lang="en-US" dirty="0" smtClean="0">
              <a:sym typeface="Wingdings" panose="05000000000000000000" pitchFamily="2" charset="2"/>
            </a:endParaRPr>
          </a:p>
        </p:txBody>
      </p:sp>
    </p:spTree>
    <p:extLst>
      <p:ext uri="{BB962C8B-B14F-4D97-AF65-F5344CB8AC3E}">
        <p14:creationId xmlns:p14="http://schemas.microsoft.com/office/powerpoint/2010/main" val="278030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chaining </a:t>
            </a:r>
            <a:endParaRPr lang="en-US" dirty="0"/>
          </a:p>
        </p:txBody>
      </p:sp>
      <p:sp>
        <p:nvSpPr>
          <p:cNvPr id="3" name="Content Placeholder 2"/>
          <p:cNvSpPr>
            <a:spLocks noGrp="1"/>
          </p:cNvSpPr>
          <p:nvPr>
            <p:ph idx="1"/>
          </p:nvPr>
        </p:nvSpPr>
        <p:spPr/>
        <p:txBody>
          <a:bodyPr/>
          <a:lstStyle/>
          <a:p>
            <a:r>
              <a:rPr lang="en-US" dirty="0" smtClean="0"/>
              <a:t>Create three </a:t>
            </a:r>
            <a:r>
              <a:rPr lang="en-US" dirty="0" err="1" smtClean="0"/>
              <a:t>jenkins</a:t>
            </a:r>
            <a:r>
              <a:rPr lang="en-US" dirty="0" smtClean="0"/>
              <a:t> jobs (first for compilation, second for running and third for printing message)</a:t>
            </a:r>
          </a:p>
          <a:p>
            <a:r>
              <a:rPr lang="en-US" dirty="0" smtClean="0"/>
              <a:t>Choose copy from  during creation</a:t>
            </a:r>
          </a:p>
          <a:p>
            <a:r>
              <a:rPr lang="en-US" dirty="0" smtClean="0"/>
              <a:t>One for build (change build trigger)</a:t>
            </a:r>
          </a:p>
          <a:p>
            <a:r>
              <a:rPr lang="en-US" dirty="0" smtClean="0"/>
              <a:t>One for run ( change build trigger to build after other projects are built), mention build project name</a:t>
            </a:r>
          </a:p>
          <a:p>
            <a:r>
              <a:rPr lang="en-US" dirty="0" smtClean="0"/>
              <a:t>One for printing message (command: </a:t>
            </a:r>
            <a:r>
              <a:rPr lang="en-US" dirty="0" err="1" smtClean="0"/>
              <a:t>dir</a:t>
            </a:r>
            <a:r>
              <a:rPr lang="en-US" dirty="0" smtClean="0"/>
              <a:t>)</a:t>
            </a:r>
          </a:p>
        </p:txBody>
      </p:sp>
      <p:pic>
        <p:nvPicPr>
          <p:cNvPr id="1025" name="DefaultOcx"/>
          <p:cNvPicPr preferRelativeResize="0">
            <a:picLocks noChangeArrowheads="1" noChangeShapeType="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71600" cy="2667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3527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Integrating with </a:t>
            </a:r>
            <a:r>
              <a:rPr lang="en-US" dirty="0" err="1" smtClean="0"/>
              <a:t>git</a:t>
            </a:r>
            <a:r>
              <a:rPr lang="en-US" dirty="0" smtClean="0"/>
              <a:t> and  </a:t>
            </a:r>
            <a:r>
              <a:rPr lang="en-US" dirty="0" err="1" smtClean="0"/>
              <a:t>github</a:t>
            </a:r>
            <a:endParaRPr lang="en-US" dirty="0"/>
          </a:p>
        </p:txBody>
      </p:sp>
      <p:sp>
        <p:nvSpPr>
          <p:cNvPr id="3" name="Content Placeholder 2"/>
          <p:cNvSpPr>
            <a:spLocks noGrp="1"/>
          </p:cNvSpPr>
          <p:nvPr>
            <p:ph idx="1"/>
          </p:nvPr>
        </p:nvSpPr>
        <p:spPr/>
        <p:txBody>
          <a:bodyPr/>
          <a:lstStyle/>
          <a:p>
            <a:r>
              <a:rPr lang="en-US" dirty="0" smtClean="0"/>
              <a:t>Create separate folder (add java source and class file)</a:t>
            </a:r>
          </a:p>
          <a:p>
            <a:r>
              <a:rPr lang="en-US" dirty="0" smtClean="0"/>
              <a:t>Open terminal and type </a:t>
            </a:r>
            <a:r>
              <a:rPr lang="en-US" dirty="0" err="1" smtClean="0"/>
              <a:t>git</a:t>
            </a:r>
            <a:r>
              <a:rPr lang="en-US" dirty="0" smtClean="0"/>
              <a:t> </a:t>
            </a:r>
            <a:r>
              <a:rPr lang="en-US" dirty="0" err="1" smtClean="0"/>
              <a:t>init</a:t>
            </a:r>
            <a:endParaRPr lang="en-US" dirty="0" smtClean="0"/>
          </a:p>
          <a:p>
            <a:r>
              <a:rPr lang="en-US" dirty="0" smtClean="0"/>
              <a:t>Check status: </a:t>
            </a:r>
            <a:r>
              <a:rPr lang="en-US" dirty="0" err="1" smtClean="0"/>
              <a:t>git</a:t>
            </a:r>
            <a:r>
              <a:rPr lang="en-US" dirty="0" smtClean="0"/>
              <a:t> status</a:t>
            </a:r>
          </a:p>
          <a:p>
            <a:r>
              <a:rPr lang="en-US" dirty="0" smtClean="0"/>
              <a:t>Add  using </a:t>
            </a:r>
            <a:r>
              <a:rPr lang="en-US" dirty="0" err="1" smtClean="0"/>
              <a:t>git</a:t>
            </a:r>
            <a:r>
              <a:rPr lang="en-US" dirty="0" smtClean="0"/>
              <a:t> add file.java </a:t>
            </a:r>
            <a:r>
              <a:rPr lang="en-US" dirty="0" err="1" smtClean="0"/>
              <a:t>file.class</a:t>
            </a:r>
            <a:endParaRPr lang="en-US" dirty="0" smtClean="0"/>
          </a:p>
          <a:p>
            <a:r>
              <a:rPr lang="en-US" dirty="0" smtClean="0"/>
              <a:t>Commit changes : </a:t>
            </a:r>
            <a:r>
              <a:rPr lang="en-US" dirty="0" err="1" smtClean="0"/>
              <a:t>git</a:t>
            </a:r>
            <a:r>
              <a:rPr lang="en-US" dirty="0" smtClean="0"/>
              <a:t> commit –m “First commit” file.java </a:t>
            </a:r>
            <a:r>
              <a:rPr lang="en-US" dirty="0" err="1" smtClean="0"/>
              <a:t>file.class</a:t>
            </a:r>
            <a:endParaRPr lang="en-US" dirty="0" smtClean="0"/>
          </a:p>
          <a:p>
            <a:r>
              <a:rPr lang="en-US" dirty="0" smtClean="0"/>
              <a:t>Create empty </a:t>
            </a:r>
            <a:r>
              <a:rPr lang="en-US" dirty="0" err="1" smtClean="0"/>
              <a:t>github</a:t>
            </a:r>
            <a:r>
              <a:rPr lang="en-US" dirty="0" smtClean="0"/>
              <a:t> repository</a:t>
            </a:r>
          </a:p>
          <a:p>
            <a:r>
              <a:rPr lang="en-US" dirty="0" err="1"/>
              <a:t>git</a:t>
            </a:r>
            <a:r>
              <a:rPr lang="en-US" dirty="0"/>
              <a:t> remote add origin </a:t>
            </a:r>
            <a:r>
              <a:rPr lang="en-US" dirty="0">
                <a:hlinkClick r:id="rId2"/>
              </a:rPr>
              <a:t>https://</a:t>
            </a:r>
            <a:r>
              <a:rPr lang="en-US" dirty="0" smtClean="0">
                <a:hlinkClick r:id="rId2"/>
              </a:rPr>
              <a:t>github.com/dadaramjadhav/jenkingit.git</a:t>
            </a:r>
            <a:endParaRPr lang="en-US" dirty="0" smtClean="0"/>
          </a:p>
          <a:p>
            <a:r>
              <a:rPr lang="en-US" dirty="0" err="1"/>
              <a:t>git</a:t>
            </a:r>
            <a:r>
              <a:rPr lang="en-US" dirty="0"/>
              <a:t> push -u origin master</a:t>
            </a:r>
            <a:endParaRPr lang="en-US" dirty="0" smtClean="0"/>
          </a:p>
          <a:p>
            <a:endParaRPr lang="en-US" dirty="0" smtClean="0"/>
          </a:p>
          <a:p>
            <a:endParaRPr lang="en-US" dirty="0"/>
          </a:p>
        </p:txBody>
      </p:sp>
    </p:spTree>
    <p:extLst>
      <p:ext uri="{BB962C8B-B14F-4D97-AF65-F5344CB8AC3E}">
        <p14:creationId xmlns:p14="http://schemas.microsoft.com/office/powerpoint/2010/main" val="3902801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Now create new item</a:t>
            </a:r>
          </a:p>
          <a:p>
            <a:r>
              <a:rPr lang="en-US" dirty="0" smtClean="0"/>
              <a:t>Choose freestyle</a:t>
            </a:r>
          </a:p>
          <a:p>
            <a:r>
              <a:rPr lang="en-US" dirty="0" smtClean="0"/>
              <a:t>Choose SCM as </a:t>
            </a:r>
            <a:r>
              <a:rPr lang="en-US" dirty="0" err="1" smtClean="0"/>
              <a:t>git</a:t>
            </a:r>
            <a:endParaRPr lang="en-US" dirty="0" smtClean="0"/>
          </a:p>
          <a:p>
            <a:r>
              <a:rPr lang="en-US" dirty="0" smtClean="0"/>
              <a:t>Paste </a:t>
            </a:r>
            <a:r>
              <a:rPr lang="en-US" dirty="0" err="1" smtClean="0"/>
              <a:t>git</a:t>
            </a:r>
            <a:r>
              <a:rPr lang="en-US" dirty="0" smtClean="0"/>
              <a:t> </a:t>
            </a:r>
            <a:r>
              <a:rPr lang="en-US" dirty="0" err="1" smtClean="0"/>
              <a:t>url</a:t>
            </a:r>
            <a:endParaRPr lang="en-US" dirty="0" smtClean="0"/>
          </a:p>
          <a:p>
            <a:r>
              <a:rPr lang="en-US" dirty="0" smtClean="0"/>
              <a:t>Add windows commands </a:t>
            </a:r>
          </a:p>
          <a:p>
            <a:r>
              <a:rPr lang="en-US" dirty="0" smtClean="0"/>
              <a:t>Choose project build now and check output </a:t>
            </a:r>
          </a:p>
          <a:p>
            <a:r>
              <a:rPr lang="en-US" dirty="0" smtClean="0"/>
              <a:t>For repeated trigger choose poll SCM (give * * * * * )</a:t>
            </a:r>
          </a:p>
          <a:p>
            <a:r>
              <a:rPr lang="en-US" dirty="0" smtClean="0"/>
              <a:t>Schedule (minutes, hours, </a:t>
            </a:r>
            <a:r>
              <a:rPr lang="en-US" dirty="0" err="1" smtClean="0"/>
              <a:t>dayinmonth</a:t>
            </a:r>
            <a:r>
              <a:rPr lang="en-US" dirty="0" smtClean="0"/>
              <a:t>, month, </a:t>
            </a:r>
            <a:r>
              <a:rPr lang="en-US" dirty="0" err="1" smtClean="0"/>
              <a:t>dayinweek</a:t>
            </a:r>
            <a:r>
              <a:rPr lang="en-US" dirty="0" smtClean="0"/>
              <a:t>)</a:t>
            </a:r>
          </a:p>
          <a:p>
            <a:endParaRPr lang="en-US" dirty="0" smtClean="0"/>
          </a:p>
        </p:txBody>
      </p:sp>
    </p:spTree>
    <p:extLst>
      <p:ext uri="{BB962C8B-B14F-4D97-AF65-F5344CB8AC3E}">
        <p14:creationId xmlns:p14="http://schemas.microsoft.com/office/powerpoint/2010/main" val="1325124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project</a:t>
            </a:r>
            <a:endParaRPr lang="en-US" dirty="0"/>
          </a:p>
        </p:txBody>
      </p:sp>
      <p:sp>
        <p:nvSpPr>
          <p:cNvPr id="3" name="Content Placeholder 2"/>
          <p:cNvSpPr>
            <a:spLocks noGrp="1"/>
          </p:cNvSpPr>
          <p:nvPr>
            <p:ph idx="1"/>
          </p:nvPr>
        </p:nvSpPr>
        <p:spPr/>
        <p:txBody>
          <a:bodyPr/>
          <a:lstStyle/>
          <a:p>
            <a:r>
              <a:rPr lang="en-US" dirty="0" smtClean="0"/>
              <a:t>Create maven project</a:t>
            </a:r>
          </a:p>
          <a:p>
            <a:r>
              <a:rPr lang="en-US" dirty="0" err="1"/>
              <a:t>git</a:t>
            </a:r>
            <a:r>
              <a:rPr lang="en-US" dirty="0"/>
              <a:t> </a:t>
            </a:r>
            <a:r>
              <a:rPr lang="en-US" dirty="0" err="1"/>
              <a:t>init</a:t>
            </a:r>
            <a:endParaRPr lang="en-US" dirty="0"/>
          </a:p>
          <a:p>
            <a:r>
              <a:rPr lang="en-US" dirty="0" err="1"/>
              <a:t>git</a:t>
            </a:r>
            <a:r>
              <a:rPr lang="en-US" dirty="0"/>
              <a:t> add README.md</a:t>
            </a:r>
          </a:p>
          <a:p>
            <a:r>
              <a:rPr lang="en-US" dirty="0" err="1"/>
              <a:t>git</a:t>
            </a:r>
            <a:r>
              <a:rPr lang="en-US" dirty="0"/>
              <a:t> commit -m "first commit"</a:t>
            </a:r>
          </a:p>
          <a:p>
            <a:r>
              <a:rPr lang="en-US" dirty="0" err="1"/>
              <a:t>git</a:t>
            </a:r>
            <a:r>
              <a:rPr lang="en-US" dirty="0"/>
              <a:t> remote add origin https://</a:t>
            </a:r>
            <a:r>
              <a:rPr lang="en-US" dirty="0" smtClean="0"/>
              <a:t>github.com/dadaramjadhav/mavenprojectusingjenkins.git</a:t>
            </a:r>
            <a:endParaRPr lang="en-US" dirty="0"/>
          </a:p>
          <a:p>
            <a:r>
              <a:rPr lang="en-US" dirty="0" err="1"/>
              <a:t>git</a:t>
            </a:r>
            <a:r>
              <a:rPr lang="en-US" dirty="0"/>
              <a:t> push -u origin master</a:t>
            </a:r>
          </a:p>
        </p:txBody>
      </p:sp>
    </p:spTree>
    <p:extLst>
      <p:ext uri="{BB962C8B-B14F-4D97-AF65-F5344CB8AC3E}">
        <p14:creationId xmlns:p14="http://schemas.microsoft.com/office/powerpoint/2010/main" val="1180701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Create new item in Jenkins </a:t>
            </a:r>
          </a:p>
          <a:p>
            <a:r>
              <a:rPr lang="en-US" dirty="0" smtClean="0"/>
              <a:t>Mention </a:t>
            </a:r>
            <a:r>
              <a:rPr lang="en-US" dirty="0" err="1" smtClean="0"/>
              <a:t>github</a:t>
            </a:r>
            <a:r>
              <a:rPr lang="en-US" dirty="0" smtClean="0"/>
              <a:t> details</a:t>
            </a:r>
          </a:p>
          <a:p>
            <a:r>
              <a:rPr lang="en-US" dirty="0" smtClean="0"/>
              <a:t>In build choose invoke top-level maven targets</a:t>
            </a:r>
          </a:p>
          <a:p>
            <a:r>
              <a:rPr lang="en-US" dirty="0" smtClean="0"/>
              <a:t>Mention goal as clean test</a:t>
            </a:r>
          </a:p>
          <a:p>
            <a:endParaRPr lang="en-US" dirty="0"/>
          </a:p>
        </p:txBody>
      </p:sp>
    </p:spTree>
    <p:extLst>
      <p:ext uri="{BB962C8B-B14F-4D97-AF65-F5344CB8AC3E}">
        <p14:creationId xmlns:p14="http://schemas.microsoft.com/office/powerpoint/2010/main" val="3823458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Jenkin pipeline</a:t>
            </a:r>
            <a:endParaRPr lang="en-US" dirty="0"/>
          </a:p>
        </p:txBody>
      </p:sp>
      <p:sp>
        <p:nvSpPr>
          <p:cNvPr id="3" name="Content Placeholder 2"/>
          <p:cNvSpPr>
            <a:spLocks noGrp="1"/>
          </p:cNvSpPr>
          <p:nvPr>
            <p:ph idx="1"/>
          </p:nvPr>
        </p:nvSpPr>
        <p:spPr/>
        <p:txBody>
          <a:bodyPr/>
          <a:lstStyle/>
          <a:p>
            <a:r>
              <a:rPr lang="en-US" dirty="0" smtClean="0"/>
              <a:t>Pipeline is group of events</a:t>
            </a:r>
          </a:p>
          <a:p>
            <a:r>
              <a:rPr lang="en-US" dirty="0" smtClean="0"/>
              <a:t>Jenkins </a:t>
            </a:r>
            <a:r>
              <a:rPr lang="en-US" dirty="0"/>
              <a:t>Pipeline is a combination of plugins that support the integration and implementation of continuous delivery pipelines using </a:t>
            </a:r>
            <a:r>
              <a:rPr lang="en-US" dirty="0" smtClean="0"/>
              <a:t>Jenkins</a:t>
            </a:r>
          </a:p>
          <a:p>
            <a:r>
              <a:rPr lang="en-US" dirty="0"/>
              <a:t>A pipeline has an extensible automation server for creating simple or complex delivery pipelines </a:t>
            </a:r>
            <a:endParaRPr lang="en-US" dirty="0" smtClean="0"/>
          </a:p>
          <a:p>
            <a:r>
              <a:rPr lang="en-US" dirty="0"/>
              <a:t>In a Jenkins pipeline, every job or event has some sort of dependency on at least one or more events.</a:t>
            </a:r>
          </a:p>
        </p:txBody>
      </p:sp>
    </p:spTree>
    <p:extLst>
      <p:ext uri="{BB962C8B-B14F-4D97-AF65-F5344CB8AC3E}">
        <p14:creationId xmlns:p14="http://schemas.microsoft.com/office/powerpoint/2010/main" val="204519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r>
              <a:rPr lang="en-US" dirty="0" smtClean="0"/>
              <a:t>It </a:t>
            </a:r>
            <a:r>
              <a:rPr lang="en-US" dirty="0"/>
              <a:t>contains a group of states called build, deploy, test and </a:t>
            </a:r>
            <a:r>
              <a:rPr lang="en-US" dirty="0" smtClean="0"/>
              <a:t>release</a:t>
            </a:r>
          </a:p>
          <a:p>
            <a:r>
              <a:rPr lang="en-US" dirty="0"/>
              <a:t>These events are interlinked with each other. Every state has its events, which work in a sequence called a continuous delivery pipeline</a:t>
            </a:r>
          </a:p>
        </p:txBody>
      </p:sp>
      <p:pic>
        <p:nvPicPr>
          <p:cNvPr id="2050" name="Picture 2" descr="https://www.guru99.com/images/1/091318_0510_JenkinsPip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5775" y="1942782"/>
            <a:ext cx="794385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3410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a:t>Pipeline: The pipeline is a set of instructions given in the form of code for continuous delivery and consists of instructions needed for the entire build process. With pipeline, you can build, test, and deliver the application</a:t>
            </a:r>
          </a:p>
          <a:p>
            <a:r>
              <a:rPr lang="en-US" dirty="0"/>
              <a:t>Node: machine on which Jenkins runs is called a node. </a:t>
            </a:r>
          </a:p>
          <a:p>
            <a:r>
              <a:rPr lang="en-US" dirty="0"/>
              <a:t>Stage: stage block contains a series of steps in a pipeline. That is, the build, test, and deploy processes all come together in a stage.</a:t>
            </a:r>
          </a:p>
          <a:p>
            <a:r>
              <a:rPr lang="en-US" dirty="0"/>
              <a:t>Step:  step is nothing but a single task that executes a specific process at a defined time. A pipeline involves a series of steps</a:t>
            </a:r>
          </a:p>
        </p:txBody>
      </p:sp>
      <p:sp>
        <p:nvSpPr>
          <p:cNvPr id="12" name="Rectangle 11"/>
          <p:cNvSpPr/>
          <p:nvPr/>
        </p:nvSpPr>
        <p:spPr>
          <a:xfrm>
            <a:off x="3048000" y="3105835"/>
            <a:ext cx="6096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3861019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JenkinsFile</a:t>
            </a:r>
            <a:endParaRPr lang="en-US" dirty="0"/>
          </a:p>
        </p:txBody>
      </p:sp>
      <p:sp>
        <p:nvSpPr>
          <p:cNvPr id="3" name="Content Placeholder 2"/>
          <p:cNvSpPr>
            <a:spLocks noGrp="1"/>
          </p:cNvSpPr>
          <p:nvPr>
            <p:ph idx="1"/>
          </p:nvPr>
        </p:nvSpPr>
        <p:spPr/>
        <p:txBody>
          <a:bodyPr>
            <a:normAutofit/>
          </a:bodyPr>
          <a:lstStyle/>
          <a:p>
            <a:r>
              <a:rPr lang="en-US" dirty="0" smtClean="0"/>
              <a:t>Jenkins </a:t>
            </a:r>
            <a:r>
              <a:rPr lang="en-US" dirty="0"/>
              <a:t>pipelines can be defined using a text file called </a:t>
            </a:r>
            <a:r>
              <a:rPr lang="en-US" dirty="0" err="1" smtClean="0"/>
              <a:t>JenkinsFile</a:t>
            </a:r>
            <a:r>
              <a:rPr lang="en-US" dirty="0"/>
              <a:t> </a:t>
            </a:r>
            <a:endParaRPr lang="en-US" dirty="0" smtClean="0"/>
          </a:p>
          <a:p>
            <a:r>
              <a:rPr lang="en-US" dirty="0" smtClean="0"/>
              <a:t>You </a:t>
            </a:r>
            <a:r>
              <a:rPr lang="en-US" dirty="0"/>
              <a:t>can implement pipeline as code using </a:t>
            </a:r>
            <a:r>
              <a:rPr lang="en-US" dirty="0" err="1" smtClean="0"/>
              <a:t>JenkinsFile</a:t>
            </a:r>
            <a:endParaRPr lang="en-US" dirty="0" smtClean="0"/>
          </a:p>
          <a:p>
            <a:r>
              <a:rPr lang="en-US" dirty="0" smtClean="0"/>
              <a:t>With </a:t>
            </a:r>
            <a:r>
              <a:rPr lang="en-US" dirty="0" err="1"/>
              <a:t>JenkinsFile</a:t>
            </a:r>
            <a:r>
              <a:rPr lang="en-US" dirty="0"/>
              <a:t>, you can write the steps needed for running a Jenkins pipeline.</a:t>
            </a:r>
          </a:p>
          <a:p>
            <a:r>
              <a:rPr lang="en-US" dirty="0" smtClean="0"/>
              <a:t>You </a:t>
            </a:r>
            <a:r>
              <a:rPr lang="en-US" dirty="0"/>
              <a:t>can create pipelines automatically for all branches and execute pull requests with just one </a:t>
            </a:r>
            <a:r>
              <a:rPr lang="en-US" dirty="0" err="1"/>
              <a:t>JenkinsFile</a:t>
            </a:r>
            <a:r>
              <a:rPr lang="en-US" dirty="0"/>
              <a:t>.</a:t>
            </a:r>
          </a:p>
          <a:p>
            <a:r>
              <a:rPr lang="en-US" dirty="0" smtClean="0"/>
              <a:t>You can review your code on the pipeline</a:t>
            </a:r>
          </a:p>
          <a:p>
            <a:r>
              <a:rPr lang="en-US" dirty="0" smtClean="0"/>
              <a:t>You can audit your Jenkins pipeline</a:t>
            </a:r>
            <a:endParaRPr lang="en-US" dirty="0"/>
          </a:p>
        </p:txBody>
      </p:sp>
    </p:spTree>
    <p:extLst>
      <p:ext uri="{BB962C8B-B14F-4D97-AF65-F5344CB8AC3E}">
        <p14:creationId xmlns:p14="http://schemas.microsoft.com/office/powerpoint/2010/main" val="22857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lstStyle/>
          <a:p>
            <a:r>
              <a:rPr lang="en-US" dirty="0" smtClean="0"/>
              <a:t>It is continuous integration tool</a:t>
            </a:r>
          </a:p>
          <a:p>
            <a:r>
              <a:rPr lang="en-US" dirty="0" smtClean="0"/>
              <a:t>It can integrate with testing and deployment technology</a:t>
            </a:r>
          </a:p>
          <a:p>
            <a:r>
              <a:rPr lang="en-US" dirty="0" smtClean="0"/>
              <a:t>Jenkins </a:t>
            </a:r>
            <a:r>
              <a:rPr lang="en-US" dirty="0"/>
              <a:t>is a software that allows continuous integration</a:t>
            </a:r>
            <a:r>
              <a:rPr lang="en-US" dirty="0" smtClean="0"/>
              <a:t>.</a:t>
            </a:r>
          </a:p>
          <a:p>
            <a:r>
              <a:rPr lang="en-US" dirty="0" smtClean="0"/>
              <a:t>Jenkins </a:t>
            </a:r>
            <a:r>
              <a:rPr lang="en-US" dirty="0"/>
              <a:t>will be installed on a server where the central build will take place. </a:t>
            </a:r>
            <a:endParaRPr lang="en-US" dirty="0" smtClean="0"/>
          </a:p>
          <a:p>
            <a:endParaRPr lang="en-US" dirty="0"/>
          </a:p>
        </p:txBody>
      </p:sp>
    </p:spTree>
    <p:extLst>
      <p:ext uri="{BB962C8B-B14F-4D97-AF65-F5344CB8AC3E}">
        <p14:creationId xmlns:p14="http://schemas.microsoft.com/office/powerpoint/2010/main" val="2741943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r>
              <a:rPr lang="en-US" b="1" dirty="0" smtClean="0"/>
              <a:t>Declarative</a:t>
            </a:r>
            <a:r>
              <a:rPr lang="en-US" b="1" dirty="0"/>
              <a:t>:</a:t>
            </a:r>
            <a:endParaRPr lang="en-US" dirty="0"/>
          </a:p>
          <a:p>
            <a:r>
              <a:rPr lang="en-US" dirty="0"/>
              <a:t>Declarative pipeline syntax offers an easy way to create pipelines</a:t>
            </a:r>
            <a:r>
              <a:rPr lang="en-US" dirty="0" smtClean="0"/>
              <a:t>.</a:t>
            </a:r>
          </a:p>
          <a:p>
            <a:r>
              <a:rPr lang="en-US" dirty="0" smtClean="0"/>
              <a:t>It </a:t>
            </a:r>
            <a:r>
              <a:rPr lang="en-US" dirty="0"/>
              <a:t>contains a predefined hierarchy to create Jenkins pipelines. </a:t>
            </a:r>
          </a:p>
          <a:p>
            <a:r>
              <a:rPr lang="en-US" b="1" dirty="0"/>
              <a:t>Scripted:</a:t>
            </a:r>
            <a:endParaRPr lang="en-US" dirty="0"/>
          </a:p>
          <a:p>
            <a:r>
              <a:rPr lang="en-US" dirty="0"/>
              <a:t>Scripted Jenkins pipeline runs on the Jenkins master with the help of a lightweight executor. </a:t>
            </a:r>
            <a:endParaRPr lang="en-US" dirty="0" smtClean="0"/>
          </a:p>
          <a:p>
            <a:r>
              <a:rPr lang="en-US" dirty="0" smtClean="0"/>
              <a:t>It </a:t>
            </a:r>
            <a:r>
              <a:rPr lang="en-US" dirty="0"/>
              <a:t>uses very few resources to translate the pipeline into atomic commands. </a:t>
            </a:r>
          </a:p>
        </p:txBody>
      </p:sp>
    </p:spTree>
    <p:extLst>
      <p:ext uri="{BB962C8B-B14F-4D97-AF65-F5344CB8AC3E}">
        <p14:creationId xmlns:p14="http://schemas.microsoft.com/office/powerpoint/2010/main" val="337657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Jenkinfile</a:t>
            </a:r>
            <a:r>
              <a:rPr lang="en-US" dirty="0" smtClean="0"/>
              <a:t> example(declarative)</a:t>
            </a:r>
            <a:endParaRPr lang="en-US" dirty="0"/>
          </a:p>
        </p:txBody>
      </p:sp>
      <p:sp>
        <p:nvSpPr>
          <p:cNvPr id="3" name="Content Placeholder 2"/>
          <p:cNvSpPr>
            <a:spLocks noGrp="1"/>
          </p:cNvSpPr>
          <p:nvPr>
            <p:ph idx="1"/>
          </p:nvPr>
        </p:nvSpPr>
        <p:spPr/>
        <p:txBody>
          <a:bodyPr>
            <a:normAutofit/>
          </a:bodyPr>
          <a:lstStyle/>
          <a:p>
            <a:pPr marL="0" indent="0">
              <a:buNone/>
            </a:pPr>
            <a:r>
              <a:rPr lang="en-US" dirty="0"/>
              <a:t>pipeline {</a:t>
            </a:r>
          </a:p>
          <a:p>
            <a:pPr marL="0" indent="0">
              <a:buNone/>
            </a:pPr>
            <a:r>
              <a:rPr lang="en-US" dirty="0"/>
              <a:t>    agent any </a:t>
            </a:r>
          </a:p>
          <a:p>
            <a:pPr marL="0" indent="0">
              <a:buNone/>
            </a:pPr>
            <a:r>
              <a:rPr lang="en-US" dirty="0"/>
              <a:t>    stages {</a:t>
            </a:r>
          </a:p>
          <a:p>
            <a:pPr marL="0" indent="0">
              <a:buNone/>
            </a:pPr>
            <a:r>
              <a:rPr lang="en-US" dirty="0"/>
              <a:t>        stage('Build') { </a:t>
            </a:r>
          </a:p>
          <a:p>
            <a:pPr marL="0" indent="0">
              <a:buNone/>
            </a:pPr>
            <a:r>
              <a:rPr lang="en-US" dirty="0"/>
              <a:t>            steps {</a:t>
            </a:r>
          </a:p>
          <a:p>
            <a:pPr marL="0" indent="0">
              <a:buNone/>
            </a:pPr>
            <a:r>
              <a:rPr lang="en-US" dirty="0"/>
              <a:t>                // </a:t>
            </a:r>
          </a:p>
          <a:p>
            <a:pPr marL="0" indent="0">
              <a:buNone/>
            </a:pPr>
            <a:r>
              <a:rPr lang="en-US" dirty="0"/>
              <a:t>            }</a:t>
            </a:r>
          </a:p>
          <a:p>
            <a:pPr marL="0" indent="0">
              <a:buNone/>
            </a:pPr>
            <a:r>
              <a:rPr lang="en-US" dirty="0"/>
              <a:t>        </a:t>
            </a:r>
            <a:r>
              <a:rPr lang="en-US" dirty="0" smtClean="0"/>
              <a:t>}</a:t>
            </a:r>
            <a:endParaRPr lang="en-US" dirty="0"/>
          </a:p>
        </p:txBody>
      </p:sp>
    </p:spTree>
    <p:extLst>
      <p:ext uri="{BB962C8B-B14F-4D97-AF65-F5344CB8AC3E}">
        <p14:creationId xmlns:p14="http://schemas.microsoft.com/office/powerpoint/2010/main" val="3916384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 stage('Test') { </a:t>
            </a:r>
          </a:p>
          <a:p>
            <a:pPr marL="0" indent="0">
              <a:buNone/>
            </a:pPr>
            <a:r>
              <a:rPr lang="en-US" dirty="0"/>
              <a:t>            steps {</a:t>
            </a:r>
          </a:p>
          <a:p>
            <a:pPr marL="0" indent="0">
              <a:buNone/>
            </a:pPr>
            <a:r>
              <a:rPr lang="en-US" dirty="0"/>
              <a:t>                // </a:t>
            </a:r>
          </a:p>
          <a:p>
            <a:pPr marL="0" indent="0">
              <a:buNone/>
            </a:pPr>
            <a:r>
              <a:rPr lang="en-US" dirty="0"/>
              <a:t>            }</a:t>
            </a:r>
          </a:p>
          <a:p>
            <a:pPr marL="0" indent="0">
              <a:buNone/>
            </a:pPr>
            <a:r>
              <a:rPr lang="en-US" dirty="0"/>
              <a:t>        }</a:t>
            </a:r>
          </a:p>
          <a:p>
            <a:pPr marL="0" indent="0">
              <a:buNone/>
            </a:pPr>
            <a:r>
              <a:rPr lang="en-US" dirty="0"/>
              <a:t>        stage('Deploy') { </a:t>
            </a:r>
          </a:p>
          <a:p>
            <a:pPr marL="0" indent="0">
              <a:buNone/>
            </a:pPr>
            <a:r>
              <a:rPr lang="en-US" dirty="0"/>
              <a:t>            steps {</a:t>
            </a:r>
          </a:p>
          <a:p>
            <a:pPr marL="0" indent="0">
              <a:buNone/>
            </a:pPr>
            <a:r>
              <a:rPr lang="en-US" dirty="0"/>
              <a:t>                // </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366004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Agent any: execute pipeline on any agent</a:t>
            </a:r>
          </a:p>
          <a:p>
            <a:r>
              <a:rPr lang="en-US" dirty="0" smtClean="0"/>
              <a:t>Build: define build stage</a:t>
            </a:r>
          </a:p>
          <a:p>
            <a:r>
              <a:rPr lang="en-US" dirty="0" smtClean="0"/>
              <a:t>Steps: perform some step related to build</a:t>
            </a:r>
          </a:p>
          <a:p>
            <a:r>
              <a:rPr lang="en-US" dirty="0" smtClean="0"/>
              <a:t>Stage: define stage</a:t>
            </a:r>
          </a:p>
          <a:p>
            <a:endParaRPr lang="en-US" dirty="0"/>
          </a:p>
        </p:txBody>
      </p:sp>
    </p:spTree>
    <p:extLst>
      <p:ext uri="{BB962C8B-B14F-4D97-AF65-F5344CB8AC3E}">
        <p14:creationId xmlns:p14="http://schemas.microsoft.com/office/powerpoint/2010/main" val="271111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Jenkinsfile</a:t>
            </a:r>
            <a:r>
              <a:rPr lang="en-US" dirty="0" smtClean="0"/>
              <a:t> (scripted pipeline)</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node {  </a:t>
            </a:r>
          </a:p>
          <a:p>
            <a:pPr marL="0" indent="0">
              <a:buNone/>
            </a:pPr>
            <a:r>
              <a:rPr lang="en-US" dirty="0"/>
              <a:t>    stage('Build') { </a:t>
            </a:r>
          </a:p>
          <a:p>
            <a:pPr marL="0" indent="0">
              <a:buNone/>
            </a:pPr>
            <a:r>
              <a:rPr lang="en-US" dirty="0"/>
              <a:t>        // </a:t>
            </a:r>
          </a:p>
          <a:p>
            <a:pPr marL="0" indent="0">
              <a:buNone/>
            </a:pPr>
            <a:r>
              <a:rPr lang="en-US" dirty="0"/>
              <a:t>    }</a:t>
            </a:r>
          </a:p>
          <a:p>
            <a:pPr marL="0" indent="0">
              <a:buNone/>
            </a:pPr>
            <a:r>
              <a:rPr lang="en-US" dirty="0"/>
              <a:t>    stage('Test') { </a:t>
            </a:r>
          </a:p>
          <a:p>
            <a:pPr marL="0" indent="0">
              <a:buNone/>
            </a:pPr>
            <a:r>
              <a:rPr lang="en-US" dirty="0"/>
              <a:t>        // </a:t>
            </a:r>
          </a:p>
          <a:p>
            <a:pPr marL="0" indent="0">
              <a:buNone/>
            </a:pPr>
            <a:r>
              <a:rPr lang="en-US" dirty="0"/>
              <a:t>    }</a:t>
            </a:r>
          </a:p>
          <a:p>
            <a:pPr marL="0" indent="0">
              <a:buNone/>
            </a:pPr>
            <a:r>
              <a:rPr lang="en-US" dirty="0"/>
              <a:t>    stage('Deploy') { </a:t>
            </a:r>
          </a:p>
          <a:p>
            <a:pPr marL="0" indent="0">
              <a:buNone/>
            </a:pPr>
            <a:r>
              <a:rPr lang="en-US" dirty="0"/>
              <a:t>        //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066203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Jenkin's Pipeline</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You </a:t>
            </a:r>
            <a:r>
              <a:rPr lang="en-US" dirty="0"/>
              <a:t>can create multiple automation jobs with the help of use cases, and run them as a Jenkins pipeline.</a:t>
            </a:r>
          </a:p>
          <a:p>
            <a:r>
              <a:rPr lang="en-US" dirty="0" smtClean="0"/>
              <a:t>Jenkins </a:t>
            </a:r>
            <a:r>
              <a:rPr lang="en-US" dirty="0"/>
              <a:t>pipeline is implemented as a code which allows multiple users to edit and execute the pipeline process.</a:t>
            </a:r>
          </a:p>
          <a:p>
            <a:r>
              <a:rPr lang="en-US" dirty="0"/>
              <a:t>Pipelines are robust. So if your server undergoes an unforeseen restart, the pipeline will be automatically resumed.</a:t>
            </a:r>
          </a:p>
          <a:p>
            <a:r>
              <a:rPr lang="en-US" dirty="0"/>
              <a:t>You can pause the pipeline process and make it wait to resume until there is an input from the user</a:t>
            </a:r>
            <a:r>
              <a:rPr lang="en-US" dirty="0" smtClean="0"/>
              <a:t>.</a:t>
            </a:r>
            <a:endParaRPr lang="en-US" dirty="0"/>
          </a:p>
        </p:txBody>
      </p:sp>
    </p:spTree>
    <p:extLst>
      <p:ext uri="{BB962C8B-B14F-4D97-AF65-F5344CB8AC3E}">
        <p14:creationId xmlns:p14="http://schemas.microsoft.com/office/powerpoint/2010/main" val="2867663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Jenkins Pipeline example</a:t>
            </a:r>
            <a:endParaRPr lang="en-US" dirty="0"/>
          </a:p>
        </p:txBody>
      </p:sp>
      <p:sp>
        <p:nvSpPr>
          <p:cNvPr id="3" name="Content Placeholder 2"/>
          <p:cNvSpPr>
            <a:spLocks noGrp="1"/>
          </p:cNvSpPr>
          <p:nvPr>
            <p:ph idx="1"/>
          </p:nvPr>
        </p:nvSpPr>
        <p:spPr/>
        <p:txBody>
          <a:bodyPr>
            <a:normAutofit/>
          </a:bodyPr>
          <a:lstStyle/>
          <a:p>
            <a:r>
              <a:rPr lang="en-US" dirty="0" smtClean="0"/>
              <a:t>Create new item</a:t>
            </a:r>
          </a:p>
          <a:p>
            <a:r>
              <a:rPr lang="en-US" dirty="0" smtClean="0"/>
              <a:t>Choose pipeline</a:t>
            </a:r>
          </a:p>
          <a:p>
            <a:r>
              <a:rPr lang="en-US" dirty="0" smtClean="0"/>
              <a:t>Choose Pipeline </a:t>
            </a:r>
            <a:r>
              <a:rPr lang="en-US" dirty="0"/>
              <a:t>script </a:t>
            </a:r>
            <a:endParaRPr lang="en-US" dirty="0" smtClean="0"/>
          </a:p>
          <a:p>
            <a:r>
              <a:rPr lang="en-US" dirty="0" smtClean="0"/>
              <a:t>Enter following code </a:t>
            </a:r>
          </a:p>
        </p:txBody>
      </p:sp>
    </p:spTree>
    <p:extLst>
      <p:ext uri="{BB962C8B-B14F-4D97-AF65-F5344CB8AC3E}">
        <p14:creationId xmlns:p14="http://schemas.microsoft.com/office/powerpoint/2010/main" val="180842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pipeline {</a:t>
            </a:r>
          </a:p>
          <a:p>
            <a:pPr marL="0" indent="0">
              <a:buNone/>
            </a:pPr>
            <a:r>
              <a:rPr lang="en-US" dirty="0"/>
              <a:t>    agent any </a:t>
            </a:r>
          </a:p>
          <a:p>
            <a:pPr marL="0" indent="0">
              <a:buNone/>
            </a:pPr>
            <a:r>
              <a:rPr lang="en-US" dirty="0"/>
              <a:t>    stages {</a:t>
            </a:r>
          </a:p>
          <a:p>
            <a:pPr marL="0" indent="0">
              <a:buNone/>
            </a:pPr>
            <a:r>
              <a:rPr lang="en-US" dirty="0"/>
              <a:t>        stage('Stage 1') {</a:t>
            </a:r>
          </a:p>
          <a:p>
            <a:pPr marL="0" indent="0">
              <a:buNone/>
            </a:pPr>
            <a:r>
              <a:rPr lang="en-US" dirty="0"/>
              <a:t>            steps {</a:t>
            </a:r>
          </a:p>
          <a:p>
            <a:pPr marL="0" indent="0">
              <a:buNone/>
            </a:pPr>
            <a:r>
              <a:rPr lang="en-US" dirty="0"/>
              <a:t>                </a:t>
            </a:r>
            <a:r>
              <a:rPr lang="en-US" dirty="0" smtClean="0"/>
              <a:t>echo ‘welcome’</a:t>
            </a:r>
            <a:endParaRPr lang="en-US" dirty="0"/>
          </a:p>
          <a:p>
            <a:pPr marL="0" indent="0">
              <a:buNone/>
            </a:pPr>
            <a:r>
              <a:rPr lang="en-US" dirty="0"/>
              <a:t>            }</a:t>
            </a:r>
          </a:p>
          <a:p>
            <a:pPr marL="0" indent="0">
              <a:buNone/>
            </a:pPr>
            <a:r>
              <a:rPr lang="en-US" dirty="0"/>
              <a:t>        }</a:t>
            </a:r>
          </a:p>
          <a:p>
            <a:pPr marL="0" indent="0">
              <a:buNone/>
            </a:pPr>
            <a:r>
              <a:rPr lang="en-US" dirty="0"/>
              <a:t>    }</a:t>
            </a:r>
          </a:p>
          <a:p>
            <a:pPr marL="0" indent="0">
              <a:buNone/>
            </a:pPr>
            <a:r>
              <a:rPr lang="en-US" dirty="0"/>
              <a:t>}</a:t>
            </a:r>
          </a:p>
          <a:p>
            <a:endParaRPr lang="en-US" dirty="0"/>
          </a:p>
        </p:txBody>
      </p:sp>
    </p:spTree>
    <p:extLst>
      <p:ext uri="{BB962C8B-B14F-4D97-AF65-F5344CB8AC3E}">
        <p14:creationId xmlns:p14="http://schemas.microsoft.com/office/powerpoint/2010/main" val="30599304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smtClean="0"/>
              <a:t>Choose build now</a:t>
            </a:r>
            <a:endParaRPr lang="en-US" dirty="0"/>
          </a:p>
        </p:txBody>
      </p:sp>
    </p:spTree>
    <p:extLst>
      <p:ext uri="{BB962C8B-B14F-4D97-AF65-F5344CB8AC3E}">
        <p14:creationId xmlns:p14="http://schemas.microsoft.com/office/powerpoint/2010/main" val="3734677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pipeline using script</a:t>
            </a:r>
            <a:endParaRPr lang="en-US" dirty="0"/>
          </a:p>
        </p:txBody>
      </p:sp>
      <p:sp>
        <p:nvSpPr>
          <p:cNvPr id="3" name="Content Placeholder 2"/>
          <p:cNvSpPr>
            <a:spLocks noGrp="1"/>
          </p:cNvSpPr>
          <p:nvPr>
            <p:ph idx="1"/>
          </p:nvPr>
        </p:nvSpPr>
        <p:spPr/>
        <p:txBody>
          <a:bodyPr>
            <a:normAutofit/>
          </a:bodyPr>
          <a:lstStyle/>
          <a:p>
            <a:r>
              <a:rPr lang="en-US" dirty="0" smtClean="0"/>
              <a:t>Create new item</a:t>
            </a:r>
          </a:p>
          <a:p>
            <a:r>
              <a:rPr lang="en-US" dirty="0" smtClean="0"/>
              <a:t>Choose pipeline</a:t>
            </a:r>
          </a:p>
          <a:p>
            <a:r>
              <a:rPr lang="en-US" dirty="0" smtClean="0"/>
              <a:t>Choose pipeline script and following </a:t>
            </a:r>
          </a:p>
        </p:txBody>
      </p:sp>
    </p:spTree>
    <p:extLst>
      <p:ext uri="{BB962C8B-B14F-4D97-AF65-F5344CB8AC3E}">
        <p14:creationId xmlns:p14="http://schemas.microsoft.com/office/powerpoint/2010/main" val="2689876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flow </a:t>
            </a:r>
            <a:endParaRPr lang="en-US" dirty="0"/>
          </a:p>
        </p:txBody>
      </p:sp>
      <p:sp>
        <p:nvSpPr>
          <p:cNvPr id="3" name="Content Placeholder 2"/>
          <p:cNvSpPr>
            <a:spLocks noGrp="1"/>
          </p:cNvSpPr>
          <p:nvPr>
            <p:ph idx="1"/>
          </p:nvPr>
        </p:nvSpPr>
        <p:spPr/>
        <p:txBody>
          <a:bodyPr/>
          <a:lstStyle/>
          <a:p>
            <a:r>
              <a:rPr lang="en-US" dirty="0" smtClean="0"/>
              <a:t>Developer commit code </a:t>
            </a:r>
            <a:r>
              <a:rPr lang="en-US" dirty="0" smtClean="0">
                <a:sym typeface="Wingdings" panose="05000000000000000000" pitchFamily="2" charset="2"/>
              </a:rPr>
              <a:t> Jenkins pick up code and trigger a build and run any test if required  build output available in Jenkins dashboard</a:t>
            </a:r>
          </a:p>
          <a:p>
            <a:endParaRPr lang="en-US" dirty="0"/>
          </a:p>
        </p:txBody>
      </p:sp>
      <p:pic>
        <p:nvPicPr>
          <p:cNvPr id="4" name="Picture 3"/>
          <p:cNvPicPr>
            <a:picLocks noChangeAspect="1"/>
          </p:cNvPicPr>
          <p:nvPr/>
        </p:nvPicPr>
        <p:blipFill>
          <a:blip r:embed="rId2"/>
          <a:stretch>
            <a:fillRect/>
          </a:stretch>
        </p:blipFill>
        <p:spPr>
          <a:xfrm>
            <a:off x="2613851" y="3078545"/>
            <a:ext cx="6716317" cy="2855912"/>
          </a:xfrm>
          <a:prstGeom prst="rect">
            <a:avLst/>
          </a:prstGeom>
        </p:spPr>
      </p:pic>
    </p:spTree>
    <p:extLst>
      <p:ext uri="{BB962C8B-B14F-4D97-AF65-F5344CB8AC3E}">
        <p14:creationId xmlns:p14="http://schemas.microsoft.com/office/powerpoint/2010/main" val="284036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node {  </a:t>
            </a:r>
          </a:p>
          <a:p>
            <a:pPr marL="0" indent="0">
              <a:buNone/>
            </a:pPr>
            <a:r>
              <a:rPr lang="en-US" dirty="0"/>
              <a:t>    stage('Build') { </a:t>
            </a:r>
          </a:p>
          <a:p>
            <a:pPr marL="0" indent="0">
              <a:buNone/>
            </a:pPr>
            <a:r>
              <a:rPr lang="en-US" dirty="0"/>
              <a:t>        echo 'build'</a:t>
            </a:r>
          </a:p>
          <a:p>
            <a:pPr marL="0" indent="0">
              <a:buNone/>
            </a:pPr>
            <a:r>
              <a:rPr lang="en" dirty="0"/>
              <a:t>    }</a:t>
            </a:r>
          </a:p>
          <a:p>
            <a:pPr marL="0" indent="0">
              <a:buNone/>
            </a:pPr>
            <a:r>
              <a:rPr lang="en-US" dirty="0"/>
              <a:t>    stage('Test') { </a:t>
            </a:r>
          </a:p>
          <a:p>
            <a:pPr marL="0" indent="0">
              <a:buNone/>
            </a:pPr>
            <a:r>
              <a:rPr lang="en-US" dirty="0"/>
              <a:t>        input('do you want to continue')</a:t>
            </a:r>
          </a:p>
          <a:p>
            <a:pPr marL="0" indent="0">
              <a:buNone/>
            </a:pPr>
            <a:r>
              <a:rPr lang="en" dirty="0"/>
              <a:t>    }</a:t>
            </a:r>
          </a:p>
          <a:p>
            <a:pPr marL="0" indent="0">
              <a:buNone/>
            </a:pPr>
            <a:r>
              <a:rPr lang="en-US" dirty="0"/>
              <a:t>    stage('Deploy') { </a:t>
            </a:r>
          </a:p>
          <a:p>
            <a:pPr marL="0" indent="0">
              <a:buNone/>
            </a:pPr>
            <a:r>
              <a:rPr lang="en-US" dirty="0"/>
              <a:t>        echo 'deploy'</a:t>
            </a:r>
          </a:p>
          <a:p>
            <a:pPr marL="0" indent="0">
              <a:buNone/>
            </a:pPr>
            <a:r>
              <a:rPr lang="en" dirty="0"/>
              <a:t>    }</a:t>
            </a:r>
          </a:p>
          <a:p>
            <a:pPr marL="0" indent="0">
              <a:buNone/>
            </a:pPr>
            <a:r>
              <a:rPr lang="en" dirty="0"/>
              <a:t>}</a:t>
            </a:r>
            <a:endParaRPr lang="en-US" dirty="0"/>
          </a:p>
          <a:p>
            <a:endParaRPr lang="en-US" dirty="0"/>
          </a:p>
        </p:txBody>
      </p:sp>
    </p:spTree>
    <p:extLst>
      <p:ext uri="{BB962C8B-B14F-4D97-AF65-F5344CB8AC3E}">
        <p14:creationId xmlns:p14="http://schemas.microsoft.com/office/powerpoint/2010/main" val="1081552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Continuous Integration</a:t>
            </a:r>
            <a:r>
              <a:rPr lang="en-US" dirty="0" smtClean="0"/>
              <a:t>?</a:t>
            </a:r>
            <a:endParaRPr lang="en-US" dirty="0"/>
          </a:p>
        </p:txBody>
      </p:sp>
      <p:sp>
        <p:nvSpPr>
          <p:cNvPr id="3" name="Content Placeholder 2"/>
          <p:cNvSpPr>
            <a:spLocks noGrp="1"/>
          </p:cNvSpPr>
          <p:nvPr>
            <p:ph idx="1"/>
          </p:nvPr>
        </p:nvSpPr>
        <p:spPr/>
        <p:txBody>
          <a:bodyPr/>
          <a:lstStyle/>
          <a:p>
            <a:r>
              <a:rPr lang="en-US" dirty="0"/>
              <a:t>Continuous Integration is a development practice that requires developers to integrate code into a shared repository at regular intervals</a:t>
            </a:r>
            <a:r>
              <a:rPr lang="en-US" dirty="0" smtClean="0"/>
              <a:t>.</a:t>
            </a:r>
          </a:p>
          <a:p>
            <a:r>
              <a:rPr lang="en-US" dirty="0" smtClean="0"/>
              <a:t>This </a:t>
            </a:r>
            <a:r>
              <a:rPr lang="en-US" dirty="0"/>
              <a:t>concept was meant to remove the problem of finding later occurrence of issues in the build lifecycle. </a:t>
            </a:r>
            <a:endParaRPr lang="en-US" dirty="0" smtClean="0"/>
          </a:p>
          <a:p>
            <a:r>
              <a:rPr lang="en-US" dirty="0" smtClean="0"/>
              <a:t>Continuous </a:t>
            </a:r>
            <a:r>
              <a:rPr lang="en-US" dirty="0"/>
              <a:t>integration requires the developers to have frequent builds. </a:t>
            </a:r>
            <a:endParaRPr lang="en-US" dirty="0" smtClean="0"/>
          </a:p>
          <a:p>
            <a:r>
              <a:rPr lang="en-US" dirty="0" smtClean="0"/>
              <a:t>The </a:t>
            </a:r>
            <a:r>
              <a:rPr lang="en-US" dirty="0"/>
              <a:t>common practice is that whenever a code commit occurs, a build should be triggered.</a:t>
            </a:r>
          </a:p>
        </p:txBody>
      </p:sp>
    </p:spTree>
    <p:extLst>
      <p:ext uri="{BB962C8B-B14F-4D97-AF65-F5344CB8AC3E}">
        <p14:creationId xmlns:p14="http://schemas.microsoft.com/office/powerpoint/2010/main" val="2429852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 setup </a:t>
            </a:r>
            <a:endParaRPr lang="en-US" dirty="0"/>
          </a:p>
        </p:txBody>
      </p:sp>
      <p:sp>
        <p:nvSpPr>
          <p:cNvPr id="3" name="Content Placeholder 2"/>
          <p:cNvSpPr>
            <a:spLocks noGrp="1"/>
          </p:cNvSpPr>
          <p:nvPr>
            <p:ph idx="1"/>
          </p:nvPr>
        </p:nvSpPr>
        <p:spPr/>
        <p:txBody>
          <a:bodyPr/>
          <a:lstStyle/>
          <a:p>
            <a:r>
              <a:rPr lang="en-US" dirty="0" smtClean="0"/>
              <a:t>Download </a:t>
            </a:r>
            <a:r>
              <a:rPr lang="en-US" dirty="0" err="1" smtClean="0"/>
              <a:t>Jenkins.war</a:t>
            </a:r>
            <a:r>
              <a:rPr lang="en-US" dirty="0" smtClean="0"/>
              <a:t> file from </a:t>
            </a:r>
            <a:r>
              <a:rPr lang="en-US" dirty="0" smtClean="0">
                <a:hlinkClick r:id="rId2"/>
              </a:rPr>
              <a:t>https://jenkins.io/download/</a:t>
            </a:r>
            <a:endParaRPr lang="en-US" dirty="0" smtClean="0"/>
          </a:p>
          <a:p>
            <a:r>
              <a:rPr lang="en-US" dirty="0" smtClean="0"/>
              <a:t>Execute java –jar </a:t>
            </a:r>
            <a:r>
              <a:rPr lang="en-US" dirty="0" err="1" smtClean="0"/>
              <a:t>Jenkins.war</a:t>
            </a:r>
            <a:endParaRPr lang="en-US" dirty="0" smtClean="0"/>
          </a:p>
          <a:p>
            <a:r>
              <a:rPr lang="en-US" dirty="0" smtClean="0"/>
              <a:t>Access through </a:t>
            </a:r>
            <a:r>
              <a:rPr lang="en-US" b="1" dirty="0">
                <a:hlinkClick r:id="rId3"/>
              </a:rPr>
              <a:t>http://</a:t>
            </a:r>
            <a:r>
              <a:rPr lang="en-US" b="1" dirty="0" smtClean="0">
                <a:hlinkClick r:id="rId3"/>
              </a:rPr>
              <a:t>localhost:8080</a:t>
            </a:r>
            <a:endParaRPr lang="en-US" b="1" dirty="0" smtClean="0"/>
          </a:p>
          <a:p>
            <a:r>
              <a:rPr lang="en-US" dirty="0" smtClean="0"/>
              <a:t>Enter password through given </a:t>
            </a:r>
            <a:r>
              <a:rPr lang="en-US" dirty="0" err="1" smtClean="0"/>
              <a:t>url</a:t>
            </a:r>
            <a:endParaRPr lang="en-US" dirty="0" smtClean="0"/>
          </a:p>
        </p:txBody>
      </p:sp>
    </p:spTree>
    <p:extLst>
      <p:ext uri="{BB962C8B-B14F-4D97-AF65-F5344CB8AC3E}">
        <p14:creationId xmlns:p14="http://schemas.microsoft.com/office/powerpoint/2010/main" val="23439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set up</a:t>
            </a:r>
            <a:endParaRPr lang="en-US" dirty="0"/>
          </a:p>
        </p:txBody>
      </p:sp>
      <p:sp>
        <p:nvSpPr>
          <p:cNvPr id="3" name="Content Placeholder 2"/>
          <p:cNvSpPr>
            <a:spLocks noGrp="1"/>
          </p:cNvSpPr>
          <p:nvPr>
            <p:ph idx="1"/>
          </p:nvPr>
        </p:nvSpPr>
        <p:spPr/>
        <p:txBody>
          <a:bodyPr/>
          <a:lstStyle/>
          <a:p>
            <a:r>
              <a:rPr lang="en-US" dirty="0" smtClean="0"/>
              <a:t>Go to manage Jenkins</a:t>
            </a:r>
          </a:p>
          <a:p>
            <a:r>
              <a:rPr lang="en-US" dirty="0" smtClean="0"/>
              <a:t>Go to manage plugins</a:t>
            </a:r>
          </a:p>
          <a:p>
            <a:r>
              <a:rPr lang="en-US" dirty="0" smtClean="0"/>
              <a:t>Go to available (</a:t>
            </a:r>
            <a:r>
              <a:rPr lang="en-US" dirty="0" err="1" smtClean="0"/>
              <a:t>enble</a:t>
            </a:r>
            <a:r>
              <a:rPr lang="en-US" dirty="0" smtClean="0"/>
              <a:t> setting in manage Jenkins </a:t>
            </a:r>
            <a:r>
              <a:rPr lang="en-US" dirty="0" smtClean="0">
                <a:sym typeface="Wingdings" panose="05000000000000000000" pitchFamily="2" charset="2"/>
              </a:rPr>
              <a:t> configure global security  enable use browser for metadata)</a:t>
            </a:r>
          </a:p>
          <a:p>
            <a:r>
              <a:rPr lang="en-US" dirty="0" smtClean="0">
                <a:sym typeface="Wingdings" panose="05000000000000000000" pitchFamily="2" charset="2"/>
              </a:rPr>
              <a:t>Search for </a:t>
            </a:r>
            <a:r>
              <a:rPr lang="en-US" dirty="0" err="1" smtClean="0">
                <a:sym typeface="Wingdings" panose="05000000000000000000" pitchFamily="2" charset="2"/>
              </a:rPr>
              <a:t>git</a:t>
            </a:r>
            <a:r>
              <a:rPr lang="en-US" dirty="0" smtClean="0">
                <a:sym typeface="Wingdings" panose="05000000000000000000" pitchFamily="2" charset="2"/>
              </a:rPr>
              <a:t> plugin and add it</a:t>
            </a:r>
          </a:p>
          <a:p>
            <a:r>
              <a:rPr lang="en-US" dirty="0" smtClean="0">
                <a:sym typeface="Wingdings" panose="05000000000000000000" pitchFamily="2" charset="2"/>
              </a:rPr>
              <a:t>Install </a:t>
            </a:r>
            <a:r>
              <a:rPr lang="en-US" dirty="0" err="1" smtClean="0">
                <a:sym typeface="Wingdings" panose="05000000000000000000" pitchFamily="2" charset="2"/>
              </a:rPr>
              <a:t>gitbash</a:t>
            </a:r>
            <a:r>
              <a:rPr lang="en-US" dirty="0" smtClean="0">
                <a:sym typeface="Wingdings" panose="05000000000000000000" pitchFamily="2" charset="2"/>
              </a:rPr>
              <a:t> on local machine</a:t>
            </a:r>
          </a:p>
          <a:p>
            <a:r>
              <a:rPr lang="en-US" dirty="0" smtClean="0">
                <a:sym typeface="Wingdings" panose="05000000000000000000" pitchFamily="2" charset="2"/>
              </a:rPr>
              <a:t>Add </a:t>
            </a:r>
            <a:r>
              <a:rPr lang="en-US" dirty="0" err="1" smtClean="0">
                <a:sym typeface="Wingdings" panose="05000000000000000000" pitchFamily="2" charset="2"/>
              </a:rPr>
              <a:t>git</a:t>
            </a:r>
            <a:r>
              <a:rPr lang="en-US" dirty="0">
                <a:sym typeface="Wingdings" panose="05000000000000000000" pitchFamily="2" charset="2"/>
              </a:rPr>
              <a:t> path (C:\Program </a:t>
            </a:r>
            <a:r>
              <a:rPr lang="en-US" dirty="0" smtClean="0">
                <a:sym typeface="Wingdings" panose="05000000000000000000" pitchFamily="2" charset="2"/>
              </a:rPr>
              <a:t>Files\</a:t>
            </a:r>
            <a:r>
              <a:rPr lang="en-US" dirty="0" err="1" smtClean="0">
                <a:sym typeface="Wingdings" panose="05000000000000000000" pitchFamily="2" charset="2"/>
              </a:rPr>
              <a:t>Git</a:t>
            </a:r>
            <a:r>
              <a:rPr lang="en-US" dirty="0" smtClean="0">
                <a:sym typeface="Wingdings" panose="05000000000000000000" pitchFamily="2" charset="2"/>
              </a:rPr>
              <a:t>\bin\</a:t>
            </a:r>
            <a:r>
              <a:rPr lang="en-US" dirty="0" err="1" smtClean="0">
                <a:sym typeface="Wingdings" panose="05000000000000000000" pitchFamily="2" charset="2"/>
              </a:rPr>
              <a:t>git</a:t>
            </a:r>
            <a:r>
              <a:rPr lang="en-US" dirty="0" smtClean="0">
                <a:sym typeface="Wingdings" panose="05000000000000000000" pitchFamily="2" charset="2"/>
              </a:rPr>
              <a:t>)  in global tool configuration </a:t>
            </a:r>
          </a:p>
          <a:p>
            <a:endParaRPr lang="en-US" dirty="0" smtClean="0"/>
          </a:p>
          <a:p>
            <a:endParaRPr lang="en-US" dirty="0"/>
          </a:p>
        </p:txBody>
      </p:sp>
    </p:spTree>
    <p:extLst>
      <p:ext uri="{BB962C8B-B14F-4D97-AF65-F5344CB8AC3E}">
        <p14:creationId xmlns:p14="http://schemas.microsoft.com/office/powerpoint/2010/main" val="40781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setup </a:t>
            </a:r>
            <a:endParaRPr lang="en-US" dirty="0"/>
          </a:p>
        </p:txBody>
      </p:sp>
      <p:sp>
        <p:nvSpPr>
          <p:cNvPr id="3" name="Content Placeholder 2"/>
          <p:cNvSpPr>
            <a:spLocks noGrp="1"/>
          </p:cNvSpPr>
          <p:nvPr>
            <p:ph idx="1"/>
          </p:nvPr>
        </p:nvSpPr>
        <p:spPr/>
        <p:txBody>
          <a:bodyPr/>
          <a:lstStyle/>
          <a:p>
            <a:r>
              <a:rPr lang="en-US" dirty="0" smtClean="0"/>
              <a:t>Download and extract maven</a:t>
            </a:r>
          </a:p>
          <a:p>
            <a:r>
              <a:rPr lang="en-US" dirty="0" smtClean="0"/>
              <a:t>Go to manage Jenkins </a:t>
            </a:r>
            <a:r>
              <a:rPr lang="en-US" dirty="0" smtClean="0">
                <a:sym typeface="Wingdings" panose="05000000000000000000" pitchFamily="2" charset="2"/>
              </a:rPr>
              <a:t> configure global security  </a:t>
            </a:r>
            <a:r>
              <a:rPr lang="en-US" dirty="0" smtClean="0"/>
              <a:t>Check </a:t>
            </a:r>
            <a:r>
              <a:rPr lang="en-US" dirty="0"/>
              <a:t>Enable </a:t>
            </a:r>
            <a:r>
              <a:rPr lang="en-US" dirty="0" smtClean="0"/>
              <a:t>security, -</a:t>
            </a:r>
            <a:r>
              <a:rPr lang="en-US" dirty="0"/>
              <a:t>In Security Realm, select Jenkins own user database and check Allow users to sign </a:t>
            </a:r>
            <a:r>
              <a:rPr lang="en-US" dirty="0" smtClean="0"/>
              <a:t>up, -</a:t>
            </a:r>
            <a:r>
              <a:rPr lang="en-US" dirty="0"/>
              <a:t>In </a:t>
            </a:r>
            <a:r>
              <a:rPr lang="en-US" dirty="0" smtClean="0"/>
              <a:t>authorization, Logged-in </a:t>
            </a:r>
            <a:r>
              <a:rPr lang="en-US" dirty="0"/>
              <a:t>users can do </a:t>
            </a:r>
            <a:r>
              <a:rPr lang="en-US" dirty="0" smtClean="0"/>
              <a:t>anything</a:t>
            </a:r>
          </a:p>
          <a:p>
            <a:r>
              <a:rPr lang="en-US" dirty="0" smtClean="0"/>
              <a:t>Now go to configure system</a:t>
            </a:r>
          </a:p>
          <a:p>
            <a:r>
              <a:rPr lang="en-US" dirty="0" smtClean="0"/>
              <a:t>Add </a:t>
            </a:r>
            <a:r>
              <a:rPr lang="en-US" dirty="0"/>
              <a:t>environment variables JAVA_HOME =C:\Program Files\Java\jdk1.8.0_91, MAVEN_HOME =C:\</a:t>
            </a:r>
            <a:r>
              <a:rPr lang="en-US" dirty="0" smtClean="0"/>
              <a:t>Users\</a:t>
            </a:r>
            <a:r>
              <a:rPr lang="en-US" dirty="0" err="1" smtClean="0"/>
              <a:t>dadjadha</a:t>
            </a:r>
            <a:r>
              <a:rPr lang="en-US" dirty="0" smtClean="0"/>
              <a:t>\Documents\</a:t>
            </a:r>
            <a:r>
              <a:rPr lang="en-US" dirty="0" err="1" smtClean="0"/>
              <a:t>MavenJenkinSonar</a:t>
            </a:r>
            <a:r>
              <a:rPr lang="en-US" dirty="0" smtClean="0"/>
              <a:t>\Maven\apache-maven-3.6.0,  </a:t>
            </a:r>
            <a:r>
              <a:rPr lang="en-US" dirty="0" err="1" smtClean="0"/>
              <a:t>Maven_OPTS</a:t>
            </a:r>
            <a:r>
              <a:rPr lang="en-US" dirty="0"/>
              <a:t> = –Xmx512m –</a:t>
            </a:r>
            <a:r>
              <a:rPr lang="en-US" dirty="0" err="1"/>
              <a:t>XX:MaxPermSize</a:t>
            </a:r>
            <a:r>
              <a:rPr lang="en-US" dirty="0"/>
              <a:t>=128m</a:t>
            </a:r>
          </a:p>
        </p:txBody>
      </p:sp>
    </p:spTree>
    <p:extLst>
      <p:ext uri="{BB962C8B-B14F-4D97-AF65-F5344CB8AC3E}">
        <p14:creationId xmlns:p14="http://schemas.microsoft.com/office/powerpoint/2010/main" val="1570604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Now add plugin (maven integration)</a:t>
            </a:r>
          </a:p>
          <a:p>
            <a:endParaRPr lang="en-US" dirty="0"/>
          </a:p>
        </p:txBody>
      </p:sp>
    </p:spTree>
    <p:extLst>
      <p:ext uri="{BB962C8B-B14F-4D97-AF65-F5344CB8AC3E}">
        <p14:creationId xmlns:p14="http://schemas.microsoft.com/office/powerpoint/2010/main" val="3649755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Freestyle project in maven</a:t>
            </a:r>
            <a:endParaRPr lang="en-US" dirty="0"/>
          </a:p>
        </p:txBody>
      </p:sp>
      <p:sp>
        <p:nvSpPr>
          <p:cNvPr id="3" name="Content Placeholder 2"/>
          <p:cNvSpPr>
            <a:spLocks noGrp="1"/>
          </p:cNvSpPr>
          <p:nvPr>
            <p:ph idx="1"/>
          </p:nvPr>
        </p:nvSpPr>
        <p:spPr/>
        <p:txBody>
          <a:bodyPr/>
          <a:lstStyle/>
          <a:p>
            <a:r>
              <a:rPr lang="en-US" dirty="0" smtClean="0"/>
              <a:t>Create new item, choose freestyle project</a:t>
            </a:r>
          </a:p>
          <a:p>
            <a:r>
              <a:rPr lang="en-US" dirty="0"/>
              <a:t>Add some java code in workspace (</a:t>
            </a:r>
            <a:r>
              <a:rPr lang="en-US" dirty="0" err="1"/>
              <a:t>jenkin</a:t>
            </a:r>
            <a:r>
              <a:rPr lang="en-US" dirty="0"/>
              <a:t> workspace)</a:t>
            </a:r>
          </a:p>
          <a:p>
            <a:r>
              <a:rPr lang="en-US" dirty="0" smtClean="0"/>
              <a:t>Go to add build step , choose execute windows batch command</a:t>
            </a:r>
          </a:p>
          <a:p>
            <a:r>
              <a:rPr lang="en-US" dirty="0" smtClean="0"/>
              <a:t>Add couple of commands (</a:t>
            </a:r>
            <a:r>
              <a:rPr lang="en-US" dirty="0" err="1" smtClean="0"/>
              <a:t>javac</a:t>
            </a:r>
            <a:r>
              <a:rPr lang="en-US" dirty="0" smtClean="0"/>
              <a:t> example.java java example)</a:t>
            </a:r>
          </a:p>
          <a:p>
            <a:r>
              <a:rPr lang="en-US" dirty="0" smtClean="0"/>
              <a:t>Build project </a:t>
            </a:r>
          </a:p>
          <a:p>
            <a:r>
              <a:rPr lang="en-US" dirty="0" smtClean="0"/>
              <a:t>Check output</a:t>
            </a:r>
          </a:p>
        </p:txBody>
      </p:sp>
    </p:spTree>
    <p:extLst>
      <p:ext uri="{BB962C8B-B14F-4D97-AF65-F5344CB8AC3E}">
        <p14:creationId xmlns:p14="http://schemas.microsoft.com/office/powerpoint/2010/main" val="2642204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912</TotalTime>
  <Words>1123</Words>
  <Application>Microsoft Office PowerPoint</Application>
  <PresentationFormat>Widescreen</PresentationFormat>
  <Paragraphs>189</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Wingdings</vt:lpstr>
      <vt:lpstr>Office Theme</vt:lpstr>
      <vt:lpstr>Jenkins </vt:lpstr>
      <vt:lpstr>Introduction </vt:lpstr>
      <vt:lpstr>Typical flow </vt:lpstr>
      <vt:lpstr>What is Continuous Integration?</vt:lpstr>
      <vt:lpstr>Environment setup </vt:lpstr>
      <vt:lpstr>Git set up</vt:lpstr>
      <vt:lpstr>Maven setup </vt:lpstr>
      <vt:lpstr>Cont…</vt:lpstr>
      <vt:lpstr>Freestyle project in maven</vt:lpstr>
      <vt:lpstr>Build project remotely</vt:lpstr>
      <vt:lpstr>Job chaining </vt:lpstr>
      <vt:lpstr>Integrating with git and  github</vt:lpstr>
      <vt:lpstr>Cont…</vt:lpstr>
      <vt:lpstr>Maven project</vt:lpstr>
      <vt:lpstr>Cont…</vt:lpstr>
      <vt:lpstr>Jenkin pipeline</vt:lpstr>
      <vt:lpstr>Cont…</vt:lpstr>
      <vt:lpstr>Cont…</vt:lpstr>
      <vt:lpstr>JenkinsFile</vt:lpstr>
      <vt:lpstr>Cont…</vt:lpstr>
      <vt:lpstr>Jenkinfile example(declarative)</vt:lpstr>
      <vt:lpstr>Cont…</vt:lpstr>
      <vt:lpstr>Cont…</vt:lpstr>
      <vt:lpstr>Jenkinsfile (scripted pipeline)</vt:lpstr>
      <vt:lpstr>Why Use Jenkin's Pipeline?</vt:lpstr>
      <vt:lpstr>Jenkins Pipeline example</vt:lpstr>
      <vt:lpstr>Cont…</vt:lpstr>
      <vt:lpstr>Cont…</vt:lpstr>
      <vt:lpstr>Creating pipeline using script</vt:lpstr>
      <vt:lpstr>Cont…</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Jenkins</dc:title>
  <dc:creator>Jadhav, Dadaram</dc:creator>
  <cp:lastModifiedBy>Jadhav, Dadaram</cp:lastModifiedBy>
  <cp:revision>106</cp:revision>
  <dcterms:created xsi:type="dcterms:W3CDTF">2018-12-12T05:42:29Z</dcterms:created>
  <dcterms:modified xsi:type="dcterms:W3CDTF">2018-12-14T08:08:02Z</dcterms:modified>
</cp:coreProperties>
</file>