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6" r:id="rId7"/>
    <p:sldId id="285" r:id="rId8"/>
    <p:sldId id="261" r:id="rId9"/>
    <p:sldId id="286" r:id="rId10"/>
    <p:sldId id="280" r:id="rId11"/>
    <p:sldId id="281" r:id="rId12"/>
    <p:sldId id="283" r:id="rId13"/>
    <p:sldId id="262" r:id="rId14"/>
    <p:sldId id="304" r:id="rId15"/>
    <p:sldId id="278" r:id="rId16"/>
    <p:sldId id="264" r:id="rId17"/>
    <p:sldId id="266" r:id="rId18"/>
    <p:sldId id="284" r:id="rId19"/>
    <p:sldId id="267" r:id="rId20"/>
    <p:sldId id="287" r:id="rId21"/>
    <p:sldId id="288" r:id="rId22"/>
    <p:sldId id="289" r:id="rId23"/>
    <p:sldId id="290" r:id="rId24"/>
    <p:sldId id="292" r:id="rId25"/>
    <p:sldId id="293" r:id="rId26"/>
    <p:sldId id="294" r:id="rId27"/>
    <p:sldId id="295" r:id="rId28"/>
    <p:sldId id="298" r:id="rId29"/>
    <p:sldId id="302" r:id="rId30"/>
    <p:sldId id="303" r:id="rId31"/>
    <p:sldId id="268" r:id="rId32"/>
    <p:sldId id="306" r:id="rId33"/>
    <p:sldId id="307" r:id="rId34"/>
    <p:sldId id="308" r:id="rId35"/>
    <p:sldId id="305" r:id="rId36"/>
    <p:sldId id="30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1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3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9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0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5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4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6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FA80-A981-4377-9053-1D11785FE071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5023-E836-4D40-BBCE-2959FDA63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daramjadhav/jenkintest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Maven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40"/>
    </mc:Choice>
    <mc:Fallback xmlns="">
      <p:transition spd="slow" advTm="514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environment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JDK, set JAVA_HOME</a:t>
            </a:r>
          </a:p>
          <a:p>
            <a:r>
              <a:rPr lang="en-US" dirty="0" smtClean="0"/>
              <a:t>Download and extract maven</a:t>
            </a:r>
          </a:p>
          <a:p>
            <a:r>
              <a:rPr lang="en-US" dirty="0" smtClean="0"/>
              <a:t>Set M2_HOME to maven folder</a:t>
            </a:r>
          </a:p>
          <a:p>
            <a:r>
              <a:rPr lang="en-US" dirty="0" smtClean="0"/>
              <a:t>Set M2 to M2=%</a:t>
            </a:r>
            <a:r>
              <a:rPr lang="en-US" dirty="0"/>
              <a:t>M2_HOME%\bin </a:t>
            </a:r>
            <a:endParaRPr lang="en-US" dirty="0" smtClean="0"/>
          </a:p>
          <a:p>
            <a:r>
              <a:rPr lang="en-US" dirty="0"/>
              <a:t>MAVEN_OPTS=-Xms256m -</a:t>
            </a:r>
            <a:r>
              <a:rPr lang="en-US" dirty="0" smtClean="0"/>
              <a:t>Xmx512m</a:t>
            </a:r>
          </a:p>
          <a:p>
            <a:r>
              <a:rPr lang="en-US" dirty="0"/>
              <a:t>Add Maven bin Directory Location to System Path, add  ;%M2</a:t>
            </a:r>
            <a:r>
              <a:rPr lang="en-US" dirty="0" smtClean="0"/>
              <a:t>% to path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58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maven project using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Creating project</a:t>
            </a:r>
          </a:p>
          <a:p>
            <a:pPr marL="0" indent="0">
              <a:buNone/>
            </a:pP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/>
              <a:t>archetype:generate</a:t>
            </a:r>
            <a:r>
              <a:rPr lang="en-US" dirty="0"/>
              <a:t> -</a:t>
            </a:r>
            <a:r>
              <a:rPr lang="en-US" dirty="0" err="1" smtClean="0"/>
              <a:t>DgroupId</a:t>
            </a:r>
            <a:r>
              <a:rPr lang="en-US" dirty="0" smtClean="0"/>
              <a:t>=</a:t>
            </a:r>
            <a:r>
              <a:rPr lang="en-US" dirty="0" err="1" smtClean="0"/>
              <a:t>com.capgemini.banking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DartifactId</a:t>
            </a:r>
            <a:r>
              <a:rPr lang="en-US" dirty="0"/>
              <a:t>=java-project -</a:t>
            </a:r>
            <a:r>
              <a:rPr lang="en-US" dirty="0" err="1"/>
              <a:t>DarchetypeArtifactId</a:t>
            </a:r>
            <a:r>
              <a:rPr lang="en-US" dirty="0"/>
              <a:t>=maven-archetype-</a:t>
            </a:r>
            <a:r>
              <a:rPr lang="en-US" dirty="0" err="1"/>
              <a:t>quickstart</a:t>
            </a:r>
            <a:r>
              <a:rPr lang="en-US" dirty="0"/>
              <a:t> -</a:t>
            </a:r>
            <a:r>
              <a:rPr lang="en-US" dirty="0" err="1" smtClean="0"/>
              <a:t>DinteractiveMode</a:t>
            </a:r>
            <a:r>
              <a:rPr lang="en-US" dirty="0" smtClean="0"/>
              <a:t>=false</a:t>
            </a:r>
          </a:p>
          <a:p>
            <a:r>
              <a:rPr lang="en-US" b="1" dirty="0" smtClean="0"/>
              <a:t>Check effective-</a:t>
            </a:r>
            <a:r>
              <a:rPr lang="en-US" b="1" dirty="0" err="1" smtClean="0"/>
              <a:t>pom</a:t>
            </a:r>
            <a:endParaRPr lang="en-US" b="1" dirty="0" smtClean="0"/>
          </a:p>
          <a:p>
            <a:pPr marL="0" indent="0">
              <a:buNone/>
            </a:pPr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help:effective-pom</a:t>
            </a:r>
            <a:endParaRPr lang="en-US" dirty="0" smtClean="0"/>
          </a:p>
          <a:p>
            <a:r>
              <a:rPr lang="en-US" b="1" dirty="0" smtClean="0"/>
              <a:t>Add compiler</a:t>
            </a:r>
          </a:p>
          <a:p>
            <a:pPr marL="0" indent="0">
              <a:buNone/>
            </a:pPr>
            <a:r>
              <a:rPr lang="en-US" dirty="0"/>
              <a:t>&lt;properties&gt;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/>
              <a:t>project.build.sourceEncoding</a:t>
            </a:r>
            <a:r>
              <a:rPr lang="en-US" dirty="0"/>
              <a:t>&gt;UTF-8&lt;/</a:t>
            </a:r>
            <a:r>
              <a:rPr lang="en-US" dirty="0" err="1"/>
              <a:t>project.build.sourceEncoding</a:t>
            </a:r>
            <a:r>
              <a:rPr lang="en-US" dirty="0" smtClean="0"/>
              <a:t>&gt;</a:t>
            </a: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maven.compiler.source</a:t>
            </a:r>
            <a:r>
              <a:rPr lang="en-US" dirty="0"/>
              <a:t>&gt;1.8&lt;/</a:t>
            </a:r>
            <a:r>
              <a:rPr lang="en-US" dirty="0" err="1"/>
              <a:t>maven.compiler.source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maven.compiler.target</a:t>
            </a:r>
            <a:r>
              <a:rPr lang="en-US" dirty="0"/>
              <a:t>&gt;1.8&lt;/</a:t>
            </a:r>
            <a:r>
              <a:rPr lang="en-US" dirty="0" err="1"/>
              <a:t>maven.compiler.target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&lt;/properties</a:t>
            </a:r>
            <a:r>
              <a:rPr lang="en-US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4287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Life Cycles, Phases and 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Maven builds a software project it follows a build life cycle.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build life cycle is divided into build phases, and the build phases are divided into build goals. </a:t>
            </a:r>
          </a:p>
        </p:txBody>
      </p:sp>
    </p:spTree>
    <p:extLst>
      <p:ext uri="{BB962C8B-B14F-4D97-AF65-F5344CB8AC3E}">
        <p14:creationId xmlns:p14="http://schemas.microsoft.com/office/powerpoint/2010/main" val="468381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Sequence of phases</a:t>
            </a:r>
          </a:p>
          <a:p>
            <a:r>
              <a:rPr lang="en-US" dirty="0" smtClean="0"/>
              <a:t>Defines order in which goal to be executed</a:t>
            </a:r>
          </a:p>
          <a:p>
            <a:r>
              <a:rPr lang="en-US" dirty="0" smtClean="0"/>
              <a:t>Phase means stage in lifecycle</a:t>
            </a:r>
          </a:p>
          <a:p>
            <a:r>
              <a:rPr lang="en-US" dirty="0" smtClean="0"/>
              <a:t>Typical build lifecycle consists of following phases</a:t>
            </a:r>
          </a:p>
          <a:p>
            <a:pPr lvl="1"/>
            <a:r>
              <a:rPr lang="en-US" dirty="0" smtClean="0"/>
              <a:t>Prepare resources</a:t>
            </a:r>
          </a:p>
          <a:p>
            <a:pPr lvl="1"/>
            <a:r>
              <a:rPr lang="en-US" dirty="0" smtClean="0"/>
              <a:t>Validate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Install</a:t>
            </a:r>
          </a:p>
          <a:p>
            <a:pPr lvl="1"/>
            <a:r>
              <a:rPr lang="en-US" dirty="0" smtClean="0"/>
              <a:t>deploy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1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</a:t>
            </a:r>
          </a:p>
          <a:p>
            <a:r>
              <a:rPr lang="en-US" dirty="0" smtClean="0"/>
              <a:t>Build</a:t>
            </a:r>
          </a:p>
          <a:p>
            <a:r>
              <a:rPr lang="en-US" dirty="0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0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lifecycle (23 stages/phases)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105973"/>
              </p:ext>
            </p:extLst>
          </p:nvPr>
        </p:nvGraphicFramePr>
        <p:xfrm>
          <a:off x="943864" y="1392936"/>
          <a:ext cx="883107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9384"/>
                <a:gridCol w="4361688"/>
              </a:tblGrid>
              <a:tr h="4437551"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Validate</a:t>
                      </a:r>
                    </a:p>
                    <a:p>
                      <a:r>
                        <a:rPr lang="en-US" sz="2600" b="0" dirty="0" smtClean="0"/>
                        <a:t>Initialize </a:t>
                      </a:r>
                    </a:p>
                    <a:p>
                      <a:r>
                        <a:rPr lang="en-US" sz="2600" b="0" dirty="0" smtClean="0"/>
                        <a:t>Generate source</a:t>
                      </a:r>
                    </a:p>
                    <a:p>
                      <a:r>
                        <a:rPr lang="en-US" sz="2600" b="0" dirty="0" smtClean="0"/>
                        <a:t>Process source</a:t>
                      </a:r>
                    </a:p>
                    <a:p>
                      <a:r>
                        <a:rPr lang="en-US" sz="2600" b="0" dirty="0" smtClean="0"/>
                        <a:t>Generate resource</a:t>
                      </a:r>
                    </a:p>
                    <a:p>
                      <a:r>
                        <a:rPr lang="en-US" sz="2600" b="0" dirty="0" smtClean="0"/>
                        <a:t>Process resource</a:t>
                      </a:r>
                    </a:p>
                    <a:p>
                      <a:r>
                        <a:rPr lang="en-US" sz="2600" b="0" dirty="0" smtClean="0"/>
                        <a:t>Compile</a:t>
                      </a:r>
                    </a:p>
                    <a:p>
                      <a:r>
                        <a:rPr lang="en-US" sz="2600" b="0" dirty="0" smtClean="0"/>
                        <a:t>Process classes</a:t>
                      </a:r>
                    </a:p>
                    <a:p>
                      <a:r>
                        <a:rPr lang="en-US" sz="2600" b="0" dirty="0" smtClean="0"/>
                        <a:t>Generate test source</a:t>
                      </a:r>
                    </a:p>
                    <a:p>
                      <a:r>
                        <a:rPr lang="en-US" sz="2600" b="0" dirty="0" smtClean="0"/>
                        <a:t>Process test source</a:t>
                      </a:r>
                    </a:p>
                    <a:p>
                      <a:r>
                        <a:rPr lang="en-US" sz="2600" b="0" dirty="0" smtClean="0"/>
                        <a:t>Test compile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dirty="0" smtClean="0"/>
                        <a:t>Process test classes</a:t>
                      </a:r>
                    </a:p>
                    <a:p>
                      <a:r>
                        <a:rPr lang="en-US" sz="2600" b="0" dirty="0" smtClean="0"/>
                        <a:t>Test</a:t>
                      </a:r>
                    </a:p>
                    <a:p>
                      <a:r>
                        <a:rPr lang="en-US" sz="2600" b="0" dirty="0" smtClean="0"/>
                        <a:t>Prepare package</a:t>
                      </a:r>
                    </a:p>
                    <a:p>
                      <a:r>
                        <a:rPr lang="en-US" sz="2600" b="0" dirty="0" smtClean="0"/>
                        <a:t>Package</a:t>
                      </a:r>
                    </a:p>
                    <a:p>
                      <a:r>
                        <a:rPr lang="en-US" sz="2600" b="0" dirty="0" smtClean="0"/>
                        <a:t>Pre integration test</a:t>
                      </a:r>
                    </a:p>
                    <a:p>
                      <a:r>
                        <a:rPr lang="en-US" sz="2600" b="0" dirty="0" smtClean="0"/>
                        <a:t>Integration test</a:t>
                      </a:r>
                    </a:p>
                    <a:p>
                      <a:r>
                        <a:rPr lang="en-US" sz="2600" b="0" dirty="0" smtClean="0"/>
                        <a:t>Post integration test</a:t>
                      </a:r>
                    </a:p>
                    <a:p>
                      <a:r>
                        <a:rPr lang="en-US" sz="2600" b="0" dirty="0" smtClean="0"/>
                        <a:t>Verify</a:t>
                      </a:r>
                    </a:p>
                    <a:p>
                      <a:r>
                        <a:rPr lang="en-US" sz="2600" b="0" dirty="0" smtClean="0"/>
                        <a:t>Install </a:t>
                      </a:r>
                    </a:p>
                    <a:p>
                      <a:r>
                        <a:rPr lang="en-US" sz="2600" b="0" dirty="0" smtClean="0"/>
                        <a:t>deploy</a:t>
                      </a:r>
                    </a:p>
                    <a:p>
                      <a:endParaRPr lang="en-US" sz="2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27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Stages of clean lifecycle</a:t>
            </a:r>
          </a:p>
          <a:p>
            <a:r>
              <a:rPr lang="en-US" dirty="0" smtClean="0"/>
              <a:t>Pre clean</a:t>
            </a:r>
          </a:p>
          <a:p>
            <a:r>
              <a:rPr lang="en-US" dirty="0" smtClean="0"/>
              <a:t>Clean</a:t>
            </a:r>
          </a:p>
          <a:p>
            <a:r>
              <a:rPr lang="en-US" dirty="0" smtClean="0"/>
              <a:t>Post clean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4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documentation for reports, deploy site</a:t>
            </a:r>
          </a:p>
          <a:p>
            <a:r>
              <a:rPr lang="en-US" dirty="0" smtClean="0"/>
              <a:t>It has following phases</a:t>
            </a:r>
          </a:p>
          <a:p>
            <a:pPr lvl="1"/>
            <a:r>
              <a:rPr lang="en-US" dirty="0" err="1" smtClean="0"/>
              <a:t>Presite</a:t>
            </a:r>
            <a:endParaRPr lang="en-US" dirty="0" smtClean="0"/>
          </a:p>
          <a:p>
            <a:pPr lvl="1"/>
            <a:r>
              <a:rPr lang="en-US" dirty="0" smtClean="0"/>
              <a:t>Site</a:t>
            </a:r>
          </a:p>
          <a:p>
            <a:pPr lvl="1"/>
            <a:r>
              <a:rPr lang="en-US" dirty="0" smtClean="0"/>
              <a:t>Post site</a:t>
            </a:r>
          </a:p>
          <a:p>
            <a:pPr lvl="1"/>
            <a:r>
              <a:rPr lang="en-US" dirty="0" smtClean="0"/>
              <a:t>Site deploy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7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phase is called via Maven command, for example </a:t>
            </a:r>
            <a:r>
              <a:rPr lang="en-US" dirty="0" err="1"/>
              <a:t>mvn</a:t>
            </a:r>
            <a:r>
              <a:rPr lang="en-US" dirty="0"/>
              <a:t> compile, only phases up to and including that phase will execute</a:t>
            </a:r>
            <a:r>
              <a:rPr lang="en-US" dirty="0" smtClean="0"/>
              <a:t>.</a:t>
            </a:r>
          </a:p>
          <a:p>
            <a:r>
              <a:rPr lang="en-US" dirty="0"/>
              <a:t>Different maven goals will be bound to different phases of Maven lifecycle depending upon the type of packaging</a:t>
            </a:r>
          </a:p>
        </p:txBody>
      </p:sp>
    </p:spTree>
    <p:extLst>
      <p:ext uri="{BB962C8B-B14F-4D97-AF65-F5344CB8AC3E}">
        <p14:creationId xmlns:p14="http://schemas.microsoft.com/office/powerpoint/2010/main" val="173091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directory where all project jars, library jar, plugin, </a:t>
            </a:r>
            <a:r>
              <a:rPr lang="en-US" dirty="0" err="1" smtClean="0"/>
              <a:t>etc</a:t>
            </a:r>
            <a:r>
              <a:rPr lang="en-US" dirty="0" smtClean="0"/>
              <a:t> stored</a:t>
            </a:r>
          </a:p>
          <a:p>
            <a:r>
              <a:rPr lang="en-US" dirty="0" smtClean="0"/>
              <a:t>Local</a:t>
            </a:r>
          </a:p>
          <a:p>
            <a:r>
              <a:rPr lang="en-US" dirty="0" smtClean="0"/>
              <a:t>Central</a:t>
            </a:r>
          </a:p>
          <a:p>
            <a:r>
              <a:rPr lang="en-US" dirty="0" smtClean="0"/>
              <a:t>Remote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0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management tool by Apache</a:t>
            </a:r>
          </a:p>
          <a:p>
            <a:r>
              <a:rPr lang="en-US" dirty="0" smtClean="0"/>
              <a:t>Based on concept of project object model</a:t>
            </a:r>
          </a:p>
          <a:p>
            <a:r>
              <a:rPr lang="en-US" dirty="0" smtClean="0"/>
              <a:t>It can manage projects build, reporting and documentation</a:t>
            </a:r>
          </a:p>
          <a:p>
            <a:r>
              <a:rPr lang="en-US" dirty="0" smtClean="0"/>
              <a:t>It provides complete build lifecycle</a:t>
            </a:r>
          </a:p>
          <a:p>
            <a:r>
              <a:rPr lang="en-US" dirty="0" smtClean="0"/>
              <a:t>Provides project scaffolding</a:t>
            </a:r>
          </a:p>
        </p:txBody>
      </p:sp>
    </p:spTree>
    <p:extLst>
      <p:ext uri="{BB962C8B-B14F-4D97-AF65-F5344CB8AC3E}">
        <p14:creationId xmlns:p14="http://schemas.microsoft.com/office/powerpoint/2010/main" val="31672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external dependency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&lt;dependency&gt;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mydependency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mydependency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&lt;scope&gt;system&lt;/scope&gt;</a:t>
            </a:r>
          </a:p>
          <a:p>
            <a:pPr marL="0" indent="0">
              <a:buNone/>
            </a:pPr>
            <a:r>
              <a:rPr lang="en-US" dirty="0"/>
              <a:t>&lt;version&gt;1.0&lt;/version&gt;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systemPath</a:t>
            </a:r>
            <a:r>
              <a:rPr lang="en-US" dirty="0"/>
              <a:t>&gt;${</a:t>
            </a:r>
            <a:r>
              <a:rPr lang="en-US" dirty="0" err="1"/>
              <a:t>basedir</a:t>
            </a:r>
            <a:r>
              <a:rPr lang="en-US" dirty="0" smtClean="0"/>
              <a:t>}\yourjarfilename.jar</a:t>
            </a:r>
            <a:r>
              <a:rPr lang="en-US" dirty="0"/>
              <a:t>&lt;/</a:t>
            </a:r>
            <a:r>
              <a:rPr lang="en-US" dirty="0" err="1"/>
              <a:t>systemPath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7181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team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developers, developer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31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&lt;repositories&gt;</a:t>
            </a:r>
          </a:p>
          <a:p>
            <a:pPr marL="0" indent="0">
              <a:buNone/>
            </a:pPr>
            <a:r>
              <a:rPr lang="en-US" dirty="0"/>
              <a:t>      &lt;repository&gt;</a:t>
            </a:r>
          </a:p>
          <a:p>
            <a:pPr marL="0" indent="0">
              <a:buNone/>
            </a:pPr>
            <a:r>
              <a:rPr lang="en-US" dirty="0"/>
              <a:t>         &lt;id&gt;companyname.lib1&lt;/id&gt;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url</a:t>
            </a:r>
            <a:r>
              <a:rPr lang="en-US" dirty="0"/>
              <a:t>&gt;http://download.companyname.org/maven2/lib1&lt;/url&gt;</a:t>
            </a:r>
          </a:p>
          <a:p>
            <a:pPr marL="0" indent="0">
              <a:buNone/>
            </a:pPr>
            <a:r>
              <a:rPr lang="en-US" dirty="0"/>
              <a:t>      &lt;/repository&gt;</a:t>
            </a:r>
          </a:p>
          <a:p>
            <a:pPr marL="0" indent="0">
              <a:buNone/>
            </a:pPr>
            <a:r>
              <a:rPr lang="en-US" dirty="0"/>
              <a:t>      &lt;repository&gt;</a:t>
            </a:r>
          </a:p>
          <a:p>
            <a:pPr marL="0" indent="0">
              <a:buNone/>
            </a:pPr>
            <a:r>
              <a:rPr lang="en-US" dirty="0"/>
              <a:t>         &lt;id&gt;companyname.lib2&lt;/id&gt;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url</a:t>
            </a:r>
            <a:r>
              <a:rPr lang="en-US" dirty="0"/>
              <a:t>&gt;http://download.companyname.org/maven2/lib2&lt;/url&gt;</a:t>
            </a:r>
          </a:p>
          <a:p>
            <a:pPr marL="0" indent="0">
              <a:buNone/>
            </a:pPr>
            <a:r>
              <a:rPr lang="en-US" dirty="0"/>
              <a:t>      &lt;/repository&gt;</a:t>
            </a:r>
          </a:p>
          <a:p>
            <a:pPr marL="0" indent="0">
              <a:buNone/>
            </a:pPr>
            <a:r>
              <a:rPr lang="en-US" dirty="0"/>
              <a:t>   &lt;/repositories&gt;</a:t>
            </a:r>
          </a:p>
        </p:txBody>
      </p:sp>
    </p:spTree>
    <p:extLst>
      <p:ext uri="{BB962C8B-B14F-4D97-AF65-F5344CB8AC3E}">
        <p14:creationId xmlns:p14="http://schemas.microsoft.com/office/powerpoint/2010/main" val="719501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plugins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actually a plugin execution framework where every task is actually done by plugins. Maven Plugins are generally used to −</a:t>
            </a:r>
          </a:p>
          <a:p>
            <a:r>
              <a:rPr lang="en-US" dirty="0"/>
              <a:t>create jar file</a:t>
            </a:r>
          </a:p>
          <a:p>
            <a:r>
              <a:rPr lang="en-US" dirty="0"/>
              <a:t>create war file</a:t>
            </a:r>
          </a:p>
          <a:p>
            <a:r>
              <a:rPr lang="en-US" dirty="0"/>
              <a:t>compile code files</a:t>
            </a:r>
          </a:p>
          <a:p>
            <a:r>
              <a:rPr lang="en-US" dirty="0"/>
              <a:t>unit testing of code</a:t>
            </a:r>
          </a:p>
          <a:p>
            <a:r>
              <a:rPr lang="en-US" dirty="0"/>
              <a:t>create project documentation</a:t>
            </a:r>
          </a:p>
          <a:p>
            <a:r>
              <a:rPr lang="en-US" dirty="0"/>
              <a:t>create project reports</a:t>
            </a:r>
          </a:p>
        </p:txBody>
      </p:sp>
    </p:spTree>
    <p:extLst>
      <p:ext uri="{BB962C8B-B14F-4D97-AF65-F5344CB8AC3E}">
        <p14:creationId xmlns:p14="http://schemas.microsoft.com/office/powerpoint/2010/main" val="2362578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</a:t>
            </a:r>
            <a:r>
              <a:rPr lang="en-US" dirty="0" err="1" smtClean="0"/>
              <a:t>javadoc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Inside build tag, inside plugins tag, add following tag</a:t>
            </a:r>
          </a:p>
          <a:p>
            <a:pPr marL="0" indent="0">
              <a:buNone/>
            </a:pPr>
            <a:r>
              <a:rPr lang="en-US" dirty="0" smtClean="0"/>
              <a:t>&lt;plugin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smtClean="0"/>
              <a:t>	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/>
              <a:t>artifactId</a:t>
            </a:r>
            <a:r>
              <a:rPr lang="en-US" dirty="0"/>
              <a:t>&gt;maven-</a:t>
            </a:r>
            <a:r>
              <a:rPr lang="en-US" dirty="0" err="1"/>
              <a:t>javadoc</a:t>
            </a:r>
            <a:r>
              <a:rPr lang="en-US" dirty="0"/>
              <a:t>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executions&gt;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/>
              <a:t>execution&gt;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</a:t>
            </a:r>
            <a:r>
              <a:rPr lang="en-US" dirty="0"/>
              <a:t>id&gt;attach-</a:t>
            </a:r>
            <a:r>
              <a:rPr lang="en-US" dirty="0" err="1"/>
              <a:t>javadocs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</a:t>
            </a:r>
            <a:r>
              <a:rPr lang="en-US" dirty="0"/>
              <a:t>goals&gt;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</a:t>
            </a:r>
            <a:r>
              <a:rPr lang="en-US" dirty="0"/>
              <a:t>goal&gt;jar&lt;/goal&gt;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smtClean="0"/>
              <a:t>&lt;/</a:t>
            </a:r>
            <a:r>
              <a:rPr lang="en-US" dirty="0"/>
              <a:t>goals&gt;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/>
              <a:t>execution&gt;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&lt;/</a:t>
            </a:r>
            <a:r>
              <a:rPr lang="en-US" dirty="0"/>
              <a:t>executions&gt;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plugin&gt;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557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.jar file in target</a:t>
            </a:r>
          </a:p>
          <a:p>
            <a:r>
              <a:rPr lang="en-US" dirty="0" smtClean="0"/>
              <a:t>Unzip and open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03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uses archetype to create project</a:t>
            </a:r>
          </a:p>
          <a:p>
            <a:r>
              <a:rPr lang="en-US" dirty="0" smtClean="0"/>
              <a:t>For simple java application use, maven-archetype-</a:t>
            </a:r>
            <a:r>
              <a:rPr lang="en-US" dirty="0" err="1" smtClean="0"/>
              <a:t>quickstart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84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maven project to local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pom.xml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&lt;repository&gt;</a:t>
            </a:r>
          </a:p>
          <a:p>
            <a:pPr marL="0" indent="0">
              <a:buNone/>
            </a:pPr>
            <a:r>
              <a:rPr lang="en-US" dirty="0"/>
              <a:t>         &lt;id&gt;</a:t>
            </a:r>
            <a:r>
              <a:rPr lang="en-US" dirty="0" err="1"/>
              <a:t>internal.repo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         &lt;name&gt;Internal repo&lt;/name&gt;</a:t>
            </a:r>
          </a:p>
          <a:p>
            <a:pPr marL="0" indent="0">
              <a:buNone/>
            </a:pPr>
            <a:r>
              <a:rPr lang="en-US" dirty="0"/>
              <a:t>         &lt;</a:t>
            </a:r>
            <a:r>
              <a:rPr lang="en-US" dirty="0" err="1"/>
              <a:t>url</a:t>
            </a:r>
            <a:r>
              <a:rPr lang="en-US" dirty="0"/>
              <a:t>&gt;file:///home/thara/testesb/in&lt;/url&gt;</a:t>
            </a:r>
          </a:p>
          <a:p>
            <a:pPr marL="0" indent="0">
              <a:buNone/>
            </a:pPr>
            <a:r>
              <a:rPr lang="en-US" dirty="0"/>
              <a:t>       &lt;/repository&gt;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distributionManagement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51930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project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following in settings.xml</a:t>
            </a:r>
          </a:p>
          <a:p>
            <a:pPr marL="0" indent="0">
              <a:buNone/>
            </a:pPr>
            <a:r>
              <a:rPr lang="en-US" dirty="0" smtClean="0"/>
              <a:t>&lt;servers&gt;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&lt;server&gt;</a:t>
            </a:r>
          </a:p>
          <a:p>
            <a:pPr marL="0" indent="0">
              <a:buNone/>
            </a:pPr>
            <a:r>
              <a:rPr lang="en-US" dirty="0"/>
              <a:t>      &lt;id&gt;</a:t>
            </a:r>
            <a:r>
              <a:rPr lang="en-US" dirty="0" err="1"/>
              <a:t>github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    &lt;password&gt;523fed6eddaa956da2fa629ba323b18c97ca4e7e&lt;/password&gt;</a:t>
            </a:r>
          </a:p>
          <a:p>
            <a:pPr marL="0" indent="0">
              <a:buNone/>
            </a:pPr>
            <a:r>
              <a:rPr lang="en-US" dirty="0"/>
              <a:t>    &lt;/server&gt;</a:t>
            </a:r>
          </a:p>
          <a:p>
            <a:pPr marL="0" indent="0">
              <a:buNone/>
            </a:pPr>
            <a:r>
              <a:rPr lang="en-US" dirty="0"/>
              <a:t>  &lt;/servers&gt;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4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project on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empty repository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Go to project location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r>
              <a:rPr lang="en-US" dirty="0" smtClean="0"/>
              <a:t> (initiate </a:t>
            </a:r>
            <a:r>
              <a:rPr lang="en-US" dirty="0" err="1" smtClean="0"/>
              <a:t>git</a:t>
            </a:r>
            <a:r>
              <a:rPr lang="en-US" dirty="0" smtClean="0"/>
              <a:t> repository)</a:t>
            </a:r>
          </a:p>
          <a:p>
            <a:r>
              <a:rPr lang="en-US" dirty="0" err="1"/>
              <a:t>git</a:t>
            </a:r>
            <a:r>
              <a:rPr lang="en-US" dirty="0"/>
              <a:t> remote add origin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github.com/dadaramjadhav/jenkintest.git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all</a:t>
            </a:r>
            <a:r>
              <a:rPr lang="en-US" dirty="0" smtClean="0"/>
              <a:t> files to local commit : </a:t>
            </a:r>
            <a:r>
              <a:rPr lang="en-US" dirty="0" err="1" smtClean="0"/>
              <a:t>git</a:t>
            </a:r>
            <a:r>
              <a:rPr lang="en-US" dirty="0" smtClean="0"/>
              <a:t> add .</a:t>
            </a:r>
          </a:p>
          <a:p>
            <a:r>
              <a:rPr lang="en-US" dirty="0" smtClean="0"/>
              <a:t>Make initial commit</a:t>
            </a:r>
            <a:r>
              <a:rPr lang="en-US" dirty="0"/>
              <a:t>: </a:t>
            </a:r>
            <a:r>
              <a:rPr lang="en-US" dirty="0" err="1"/>
              <a:t>git</a:t>
            </a:r>
            <a:r>
              <a:rPr lang="en-US" dirty="0"/>
              <a:t> commit -a -m "Initial commit" </a:t>
            </a:r>
            <a:r>
              <a:rPr lang="en-US" dirty="0" smtClean="0"/>
              <a:t>(stages file locally)</a:t>
            </a:r>
          </a:p>
          <a:p>
            <a:r>
              <a:rPr lang="en-US" dirty="0" err="1"/>
              <a:t>git</a:t>
            </a:r>
            <a:r>
              <a:rPr lang="en-US" dirty="0"/>
              <a:t> push -u origin </a:t>
            </a:r>
            <a:r>
              <a:rPr lang="en-US" dirty="0" smtClean="0"/>
              <a:t>–all (push to remote repository)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8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Reporting</a:t>
            </a:r>
          </a:p>
          <a:p>
            <a:r>
              <a:rPr lang="en-US" dirty="0"/>
              <a:t>Dependencies</a:t>
            </a:r>
          </a:p>
          <a:p>
            <a:r>
              <a:rPr lang="en-US" dirty="0"/>
              <a:t>SCMs</a:t>
            </a:r>
          </a:p>
          <a:p>
            <a:r>
              <a:rPr lang="en-US" dirty="0"/>
              <a:t>Releases</a:t>
            </a:r>
          </a:p>
          <a:p>
            <a:r>
              <a:rPr lang="en-US" dirty="0"/>
              <a:t>Distribution</a:t>
            </a:r>
          </a:p>
          <a:p>
            <a:r>
              <a:rPr lang="en-US" dirty="0"/>
              <a:t>Mailing </a:t>
            </a:r>
            <a:r>
              <a:rPr lang="en-US" dirty="0" smtClean="0"/>
              <a:t>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28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project to </a:t>
            </a:r>
            <a:r>
              <a:rPr lang="en-US" dirty="0" err="1" smtClean="0"/>
              <a:t>github</a:t>
            </a:r>
            <a:r>
              <a:rPr lang="en-US" dirty="0" smtClean="0"/>
              <a:t> through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 empty </a:t>
            </a:r>
            <a:r>
              <a:rPr lang="en-US" dirty="0" err="1" smtClean="0"/>
              <a:t>git</a:t>
            </a:r>
            <a:r>
              <a:rPr lang="en-US" dirty="0" smtClean="0"/>
              <a:t> project </a:t>
            </a:r>
          </a:p>
          <a:p>
            <a:r>
              <a:rPr lang="en-US" dirty="0" smtClean="0"/>
              <a:t>Copy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</a:p>
          <a:p>
            <a:r>
              <a:rPr lang="en-US" dirty="0" smtClean="0"/>
              <a:t>Go to eclipse </a:t>
            </a:r>
            <a:r>
              <a:rPr lang="en-US" dirty="0" smtClean="0">
                <a:sym typeface="Wingdings" panose="05000000000000000000" pitchFamily="2" charset="2"/>
              </a:rPr>
              <a:t> open </a:t>
            </a:r>
            <a:r>
              <a:rPr lang="en-US" dirty="0" err="1" smtClean="0">
                <a:sym typeface="Wingdings" panose="05000000000000000000" pitchFamily="2" charset="2"/>
              </a:rPr>
              <a:t>git</a:t>
            </a:r>
            <a:r>
              <a:rPr lang="en-US" dirty="0" smtClean="0">
                <a:sym typeface="Wingdings" panose="05000000000000000000" pitchFamily="2" charset="2"/>
              </a:rPr>
              <a:t> repository view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Choose clone repository</a:t>
            </a:r>
          </a:p>
          <a:p>
            <a:r>
              <a:rPr lang="en-US" dirty="0" smtClean="0"/>
              <a:t>Enter username password, say next and finish</a:t>
            </a:r>
          </a:p>
          <a:p>
            <a:r>
              <a:rPr lang="en-US" dirty="0" smtClean="0"/>
              <a:t>Create project in eclipse</a:t>
            </a:r>
          </a:p>
          <a:p>
            <a:r>
              <a:rPr lang="en-US" dirty="0" smtClean="0"/>
              <a:t>Choose team </a:t>
            </a:r>
            <a:r>
              <a:rPr lang="en-US" dirty="0" smtClean="0">
                <a:sym typeface="Wingdings" panose="05000000000000000000" pitchFamily="2" charset="2"/>
              </a:rPr>
              <a:t> share project  choose existing repository </a:t>
            </a:r>
          </a:p>
          <a:p>
            <a:r>
              <a:rPr lang="en-US" dirty="0" smtClean="0"/>
              <a:t>Now again go to team </a:t>
            </a:r>
            <a:r>
              <a:rPr lang="en-US" dirty="0" smtClean="0">
                <a:sym typeface="Wingdings" panose="05000000000000000000" pitchFamily="2" charset="2"/>
              </a:rPr>
              <a:t> commit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Now go to </a:t>
            </a:r>
            <a:r>
              <a:rPr lang="en-US" dirty="0" err="1" smtClean="0">
                <a:sym typeface="Wingdings" panose="05000000000000000000" pitchFamily="2" charset="2"/>
              </a:rPr>
              <a:t>unstaged</a:t>
            </a:r>
            <a:r>
              <a:rPr lang="en-US" dirty="0" smtClean="0">
                <a:sym typeface="Wingdings" panose="05000000000000000000" pitchFamily="2" charset="2"/>
              </a:rPr>
              <a:t> changes  select all and drag and drop to staged changes</a:t>
            </a:r>
          </a:p>
          <a:p>
            <a:r>
              <a:rPr lang="en-US" dirty="0" smtClean="0"/>
              <a:t>Add commit message </a:t>
            </a:r>
          </a:p>
          <a:p>
            <a:r>
              <a:rPr lang="en-US" dirty="0" smtClean="0"/>
              <a:t>Now make commit and push, enter username and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Mvn</a:t>
            </a:r>
            <a:r>
              <a:rPr lang="en-US" dirty="0" smtClean="0"/>
              <a:t> 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test-compile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clean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test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install</a:t>
            </a:r>
          </a:p>
          <a:p>
            <a:r>
              <a:rPr lang="en-US" dirty="0" err="1" smtClean="0"/>
              <a:t>Mvn</a:t>
            </a:r>
            <a:r>
              <a:rPr lang="en-US" dirty="0" smtClean="0"/>
              <a:t> deploy</a:t>
            </a:r>
          </a:p>
          <a:p>
            <a:r>
              <a:rPr lang="en-US" dirty="0" err="1" smtClean="0"/>
              <a:t>Mvn</a:t>
            </a:r>
            <a:r>
              <a:rPr lang="en-US" smtClean="0"/>
              <a:t>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0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Skip unit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option: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package -</a:t>
            </a:r>
            <a:r>
              <a:rPr lang="en-US" dirty="0" err="1" smtClean="0"/>
              <a:t>Dmaven.test.skip</a:t>
            </a:r>
            <a:r>
              <a:rPr lang="en-US" dirty="0" smtClean="0"/>
              <a:t>=true</a:t>
            </a:r>
          </a:p>
          <a:p>
            <a:r>
              <a:rPr lang="en-US" dirty="0" smtClean="0"/>
              <a:t>Second option:</a:t>
            </a:r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properties&gt;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maven.test.skip</a:t>
            </a:r>
            <a:r>
              <a:rPr lang="en-US" dirty="0"/>
              <a:t>&gt;true&lt;/</a:t>
            </a:r>
            <a:r>
              <a:rPr lang="en-US" dirty="0" err="1"/>
              <a:t>maven.test.skip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&lt;/properties&gt;</a:t>
            </a:r>
          </a:p>
          <a:p>
            <a:r>
              <a:rPr lang="en-US" dirty="0" smtClean="0"/>
              <a:t>Third option: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/>
              <a:t>package </a:t>
            </a:r>
            <a:r>
              <a:rPr lang="en-US" dirty="0" smtClean="0"/>
              <a:t>–</a:t>
            </a:r>
            <a:r>
              <a:rPr lang="en-US" dirty="0" err="1" smtClean="0"/>
              <a:t>DskipTests</a:t>
            </a:r>
            <a:endParaRPr lang="en-US" dirty="0" smtClean="0"/>
          </a:p>
          <a:p>
            <a:r>
              <a:rPr lang="en-US" dirty="0" smtClean="0"/>
              <a:t>Fourth option: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&lt;plugin&gt;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org.apache.maven.plugins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&gt;maven-surefire-plugin&lt;/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&lt;version&gt;3.0.0-M1&lt;/version&gt;</a:t>
            </a:r>
          </a:p>
          <a:p>
            <a:pPr marL="0" indent="0">
              <a:buNone/>
            </a:pPr>
            <a:r>
              <a:rPr lang="en-US" dirty="0"/>
              <a:t>    &lt;configuration&gt;</a:t>
            </a:r>
          </a:p>
          <a:p>
            <a:pPr marL="0" indent="0">
              <a:buNone/>
            </a:pPr>
            <a:r>
              <a:rPr lang="en-US" dirty="0"/>
              <a:t>        &lt;</a:t>
            </a:r>
            <a:r>
              <a:rPr lang="en-US" dirty="0" err="1"/>
              <a:t>skipTests</a:t>
            </a:r>
            <a:r>
              <a:rPr lang="en-US" dirty="0"/>
              <a:t>&gt;true&lt;/</a:t>
            </a:r>
            <a:r>
              <a:rPr lang="en-US" dirty="0" err="1"/>
              <a:t>skipTests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&lt;/configuration&gt;</a:t>
            </a:r>
          </a:p>
          <a:p>
            <a:pPr marL="0" indent="0">
              <a:buNone/>
            </a:pPr>
            <a:r>
              <a:rPr lang="en-US" dirty="0"/>
              <a:t>&lt;/plugin&gt;	</a:t>
            </a:r>
          </a:p>
        </p:txBody>
      </p:sp>
    </p:spTree>
    <p:extLst>
      <p:ext uri="{BB962C8B-B14F-4D97-AF65-F5344CB8AC3E}">
        <p14:creationId xmlns:p14="http://schemas.microsoft.com/office/powerpoint/2010/main" val="297308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Using profile</a:t>
            </a:r>
          </a:p>
          <a:p>
            <a:pPr marL="0" indent="0">
              <a:buNone/>
            </a:pPr>
            <a:r>
              <a:rPr lang="en-US" dirty="0"/>
              <a:t>&lt;profiles&gt;</a:t>
            </a:r>
          </a:p>
          <a:p>
            <a:pPr marL="0" indent="0">
              <a:buNone/>
            </a:pPr>
            <a:r>
              <a:rPr lang="en-US" dirty="0"/>
              <a:t>   &lt;profile&gt;</a:t>
            </a:r>
          </a:p>
          <a:p>
            <a:pPr marL="0" indent="0">
              <a:buNone/>
            </a:pPr>
            <a:r>
              <a:rPr lang="en-US" dirty="0"/>
              <a:t>	&lt;id&gt;</a:t>
            </a:r>
            <a:r>
              <a:rPr lang="en-US" dirty="0" err="1"/>
              <a:t>xtest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	&lt;properties&gt;   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maven.test.skip</a:t>
            </a:r>
            <a:r>
              <a:rPr lang="en-US" dirty="0"/>
              <a:t>&gt;true&lt;/</a:t>
            </a:r>
            <a:r>
              <a:rPr lang="en-US" dirty="0" err="1"/>
              <a:t>maven.test.skip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&lt;/properties&gt;</a:t>
            </a:r>
          </a:p>
          <a:p>
            <a:pPr marL="0" indent="0">
              <a:buNone/>
            </a:pPr>
            <a:r>
              <a:rPr lang="en-US" dirty="0"/>
              <a:t>   &lt;/profile&gt;</a:t>
            </a:r>
          </a:p>
          <a:p>
            <a:pPr marL="0" indent="0">
              <a:buNone/>
            </a:pPr>
            <a:r>
              <a:rPr lang="en-US" dirty="0"/>
              <a:t>&lt;/profiles</a:t>
            </a:r>
            <a:r>
              <a:rPr lang="en-US" dirty="0" smtClean="0"/>
              <a:t>&gt;</a:t>
            </a:r>
          </a:p>
          <a:p>
            <a:r>
              <a:rPr lang="en-US" dirty="0"/>
              <a:t>Command: </a:t>
            </a:r>
            <a:r>
              <a:rPr lang="en-US" dirty="0" err="1"/>
              <a:t>mvn</a:t>
            </a:r>
            <a:r>
              <a:rPr lang="en-US" dirty="0"/>
              <a:t> package -</a:t>
            </a:r>
            <a:r>
              <a:rPr lang="en-US" dirty="0" err="1"/>
              <a:t>Pxtest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702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and child </a:t>
            </a:r>
            <a:r>
              <a:rPr lang="en-US" dirty="0" err="1" smtClean="0"/>
              <a:t>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parent maven project and change packing to </a:t>
            </a:r>
            <a:r>
              <a:rPr lang="en-US" dirty="0" err="1" smtClean="0"/>
              <a:t>pom</a:t>
            </a:r>
            <a:endParaRPr lang="en-US" dirty="0" smtClean="0"/>
          </a:p>
          <a:p>
            <a:r>
              <a:rPr lang="en-US" dirty="0" smtClean="0"/>
              <a:t>Create child maven project and add following lines in </a:t>
            </a:r>
            <a:r>
              <a:rPr lang="en-US" dirty="0" err="1" smtClean="0"/>
              <a:t>pom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&lt;parent&gt;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com.hsbc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artifactId</a:t>
            </a:r>
            <a:r>
              <a:rPr lang="en-US" dirty="0"/>
              <a:t>&gt;parent&lt;/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&lt;version&gt;1.1&lt;/version&gt;</a:t>
            </a:r>
          </a:p>
          <a:p>
            <a:pPr marL="0" indent="0">
              <a:buNone/>
            </a:pPr>
            <a:r>
              <a:rPr lang="en-US" dirty="0"/>
              <a:t>&lt;/parent&gt;</a:t>
            </a:r>
          </a:p>
        </p:txBody>
      </p:sp>
    </p:spTree>
    <p:extLst>
      <p:ext uri="{BB962C8B-B14F-4D97-AF65-F5344CB8AC3E}">
        <p14:creationId xmlns:p14="http://schemas.microsoft.com/office/powerpoint/2010/main" val="889537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profiles&gt;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&lt;profile&gt;</a:t>
            </a:r>
          </a:p>
          <a:p>
            <a:pPr marL="0" indent="0">
              <a:buNone/>
            </a:pPr>
            <a:r>
              <a:rPr lang="en-US" dirty="0"/>
              <a:t>	&lt;id&gt;</a:t>
            </a:r>
            <a:r>
              <a:rPr lang="en-US" dirty="0" err="1"/>
              <a:t>xtest</a:t>
            </a:r>
            <a:r>
              <a:rPr lang="en-US" dirty="0"/>
              <a:t>&lt;/id&gt;</a:t>
            </a:r>
          </a:p>
          <a:p>
            <a:pPr marL="0" indent="0">
              <a:buNone/>
            </a:pPr>
            <a:r>
              <a:rPr lang="en-US" dirty="0"/>
              <a:t>	&lt;properties&gt;</a:t>
            </a:r>
          </a:p>
          <a:p>
            <a:pPr marL="0" indent="0">
              <a:buNone/>
            </a:pPr>
            <a:r>
              <a:rPr lang="en-US" dirty="0"/>
              <a:t>		&lt;</a:t>
            </a:r>
            <a:r>
              <a:rPr lang="en-US" dirty="0" err="1"/>
              <a:t>maven.test.skip</a:t>
            </a:r>
            <a:r>
              <a:rPr lang="en-US" dirty="0"/>
              <a:t>&gt;true&lt;/</a:t>
            </a:r>
            <a:r>
              <a:rPr lang="en-US" dirty="0" err="1"/>
              <a:t>maven.test.skip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&lt;/properties&gt;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profile&gt;</a:t>
            </a:r>
          </a:p>
          <a:p>
            <a:pPr marL="0" indent="0">
              <a:buNone/>
            </a:pPr>
            <a:r>
              <a:rPr lang="en-US" dirty="0" smtClean="0"/>
              <a:t>&lt;/</a:t>
            </a:r>
            <a:r>
              <a:rPr lang="en-US" dirty="0"/>
              <a:t>profiles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Command</a:t>
            </a:r>
            <a:r>
              <a:rPr lang="en-US" dirty="0"/>
              <a:t>: </a:t>
            </a:r>
            <a:r>
              <a:rPr lang="en-US" dirty="0" err="1"/>
              <a:t>mvn</a:t>
            </a:r>
            <a:r>
              <a:rPr lang="en-US" dirty="0"/>
              <a:t> package -</a:t>
            </a:r>
            <a:r>
              <a:rPr lang="en-US" dirty="0" err="1"/>
              <a:t>Pxtest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5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869929"/>
              </p:ext>
            </p:extLst>
          </p:nvPr>
        </p:nvGraphicFramePr>
        <p:xfrm>
          <a:off x="1115060" y="1690688"/>
          <a:ext cx="9592564" cy="4042598"/>
        </p:xfrm>
        <a:graphic>
          <a:graphicData uri="http://schemas.openxmlformats.org/drawingml/2006/table">
            <a:tbl>
              <a:tblPr/>
              <a:tblGrid>
                <a:gridCol w="2869303"/>
                <a:gridCol w="6723261"/>
              </a:tblGrid>
              <a:tr h="453261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Item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Default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840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source code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${basedir}/src/main/java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Resources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${basedir}/src/main/resources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26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Tests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${basedir}/src/test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Complied byte code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${basedir}/target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019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distributable JAR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${</a:t>
                      </a:r>
                      <a:r>
                        <a:rPr lang="en-US" dirty="0" err="1">
                          <a:effectLst/>
                        </a:rPr>
                        <a:t>basedir</a:t>
                      </a:r>
                      <a:r>
                        <a:rPr lang="en-US" dirty="0">
                          <a:effectLst/>
                        </a:rPr>
                        <a:t>}/target/classes</a:t>
                      </a: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POM files require the project element and three mandatory fields: </a:t>
            </a:r>
            <a:r>
              <a:rPr lang="en-US" dirty="0" err="1"/>
              <a:t>groupId</a:t>
            </a:r>
            <a:r>
              <a:rPr lang="en-US" dirty="0"/>
              <a:t>, </a:t>
            </a:r>
            <a:r>
              <a:rPr lang="en-US" dirty="0" err="1"/>
              <a:t>artifactId</a:t>
            </a:r>
            <a:r>
              <a:rPr lang="en-US" dirty="0"/>
              <a:t>, version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Projects notation in repository is </a:t>
            </a:r>
            <a:r>
              <a:rPr lang="en-US" dirty="0" err="1"/>
              <a:t>groupId:artifactId:version</a:t>
            </a:r>
            <a:r>
              <a:rPr lang="en-US" dirty="0" smtClean="0"/>
              <a:t>.</a:t>
            </a:r>
          </a:p>
          <a:p>
            <a:r>
              <a:rPr lang="en-US" dirty="0"/>
              <a:t> A POM file is an XML representation of project resources like source code, test code, dependencies (external JARs used) etc.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POM contains references to all of these resources.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POM file should be located in the root directory of the project it belongs to.</a:t>
            </a:r>
          </a:p>
        </p:txBody>
      </p:sp>
    </p:spTree>
    <p:extLst>
      <p:ext uri="{BB962C8B-B14F-4D97-AF65-F5344CB8AC3E}">
        <p14:creationId xmlns:p14="http://schemas.microsoft.com/office/powerpoint/2010/main" val="35842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Effective POM refers the merge between the Super POM and the POM from The Simplest POM.</a:t>
            </a:r>
          </a:p>
          <a:p>
            <a:r>
              <a:rPr lang="en-US" dirty="0"/>
              <a:t>The Effective POM does not exist on your </a:t>
            </a:r>
            <a:r>
              <a:rPr lang="en-US" dirty="0" smtClean="0"/>
              <a:t>filesystem,</a:t>
            </a:r>
            <a:r>
              <a:rPr lang="en-US" dirty="0"/>
              <a:t> it's generated on-the-fly </a:t>
            </a:r>
            <a:r>
              <a:rPr lang="en-US" dirty="0" smtClean="0"/>
              <a:t>whenever run </a:t>
            </a:r>
            <a:r>
              <a:rPr lang="en-US" dirty="0"/>
              <a:t>a Maven build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3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28" y="1853406"/>
            <a:ext cx="5877497" cy="431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6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dirty="0" smtClean="0"/>
              <a:t>POM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Super POM is Maven’s default POM.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POMs inherit from a parent or default </a:t>
            </a:r>
            <a:endParaRPr lang="en-US" dirty="0" smtClean="0"/>
          </a:p>
          <a:p>
            <a:r>
              <a:rPr lang="en-US" dirty="0" smtClean="0"/>
              <a:t>It contains </a:t>
            </a:r>
            <a:r>
              <a:rPr lang="en-US" dirty="0"/>
              <a:t>values inherited by default</a:t>
            </a:r>
            <a:r>
              <a:rPr lang="en-US" dirty="0" smtClean="0"/>
              <a:t>.</a:t>
            </a:r>
          </a:p>
          <a:p>
            <a:r>
              <a:rPr lang="en-US" dirty="0"/>
              <a:t>Maven use the effective POM (configuration from super </a:t>
            </a:r>
            <a:r>
              <a:rPr lang="en-US" dirty="0" err="1"/>
              <a:t>pom</a:t>
            </a:r>
            <a:r>
              <a:rPr lang="en-US" dirty="0"/>
              <a:t> plus project configuration) to execute relevant goal.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helps developers to specify minimum configuration detail in </a:t>
            </a:r>
            <a:r>
              <a:rPr lang="en-US" dirty="0" smtClean="0"/>
              <a:t> </a:t>
            </a:r>
            <a:r>
              <a:rPr lang="en-US" dirty="0"/>
              <a:t>pom.xml. </a:t>
            </a:r>
            <a:endParaRPr lang="en-US" dirty="0" smtClean="0"/>
          </a:p>
          <a:p>
            <a:r>
              <a:rPr lang="en-US" dirty="0" smtClean="0"/>
              <a:t>It is located at </a:t>
            </a:r>
            <a:r>
              <a:rPr lang="en-US" dirty="0"/>
              <a:t>lib/maven-model-builder-3.0.3.jar:org/apache/maven/model/pom-4.0.0.xml</a:t>
            </a:r>
          </a:p>
        </p:txBody>
      </p:sp>
    </p:spTree>
    <p:extLst>
      <p:ext uri="{BB962C8B-B14F-4D97-AF65-F5344CB8AC3E}">
        <p14:creationId xmlns:p14="http://schemas.microsoft.com/office/powerpoint/2010/main" val="335346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Maven Settings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Maven has two settings files. In the settings files you can configure settings for Maven across all Maven POM files. For instance, you can configure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Location of local repository</a:t>
            </a:r>
          </a:p>
          <a:p>
            <a:r>
              <a:rPr lang="en-US" dirty="0"/>
              <a:t>Active build </a:t>
            </a:r>
            <a:r>
              <a:rPr lang="en-US" dirty="0" smtClean="0"/>
              <a:t>profile</a:t>
            </a:r>
            <a:endParaRPr lang="en-US" dirty="0"/>
          </a:p>
          <a:p>
            <a:r>
              <a:rPr lang="en-US" dirty="0"/>
              <a:t>The settings files are called settings.xml. The two settings files are located at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The Maven installation directory: $M2_HOME/</a:t>
            </a:r>
            <a:r>
              <a:rPr lang="en-US" dirty="0" err="1"/>
              <a:t>conf</a:t>
            </a:r>
            <a:r>
              <a:rPr lang="en-US" dirty="0"/>
              <a:t>/settings.xml</a:t>
            </a:r>
          </a:p>
          <a:p>
            <a:r>
              <a:rPr lang="en-US" dirty="0"/>
              <a:t>The user's home directory: ${</a:t>
            </a:r>
            <a:r>
              <a:rPr lang="en-US" dirty="0" err="1"/>
              <a:t>user.home</a:t>
            </a:r>
            <a:r>
              <a:rPr lang="en-US" dirty="0"/>
              <a:t>}/.m2/settings.xml</a:t>
            </a:r>
          </a:p>
          <a:p>
            <a:r>
              <a:rPr lang="en-US" dirty="0"/>
              <a:t>Both files are optional. If both files are present, the values in the user home settings file overrides the values in the Maven installation settings file.</a:t>
            </a:r>
          </a:p>
        </p:txBody>
      </p:sp>
    </p:spTree>
    <p:extLst>
      <p:ext uri="{BB962C8B-B14F-4D97-AF65-F5344CB8AC3E}">
        <p14:creationId xmlns:p14="http://schemas.microsoft.com/office/powerpoint/2010/main" val="154898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1061</Words>
  <Application>Microsoft Office PowerPoint</Application>
  <PresentationFormat>Widescreen</PresentationFormat>
  <Paragraphs>273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Office Theme</vt:lpstr>
      <vt:lpstr>Maven</vt:lpstr>
      <vt:lpstr>Introduction </vt:lpstr>
      <vt:lpstr>Features </vt:lpstr>
      <vt:lpstr>Project structure </vt:lpstr>
      <vt:lpstr>POM file</vt:lpstr>
      <vt:lpstr>Cont…</vt:lpstr>
      <vt:lpstr>Cont…</vt:lpstr>
      <vt:lpstr>Super POM</vt:lpstr>
      <vt:lpstr>Maven Settings File</vt:lpstr>
      <vt:lpstr>Setting up environment </vt:lpstr>
      <vt:lpstr>Creating maven project using command</vt:lpstr>
      <vt:lpstr>Maven Build Life Cycles, Phases and Goals</vt:lpstr>
      <vt:lpstr>Build lifecycle </vt:lpstr>
      <vt:lpstr>Cont…</vt:lpstr>
      <vt:lpstr>Build lifecycle (23 stages/phases)</vt:lpstr>
      <vt:lpstr>Clean lifecycle</vt:lpstr>
      <vt:lpstr>Site lifecycle</vt:lpstr>
      <vt:lpstr>Cont…</vt:lpstr>
      <vt:lpstr>Maven repository</vt:lpstr>
      <vt:lpstr>Add external dependency </vt:lpstr>
      <vt:lpstr>Add team information</vt:lpstr>
      <vt:lpstr>Remote repository </vt:lpstr>
      <vt:lpstr>Maven plugins</vt:lpstr>
      <vt:lpstr>Generating javadoc</vt:lpstr>
      <vt:lpstr>Cont…</vt:lpstr>
      <vt:lpstr>Creating project</vt:lpstr>
      <vt:lpstr>Deploy maven project to local git</vt:lpstr>
      <vt:lpstr>Deploy project to github</vt:lpstr>
      <vt:lpstr>Adding project on github</vt:lpstr>
      <vt:lpstr>Adding project to github through eclipse</vt:lpstr>
      <vt:lpstr>Commands </vt:lpstr>
      <vt:lpstr>Skip unit testing</vt:lpstr>
      <vt:lpstr>Cont…</vt:lpstr>
      <vt:lpstr>Cont…</vt:lpstr>
      <vt:lpstr>Parent and child pom</vt:lpstr>
      <vt:lpstr>Profile 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</dc:title>
  <dc:creator>Jadhav, Dadaram</dc:creator>
  <cp:lastModifiedBy>Jadhav, Dadaram</cp:lastModifiedBy>
  <cp:revision>126</cp:revision>
  <dcterms:created xsi:type="dcterms:W3CDTF">2018-12-09T04:51:19Z</dcterms:created>
  <dcterms:modified xsi:type="dcterms:W3CDTF">2019-09-17T09:01:44Z</dcterms:modified>
</cp:coreProperties>
</file>