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037638" cy="90376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362" y="-372"/>
      </p:cViewPr>
      <p:guideLst>
        <p:guide orient="horz" pos="2847"/>
        <p:guide pos="2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7823" y="2807526"/>
            <a:ext cx="7681992" cy="19372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646" y="5121328"/>
            <a:ext cx="6326347" cy="23096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2287" y="361925"/>
            <a:ext cx="2033469" cy="77112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1882" y="361925"/>
            <a:ext cx="5949778" cy="771128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911" y="5807520"/>
            <a:ext cx="7681992" cy="17949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3911" y="3830537"/>
            <a:ext cx="7681992" cy="197698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882" y="2108783"/>
            <a:ext cx="3991623" cy="5964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4133" y="2108783"/>
            <a:ext cx="3991623" cy="5964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882" y="2023009"/>
            <a:ext cx="3993193" cy="8430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1882" y="2866103"/>
            <a:ext cx="3993193" cy="52071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0995" y="2023009"/>
            <a:ext cx="3994762" cy="8430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0995" y="2866103"/>
            <a:ext cx="3994762" cy="52071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2" y="359832"/>
            <a:ext cx="2973321" cy="15313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3465" y="359832"/>
            <a:ext cx="5052291" cy="77133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1882" y="1891210"/>
            <a:ext cx="2973321" cy="61819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440" y="6326347"/>
            <a:ext cx="5422583" cy="7468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71440" y="807530"/>
            <a:ext cx="5422583" cy="54225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71440" y="7073207"/>
            <a:ext cx="5422583" cy="10606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1882" y="361925"/>
            <a:ext cx="8133874" cy="1506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882" y="2108783"/>
            <a:ext cx="8133874" cy="596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1882" y="8376552"/>
            <a:ext cx="2108782" cy="481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860" y="8376552"/>
            <a:ext cx="2861919" cy="481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76974" y="8376552"/>
            <a:ext cx="2108782" cy="481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0" y="1"/>
            <a:ext cx="9037638" cy="90376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1233" y="5018885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439" y="1089795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0" y="1"/>
            <a:ext cx="9037638" cy="90376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1233" y="5018885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439" y="1089795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0" y="1"/>
            <a:ext cx="9037638" cy="903763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76075" y="5304637"/>
            <a:ext cx="328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4109" y="1732737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0" y="1"/>
            <a:ext cx="9037638" cy="903763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76075" y="5304637"/>
            <a:ext cx="328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4109" y="1732737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291" y="2589993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 smtClean="0">
                <a:solidFill>
                  <a:schemeClr val="bg1"/>
                </a:solidFill>
                <a:latin typeface="Aharoni" pitchFamily="2" charset="-79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dirty="0">
              <a:solidFill>
                <a:schemeClr val="bg1"/>
              </a:solidFill>
              <a:latin typeface="Aharoni" pitchFamily="2" charset="-79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067" y="732605"/>
            <a:ext cx="48045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Cooper Black" pitchFamily="18" charset="0"/>
                <a:ea typeface="Segoe UI" pitchFamily="34" charset="0"/>
                <a:cs typeface="Segoe UI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Cooper Black" pitchFamily="18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357" y="4590257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 smtClean="0">
                <a:solidFill>
                  <a:schemeClr val="bg1"/>
                </a:solidFill>
                <a:latin typeface="Aharoni" pitchFamily="2" charset="-79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dirty="0">
              <a:solidFill>
                <a:schemeClr val="bg1"/>
              </a:solidFill>
              <a:latin typeface="Aharoni" pitchFamily="2" charset="-79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067" y="732605"/>
            <a:ext cx="48045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Segoe UI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357" y="4590257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068" y="732605"/>
            <a:ext cx="37862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Segoe UI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357" y="4590257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068" y="732605"/>
            <a:ext cx="37862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Verdana" pitchFamily="34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357" y="4590257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068" y="732605"/>
            <a:ext cx="37862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Bookman Old Style" pitchFamily="18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1761" y="2804307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8423" y="1661299"/>
            <a:ext cx="37862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885" y="2804307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8423" y="1518423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0" y="1"/>
            <a:ext cx="9037638" cy="9037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1233" y="5090323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439" y="1089795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</Words>
  <PresentationFormat>自定义</PresentationFormat>
  <Paragraphs>24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12</cp:revision>
  <dcterms:created xsi:type="dcterms:W3CDTF">2014-11-22T13:35:56Z</dcterms:created>
  <dcterms:modified xsi:type="dcterms:W3CDTF">2014-11-23T14:03:40Z</dcterms:modified>
</cp:coreProperties>
</file>