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61" r:id="rId2"/>
    <p:sldId id="285" r:id="rId3"/>
    <p:sldId id="287" r:id="rId4"/>
    <p:sldId id="288" r:id="rId5"/>
    <p:sldId id="281" r:id="rId6"/>
    <p:sldId id="259" r:id="rId7"/>
    <p:sldId id="283" r:id="rId8"/>
    <p:sldId id="286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720C-5D6D-411F-8385-B8E3E9AE8FB3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B3771-0D90-4A65-9C75-0B2E2F3845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83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2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58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01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37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9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6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6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1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5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0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8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1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D4D7-F16F-4593-BFA6-EE8A01194029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E169-B866-4257-8407-19D84485D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6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34"/>
          <p:cNvGrpSpPr/>
          <p:nvPr/>
        </p:nvGrpSpPr>
        <p:grpSpPr>
          <a:xfrm>
            <a:off x="404280" y="1279625"/>
            <a:ext cx="7124720" cy="5578240"/>
            <a:chOff x="469775" y="238125"/>
            <a:chExt cx="6679425" cy="5229600"/>
          </a:xfrm>
        </p:grpSpPr>
        <p:sp>
          <p:nvSpPr>
            <p:cNvPr id="1628" name="Google Shape;1628;p34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21" name="Google Shape;1821;p34"/>
          <p:cNvSpPr txBox="1">
            <a:spLocks noGrp="1"/>
          </p:cNvSpPr>
          <p:nvPr>
            <p:ph type="ctrTitle"/>
          </p:nvPr>
        </p:nvSpPr>
        <p:spPr>
          <a:xfrm>
            <a:off x="4967874" y="-86483"/>
            <a:ext cx="6565613" cy="42504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5400" dirty="0" err="1"/>
              <a:t>Projek</a:t>
            </a:r>
            <a:r>
              <a:rPr lang="en-US" sz="5400" dirty="0"/>
              <a:t> UAS </a:t>
            </a:r>
            <a:br>
              <a:rPr lang="en-US" sz="5400" dirty="0"/>
            </a:br>
            <a:r>
              <a:rPr lang="en-US" sz="5400" dirty="0" err="1"/>
              <a:t>Pemrograman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Lanjut</a:t>
            </a:r>
            <a:endParaRPr sz="5400" dirty="0"/>
          </a:p>
        </p:txBody>
      </p:sp>
      <p:sp>
        <p:nvSpPr>
          <p:cNvPr id="1822" name="Google Shape;1822;p34"/>
          <p:cNvSpPr txBox="1">
            <a:spLocks noGrp="1"/>
          </p:cNvSpPr>
          <p:nvPr>
            <p:ph type="subTitle" idx="1"/>
          </p:nvPr>
        </p:nvSpPr>
        <p:spPr>
          <a:xfrm>
            <a:off x="6559827" y="4336305"/>
            <a:ext cx="4842640" cy="2036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Darvin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1906300694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Frederik Daniel J. H. – 1906300744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  <a:buClr>
                <a:schemeClr val="dk1"/>
              </a:buClr>
              <a:buSzPts val="1100"/>
            </a:pPr>
            <a:endParaRPr sz="3067" dirty="0"/>
          </a:p>
          <a:p>
            <a:pPr algn="r">
              <a:spcBef>
                <a:spcPts val="0"/>
              </a:spcBef>
            </a:pPr>
            <a:endParaRPr sz="3067" dirty="0"/>
          </a:p>
        </p:txBody>
      </p:sp>
      <p:pic>
        <p:nvPicPr>
          <p:cNvPr id="198" name="Picture 197" descr="Text&#10;&#10;Description automatically generated">
            <a:extLst>
              <a:ext uri="{FF2B5EF4-FFF2-40B4-BE49-F238E27FC236}">
                <a16:creationId xmlns:a16="http://schemas.microsoft.com/office/drawing/2014/main" id="{D9E6842D-08D5-4701-82BE-6A9E93C4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0"/>
            <a:ext cx="31908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d Transparent Thank You - Thank You Png PNG Image | Transparent PNG Free  Download on SeekPNG">
            <a:extLst>
              <a:ext uri="{FF2B5EF4-FFF2-40B4-BE49-F238E27FC236}">
                <a16:creationId xmlns:a16="http://schemas.microsoft.com/office/drawing/2014/main" id="{EECECAEB-1BF4-4FD5-86D3-11D45C9D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1208" y="1480837"/>
            <a:ext cx="7629583" cy="41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1686-D159-4361-82A7-3738A44C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6" y="40282"/>
            <a:ext cx="4093202" cy="1776192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TOPIK PROJECT</a:t>
            </a:r>
            <a:endParaRPr lang="en-ID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4DAAF-3097-4DC5-A1C7-218E17ADD256}"/>
              </a:ext>
            </a:extLst>
          </p:cNvPr>
          <p:cNvSpPr txBox="1"/>
          <p:nvPr/>
        </p:nvSpPr>
        <p:spPr>
          <a:xfrm>
            <a:off x="3503268" y="5369808"/>
            <a:ext cx="518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Nomination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80081-C91E-431C-8CFF-899AB300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98" y="1488192"/>
            <a:ext cx="7556803" cy="365198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5022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2547981" y="1375040"/>
            <a:ext cx="2596816" cy="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/>
              <a:t> Hasil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Pasti</a:t>
            </a:r>
            <a:endParaRPr sz="20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499874" y="1690441"/>
            <a:ext cx="4346903" cy="62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Diadakan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offline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kecurangan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Bot.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2284503" y="2880623"/>
            <a:ext cx="3324365" cy="71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/>
              <a:t>Ease of Use (</a:t>
            </a:r>
            <a:r>
              <a:rPr lang="en-US" sz="2000" b="1" dirty="0" err="1"/>
              <a:t>Kemudahan</a:t>
            </a:r>
            <a:r>
              <a:rPr lang="en-US" sz="2000" b="1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)</a:t>
            </a:r>
            <a:endParaRPr sz="20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69339" y="3475055"/>
            <a:ext cx="5007974" cy="96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pPr lvl="1"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tenaga</a:t>
            </a:r>
            <a:endParaRPr lang="en-US" dirty="0"/>
          </a:p>
        </p:txBody>
      </p:sp>
      <p:sp>
        <p:nvSpPr>
          <p:cNvPr id="174" name="Google Shape;174;p14"/>
          <p:cNvSpPr txBox="1"/>
          <p:nvPr/>
        </p:nvSpPr>
        <p:spPr>
          <a:xfrm>
            <a:off x="1749378" y="4359806"/>
            <a:ext cx="4363359" cy="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/>
              <a:t>Cost and </a:t>
            </a:r>
            <a:r>
              <a:rPr lang="en-US" sz="2000" b="1" dirty="0" err="1"/>
              <a:t>TimeSaving</a:t>
            </a:r>
            <a:r>
              <a:rPr lang="en-US" sz="2000" b="1" dirty="0"/>
              <a:t> 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Hemat</a:t>
            </a:r>
            <a:r>
              <a:rPr lang="en-US" sz="2000" b="1" dirty="0"/>
              <a:t> </a:t>
            </a:r>
            <a:r>
              <a:rPr lang="en-US" sz="2000" b="1" dirty="0" err="1"/>
              <a:t>Biaya</a:t>
            </a:r>
            <a:r>
              <a:rPr lang="en-US" sz="2000" b="1" dirty="0"/>
              <a:t> &amp; Waktu)</a:t>
            </a:r>
          </a:p>
        </p:txBody>
      </p:sp>
      <p:sp>
        <p:nvSpPr>
          <p:cNvPr id="175" name="Google Shape;175;p14"/>
          <p:cNvSpPr txBox="1"/>
          <p:nvPr/>
        </p:nvSpPr>
        <p:spPr>
          <a:xfrm>
            <a:off x="1232491" y="5013630"/>
            <a:ext cx="5227796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Pencarian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pemenang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lebih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mudah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karena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seluruh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dilakukan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oleh program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984031" y="272072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D" sz="3733" dirty="0" err="1">
                <a:latin typeface="Fira Sans Medium"/>
                <a:ea typeface="Fira Sans Medium"/>
                <a:cs typeface="Fira Sans Medium"/>
                <a:sym typeface="Fira Sans Medium"/>
              </a:rPr>
              <a:t>Latar</a:t>
            </a:r>
            <a:r>
              <a:rPr lang="en-ID" sz="3733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ID" sz="3733" dirty="0" err="1">
                <a:latin typeface="Fira Sans Medium"/>
                <a:ea typeface="Fira Sans Medium"/>
                <a:cs typeface="Fira Sans Medium"/>
                <a:sym typeface="Fira Sans Medium"/>
              </a:rPr>
              <a:t>Belakang</a:t>
            </a:r>
            <a:endParaRPr sz="3733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6084404" y="2030632"/>
            <a:ext cx="4669684" cy="3935232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B65FD14-C201-411B-8BE7-A259E0F01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5" y="3149955"/>
            <a:ext cx="1228253" cy="996083"/>
          </a:xfrm>
          <a:prstGeom prst="rect">
            <a:avLst/>
          </a:prstGeom>
        </p:spPr>
      </p:pic>
      <p:grpSp>
        <p:nvGrpSpPr>
          <p:cNvPr id="153" name="Google Shape;4925;p41">
            <a:extLst>
              <a:ext uri="{FF2B5EF4-FFF2-40B4-BE49-F238E27FC236}">
                <a16:creationId xmlns:a16="http://schemas.microsoft.com/office/drawing/2014/main" id="{1A4AC852-CE7A-4B68-8804-627DA9F00944}"/>
              </a:ext>
            </a:extLst>
          </p:cNvPr>
          <p:cNvGrpSpPr/>
          <p:nvPr/>
        </p:nvGrpSpPr>
        <p:grpSpPr>
          <a:xfrm>
            <a:off x="616988" y="4880808"/>
            <a:ext cx="648631" cy="518520"/>
            <a:chOff x="7940807" y="1106105"/>
            <a:chExt cx="648631" cy="518520"/>
          </a:xfrm>
        </p:grpSpPr>
        <p:sp>
          <p:nvSpPr>
            <p:cNvPr id="154" name="Google Shape;4926;p41">
              <a:extLst>
                <a:ext uri="{FF2B5EF4-FFF2-40B4-BE49-F238E27FC236}">
                  <a16:creationId xmlns:a16="http://schemas.microsoft.com/office/drawing/2014/main" id="{79A70B81-5CDB-426A-8792-C90430D346F7}"/>
                </a:ext>
              </a:extLst>
            </p:cNvPr>
            <p:cNvSpPr/>
            <p:nvPr/>
          </p:nvSpPr>
          <p:spPr>
            <a:xfrm>
              <a:off x="8397272" y="151480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29"/>
                    <a:pt x="1331" y="3421"/>
                    <a:pt x="2977" y="3421"/>
                  </a:cubicBezTo>
                  <a:cubicBezTo>
                    <a:pt x="4656" y="3421"/>
                    <a:pt x="5986" y="2629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27;p41">
              <a:extLst>
                <a:ext uri="{FF2B5EF4-FFF2-40B4-BE49-F238E27FC236}">
                  <a16:creationId xmlns:a16="http://schemas.microsoft.com/office/drawing/2014/main" id="{1205D36B-C71B-4470-9E85-4518BA247261}"/>
                </a:ext>
              </a:extLst>
            </p:cNvPr>
            <p:cNvSpPr/>
            <p:nvPr/>
          </p:nvSpPr>
          <p:spPr>
            <a:xfrm>
              <a:off x="8397272" y="147923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28;p41">
              <a:extLst>
                <a:ext uri="{FF2B5EF4-FFF2-40B4-BE49-F238E27FC236}">
                  <a16:creationId xmlns:a16="http://schemas.microsoft.com/office/drawing/2014/main" id="{A4A65FA3-F324-407B-8C28-2CEB1AABBC72}"/>
                </a:ext>
              </a:extLst>
            </p:cNvPr>
            <p:cNvSpPr/>
            <p:nvPr/>
          </p:nvSpPr>
          <p:spPr>
            <a:xfrm>
              <a:off x="8397272" y="1444658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29;p41">
              <a:extLst>
                <a:ext uri="{FF2B5EF4-FFF2-40B4-BE49-F238E27FC236}">
                  <a16:creationId xmlns:a16="http://schemas.microsoft.com/office/drawing/2014/main" id="{271A8178-41C8-4854-A7D8-C5DBA48C0E70}"/>
                </a:ext>
              </a:extLst>
            </p:cNvPr>
            <p:cNvSpPr/>
            <p:nvPr/>
          </p:nvSpPr>
          <p:spPr>
            <a:xfrm>
              <a:off x="8397272" y="14090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317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317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30;p41">
              <a:extLst>
                <a:ext uri="{FF2B5EF4-FFF2-40B4-BE49-F238E27FC236}">
                  <a16:creationId xmlns:a16="http://schemas.microsoft.com/office/drawing/2014/main" id="{49496835-59F3-4FBE-B13E-D8EFE3EE1650}"/>
                </a:ext>
              </a:extLst>
            </p:cNvPr>
            <p:cNvSpPr/>
            <p:nvPr/>
          </p:nvSpPr>
          <p:spPr>
            <a:xfrm>
              <a:off x="8397272" y="1374514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29"/>
                  </a:cubicBezTo>
                  <a:lnTo>
                    <a:pt x="1" y="729"/>
                  </a:lnTo>
                  <a:lnTo>
                    <a:pt x="1" y="1710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0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31;p41">
              <a:extLst>
                <a:ext uri="{FF2B5EF4-FFF2-40B4-BE49-F238E27FC236}">
                  <a16:creationId xmlns:a16="http://schemas.microsoft.com/office/drawing/2014/main" id="{98926F1B-C463-4A1A-A211-27A57D1592A8}"/>
                </a:ext>
              </a:extLst>
            </p:cNvPr>
            <p:cNvSpPr/>
            <p:nvPr/>
          </p:nvSpPr>
          <p:spPr>
            <a:xfrm>
              <a:off x="8397272" y="13429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331" y="1"/>
                    <a:pt x="1" y="761"/>
                    <a:pt x="1" y="1711"/>
                  </a:cubicBez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cubicBezTo>
                    <a:pt x="5986" y="761"/>
                    <a:pt x="4656" y="1"/>
                    <a:pt x="297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32;p41">
              <a:extLst>
                <a:ext uri="{FF2B5EF4-FFF2-40B4-BE49-F238E27FC236}">
                  <a16:creationId xmlns:a16="http://schemas.microsoft.com/office/drawing/2014/main" id="{74A16806-C6D2-4E7F-8508-B1B19E665B66}"/>
                </a:ext>
              </a:extLst>
            </p:cNvPr>
            <p:cNvSpPr/>
            <p:nvPr/>
          </p:nvSpPr>
          <p:spPr>
            <a:xfrm>
              <a:off x="8412521" y="1352139"/>
              <a:ext cx="161668" cy="92552"/>
            </a:xfrm>
            <a:custGeom>
              <a:avLst/>
              <a:gdLst/>
              <a:ahLst/>
              <a:cxnLst/>
              <a:rect l="l" t="t" r="r" b="b"/>
              <a:pathLst>
                <a:path w="5036" h="2883" extrusionOk="0">
                  <a:moveTo>
                    <a:pt x="2502" y="1"/>
                  </a:moveTo>
                  <a:cubicBezTo>
                    <a:pt x="1109" y="1"/>
                    <a:pt x="1" y="634"/>
                    <a:pt x="1" y="1426"/>
                  </a:cubicBezTo>
                  <a:cubicBezTo>
                    <a:pt x="1" y="2217"/>
                    <a:pt x="1109" y="2883"/>
                    <a:pt x="2502" y="2883"/>
                  </a:cubicBezTo>
                  <a:cubicBezTo>
                    <a:pt x="3928" y="2883"/>
                    <a:pt x="5036" y="2217"/>
                    <a:pt x="5036" y="1426"/>
                  </a:cubicBezTo>
                  <a:cubicBezTo>
                    <a:pt x="5036" y="634"/>
                    <a:pt x="3928" y="1"/>
                    <a:pt x="250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33;p41">
              <a:extLst>
                <a:ext uri="{FF2B5EF4-FFF2-40B4-BE49-F238E27FC236}">
                  <a16:creationId xmlns:a16="http://schemas.microsoft.com/office/drawing/2014/main" id="{349D4675-E3D3-4DAD-A02C-2388D81993C2}"/>
                </a:ext>
              </a:extLst>
            </p:cNvPr>
            <p:cNvSpPr/>
            <p:nvPr/>
          </p:nvSpPr>
          <p:spPr>
            <a:xfrm>
              <a:off x="8423693" y="1358238"/>
              <a:ext cx="139325" cy="79325"/>
            </a:xfrm>
            <a:custGeom>
              <a:avLst/>
              <a:gdLst/>
              <a:ahLst/>
              <a:cxnLst/>
              <a:rect l="l" t="t" r="r" b="b"/>
              <a:pathLst>
                <a:path w="4340" h="2471" extrusionOk="0">
                  <a:moveTo>
                    <a:pt x="2154" y="1"/>
                  </a:moveTo>
                  <a:cubicBezTo>
                    <a:pt x="983" y="1"/>
                    <a:pt x="1" y="571"/>
                    <a:pt x="1" y="1236"/>
                  </a:cubicBezTo>
                  <a:cubicBezTo>
                    <a:pt x="1" y="1932"/>
                    <a:pt x="983" y="2471"/>
                    <a:pt x="2154" y="2471"/>
                  </a:cubicBezTo>
                  <a:cubicBezTo>
                    <a:pt x="3358" y="2471"/>
                    <a:pt x="4340" y="1932"/>
                    <a:pt x="4340" y="1236"/>
                  </a:cubicBezTo>
                  <a:cubicBezTo>
                    <a:pt x="4340" y="571"/>
                    <a:pt x="3358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934;p41">
              <a:extLst>
                <a:ext uri="{FF2B5EF4-FFF2-40B4-BE49-F238E27FC236}">
                  <a16:creationId xmlns:a16="http://schemas.microsoft.com/office/drawing/2014/main" id="{0B28C1C9-3098-4F57-96AD-D73E144E8E3D}"/>
                </a:ext>
              </a:extLst>
            </p:cNvPr>
            <p:cNvSpPr/>
            <p:nvPr/>
          </p:nvSpPr>
          <p:spPr>
            <a:xfrm>
              <a:off x="8466421" y="1366360"/>
              <a:ext cx="53900" cy="63081"/>
            </a:xfrm>
            <a:custGeom>
              <a:avLst/>
              <a:gdLst/>
              <a:ahLst/>
              <a:cxnLst/>
              <a:rect l="l" t="t" r="r" b="b"/>
              <a:pathLst>
                <a:path w="1679" h="1965" extrusionOk="0">
                  <a:moveTo>
                    <a:pt x="792" y="444"/>
                  </a:moveTo>
                  <a:lnTo>
                    <a:pt x="792" y="793"/>
                  </a:lnTo>
                  <a:cubicBezTo>
                    <a:pt x="697" y="761"/>
                    <a:pt x="633" y="729"/>
                    <a:pt x="570" y="729"/>
                  </a:cubicBezTo>
                  <a:cubicBezTo>
                    <a:pt x="507" y="698"/>
                    <a:pt x="475" y="666"/>
                    <a:pt x="475" y="603"/>
                  </a:cubicBezTo>
                  <a:cubicBezTo>
                    <a:pt x="475" y="571"/>
                    <a:pt x="507" y="539"/>
                    <a:pt x="538" y="508"/>
                  </a:cubicBezTo>
                  <a:cubicBezTo>
                    <a:pt x="602" y="476"/>
                    <a:pt x="665" y="444"/>
                    <a:pt x="792" y="444"/>
                  </a:cubicBezTo>
                  <a:close/>
                  <a:moveTo>
                    <a:pt x="855" y="1141"/>
                  </a:moveTo>
                  <a:cubicBezTo>
                    <a:pt x="950" y="1173"/>
                    <a:pt x="1045" y="1204"/>
                    <a:pt x="1108" y="1204"/>
                  </a:cubicBezTo>
                  <a:cubicBezTo>
                    <a:pt x="1172" y="1268"/>
                    <a:pt x="1203" y="1299"/>
                    <a:pt x="1203" y="1331"/>
                  </a:cubicBezTo>
                  <a:cubicBezTo>
                    <a:pt x="1203" y="1394"/>
                    <a:pt x="1172" y="1426"/>
                    <a:pt x="1108" y="1458"/>
                  </a:cubicBezTo>
                  <a:cubicBezTo>
                    <a:pt x="1045" y="1489"/>
                    <a:pt x="982" y="1521"/>
                    <a:pt x="855" y="1521"/>
                  </a:cubicBezTo>
                  <a:lnTo>
                    <a:pt x="855" y="1141"/>
                  </a:lnTo>
                  <a:close/>
                  <a:moveTo>
                    <a:pt x="633" y="1"/>
                  </a:moveTo>
                  <a:lnTo>
                    <a:pt x="633" y="223"/>
                  </a:lnTo>
                  <a:cubicBezTo>
                    <a:pt x="443" y="223"/>
                    <a:pt x="285" y="286"/>
                    <a:pt x="158" y="349"/>
                  </a:cubicBezTo>
                  <a:cubicBezTo>
                    <a:pt x="32" y="413"/>
                    <a:pt x="0" y="508"/>
                    <a:pt x="0" y="634"/>
                  </a:cubicBezTo>
                  <a:cubicBezTo>
                    <a:pt x="0" y="698"/>
                    <a:pt x="0" y="761"/>
                    <a:pt x="32" y="793"/>
                  </a:cubicBezTo>
                  <a:cubicBezTo>
                    <a:pt x="63" y="856"/>
                    <a:pt x="127" y="888"/>
                    <a:pt x="190" y="919"/>
                  </a:cubicBezTo>
                  <a:cubicBezTo>
                    <a:pt x="253" y="951"/>
                    <a:pt x="317" y="983"/>
                    <a:pt x="380" y="1014"/>
                  </a:cubicBezTo>
                  <a:cubicBezTo>
                    <a:pt x="475" y="1046"/>
                    <a:pt x="538" y="1078"/>
                    <a:pt x="633" y="1078"/>
                  </a:cubicBezTo>
                  <a:lnTo>
                    <a:pt x="633" y="1521"/>
                  </a:lnTo>
                  <a:cubicBezTo>
                    <a:pt x="507" y="1521"/>
                    <a:pt x="412" y="1521"/>
                    <a:pt x="348" y="1489"/>
                  </a:cubicBezTo>
                  <a:cubicBezTo>
                    <a:pt x="253" y="1489"/>
                    <a:pt x="190" y="1458"/>
                    <a:pt x="158" y="1458"/>
                  </a:cubicBezTo>
                  <a:lnTo>
                    <a:pt x="0" y="1679"/>
                  </a:lnTo>
                  <a:cubicBezTo>
                    <a:pt x="63" y="1711"/>
                    <a:pt x="127" y="1743"/>
                    <a:pt x="253" y="1743"/>
                  </a:cubicBezTo>
                  <a:cubicBezTo>
                    <a:pt x="348" y="1774"/>
                    <a:pt x="475" y="1774"/>
                    <a:pt x="633" y="1774"/>
                  </a:cubicBezTo>
                  <a:lnTo>
                    <a:pt x="633" y="1964"/>
                  </a:lnTo>
                  <a:lnTo>
                    <a:pt x="1013" y="1964"/>
                  </a:lnTo>
                  <a:lnTo>
                    <a:pt x="1013" y="1743"/>
                  </a:lnTo>
                  <a:cubicBezTo>
                    <a:pt x="1235" y="1743"/>
                    <a:pt x="1393" y="1679"/>
                    <a:pt x="1520" y="1616"/>
                  </a:cubicBezTo>
                  <a:cubicBezTo>
                    <a:pt x="1615" y="1553"/>
                    <a:pt x="1678" y="1426"/>
                    <a:pt x="1678" y="1299"/>
                  </a:cubicBezTo>
                  <a:cubicBezTo>
                    <a:pt x="1678" y="1236"/>
                    <a:pt x="1678" y="1173"/>
                    <a:pt x="1615" y="1141"/>
                  </a:cubicBezTo>
                  <a:cubicBezTo>
                    <a:pt x="1583" y="1078"/>
                    <a:pt x="1552" y="1046"/>
                    <a:pt x="1488" y="1014"/>
                  </a:cubicBezTo>
                  <a:cubicBezTo>
                    <a:pt x="1425" y="983"/>
                    <a:pt x="1330" y="951"/>
                    <a:pt x="1267" y="919"/>
                  </a:cubicBezTo>
                  <a:cubicBezTo>
                    <a:pt x="1172" y="888"/>
                    <a:pt x="1108" y="888"/>
                    <a:pt x="1013" y="856"/>
                  </a:cubicBezTo>
                  <a:lnTo>
                    <a:pt x="1013" y="444"/>
                  </a:lnTo>
                  <a:cubicBezTo>
                    <a:pt x="1108" y="444"/>
                    <a:pt x="1172" y="476"/>
                    <a:pt x="1235" y="476"/>
                  </a:cubicBezTo>
                  <a:cubicBezTo>
                    <a:pt x="1298" y="476"/>
                    <a:pt x="1362" y="508"/>
                    <a:pt x="1425" y="508"/>
                  </a:cubicBezTo>
                  <a:lnTo>
                    <a:pt x="1552" y="286"/>
                  </a:lnTo>
                  <a:cubicBezTo>
                    <a:pt x="1488" y="254"/>
                    <a:pt x="1393" y="223"/>
                    <a:pt x="1330" y="223"/>
                  </a:cubicBezTo>
                  <a:cubicBezTo>
                    <a:pt x="1235" y="223"/>
                    <a:pt x="1140" y="191"/>
                    <a:pt x="1013" y="19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935;p41">
              <a:extLst>
                <a:ext uri="{FF2B5EF4-FFF2-40B4-BE49-F238E27FC236}">
                  <a16:creationId xmlns:a16="http://schemas.microsoft.com/office/drawing/2014/main" id="{AF9AFC41-0695-473F-9AB3-AB6131C1FCAE}"/>
                </a:ext>
              </a:extLst>
            </p:cNvPr>
            <p:cNvSpPr/>
            <p:nvPr/>
          </p:nvSpPr>
          <p:spPr>
            <a:xfrm>
              <a:off x="8111592" y="1557498"/>
              <a:ext cx="321282" cy="67126"/>
            </a:xfrm>
            <a:custGeom>
              <a:avLst/>
              <a:gdLst/>
              <a:ahLst/>
              <a:cxnLst/>
              <a:rect l="l" t="t" r="r" b="b"/>
              <a:pathLst>
                <a:path w="10008" h="2091" extrusionOk="0">
                  <a:moveTo>
                    <a:pt x="5004" y="1"/>
                  </a:moveTo>
                  <a:cubicBezTo>
                    <a:pt x="4334" y="590"/>
                    <a:pt x="1556" y="636"/>
                    <a:pt x="717" y="636"/>
                  </a:cubicBezTo>
                  <a:cubicBezTo>
                    <a:pt x="564" y="636"/>
                    <a:pt x="476" y="634"/>
                    <a:pt x="476" y="634"/>
                  </a:cubicBezTo>
                  <a:cubicBezTo>
                    <a:pt x="476" y="634"/>
                    <a:pt x="1" y="761"/>
                    <a:pt x="32" y="1394"/>
                  </a:cubicBezTo>
                  <a:cubicBezTo>
                    <a:pt x="32" y="2059"/>
                    <a:pt x="476" y="2091"/>
                    <a:pt x="476" y="2091"/>
                  </a:cubicBezTo>
                  <a:lnTo>
                    <a:pt x="9533" y="2091"/>
                  </a:lnTo>
                  <a:cubicBezTo>
                    <a:pt x="9533" y="2091"/>
                    <a:pt x="10008" y="2059"/>
                    <a:pt x="10008" y="1394"/>
                  </a:cubicBezTo>
                  <a:cubicBezTo>
                    <a:pt x="10008" y="761"/>
                    <a:pt x="9533" y="634"/>
                    <a:pt x="9533" y="634"/>
                  </a:cubicBezTo>
                  <a:cubicBezTo>
                    <a:pt x="9533" y="634"/>
                    <a:pt x="9445" y="636"/>
                    <a:pt x="9294" y="636"/>
                  </a:cubicBezTo>
                  <a:cubicBezTo>
                    <a:pt x="8461" y="636"/>
                    <a:pt x="5701" y="590"/>
                    <a:pt x="50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936;p41">
              <a:extLst>
                <a:ext uri="{FF2B5EF4-FFF2-40B4-BE49-F238E27FC236}">
                  <a16:creationId xmlns:a16="http://schemas.microsoft.com/office/drawing/2014/main" id="{EEF90ED8-220C-4B3A-A1E0-6A22E6DD2470}"/>
                </a:ext>
              </a:extLst>
            </p:cNvPr>
            <p:cNvSpPr/>
            <p:nvPr/>
          </p:nvSpPr>
          <p:spPr>
            <a:xfrm>
              <a:off x="8112620" y="1577851"/>
              <a:ext cx="320255" cy="46773"/>
            </a:xfrm>
            <a:custGeom>
              <a:avLst/>
              <a:gdLst/>
              <a:ahLst/>
              <a:cxnLst/>
              <a:rect l="l" t="t" r="r" b="b"/>
              <a:pathLst>
                <a:path w="9976" h="1457" extrusionOk="0">
                  <a:moveTo>
                    <a:pt x="475" y="0"/>
                  </a:moveTo>
                  <a:cubicBezTo>
                    <a:pt x="475" y="0"/>
                    <a:pt x="0" y="127"/>
                    <a:pt x="0" y="760"/>
                  </a:cubicBezTo>
                  <a:cubicBezTo>
                    <a:pt x="0" y="1425"/>
                    <a:pt x="475" y="1457"/>
                    <a:pt x="475" y="1457"/>
                  </a:cubicBezTo>
                  <a:lnTo>
                    <a:pt x="9533" y="1457"/>
                  </a:lnTo>
                  <a:cubicBezTo>
                    <a:pt x="9533" y="1457"/>
                    <a:pt x="9976" y="1425"/>
                    <a:pt x="9976" y="760"/>
                  </a:cubicBezTo>
                  <a:cubicBezTo>
                    <a:pt x="9976" y="127"/>
                    <a:pt x="9501" y="0"/>
                    <a:pt x="9501" y="0"/>
                  </a:cubicBezTo>
                  <a:lnTo>
                    <a:pt x="9216" y="0"/>
                  </a:lnTo>
                  <a:cubicBezTo>
                    <a:pt x="9311" y="32"/>
                    <a:pt x="9628" y="158"/>
                    <a:pt x="9628" y="570"/>
                  </a:cubicBezTo>
                  <a:cubicBezTo>
                    <a:pt x="9603" y="945"/>
                    <a:pt x="9281" y="985"/>
                    <a:pt x="9147" y="985"/>
                  </a:cubicBezTo>
                  <a:cubicBezTo>
                    <a:pt x="9112" y="985"/>
                    <a:pt x="9089" y="982"/>
                    <a:pt x="9089" y="982"/>
                  </a:cubicBezTo>
                  <a:lnTo>
                    <a:pt x="855" y="982"/>
                  </a:lnTo>
                  <a:cubicBezTo>
                    <a:pt x="855" y="982"/>
                    <a:pt x="833" y="985"/>
                    <a:pt x="797" y="985"/>
                  </a:cubicBezTo>
                  <a:cubicBezTo>
                    <a:pt x="664" y="985"/>
                    <a:pt x="349" y="945"/>
                    <a:pt x="349" y="570"/>
                  </a:cubicBezTo>
                  <a:cubicBezTo>
                    <a:pt x="349" y="158"/>
                    <a:pt x="665" y="32"/>
                    <a:pt x="7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937;p41">
              <a:extLst>
                <a:ext uri="{FF2B5EF4-FFF2-40B4-BE49-F238E27FC236}">
                  <a16:creationId xmlns:a16="http://schemas.microsoft.com/office/drawing/2014/main" id="{DBF22AA6-CF7F-430D-BC17-F702FE23B86D}"/>
                </a:ext>
              </a:extLst>
            </p:cNvPr>
            <p:cNvSpPr/>
            <p:nvPr/>
          </p:nvSpPr>
          <p:spPr>
            <a:xfrm>
              <a:off x="8233582" y="1106105"/>
              <a:ext cx="77303" cy="41733"/>
            </a:xfrm>
            <a:custGeom>
              <a:avLst/>
              <a:gdLst/>
              <a:ahLst/>
              <a:cxnLst/>
              <a:rect l="l" t="t" r="r" b="b"/>
              <a:pathLst>
                <a:path w="2408" h="1300" extrusionOk="0">
                  <a:moveTo>
                    <a:pt x="666" y="1"/>
                  </a:moveTo>
                  <a:cubicBezTo>
                    <a:pt x="317" y="1"/>
                    <a:pt x="1" y="286"/>
                    <a:pt x="1" y="634"/>
                  </a:cubicBezTo>
                  <a:cubicBezTo>
                    <a:pt x="1" y="1014"/>
                    <a:pt x="317" y="1299"/>
                    <a:pt x="666" y="1299"/>
                  </a:cubicBezTo>
                  <a:lnTo>
                    <a:pt x="1774" y="1299"/>
                  </a:lnTo>
                  <a:cubicBezTo>
                    <a:pt x="2123" y="1299"/>
                    <a:pt x="2408" y="1014"/>
                    <a:pt x="2408" y="634"/>
                  </a:cubicBezTo>
                  <a:cubicBezTo>
                    <a:pt x="2408" y="286"/>
                    <a:pt x="2123" y="1"/>
                    <a:pt x="177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938;p41">
              <a:extLst>
                <a:ext uri="{FF2B5EF4-FFF2-40B4-BE49-F238E27FC236}">
                  <a16:creationId xmlns:a16="http://schemas.microsoft.com/office/drawing/2014/main" id="{97F9BF8C-2310-4C51-9372-B05A009640E2}"/>
                </a:ext>
              </a:extLst>
            </p:cNvPr>
            <p:cNvSpPr/>
            <p:nvPr/>
          </p:nvSpPr>
          <p:spPr>
            <a:xfrm>
              <a:off x="8051625" y="1140680"/>
              <a:ext cx="442276" cy="442276"/>
            </a:xfrm>
            <a:custGeom>
              <a:avLst/>
              <a:gdLst/>
              <a:ahLst/>
              <a:cxnLst/>
              <a:rect l="l" t="t" r="r" b="b"/>
              <a:pathLst>
                <a:path w="13777" h="13777" extrusionOk="0">
                  <a:moveTo>
                    <a:pt x="6872" y="1426"/>
                  </a:moveTo>
                  <a:cubicBezTo>
                    <a:pt x="9912" y="1426"/>
                    <a:pt x="12351" y="3864"/>
                    <a:pt x="12351" y="6904"/>
                  </a:cubicBezTo>
                  <a:cubicBezTo>
                    <a:pt x="12351" y="9913"/>
                    <a:pt x="9912" y="12383"/>
                    <a:pt x="6872" y="12383"/>
                  </a:cubicBezTo>
                  <a:cubicBezTo>
                    <a:pt x="3864" y="12383"/>
                    <a:pt x="1393" y="9913"/>
                    <a:pt x="1393" y="6904"/>
                  </a:cubicBezTo>
                  <a:cubicBezTo>
                    <a:pt x="1393" y="3864"/>
                    <a:pt x="3864" y="1426"/>
                    <a:pt x="6872" y="1426"/>
                  </a:cubicBezTo>
                  <a:close/>
                  <a:moveTo>
                    <a:pt x="6872" y="1"/>
                  </a:moveTo>
                  <a:cubicBezTo>
                    <a:pt x="3072" y="1"/>
                    <a:pt x="0" y="3104"/>
                    <a:pt x="0" y="6904"/>
                  </a:cubicBezTo>
                  <a:cubicBezTo>
                    <a:pt x="0" y="10705"/>
                    <a:pt x="3072" y="13776"/>
                    <a:pt x="6872" y="13776"/>
                  </a:cubicBezTo>
                  <a:cubicBezTo>
                    <a:pt x="10673" y="13776"/>
                    <a:pt x="13776" y="10705"/>
                    <a:pt x="13776" y="6904"/>
                  </a:cubicBezTo>
                  <a:cubicBezTo>
                    <a:pt x="13776" y="3104"/>
                    <a:pt x="10673" y="1"/>
                    <a:pt x="68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939;p41">
              <a:extLst>
                <a:ext uri="{FF2B5EF4-FFF2-40B4-BE49-F238E27FC236}">
                  <a16:creationId xmlns:a16="http://schemas.microsoft.com/office/drawing/2014/main" id="{9EC4290A-B242-4146-9D5F-4121E366065C}"/>
                </a:ext>
              </a:extLst>
            </p:cNvPr>
            <p:cNvSpPr/>
            <p:nvPr/>
          </p:nvSpPr>
          <p:spPr>
            <a:xfrm>
              <a:off x="8096344" y="1186426"/>
              <a:ext cx="351779" cy="351811"/>
            </a:xfrm>
            <a:custGeom>
              <a:avLst/>
              <a:gdLst/>
              <a:ahLst/>
              <a:cxnLst/>
              <a:rect l="l" t="t" r="r" b="b"/>
              <a:pathLst>
                <a:path w="10958" h="10959" extrusionOk="0">
                  <a:moveTo>
                    <a:pt x="5479" y="1"/>
                  </a:moveTo>
                  <a:cubicBezTo>
                    <a:pt x="2471" y="1"/>
                    <a:pt x="0" y="2439"/>
                    <a:pt x="0" y="5479"/>
                  </a:cubicBezTo>
                  <a:cubicBezTo>
                    <a:pt x="0" y="8488"/>
                    <a:pt x="2471" y="10958"/>
                    <a:pt x="5479" y="10958"/>
                  </a:cubicBezTo>
                  <a:cubicBezTo>
                    <a:pt x="8519" y="10958"/>
                    <a:pt x="10958" y="8488"/>
                    <a:pt x="10958" y="5479"/>
                  </a:cubicBezTo>
                  <a:cubicBezTo>
                    <a:pt x="10958" y="2439"/>
                    <a:pt x="8519" y="1"/>
                    <a:pt x="5479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940;p41">
              <a:extLst>
                <a:ext uri="{FF2B5EF4-FFF2-40B4-BE49-F238E27FC236}">
                  <a16:creationId xmlns:a16="http://schemas.microsoft.com/office/drawing/2014/main" id="{D4C072B3-FF0F-49A3-95FB-FD60CCEDA652}"/>
                </a:ext>
              </a:extLst>
            </p:cNvPr>
            <p:cNvSpPr/>
            <p:nvPr/>
          </p:nvSpPr>
          <p:spPr>
            <a:xfrm>
              <a:off x="8106520" y="1186426"/>
              <a:ext cx="331458" cy="331458"/>
            </a:xfrm>
            <a:custGeom>
              <a:avLst/>
              <a:gdLst/>
              <a:ahLst/>
              <a:cxnLst/>
              <a:rect l="l" t="t" r="r" b="b"/>
              <a:pathLst>
                <a:path w="10325" h="10325" extrusionOk="0">
                  <a:moveTo>
                    <a:pt x="5162" y="1"/>
                  </a:moveTo>
                  <a:cubicBezTo>
                    <a:pt x="2312" y="1"/>
                    <a:pt x="0" y="2312"/>
                    <a:pt x="0" y="5163"/>
                  </a:cubicBezTo>
                  <a:cubicBezTo>
                    <a:pt x="0" y="8013"/>
                    <a:pt x="2312" y="10325"/>
                    <a:pt x="5162" y="10325"/>
                  </a:cubicBezTo>
                  <a:cubicBezTo>
                    <a:pt x="8012" y="10325"/>
                    <a:pt x="10324" y="8013"/>
                    <a:pt x="10324" y="5163"/>
                  </a:cubicBezTo>
                  <a:cubicBezTo>
                    <a:pt x="10324" y="2312"/>
                    <a:pt x="8012" y="1"/>
                    <a:pt x="5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941;p41">
              <a:extLst>
                <a:ext uri="{FF2B5EF4-FFF2-40B4-BE49-F238E27FC236}">
                  <a16:creationId xmlns:a16="http://schemas.microsoft.com/office/drawing/2014/main" id="{101B87F8-0A53-47B3-AD2C-B7D26059C988}"/>
                </a:ext>
              </a:extLst>
            </p:cNvPr>
            <p:cNvSpPr/>
            <p:nvPr/>
          </p:nvSpPr>
          <p:spPr>
            <a:xfrm>
              <a:off x="8272233" y="1278656"/>
              <a:ext cx="108795" cy="109373"/>
            </a:xfrm>
            <a:custGeom>
              <a:avLst/>
              <a:gdLst/>
              <a:ahLst/>
              <a:cxnLst/>
              <a:rect l="l" t="t" r="r" b="b"/>
              <a:pathLst>
                <a:path w="3389" h="3407" extrusionOk="0">
                  <a:moveTo>
                    <a:pt x="3269" y="1"/>
                  </a:moveTo>
                  <a:cubicBezTo>
                    <a:pt x="3101" y="1"/>
                    <a:pt x="2353" y="669"/>
                    <a:pt x="1520" y="1561"/>
                  </a:cubicBezTo>
                  <a:cubicBezTo>
                    <a:pt x="634" y="2480"/>
                    <a:pt x="0" y="3303"/>
                    <a:pt x="95" y="3398"/>
                  </a:cubicBezTo>
                  <a:cubicBezTo>
                    <a:pt x="101" y="3404"/>
                    <a:pt x="110" y="3407"/>
                    <a:pt x="120" y="3407"/>
                  </a:cubicBezTo>
                  <a:cubicBezTo>
                    <a:pt x="288" y="3407"/>
                    <a:pt x="1036" y="2740"/>
                    <a:pt x="1869" y="1878"/>
                  </a:cubicBezTo>
                  <a:cubicBezTo>
                    <a:pt x="2755" y="928"/>
                    <a:pt x="3389" y="104"/>
                    <a:pt x="3294" y="9"/>
                  </a:cubicBezTo>
                  <a:cubicBezTo>
                    <a:pt x="3288" y="4"/>
                    <a:pt x="3280" y="1"/>
                    <a:pt x="326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942;p41">
              <a:extLst>
                <a:ext uri="{FF2B5EF4-FFF2-40B4-BE49-F238E27FC236}">
                  <a16:creationId xmlns:a16="http://schemas.microsoft.com/office/drawing/2014/main" id="{6A07D495-E132-4329-8A4A-589C4803D1DA}"/>
                </a:ext>
              </a:extLst>
            </p:cNvPr>
            <p:cNvSpPr/>
            <p:nvPr/>
          </p:nvSpPr>
          <p:spPr>
            <a:xfrm>
              <a:off x="8164465" y="1284756"/>
              <a:ext cx="113900" cy="103306"/>
            </a:xfrm>
            <a:custGeom>
              <a:avLst/>
              <a:gdLst/>
              <a:ahLst/>
              <a:cxnLst/>
              <a:rect l="l" t="t" r="r" b="b"/>
              <a:pathLst>
                <a:path w="3548" h="3218" extrusionOk="0">
                  <a:moveTo>
                    <a:pt x="92" y="0"/>
                  </a:moveTo>
                  <a:cubicBezTo>
                    <a:pt x="80" y="0"/>
                    <a:pt x="70" y="3"/>
                    <a:pt x="64" y="9"/>
                  </a:cubicBezTo>
                  <a:cubicBezTo>
                    <a:pt x="0" y="104"/>
                    <a:pt x="665" y="896"/>
                    <a:pt x="1615" y="1783"/>
                  </a:cubicBezTo>
                  <a:cubicBezTo>
                    <a:pt x="2473" y="2611"/>
                    <a:pt x="3247" y="3217"/>
                    <a:pt x="3424" y="3217"/>
                  </a:cubicBezTo>
                  <a:cubicBezTo>
                    <a:pt x="3436" y="3217"/>
                    <a:pt x="3446" y="3214"/>
                    <a:pt x="3452" y="3208"/>
                  </a:cubicBezTo>
                  <a:cubicBezTo>
                    <a:pt x="3547" y="3113"/>
                    <a:pt x="2851" y="2321"/>
                    <a:pt x="1932" y="1435"/>
                  </a:cubicBezTo>
                  <a:cubicBezTo>
                    <a:pt x="1045" y="607"/>
                    <a:pt x="269" y="0"/>
                    <a:pt x="92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943;p41">
              <a:extLst>
                <a:ext uri="{FF2B5EF4-FFF2-40B4-BE49-F238E27FC236}">
                  <a16:creationId xmlns:a16="http://schemas.microsoft.com/office/drawing/2014/main" id="{F5B4E616-E43D-4312-A04F-C3FF3C86748D}"/>
                </a:ext>
              </a:extLst>
            </p:cNvPr>
            <p:cNvSpPr/>
            <p:nvPr/>
          </p:nvSpPr>
          <p:spPr>
            <a:xfrm>
              <a:off x="8267129" y="1501576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1"/>
                  </a:moveTo>
                  <a:cubicBezTo>
                    <a:pt x="64" y="1"/>
                    <a:pt x="1" y="413"/>
                    <a:pt x="1" y="888"/>
                  </a:cubicBezTo>
                  <a:cubicBezTo>
                    <a:pt x="1" y="1363"/>
                    <a:pt x="64" y="1743"/>
                    <a:pt x="159" y="1743"/>
                  </a:cubicBezTo>
                  <a:cubicBezTo>
                    <a:pt x="254" y="1743"/>
                    <a:pt x="349" y="1363"/>
                    <a:pt x="349" y="888"/>
                  </a:cubicBezTo>
                  <a:cubicBezTo>
                    <a:pt x="349" y="413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944;p41">
              <a:extLst>
                <a:ext uri="{FF2B5EF4-FFF2-40B4-BE49-F238E27FC236}">
                  <a16:creationId xmlns:a16="http://schemas.microsoft.com/office/drawing/2014/main" id="{42DD23A2-1FA6-4AD6-8043-2B429C0C7FFA}"/>
                </a:ext>
              </a:extLst>
            </p:cNvPr>
            <p:cNvSpPr/>
            <p:nvPr/>
          </p:nvSpPr>
          <p:spPr>
            <a:xfrm>
              <a:off x="8267129" y="1166105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0"/>
                  </a:moveTo>
                  <a:cubicBezTo>
                    <a:pt x="64" y="0"/>
                    <a:pt x="1" y="380"/>
                    <a:pt x="1" y="887"/>
                  </a:cubicBezTo>
                  <a:cubicBezTo>
                    <a:pt x="1" y="1362"/>
                    <a:pt x="64" y="1742"/>
                    <a:pt x="159" y="1742"/>
                  </a:cubicBezTo>
                  <a:cubicBezTo>
                    <a:pt x="254" y="1742"/>
                    <a:pt x="349" y="1362"/>
                    <a:pt x="349" y="887"/>
                  </a:cubicBezTo>
                  <a:cubicBezTo>
                    <a:pt x="349" y="380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945;p41">
              <a:extLst>
                <a:ext uri="{FF2B5EF4-FFF2-40B4-BE49-F238E27FC236}">
                  <a16:creationId xmlns:a16="http://schemas.microsoft.com/office/drawing/2014/main" id="{747E8854-9CA6-4668-984D-65207204121F}"/>
                </a:ext>
              </a:extLst>
            </p:cNvPr>
            <p:cNvSpPr/>
            <p:nvPr/>
          </p:nvSpPr>
          <p:spPr>
            <a:xfrm>
              <a:off x="8412521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2" y="349"/>
                    <a:pt x="1742" y="285"/>
                    <a:pt x="1742" y="190"/>
                  </a:cubicBezTo>
                  <a:cubicBezTo>
                    <a:pt x="1742" y="95"/>
                    <a:pt x="1362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946;p41">
              <a:extLst>
                <a:ext uri="{FF2B5EF4-FFF2-40B4-BE49-F238E27FC236}">
                  <a16:creationId xmlns:a16="http://schemas.microsoft.com/office/drawing/2014/main" id="{9EBA2E7E-E528-478F-8E93-38955BC87730}"/>
                </a:ext>
              </a:extLst>
            </p:cNvPr>
            <p:cNvSpPr/>
            <p:nvPr/>
          </p:nvSpPr>
          <p:spPr>
            <a:xfrm>
              <a:off x="8077018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3" y="349"/>
                    <a:pt x="1743" y="285"/>
                    <a:pt x="1743" y="190"/>
                  </a:cubicBezTo>
                  <a:cubicBezTo>
                    <a:pt x="1743" y="95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947;p41">
              <a:extLst>
                <a:ext uri="{FF2B5EF4-FFF2-40B4-BE49-F238E27FC236}">
                  <a16:creationId xmlns:a16="http://schemas.microsoft.com/office/drawing/2014/main" id="{0BB40FEA-EE2C-4449-B8F0-CC09EAA76414}"/>
                </a:ext>
              </a:extLst>
            </p:cNvPr>
            <p:cNvSpPr/>
            <p:nvPr/>
          </p:nvSpPr>
          <p:spPr>
            <a:xfrm>
              <a:off x="8382024" y="1473711"/>
              <a:ext cx="34606" cy="31075"/>
            </a:xfrm>
            <a:custGeom>
              <a:avLst/>
              <a:gdLst/>
              <a:ahLst/>
              <a:cxnLst/>
              <a:rect l="l" t="t" r="r" b="b"/>
              <a:pathLst>
                <a:path w="1078" h="968" extrusionOk="0">
                  <a:moveTo>
                    <a:pt x="104" y="0"/>
                  </a:moveTo>
                  <a:cubicBezTo>
                    <a:pt x="87" y="0"/>
                    <a:pt x="73" y="5"/>
                    <a:pt x="64" y="14"/>
                  </a:cubicBezTo>
                  <a:cubicBezTo>
                    <a:pt x="0" y="46"/>
                    <a:pt x="190" y="299"/>
                    <a:pt x="444" y="584"/>
                  </a:cubicBezTo>
                  <a:cubicBezTo>
                    <a:pt x="705" y="816"/>
                    <a:pt x="939" y="968"/>
                    <a:pt x="1001" y="968"/>
                  </a:cubicBezTo>
                  <a:cubicBezTo>
                    <a:pt x="1007" y="968"/>
                    <a:pt x="1011" y="967"/>
                    <a:pt x="1014" y="964"/>
                  </a:cubicBezTo>
                  <a:cubicBezTo>
                    <a:pt x="1077" y="901"/>
                    <a:pt x="887" y="647"/>
                    <a:pt x="634" y="394"/>
                  </a:cubicBezTo>
                  <a:cubicBezTo>
                    <a:pt x="418" y="151"/>
                    <a:pt x="202" y="0"/>
                    <a:pt x="104" y="0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948;p41">
              <a:extLst>
                <a:ext uri="{FF2B5EF4-FFF2-40B4-BE49-F238E27FC236}">
                  <a16:creationId xmlns:a16="http://schemas.microsoft.com/office/drawing/2014/main" id="{1F30F4BE-BE5C-4D40-80D8-7598B2BAFD09}"/>
                </a:ext>
              </a:extLst>
            </p:cNvPr>
            <p:cNvSpPr/>
            <p:nvPr/>
          </p:nvSpPr>
          <p:spPr>
            <a:xfrm>
              <a:off x="8128863" y="1219587"/>
              <a:ext cx="33579" cy="31332"/>
            </a:xfrm>
            <a:custGeom>
              <a:avLst/>
              <a:gdLst/>
              <a:ahLst/>
              <a:cxnLst/>
              <a:rect l="l" t="t" r="r" b="b"/>
              <a:pathLst>
                <a:path w="1046" h="976" extrusionOk="0">
                  <a:moveTo>
                    <a:pt x="67" y="0"/>
                  </a:moveTo>
                  <a:cubicBezTo>
                    <a:pt x="52" y="0"/>
                    <a:pt x="41" y="4"/>
                    <a:pt x="33" y="13"/>
                  </a:cubicBezTo>
                  <a:cubicBezTo>
                    <a:pt x="1" y="76"/>
                    <a:pt x="159" y="329"/>
                    <a:pt x="444" y="583"/>
                  </a:cubicBezTo>
                  <a:cubicBezTo>
                    <a:pt x="664" y="803"/>
                    <a:pt x="884" y="975"/>
                    <a:pt x="980" y="975"/>
                  </a:cubicBezTo>
                  <a:cubicBezTo>
                    <a:pt x="994" y="975"/>
                    <a:pt x="1006" y="971"/>
                    <a:pt x="1014" y="963"/>
                  </a:cubicBezTo>
                  <a:cubicBezTo>
                    <a:pt x="1046" y="899"/>
                    <a:pt x="888" y="646"/>
                    <a:pt x="603" y="393"/>
                  </a:cubicBezTo>
                  <a:cubicBezTo>
                    <a:pt x="383" y="173"/>
                    <a:pt x="163" y="0"/>
                    <a:pt x="6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949;p41">
              <a:extLst>
                <a:ext uri="{FF2B5EF4-FFF2-40B4-BE49-F238E27FC236}">
                  <a16:creationId xmlns:a16="http://schemas.microsoft.com/office/drawing/2014/main" id="{D39F05F1-9CBD-4911-A6CD-95C260EDE4C6}"/>
                </a:ext>
              </a:extLst>
            </p:cNvPr>
            <p:cNvSpPr/>
            <p:nvPr/>
          </p:nvSpPr>
          <p:spPr>
            <a:xfrm>
              <a:off x="8382024" y="1219587"/>
              <a:ext cx="34606" cy="31332"/>
            </a:xfrm>
            <a:custGeom>
              <a:avLst/>
              <a:gdLst/>
              <a:ahLst/>
              <a:cxnLst/>
              <a:rect l="l" t="t" r="r" b="b"/>
              <a:pathLst>
                <a:path w="1078" h="976" extrusionOk="0">
                  <a:moveTo>
                    <a:pt x="989" y="0"/>
                  </a:moveTo>
                  <a:cubicBezTo>
                    <a:pt x="908" y="0"/>
                    <a:pt x="664" y="173"/>
                    <a:pt x="444" y="393"/>
                  </a:cubicBezTo>
                  <a:cubicBezTo>
                    <a:pt x="190" y="646"/>
                    <a:pt x="0" y="899"/>
                    <a:pt x="64" y="963"/>
                  </a:cubicBezTo>
                  <a:cubicBezTo>
                    <a:pt x="72" y="971"/>
                    <a:pt x="84" y="975"/>
                    <a:pt x="98" y="975"/>
                  </a:cubicBezTo>
                  <a:cubicBezTo>
                    <a:pt x="194" y="975"/>
                    <a:pt x="414" y="803"/>
                    <a:pt x="634" y="583"/>
                  </a:cubicBezTo>
                  <a:cubicBezTo>
                    <a:pt x="887" y="329"/>
                    <a:pt x="1077" y="76"/>
                    <a:pt x="1014" y="13"/>
                  </a:cubicBezTo>
                  <a:cubicBezTo>
                    <a:pt x="1010" y="4"/>
                    <a:pt x="1001" y="0"/>
                    <a:pt x="98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950;p41">
              <a:extLst>
                <a:ext uri="{FF2B5EF4-FFF2-40B4-BE49-F238E27FC236}">
                  <a16:creationId xmlns:a16="http://schemas.microsoft.com/office/drawing/2014/main" id="{C9B44992-4380-4EFE-8865-B1B3DCBB2C48}"/>
                </a:ext>
              </a:extLst>
            </p:cNvPr>
            <p:cNvSpPr/>
            <p:nvPr/>
          </p:nvSpPr>
          <p:spPr>
            <a:xfrm>
              <a:off x="8128863" y="1473711"/>
              <a:ext cx="33579" cy="31075"/>
            </a:xfrm>
            <a:custGeom>
              <a:avLst/>
              <a:gdLst/>
              <a:ahLst/>
              <a:cxnLst/>
              <a:rect l="l" t="t" r="r" b="b"/>
              <a:pathLst>
                <a:path w="1046" h="968" extrusionOk="0">
                  <a:moveTo>
                    <a:pt x="974" y="0"/>
                  </a:moveTo>
                  <a:cubicBezTo>
                    <a:pt x="876" y="0"/>
                    <a:pt x="660" y="151"/>
                    <a:pt x="444" y="394"/>
                  </a:cubicBezTo>
                  <a:cubicBezTo>
                    <a:pt x="159" y="647"/>
                    <a:pt x="1" y="901"/>
                    <a:pt x="33" y="964"/>
                  </a:cubicBezTo>
                  <a:cubicBezTo>
                    <a:pt x="38" y="967"/>
                    <a:pt x="45" y="968"/>
                    <a:pt x="53" y="968"/>
                  </a:cubicBezTo>
                  <a:cubicBezTo>
                    <a:pt x="139" y="968"/>
                    <a:pt x="374" y="816"/>
                    <a:pt x="634" y="584"/>
                  </a:cubicBezTo>
                  <a:cubicBezTo>
                    <a:pt x="888" y="299"/>
                    <a:pt x="1046" y="46"/>
                    <a:pt x="1014" y="14"/>
                  </a:cubicBezTo>
                  <a:cubicBezTo>
                    <a:pt x="1005" y="5"/>
                    <a:pt x="991" y="0"/>
                    <a:pt x="97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951;p41">
              <a:extLst>
                <a:ext uri="{FF2B5EF4-FFF2-40B4-BE49-F238E27FC236}">
                  <a16:creationId xmlns:a16="http://schemas.microsoft.com/office/drawing/2014/main" id="{CF412F7B-02B2-43D7-AD31-BB00377C452A}"/>
                </a:ext>
              </a:extLst>
            </p:cNvPr>
            <p:cNvSpPr/>
            <p:nvPr/>
          </p:nvSpPr>
          <p:spPr>
            <a:xfrm>
              <a:off x="8331205" y="1457884"/>
              <a:ext cx="166740" cy="166740"/>
            </a:xfrm>
            <a:custGeom>
              <a:avLst/>
              <a:gdLst/>
              <a:ahLst/>
              <a:cxnLst/>
              <a:rect l="l" t="t" r="r" b="b"/>
              <a:pathLst>
                <a:path w="5194" h="5194" extrusionOk="0">
                  <a:moveTo>
                    <a:pt x="2597" y="0"/>
                  </a:moveTo>
                  <a:cubicBezTo>
                    <a:pt x="1140" y="0"/>
                    <a:pt x="0" y="1172"/>
                    <a:pt x="0" y="2597"/>
                  </a:cubicBezTo>
                  <a:cubicBezTo>
                    <a:pt x="0" y="4054"/>
                    <a:pt x="1140" y="5194"/>
                    <a:pt x="2597" y="5194"/>
                  </a:cubicBezTo>
                  <a:cubicBezTo>
                    <a:pt x="4022" y="5194"/>
                    <a:pt x="5194" y="4054"/>
                    <a:pt x="5194" y="2597"/>
                  </a:cubicBezTo>
                  <a:cubicBezTo>
                    <a:pt x="5194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952;p41">
              <a:extLst>
                <a:ext uri="{FF2B5EF4-FFF2-40B4-BE49-F238E27FC236}">
                  <a16:creationId xmlns:a16="http://schemas.microsoft.com/office/drawing/2014/main" id="{9DF05E97-EA34-4C94-8D13-24958BD3FCFF}"/>
                </a:ext>
              </a:extLst>
            </p:cNvPr>
            <p:cNvSpPr/>
            <p:nvPr/>
          </p:nvSpPr>
          <p:spPr>
            <a:xfrm>
              <a:off x="8344400" y="1471078"/>
              <a:ext cx="140352" cy="140352"/>
            </a:xfrm>
            <a:custGeom>
              <a:avLst/>
              <a:gdLst/>
              <a:ahLst/>
              <a:cxnLst/>
              <a:rect l="l" t="t" r="r" b="b"/>
              <a:pathLst>
                <a:path w="4372" h="4372" extrusionOk="0">
                  <a:moveTo>
                    <a:pt x="2186" y="1"/>
                  </a:moveTo>
                  <a:cubicBezTo>
                    <a:pt x="951" y="1"/>
                    <a:pt x="1" y="983"/>
                    <a:pt x="1" y="2186"/>
                  </a:cubicBezTo>
                  <a:cubicBezTo>
                    <a:pt x="1" y="3389"/>
                    <a:pt x="951" y="4371"/>
                    <a:pt x="2186" y="4371"/>
                  </a:cubicBezTo>
                  <a:cubicBezTo>
                    <a:pt x="3389" y="4371"/>
                    <a:pt x="4371" y="3389"/>
                    <a:pt x="4371" y="2186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953;p41">
              <a:extLst>
                <a:ext uri="{FF2B5EF4-FFF2-40B4-BE49-F238E27FC236}">
                  <a16:creationId xmlns:a16="http://schemas.microsoft.com/office/drawing/2014/main" id="{29A4F9A7-F00E-4F02-8E30-9BB3DC1DE9F3}"/>
                </a:ext>
              </a:extLst>
            </p:cNvPr>
            <p:cNvSpPr/>
            <p:nvPr/>
          </p:nvSpPr>
          <p:spPr>
            <a:xfrm>
              <a:off x="8353549" y="1481255"/>
              <a:ext cx="121026" cy="121026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901" y="1"/>
                  </a:moveTo>
                  <a:cubicBezTo>
                    <a:pt x="856" y="1"/>
                    <a:pt x="1" y="856"/>
                    <a:pt x="1" y="1869"/>
                  </a:cubicBezTo>
                  <a:cubicBezTo>
                    <a:pt x="1" y="2914"/>
                    <a:pt x="856" y="3769"/>
                    <a:pt x="1901" y="3769"/>
                  </a:cubicBezTo>
                  <a:cubicBezTo>
                    <a:pt x="2914" y="3769"/>
                    <a:pt x="3769" y="2914"/>
                    <a:pt x="3769" y="1869"/>
                  </a:cubicBezTo>
                  <a:cubicBezTo>
                    <a:pt x="3769" y="856"/>
                    <a:pt x="2914" y="1"/>
                    <a:pt x="190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954;p41">
              <a:extLst>
                <a:ext uri="{FF2B5EF4-FFF2-40B4-BE49-F238E27FC236}">
                  <a16:creationId xmlns:a16="http://schemas.microsoft.com/office/drawing/2014/main" id="{0203426A-6A12-4E89-9E3C-8F12858EA775}"/>
                </a:ext>
              </a:extLst>
            </p:cNvPr>
            <p:cNvSpPr/>
            <p:nvPr/>
          </p:nvSpPr>
          <p:spPr>
            <a:xfrm>
              <a:off x="8390146" y="1493454"/>
              <a:ext cx="47833" cy="95601"/>
            </a:xfrm>
            <a:custGeom>
              <a:avLst/>
              <a:gdLst/>
              <a:ahLst/>
              <a:cxnLst/>
              <a:rect l="l" t="t" r="r" b="b"/>
              <a:pathLst>
                <a:path w="1490" h="2978" extrusionOk="0">
                  <a:moveTo>
                    <a:pt x="698" y="666"/>
                  </a:moveTo>
                  <a:lnTo>
                    <a:pt x="698" y="1204"/>
                  </a:lnTo>
                  <a:cubicBezTo>
                    <a:pt x="634" y="1172"/>
                    <a:pt x="571" y="1141"/>
                    <a:pt x="508" y="1077"/>
                  </a:cubicBezTo>
                  <a:cubicBezTo>
                    <a:pt x="476" y="1046"/>
                    <a:pt x="444" y="982"/>
                    <a:pt x="444" y="919"/>
                  </a:cubicBezTo>
                  <a:cubicBezTo>
                    <a:pt x="444" y="856"/>
                    <a:pt x="476" y="792"/>
                    <a:pt x="508" y="761"/>
                  </a:cubicBezTo>
                  <a:cubicBezTo>
                    <a:pt x="539" y="697"/>
                    <a:pt x="603" y="666"/>
                    <a:pt x="698" y="666"/>
                  </a:cubicBezTo>
                  <a:close/>
                  <a:moveTo>
                    <a:pt x="761" y="1742"/>
                  </a:moveTo>
                  <a:cubicBezTo>
                    <a:pt x="856" y="1774"/>
                    <a:pt x="919" y="1806"/>
                    <a:pt x="983" y="1869"/>
                  </a:cubicBezTo>
                  <a:cubicBezTo>
                    <a:pt x="1014" y="1901"/>
                    <a:pt x="1046" y="1964"/>
                    <a:pt x="1046" y="2027"/>
                  </a:cubicBezTo>
                  <a:cubicBezTo>
                    <a:pt x="1046" y="2091"/>
                    <a:pt x="1046" y="2186"/>
                    <a:pt x="983" y="2217"/>
                  </a:cubicBezTo>
                  <a:cubicBezTo>
                    <a:pt x="919" y="2281"/>
                    <a:pt x="856" y="2281"/>
                    <a:pt x="761" y="2312"/>
                  </a:cubicBezTo>
                  <a:lnTo>
                    <a:pt x="761" y="1742"/>
                  </a:lnTo>
                  <a:close/>
                  <a:moveTo>
                    <a:pt x="571" y="1"/>
                  </a:moveTo>
                  <a:lnTo>
                    <a:pt x="571" y="317"/>
                  </a:lnTo>
                  <a:cubicBezTo>
                    <a:pt x="413" y="349"/>
                    <a:pt x="254" y="412"/>
                    <a:pt x="159" y="507"/>
                  </a:cubicBezTo>
                  <a:cubicBezTo>
                    <a:pt x="64" y="634"/>
                    <a:pt x="1" y="761"/>
                    <a:pt x="1" y="951"/>
                  </a:cubicBezTo>
                  <a:cubicBezTo>
                    <a:pt x="1" y="1046"/>
                    <a:pt x="33" y="1141"/>
                    <a:pt x="64" y="1204"/>
                  </a:cubicBezTo>
                  <a:cubicBezTo>
                    <a:pt x="96" y="1299"/>
                    <a:pt x="128" y="1362"/>
                    <a:pt x="191" y="1394"/>
                  </a:cubicBezTo>
                  <a:cubicBezTo>
                    <a:pt x="254" y="1457"/>
                    <a:pt x="318" y="1521"/>
                    <a:pt x="381" y="1552"/>
                  </a:cubicBezTo>
                  <a:cubicBezTo>
                    <a:pt x="444" y="1584"/>
                    <a:pt x="508" y="1616"/>
                    <a:pt x="571" y="1647"/>
                  </a:cubicBezTo>
                  <a:lnTo>
                    <a:pt x="571" y="2312"/>
                  </a:lnTo>
                  <a:cubicBezTo>
                    <a:pt x="476" y="2312"/>
                    <a:pt x="381" y="2281"/>
                    <a:pt x="318" y="2281"/>
                  </a:cubicBezTo>
                  <a:cubicBezTo>
                    <a:pt x="254" y="2249"/>
                    <a:pt x="191" y="2217"/>
                    <a:pt x="159" y="2186"/>
                  </a:cubicBezTo>
                  <a:lnTo>
                    <a:pt x="33" y="2566"/>
                  </a:lnTo>
                  <a:cubicBezTo>
                    <a:pt x="64" y="2597"/>
                    <a:pt x="159" y="2629"/>
                    <a:pt x="254" y="2661"/>
                  </a:cubicBezTo>
                  <a:cubicBezTo>
                    <a:pt x="349" y="2661"/>
                    <a:pt x="444" y="2692"/>
                    <a:pt x="571" y="2692"/>
                  </a:cubicBezTo>
                  <a:lnTo>
                    <a:pt x="571" y="2977"/>
                  </a:lnTo>
                  <a:lnTo>
                    <a:pt x="919" y="2977"/>
                  </a:lnTo>
                  <a:lnTo>
                    <a:pt x="919" y="2661"/>
                  </a:lnTo>
                  <a:cubicBezTo>
                    <a:pt x="1078" y="2629"/>
                    <a:pt x="1236" y="2566"/>
                    <a:pt x="1331" y="2439"/>
                  </a:cubicBezTo>
                  <a:cubicBezTo>
                    <a:pt x="1426" y="2344"/>
                    <a:pt x="1489" y="2186"/>
                    <a:pt x="1489" y="1964"/>
                  </a:cubicBezTo>
                  <a:cubicBezTo>
                    <a:pt x="1489" y="1869"/>
                    <a:pt x="1458" y="1774"/>
                    <a:pt x="1426" y="1711"/>
                  </a:cubicBezTo>
                  <a:cubicBezTo>
                    <a:pt x="1394" y="1647"/>
                    <a:pt x="1363" y="1584"/>
                    <a:pt x="1299" y="1521"/>
                  </a:cubicBezTo>
                  <a:cubicBezTo>
                    <a:pt x="1236" y="1489"/>
                    <a:pt x="1173" y="1426"/>
                    <a:pt x="1109" y="1394"/>
                  </a:cubicBezTo>
                  <a:cubicBezTo>
                    <a:pt x="1046" y="1362"/>
                    <a:pt x="983" y="1331"/>
                    <a:pt x="919" y="1299"/>
                  </a:cubicBezTo>
                  <a:lnTo>
                    <a:pt x="919" y="666"/>
                  </a:lnTo>
                  <a:cubicBezTo>
                    <a:pt x="983" y="666"/>
                    <a:pt x="1046" y="697"/>
                    <a:pt x="1109" y="697"/>
                  </a:cubicBezTo>
                  <a:cubicBezTo>
                    <a:pt x="1173" y="729"/>
                    <a:pt x="1204" y="761"/>
                    <a:pt x="1236" y="761"/>
                  </a:cubicBezTo>
                  <a:lnTo>
                    <a:pt x="1363" y="412"/>
                  </a:lnTo>
                  <a:cubicBezTo>
                    <a:pt x="1299" y="381"/>
                    <a:pt x="1236" y="349"/>
                    <a:pt x="1173" y="349"/>
                  </a:cubicBezTo>
                  <a:cubicBezTo>
                    <a:pt x="1078" y="317"/>
                    <a:pt x="1014" y="317"/>
                    <a:pt x="919" y="286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955;p41">
              <a:extLst>
                <a:ext uri="{FF2B5EF4-FFF2-40B4-BE49-F238E27FC236}">
                  <a16:creationId xmlns:a16="http://schemas.microsoft.com/office/drawing/2014/main" id="{6EC2E98E-B7BE-45D8-B67F-A10DA878BAC5}"/>
                </a:ext>
              </a:extLst>
            </p:cNvPr>
            <p:cNvSpPr/>
            <p:nvPr/>
          </p:nvSpPr>
          <p:spPr>
            <a:xfrm>
              <a:off x="7995702" y="1474128"/>
              <a:ext cx="16276" cy="16308"/>
            </a:xfrm>
            <a:custGeom>
              <a:avLst/>
              <a:gdLst/>
              <a:ahLst/>
              <a:cxnLst/>
              <a:rect l="l" t="t" r="r" b="b"/>
              <a:pathLst>
                <a:path w="507" h="508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381"/>
                  </a:lnTo>
                  <a:cubicBezTo>
                    <a:pt x="0" y="444"/>
                    <a:pt x="0" y="508"/>
                    <a:pt x="64" y="508"/>
                  </a:cubicBezTo>
                  <a:lnTo>
                    <a:pt x="444" y="508"/>
                  </a:lnTo>
                  <a:cubicBezTo>
                    <a:pt x="475" y="508"/>
                    <a:pt x="507" y="476"/>
                    <a:pt x="507" y="413"/>
                  </a:cubicBezTo>
                  <a:lnTo>
                    <a:pt x="507" y="128"/>
                  </a:lnTo>
                  <a:cubicBezTo>
                    <a:pt x="507" y="64"/>
                    <a:pt x="507" y="33"/>
                    <a:pt x="444" y="3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956;p41">
              <a:extLst>
                <a:ext uri="{FF2B5EF4-FFF2-40B4-BE49-F238E27FC236}">
                  <a16:creationId xmlns:a16="http://schemas.microsoft.com/office/drawing/2014/main" id="{B5DD8D29-B507-4B7C-AAB7-CD298754740E}"/>
                </a:ext>
              </a:extLst>
            </p:cNvPr>
            <p:cNvSpPr/>
            <p:nvPr/>
          </p:nvSpPr>
          <p:spPr>
            <a:xfrm>
              <a:off x="7989603" y="1577851"/>
              <a:ext cx="17303" cy="16276"/>
            </a:xfrm>
            <a:custGeom>
              <a:avLst/>
              <a:gdLst/>
              <a:ahLst/>
              <a:cxnLst/>
              <a:rect l="l" t="t" r="r" b="b"/>
              <a:pathLst>
                <a:path w="539" h="507" extrusionOk="0">
                  <a:moveTo>
                    <a:pt x="95" y="0"/>
                  </a:moveTo>
                  <a:cubicBezTo>
                    <a:pt x="64" y="0"/>
                    <a:pt x="32" y="32"/>
                    <a:pt x="32" y="95"/>
                  </a:cubicBezTo>
                  <a:lnTo>
                    <a:pt x="32" y="380"/>
                  </a:lnTo>
                  <a:cubicBezTo>
                    <a:pt x="0" y="443"/>
                    <a:pt x="32" y="475"/>
                    <a:pt x="95" y="475"/>
                  </a:cubicBezTo>
                  <a:lnTo>
                    <a:pt x="444" y="507"/>
                  </a:lnTo>
                  <a:cubicBezTo>
                    <a:pt x="507" y="507"/>
                    <a:pt x="539" y="475"/>
                    <a:pt x="539" y="412"/>
                  </a:cubicBezTo>
                  <a:lnTo>
                    <a:pt x="539" y="127"/>
                  </a:lnTo>
                  <a:cubicBezTo>
                    <a:pt x="539" y="63"/>
                    <a:pt x="507" y="32"/>
                    <a:pt x="475" y="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957;p41">
              <a:extLst>
                <a:ext uri="{FF2B5EF4-FFF2-40B4-BE49-F238E27FC236}">
                  <a16:creationId xmlns:a16="http://schemas.microsoft.com/office/drawing/2014/main" id="{96DD942A-8529-4C54-839B-4AFD61D6CB77}"/>
                </a:ext>
              </a:extLst>
            </p:cNvPr>
            <p:cNvSpPr/>
            <p:nvPr/>
          </p:nvSpPr>
          <p:spPr>
            <a:xfrm>
              <a:off x="7967227" y="1477820"/>
              <a:ext cx="20353" cy="20160"/>
            </a:xfrm>
            <a:custGeom>
              <a:avLst/>
              <a:gdLst/>
              <a:ahLst/>
              <a:cxnLst/>
              <a:rect l="l" t="t" r="r" b="b"/>
              <a:pathLst>
                <a:path w="634" h="628" extrusionOk="0">
                  <a:moveTo>
                    <a:pt x="411" y="0"/>
                  </a:moveTo>
                  <a:cubicBezTo>
                    <a:pt x="400" y="0"/>
                    <a:pt x="389" y="4"/>
                    <a:pt x="381" y="13"/>
                  </a:cubicBezTo>
                  <a:lnTo>
                    <a:pt x="32" y="171"/>
                  </a:lnTo>
                  <a:cubicBezTo>
                    <a:pt x="0" y="203"/>
                    <a:pt x="0" y="266"/>
                    <a:pt x="32" y="298"/>
                  </a:cubicBezTo>
                  <a:lnTo>
                    <a:pt x="159" y="583"/>
                  </a:lnTo>
                  <a:cubicBezTo>
                    <a:pt x="181" y="605"/>
                    <a:pt x="204" y="627"/>
                    <a:pt x="237" y="627"/>
                  </a:cubicBezTo>
                  <a:cubicBezTo>
                    <a:pt x="251" y="627"/>
                    <a:pt x="267" y="624"/>
                    <a:pt x="286" y="614"/>
                  </a:cubicBezTo>
                  <a:lnTo>
                    <a:pt x="602" y="456"/>
                  </a:lnTo>
                  <a:cubicBezTo>
                    <a:pt x="634" y="424"/>
                    <a:pt x="634" y="393"/>
                    <a:pt x="634" y="329"/>
                  </a:cubicBezTo>
                  <a:lnTo>
                    <a:pt x="476" y="76"/>
                  </a:lnTo>
                  <a:cubicBezTo>
                    <a:pt x="476" y="30"/>
                    <a:pt x="4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958;p41">
              <a:extLst>
                <a:ext uri="{FF2B5EF4-FFF2-40B4-BE49-F238E27FC236}">
                  <a16:creationId xmlns:a16="http://schemas.microsoft.com/office/drawing/2014/main" id="{10B850F8-ECB2-4941-BADE-2775857D6CD5}"/>
                </a:ext>
              </a:extLst>
            </p:cNvPr>
            <p:cNvSpPr/>
            <p:nvPr/>
          </p:nvSpPr>
          <p:spPr>
            <a:xfrm>
              <a:off x="8014001" y="1570339"/>
              <a:ext cx="21380" cy="20160"/>
            </a:xfrm>
            <a:custGeom>
              <a:avLst/>
              <a:gdLst/>
              <a:ahLst/>
              <a:cxnLst/>
              <a:rect l="l" t="t" r="r" b="b"/>
              <a:pathLst>
                <a:path w="666" h="628" extrusionOk="0">
                  <a:moveTo>
                    <a:pt x="425" y="0"/>
                  </a:moveTo>
                  <a:cubicBezTo>
                    <a:pt x="412" y="0"/>
                    <a:pt x="397" y="4"/>
                    <a:pt x="380" y="12"/>
                  </a:cubicBezTo>
                  <a:lnTo>
                    <a:pt x="64" y="171"/>
                  </a:lnTo>
                  <a:cubicBezTo>
                    <a:pt x="32" y="202"/>
                    <a:pt x="0" y="266"/>
                    <a:pt x="32" y="297"/>
                  </a:cubicBezTo>
                  <a:lnTo>
                    <a:pt x="190" y="582"/>
                  </a:lnTo>
                  <a:cubicBezTo>
                    <a:pt x="190" y="605"/>
                    <a:pt x="222" y="627"/>
                    <a:pt x="252" y="627"/>
                  </a:cubicBezTo>
                  <a:cubicBezTo>
                    <a:pt x="264" y="627"/>
                    <a:pt x="276" y="623"/>
                    <a:pt x="285" y="614"/>
                  </a:cubicBezTo>
                  <a:lnTo>
                    <a:pt x="634" y="456"/>
                  </a:lnTo>
                  <a:cubicBezTo>
                    <a:pt x="665" y="424"/>
                    <a:pt x="665" y="392"/>
                    <a:pt x="634" y="329"/>
                  </a:cubicBezTo>
                  <a:lnTo>
                    <a:pt x="507" y="76"/>
                  </a:lnTo>
                  <a:cubicBezTo>
                    <a:pt x="484" y="29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959;p41">
              <a:extLst>
                <a:ext uri="{FF2B5EF4-FFF2-40B4-BE49-F238E27FC236}">
                  <a16:creationId xmlns:a16="http://schemas.microsoft.com/office/drawing/2014/main" id="{F2548497-63F1-45C8-8043-48166223F239}"/>
                </a:ext>
              </a:extLst>
            </p:cNvPr>
            <p:cNvSpPr/>
            <p:nvPr/>
          </p:nvSpPr>
          <p:spPr>
            <a:xfrm>
              <a:off x="7946906" y="1495733"/>
              <a:ext cx="21380" cy="20899"/>
            </a:xfrm>
            <a:custGeom>
              <a:avLst/>
              <a:gdLst/>
              <a:ahLst/>
              <a:cxnLst/>
              <a:rect l="l" t="t" r="r" b="b"/>
              <a:pathLst>
                <a:path w="666" h="651" extrusionOk="0">
                  <a:moveTo>
                    <a:pt x="285" y="1"/>
                  </a:moveTo>
                  <a:cubicBezTo>
                    <a:pt x="261" y="1"/>
                    <a:pt x="238" y="9"/>
                    <a:pt x="222" y="25"/>
                  </a:cubicBezTo>
                  <a:lnTo>
                    <a:pt x="32" y="341"/>
                  </a:lnTo>
                  <a:cubicBezTo>
                    <a:pt x="0" y="373"/>
                    <a:pt x="32" y="436"/>
                    <a:pt x="63" y="468"/>
                  </a:cubicBezTo>
                  <a:lnTo>
                    <a:pt x="317" y="626"/>
                  </a:lnTo>
                  <a:cubicBezTo>
                    <a:pt x="348" y="642"/>
                    <a:pt x="372" y="650"/>
                    <a:pt x="392" y="650"/>
                  </a:cubicBezTo>
                  <a:cubicBezTo>
                    <a:pt x="412" y="650"/>
                    <a:pt x="428" y="642"/>
                    <a:pt x="443" y="626"/>
                  </a:cubicBezTo>
                  <a:lnTo>
                    <a:pt x="633" y="310"/>
                  </a:lnTo>
                  <a:cubicBezTo>
                    <a:pt x="665" y="278"/>
                    <a:pt x="633" y="215"/>
                    <a:pt x="602" y="183"/>
                  </a:cubicBezTo>
                  <a:lnTo>
                    <a:pt x="348" y="25"/>
                  </a:lnTo>
                  <a:cubicBezTo>
                    <a:pt x="333" y="9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960;p41">
              <a:extLst>
                <a:ext uri="{FF2B5EF4-FFF2-40B4-BE49-F238E27FC236}">
                  <a16:creationId xmlns:a16="http://schemas.microsoft.com/office/drawing/2014/main" id="{C1498B77-A707-4181-87DC-1F9F25F7169B}"/>
                </a:ext>
              </a:extLst>
            </p:cNvPr>
            <p:cNvSpPr/>
            <p:nvPr/>
          </p:nvSpPr>
          <p:spPr>
            <a:xfrm>
              <a:off x="8034322" y="1552426"/>
              <a:ext cx="21380" cy="20096"/>
            </a:xfrm>
            <a:custGeom>
              <a:avLst/>
              <a:gdLst/>
              <a:ahLst/>
              <a:cxnLst/>
              <a:rect l="l" t="t" r="r" b="b"/>
              <a:pathLst>
                <a:path w="666" h="626" extrusionOk="0"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lnTo>
                    <a:pt x="32" y="349"/>
                  </a:lnTo>
                  <a:cubicBezTo>
                    <a:pt x="1" y="380"/>
                    <a:pt x="32" y="412"/>
                    <a:pt x="64" y="444"/>
                  </a:cubicBezTo>
                  <a:lnTo>
                    <a:pt x="317" y="602"/>
                  </a:lnTo>
                  <a:cubicBezTo>
                    <a:pt x="333" y="618"/>
                    <a:pt x="357" y="626"/>
                    <a:pt x="381" y="626"/>
                  </a:cubicBezTo>
                  <a:cubicBezTo>
                    <a:pt x="404" y="626"/>
                    <a:pt x="428" y="618"/>
                    <a:pt x="444" y="602"/>
                  </a:cubicBezTo>
                  <a:lnTo>
                    <a:pt x="634" y="285"/>
                  </a:lnTo>
                  <a:cubicBezTo>
                    <a:pt x="666" y="254"/>
                    <a:pt x="634" y="190"/>
                    <a:pt x="602" y="190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961;p41">
              <a:extLst>
                <a:ext uri="{FF2B5EF4-FFF2-40B4-BE49-F238E27FC236}">
                  <a16:creationId xmlns:a16="http://schemas.microsoft.com/office/drawing/2014/main" id="{6CDE50F5-10E1-4603-8DA7-F3AE5BAFD371}"/>
                </a:ext>
              </a:extLst>
            </p:cNvPr>
            <p:cNvSpPr/>
            <p:nvPr/>
          </p:nvSpPr>
          <p:spPr>
            <a:xfrm>
              <a:off x="7940807" y="1522956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3"/>
                  </a:cubicBezTo>
                  <a:lnTo>
                    <a:pt x="0" y="443"/>
                  </a:lnTo>
                  <a:cubicBezTo>
                    <a:pt x="0" y="475"/>
                    <a:pt x="63" y="507"/>
                    <a:pt x="95" y="507"/>
                  </a:cubicBezTo>
                  <a:lnTo>
                    <a:pt x="412" y="538"/>
                  </a:lnTo>
                  <a:cubicBezTo>
                    <a:pt x="443" y="538"/>
                    <a:pt x="507" y="507"/>
                    <a:pt x="507" y="475"/>
                  </a:cubicBezTo>
                  <a:lnTo>
                    <a:pt x="538" y="95"/>
                  </a:lnTo>
                  <a:cubicBezTo>
                    <a:pt x="538" y="63"/>
                    <a:pt x="475" y="32"/>
                    <a:pt x="443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962;p41">
              <a:extLst>
                <a:ext uri="{FF2B5EF4-FFF2-40B4-BE49-F238E27FC236}">
                  <a16:creationId xmlns:a16="http://schemas.microsoft.com/office/drawing/2014/main" id="{5C409DCC-2BB3-486E-A780-06E1FE53AD08}"/>
                </a:ext>
              </a:extLst>
            </p:cNvPr>
            <p:cNvSpPr/>
            <p:nvPr/>
          </p:nvSpPr>
          <p:spPr>
            <a:xfrm>
              <a:off x="8044498" y="1528028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4"/>
                  </a:cubicBezTo>
                  <a:lnTo>
                    <a:pt x="0" y="444"/>
                  </a:lnTo>
                  <a:cubicBezTo>
                    <a:pt x="0" y="475"/>
                    <a:pt x="64" y="507"/>
                    <a:pt x="95" y="539"/>
                  </a:cubicBezTo>
                  <a:lnTo>
                    <a:pt x="412" y="539"/>
                  </a:lnTo>
                  <a:cubicBezTo>
                    <a:pt x="444" y="539"/>
                    <a:pt x="507" y="507"/>
                    <a:pt x="507" y="475"/>
                  </a:cubicBezTo>
                  <a:lnTo>
                    <a:pt x="539" y="95"/>
                  </a:lnTo>
                  <a:cubicBezTo>
                    <a:pt x="539" y="64"/>
                    <a:pt x="475" y="32"/>
                    <a:pt x="444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963;p41">
              <a:extLst>
                <a:ext uri="{FF2B5EF4-FFF2-40B4-BE49-F238E27FC236}">
                  <a16:creationId xmlns:a16="http://schemas.microsoft.com/office/drawing/2014/main" id="{FA724410-FA7D-4605-A930-96983AB15D0C}"/>
                </a:ext>
              </a:extLst>
            </p:cNvPr>
            <p:cNvSpPr/>
            <p:nvPr/>
          </p:nvSpPr>
          <p:spPr>
            <a:xfrm>
              <a:off x="7944852" y="1547579"/>
              <a:ext cx="20385" cy="20128"/>
            </a:xfrm>
            <a:custGeom>
              <a:avLst/>
              <a:gdLst/>
              <a:ahLst/>
              <a:cxnLst/>
              <a:rect l="l" t="t" r="r" b="b"/>
              <a:pathLst>
                <a:path w="635" h="627" extrusionOk="0">
                  <a:moveTo>
                    <a:pt x="409" y="1"/>
                  </a:moveTo>
                  <a:cubicBezTo>
                    <a:pt x="389" y="1"/>
                    <a:pt x="365" y="9"/>
                    <a:pt x="349" y="25"/>
                  </a:cubicBezTo>
                  <a:lnTo>
                    <a:pt x="64" y="151"/>
                  </a:lnTo>
                  <a:cubicBezTo>
                    <a:pt x="32" y="183"/>
                    <a:pt x="1" y="215"/>
                    <a:pt x="1" y="278"/>
                  </a:cubicBezTo>
                  <a:lnTo>
                    <a:pt x="191" y="595"/>
                  </a:lnTo>
                  <a:cubicBezTo>
                    <a:pt x="191" y="626"/>
                    <a:pt x="254" y="626"/>
                    <a:pt x="286" y="626"/>
                  </a:cubicBezTo>
                  <a:lnTo>
                    <a:pt x="571" y="468"/>
                  </a:lnTo>
                  <a:cubicBezTo>
                    <a:pt x="602" y="468"/>
                    <a:pt x="634" y="405"/>
                    <a:pt x="634" y="373"/>
                  </a:cubicBezTo>
                  <a:lnTo>
                    <a:pt x="444" y="25"/>
                  </a:lnTo>
                  <a:cubicBezTo>
                    <a:pt x="444" y="9"/>
                    <a:pt x="428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964;p41">
              <a:extLst>
                <a:ext uri="{FF2B5EF4-FFF2-40B4-BE49-F238E27FC236}">
                  <a16:creationId xmlns:a16="http://schemas.microsoft.com/office/drawing/2014/main" id="{26F9E1B1-016B-41A0-A457-97B6D64D813E}"/>
                </a:ext>
              </a:extLst>
            </p:cNvPr>
            <p:cNvSpPr/>
            <p:nvPr/>
          </p:nvSpPr>
          <p:spPr>
            <a:xfrm>
              <a:off x="8037371" y="1500581"/>
              <a:ext cx="20385" cy="20096"/>
            </a:xfrm>
            <a:custGeom>
              <a:avLst/>
              <a:gdLst/>
              <a:ahLst/>
              <a:cxnLst/>
              <a:rect l="l" t="t" r="r" b="b"/>
              <a:pathLst>
                <a:path w="635" h="626" extrusionOk="0">
                  <a:moveTo>
                    <a:pt x="317" y="0"/>
                  </a:moveTo>
                  <a:lnTo>
                    <a:pt x="64" y="159"/>
                  </a:lnTo>
                  <a:cubicBezTo>
                    <a:pt x="32" y="190"/>
                    <a:pt x="1" y="222"/>
                    <a:pt x="1" y="254"/>
                  </a:cubicBezTo>
                  <a:lnTo>
                    <a:pt x="191" y="602"/>
                  </a:lnTo>
                  <a:cubicBezTo>
                    <a:pt x="191" y="618"/>
                    <a:pt x="207" y="626"/>
                    <a:pt x="226" y="626"/>
                  </a:cubicBezTo>
                  <a:cubicBezTo>
                    <a:pt x="246" y="626"/>
                    <a:pt x="270" y="618"/>
                    <a:pt x="286" y="602"/>
                  </a:cubicBezTo>
                  <a:lnTo>
                    <a:pt x="571" y="475"/>
                  </a:lnTo>
                  <a:cubicBezTo>
                    <a:pt x="602" y="444"/>
                    <a:pt x="634" y="412"/>
                    <a:pt x="634" y="380"/>
                  </a:cubicBezTo>
                  <a:lnTo>
                    <a:pt x="444" y="32"/>
                  </a:lnTo>
                  <a:cubicBezTo>
                    <a:pt x="444" y="0"/>
                    <a:pt x="38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965;p41">
              <a:extLst>
                <a:ext uri="{FF2B5EF4-FFF2-40B4-BE49-F238E27FC236}">
                  <a16:creationId xmlns:a16="http://schemas.microsoft.com/office/drawing/2014/main" id="{E7380223-42DC-4AE1-9887-07925BE6E9A6}"/>
                </a:ext>
              </a:extLst>
            </p:cNvPr>
            <p:cNvSpPr/>
            <p:nvPr/>
          </p:nvSpPr>
          <p:spPr>
            <a:xfrm>
              <a:off x="7963150" y="1567675"/>
              <a:ext cx="20385" cy="20353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86" y="0"/>
                  </a:moveTo>
                  <a:cubicBezTo>
                    <a:pt x="254" y="0"/>
                    <a:pt x="191" y="0"/>
                    <a:pt x="191" y="64"/>
                  </a:cubicBezTo>
                  <a:lnTo>
                    <a:pt x="1" y="285"/>
                  </a:lnTo>
                  <a:cubicBezTo>
                    <a:pt x="1" y="349"/>
                    <a:pt x="1" y="380"/>
                    <a:pt x="32" y="412"/>
                  </a:cubicBezTo>
                  <a:lnTo>
                    <a:pt x="349" y="634"/>
                  </a:lnTo>
                  <a:cubicBezTo>
                    <a:pt x="349" y="634"/>
                    <a:pt x="413" y="634"/>
                    <a:pt x="444" y="570"/>
                  </a:cubicBezTo>
                  <a:lnTo>
                    <a:pt x="603" y="317"/>
                  </a:lnTo>
                  <a:cubicBezTo>
                    <a:pt x="634" y="285"/>
                    <a:pt x="634" y="222"/>
                    <a:pt x="603" y="22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966;p41">
              <a:extLst>
                <a:ext uri="{FF2B5EF4-FFF2-40B4-BE49-F238E27FC236}">
                  <a16:creationId xmlns:a16="http://schemas.microsoft.com/office/drawing/2014/main" id="{0BD0078E-23A4-431F-B1C2-2CFC7A296D86}"/>
                </a:ext>
              </a:extLst>
            </p:cNvPr>
            <p:cNvSpPr/>
            <p:nvPr/>
          </p:nvSpPr>
          <p:spPr>
            <a:xfrm>
              <a:off x="8019073" y="1480228"/>
              <a:ext cx="20353" cy="20802"/>
            </a:xfrm>
            <a:custGeom>
              <a:avLst/>
              <a:gdLst/>
              <a:ahLst/>
              <a:cxnLst/>
              <a:rect l="l" t="t" r="r" b="b"/>
              <a:pathLst>
                <a:path w="634" h="648" extrusionOk="0">
                  <a:moveTo>
                    <a:pt x="286" y="1"/>
                  </a:moveTo>
                  <a:cubicBezTo>
                    <a:pt x="254" y="1"/>
                    <a:pt x="222" y="1"/>
                    <a:pt x="191" y="64"/>
                  </a:cubicBezTo>
                  <a:lnTo>
                    <a:pt x="32" y="318"/>
                  </a:lnTo>
                  <a:cubicBezTo>
                    <a:pt x="1" y="349"/>
                    <a:pt x="1" y="413"/>
                    <a:pt x="32" y="444"/>
                  </a:cubicBezTo>
                  <a:lnTo>
                    <a:pt x="349" y="634"/>
                  </a:lnTo>
                  <a:cubicBezTo>
                    <a:pt x="358" y="644"/>
                    <a:pt x="370" y="647"/>
                    <a:pt x="383" y="647"/>
                  </a:cubicBezTo>
                  <a:cubicBezTo>
                    <a:pt x="412" y="647"/>
                    <a:pt x="444" y="625"/>
                    <a:pt x="444" y="603"/>
                  </a:cubicBezTo>
                  <a:lnTo>
                    <a:pt x="602" y="349"/>
                  </a:lnTo>
                  <a:cubicBezTo>
                    <a:pt x="634" y="286"/>
                    <a:pt x="634" y="223"/>
                    <a:pt x="602" y="22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967;p41">
              <a:extLst>
                <a:ext uri="{FF2B5EF4-FFF2-40B4-BE49-F238E27FC236}">
                  <a16:creationId xmlns:a16="http://schemas.microsoft.com/office/drawing/2014/main" id="{96AF636E-A43C-4BC5-BFA4-D3C5DAC7BE67}"/>
                </a:ext>
              </a:extLst>
            </p:cNvPr>
            <p:cNvSpPr/>
            <p:nvPr/>
          </p:nvSpPr>
          <p:spPr>
            <a:xfrm>
              <a:off x="7949956" y="1483245"/>
              <a:ext cx="103723" cy="101765"/>
            </a:xfrm>
            <a:custGeom>
              <a:avLst/>
              <a:gdLst/>
              <a:ahLst/>
              <a:cxnLst/>
              <a:rect l="l" t="t" r="r" b="b"/>
              <a:pathLst>
                <a:path w="3231" h="3170" extrusionOk="0">
                  <a:moveTo>
                    <a:pt x="1590" y="539"/>
                  </a:moveTo>
                  <a:cubicBezTo>
                    <a:pt x="1609" y="539"/>
                    <a:pt x="1628" y="539"/>
                    <a:pt x="1647" y="540"/>
                  </a:cubicBezTo>
                  <a:cubicBezTo>
                    <a:pt x="2217" y="572"/>
                    <a:pt x="2660" y="1079"/>
                    <a:pt x="2629" y="1649"/>
                  </a:cubicBezTo>
                  <a:cubicBezTo>
                    <a:pt x="2598" y="2200"/>
                    <a:pt x="2154" y="2632"/>
                    <a:pt x="1609" y="2632"/>
                  </a:cubicBezTo>
                  <a:cubicBezTo>
                    <a:pt x="1590" y="2632"/>
                    <a:pt x="1571" y="2632"/>
                    <a:pt x="1552" y="2630"/>
                  </a:cubicBezTo>
                  <a:cubicBezTo>
                    <a:pt x="982" y="2599"/>
                    <a:pt x="538" y="2124"/>
                    <a:pt x="570" y="1522"/>
                  </a:cubicBezTo>
                  <a:cubicBezTo>
                    <a:pt x="601" y="971"/>
                    <a:pt x="1045" y="539"/>
                    <a:pt x="1590" y="539"/>
                  </a:cubicBezTo>
                  <a:close/>
                  <a:moveTo>
                    <a:pt x="1620" y="1"/>
                  </a:moveTo>
                  <a:cubicBezTo>
                    <a:pt x="789" y="1"/>
                    <a:pt x="63" y="656"/>
                    <a:pt x="32" y="1522"/>
                  </a:cubicBezTo>
                  <a:cubicBezTo>
                    <a:pt x="0" y="2377"/>
                    <a:pt x="665" y="3105"/>
                    <a:pt x="1520" y="3169"/>
                  </a:cubicBezTo>
                  <a:cubicBezTo>
                    <a:pt x="1540" y="3170"/>
                    <a:pt x="1559" y="3170"/>
                    <a:pt x="1579" y="3170"/>
                  </a:cubicBezTo>
                  <a:cubicBezTo>
                    <a:pt x="2410" y="3170"/>
                    <a:pt x="3136" y="2516"/>
                    <a:pt x="3167" y="1680"/>
                  </a:cubicBezTo>
                  <a:cubicBezTo>
                    <a:pt x="3230" y="794"/>
                    <a:pt x="2534" y="65"/>
                    <a:pt x="1679" y="2"/>
                  </a:cubicBezTo>
                  <a:cubicBezTo>
                    <a:pt x="1659" y="1"/>
                    <a:pt x="1639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1BFA8B-357A-48CF-8C66-ACD0D921D023}"/>
              </a:ext>
            </a:extLst>
          </p:cNvPr>
          <p:cNvSpPr/>
          <p:nvPr/>
        </p:nvSpPr>
        <p:spPr>
          <a:xfrm>
            <a:off x="107576" y="172122"/>
            <a:ext cx="11940989" cy="641380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275D1D-D8A7-40CA-BDE3-A2449CC492A0}"/>
              </a:ext>
            </a:extLst>
          </p:cNvPr>
          <p:cNvCxnSpPr/>
          <p:nvPr/>
        </p:nvCxnSpPr>
        <p:spPr>
          <a:xfrm>
            <a:off x="4496696" y="936653"/>
            <a:ext cx="322919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3C179A-1548-42B3-83A3-4255F84B4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20867" r="3363" b="20381"/>
          <a:stretch/>
        </p:blipFill>
        <p:spPr>
          <a:xfrm>
            <a:off x="7242547" y="2846908"/>
            <a:ext cx="2372943" cy="1083261"/>
          </a:xfrm>
          <a:prstGeom prst="rect">
            <a:avLst/>
          </a:prstGeom>
        </p:spPr>
      </p:pic>
      <p:pic>
        <p:nvPicPr>
          <p:cNvPr id="177" name="Picture 176" descr="Icon&#10;&#10;Description automatically generated">
            <a:extLst>
              <a:ext uri="{FF2B5EF4-FFF2-40B4-BE49-F238E27FC236}">
                <a16:creationId xmlns:a16="http://schemas.microsoft.com/office/drawing/2014/main" id="{B3757E0F-F0C4-4385-9F01-5DAD21640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" y="1373055"/>
            <a:ext cx="1348213" cy="134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52"/>
          <p:cNvSpPr/>
          <p:nvPr/>
        </p:nvSpPr>
        <p:spPr>
          <a:xfrm>
            <a:off x="1578033" y="1386700"/>
            <a:ext cx="3298400" cy="135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7" name="Google Shape;2947;p52"/>
          <p:cNvSpPr/>
          <p:nvPr/>
        </p:nvSpPr>
        <p:spPr>
          <a:xfrm>
            <a:off x="1578033" y="3086257"/>
            <a:ext cx="3298400" cy="135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948" name="Google Shape;2948;p52"/>
          <p:cNvSpPr/>
          <p:nvPr/>
        </p:nvSpPr>
        <p:spPr>
          <a:xfrm>
            <a:off x="1578033" y="4790299"/>
            <a:ext cx="3298400" cy="135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9" name="Google Shape;2949;p52"/>
          <p:cNvSpPr txBox="1">
            <a:spLocks noGrp="1"/>
          </p:cNvSpPr>
          <p:nvPr>
            <p:ph type="title"/>
          </p:nvPr>
        </p:nvSpPr>
        <p:spPr>
          <a:xfrm>
            <a:off x="3950200" y="334423"/>
            <a:ext cx="429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000" dirty="0" err="1">
                <a:latin typeface="Fira Sans Medium"/>
              </a:rPr>
              <a:t>Tujuan</a:t>
            </a:r>
            <a:endParaRPr sz="4000" dirty="0">
              <a:latin typeface="Fira Sans Medium"/>
            </a:endParaRPr>
          </a:p>
        </p:txBody>
      </p:sp>
      <p:sp>
        <p:nvSpPr>
          <p:cNvPr id="3089" name="Google Shape;3089;p52"/>
          <p:cNvSpPr txBox="1">
            <a:spLocks noGrp="1"/>
          </p:cNvSpPr>
          <p:nvPr>
            <p:ph type="subTitle" idx="3"/>
          </p:nvPr>
        </p:nvSpPr>
        <p:spPr>
          <a:xfrm>
            <a:off x="1679269" y="3166581"/>
            <a:ext cx="3095928" cy="13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ID" dirty="0" err="1">
                <a:solidFill>
                  <a:srgbClr val="30475E"/>
                </a:solidFill>
              </a:rPr>
              <a:t>Memililiki</a:t>
            </a:r>
            <a:r>
              <a:rPr lang="en-ID" dirty="0">
                <a:solidFill>
                  <a:srgbClr val="30475E"/>
                </a:solidFill>
              </a:rPr>
              <a:t> list </a:t>
            </a:r>
            <a:r>
              <a:rPr lang="en-ID" dirty="0" err="1">
                <a:solidFill>
                  <a:srgbClr val="30475E"/>
                </a:solidFill>
              </a:rPr>
              <a:t>berupa</a:t>
            </a:r>
            <a:r>
              <a:rPr lang="en-ID" dirty="0">
                <a:solidFill>
                  <a:srgbClr val="30475E"/>
                </a:solidFill>
              </a:rPr>
              <a:t> </a:t>
            </a:r>
          </a:p>
          <a:p>
            <a:pPr marL="0" indent="0" algn="ctr"/>
            <a:r>
              <a:rPr lang="en-ID" dirty="0">
                <a:solidFill>
                  <a:srgbClr val="30475E"/>
                </a:solidFill>
              </a:rPr>
              <a:t>data </a:t>
            </a:r>
            <a:r>
              <a:rPr lang="en-ID" dirty="0" err="1">
                <a:solidFill>
                  <a:srgbClr val="30475E"/>
                </a:solidFill>
              </a:rPr>
              <a:t>pemilih</a:t>
            </a:r>
            <a:r>
              <a:rPr lang="en-ID" dirty="0">
                <a:solidFill>
                  <a:srgbClr val="30475E"/>
                </a:solidFill>
              </a:rPr>
              <a:t> dan </a:t>
            </a:r>
            <a:r>
              <a:rPr lang="en-ID" dirty="0" err="1">
                <a:solidFill>
                  <a:srgbClr val="30475E"/>
                </a:solidFill>
              </a:rPr>
              <a:t>pilihannya</a:t>
            </a:r>
            <a:endParaRPr dirty="0">
              <a:solidFill>
                <a:srgbClr val="30475E"/>
              </a:solidFill>
            </a:endParaRPr>
          </a:p>
        </p:txBody>
      </p:sp>
      <p:sp>
        <p:nvSpPr>
          <p:cNvPr id="3091" name="Google Shape;3091;p52"/>
          <p:cNvSpPr txBox="1">
            <a:spLocks noGrp="1"/>
          </p:cNvSpPr>
          <p:nvPr>
            <p:ph type="subTitle" idx="5"/>
          </p:nvPr>
        </p:nvSpPr>
        <p:spPr>
          <a:xfrm>
            <a:off x="1606202" y="4870623"/>
            <a:ext cx="3211534" cy="13655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US" dirty="0">
                <a:solidFill>
                  <a:srgbClr val="002060"/>
                </a:solidFill>
              </a:rPr>
              <a:t> Survey </a:t>
            </a:r>
            <a:r>
              <a:rPr lang="en-US" dirty="0" err="1">
                <a:solidFill>
                  <a:srgbClr val="002060"/>
                </a:solidFill>
              </a:rPr>
              <a:t>untuk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menemukan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konten</a:t>
            </a:r>
            <a:r>
              <a:rPr lang="en-US" dirty="0">
                <a:solidFill>
                  <a:srgbClr val="002060"/>
                </a:solidFill>
              </a:rPr>
              <a:t> creator </a:t>
            </a:r>
            <a:r>
              <a:rPr lang="en-US" dirty="0" err="1">
                <a:solidFill>
                  <a:srgbClr val="002060"/>
                </a:solidFill>
              </a:rPr>
              <a:t>terfavorit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AF3C-16AB-4559-8009-9DDE5C14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786" y="1494850"/>
            <a:ext cx="2943483" cy="1190088"/>
          </a:xfrm>
          <a:ln>
            <a:noFill/>
          </a:ln>
        </p:spPr>
        <p:txBody>
          <a:bodyPr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Membuat</a:t>
            </a:r>
            <a:r>
              <a:rPr lang="en-US" dirty="0">
                <a:solidFill>
                  <a:srgbClr val="002060"/>
                </a:solidFill>
              </a:rPr>
              <a:t> program Voting </a:t>
            </a:r>
            <a:r>
              <a:rPr lang="en-US" dirty="0" err="1">
                <a:solidFill>
                  <a:srgbClr val="002060"/>
                </a:solidFill>
              </a:rPr>
              <a:t>tahunan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Youtube</a:t>
            </a:r>
            <a:r>
              <a:rPr lang="en-US" dirty="0">
                <a:solidFill>
                  <a:srgbClr val="002060"/>
                </a:solidFill>
              </a:rPr>
              <a:t> offline </a:t>
            </a:r>
            <a:endParaRPr lang="en-ID" dirty="0">
              <a:solidFill>
                <a:srgbClr val="002060"/>
              </a:solidFill>
            </a:endParaRPr>
          </a:p>
        </p:txBody>
      </p:sp>
      <p:grpSp>
        <p:nvGrpSpPr>
          <p:cNvPr id="157" name="Google Shape;2535;p29">
            <a:extLst>
              <a:ext uri="{FF2B5EF4-FFF2-40B4-BE49-F238E27FC236}">
                <a16:creationId xmlns:a16="http://schemas.microsoft.com/office/drawing/2014/main" id="{030F8E0A-CA44-4DE5-B5EC-D2E9A9ED359F}"/>
              </a:ext>
            </a:extLst>
          </p:cNvPr>
          <p:cNvGrpSpPr/>
          <p:nvPr/>
        </p:nvGrpSpPr>
        <p:grpSpPr>
          <a:xfrm>
            <a:off x="6590004" y="1494850"/>
            <a:ext cx="3063282" cy="4682188"/>
            <a:chOff x="680166" y="937073"/>
            <a:chExt cx="2112291" cy="3228610"/>
          </a:xfrm>
        </p:grpSpPr>
        <p:sp>
          <p:nvSpPr>
            <p:cNvPr id="158" name="Google Shape;2536;p29">
              <a:extLst>
                <a:ext uri="{FF2B5EF4-FFF2-40B4-BE49-F238E27FC236}">
                  <a16:creationId xmlns:a16="http://schemas.microsoft.com/office/drawing/2014/main" id="{A37C8599-7FAC-431A-9D22-EFAC1D2E38FF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37;p29">
              <a:extLst>
                <a:ext uri="{FF2B5EF4-FFF2-40B4-BE49-F238E27FC236}">
                  <a16:creationId xmlns:a16="http://schemas.microsoft.com/office/drawing/2014/main" id="{C0B90552-E4CF-4558-8FE4-9506D4DF233F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38;p29">
              <a:extLst>
                <a:ext uri="{FF2B5EF4-FFF2-40B4-BE49-F238E27FC236}">
                  <a16:creationId xmlns:a16="http://schemas.microsoft.com/office/drawing/2014/main" id="{C11417E2-020E-45B0-9AEE-ACC05A42A98D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39;p29">
              <a:extLst>
                <a:ext uri="{FF2B5EF4-FFF2-40B4-BE49-F238E27FC236}">
                  <a16:creationId xmlns:a16="http://schemas.microsoft.com/office/drawing/2014/main" id="{721AED99-A51C-4181-BA0C-46C295C98C34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40;p29">
              <a:extLst>
                <a:ext uri="{FF2B5EF4-FFF2-40B4-BE49-F238E27FC236}">
                  <a16:creationId xmlns:a16="http://schemas.microsoft.com/office/drawing/2014/main" id="{508AF2C2-2168-4D9D-A405-B0CECA39C722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41;p29">
              <a:extLst>
                <a:ext uri="{FF2B5EF4-FFF2-40B4-BE49-F238E27FC236}">
                  <a16:creationId xmlns:a16="http://schemas.microsoft.com/office/drawing/2014/main" id="{4A4B9A13-CB91-4ACD-8EB1-EC88368A1527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42;p29">
              <a:extLst>
                <a:ext uri="{FF2B5EF4-FFF2-40B4-BE49-F238E27FC236}">
                  <a16:creationId xmlns:a16="http://schemas.microsoft.com/office/drawing/2014/main" id="{65AC71A4-C8CD-4103-AA2C-468E6E694B3B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43;p29">
              <a:extLst>
                <a:ext uri="{FF2B5EF4-FFF2-40B4-BE49-F238E27FC236}">
                  <a16:creationId xmlns:a16="http://schemas.microsoft.com/office/drawing/2014/main" id="{1C5F92B5-8429-41AA-BD4D-3FA1CE0716C6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44;p29">
              <a:extLst>
                <a:ext uri="{FF2B5EF4-FFF2-40B4-BE49-F238E27FC236}">
                  <a16:creationId xmlns:a16="http://schemas.microsoft.com/office/drawing/2014/main" id="{0A3CAD42-725D-416B-A38F-385D8539347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45;p29">
              <a:extLst>
                <a:ext uri="{FF2B5EF4-FFF2-40B4-BE49-F238E27FC236}">
                  <a16:creationId xmlns:a16="http://schemas.microsoft.com/office/drawing/2014/main" id="{6F9A290F-E960-4157-9FFA-C480318D57E3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46;p29">
              <a:extLst>
                <a:ext uri="{FF2B5EF4-FFF2-40B4-BE49-F238E27FC236}">
                  <a16:creationId xmlns:a16="http://schemas.microsoft.com/office/drawing/2014/main" id="{B0ADBE15-6CCE-4AD6-A7D9-EE76B0EDCCB7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47;p29">
              <a:extLst>
                <a:ext uri="{FF2B5EF4-FFF2-40B4-BE49-F238E27FC236}">
                  <a16:creationId xmlns:a16="http://schemas.microsoft.com/office/drawing/2014/main" id="{59BFFD7E-BEDB-4337-B5B6-F5BA799B8627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48;p29">
              <a:extLst>
                <a:ext uri="{FF2B5EF4-FFF2-40B4-BE49-F238E27FC236}">
                  <a16:creationId xmlns:a16="http://schemas.microsoft.com/office/drawing/2014/main" id="{5006A4C9-2587-423C-9028-643B5AB516F3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49;p29">
              <a:extLst>
                <a:ext uri="{FF2B5EF4-FFF2-40B4-BE49-F238E27FC236}">
                  <a16:creationId xmlns:a16="http://schemas.microsoft.com/office/drawing/2014/main" id="{888D4EBE-A123-4FB0-BEBD-ED78FDD275EB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50;p29">
              <a:extLst>
                <a:ext uri="{FF2B5EF4-FFF2-40B4-BE49-F238E27FC236}">
                  <a16:creationId xmlns:a16="http://schemas.microsoft.com/office/drawing/2014/main" id="{B8092E6C-A157-4F0C-A7FB-B2DEA4F9DC8B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51;p29">
              <a:extLst>
                <a:ext uri="{FF2B5EF4-FFF2-40B4-BE49-F238E27FC236}">
                  <a16:creationId xmlns:a16="http://schemas.microsoft.com/office/drawing/2014/main" id="{12346B3D-DA8F-4E13-A277-E9F3F79C1467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52;p29">
              <a:extLst>
                <a:ext uri="{FF2B5EF4-FFF2-40B4-BE49-F238E27FC236}">
                  <a16:creationId xmlns:a16="http://schemas.microsoft.com/office/drawing/2014/main" id="{3865C43B-A83A-4384-BD5D-47FDCF141561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53;p29">
              <a:extLst>
                <a:ext uri="{FF2B5EF4-FFF2-40B4-BE49-F238E27FC236}">
                  <a16:creationId xmlns:a16="http://schemas.microsoft.com/office/drawing/2014/main" id="{14C09DC0-9A41-42BC-A42C-F2BAD35C7398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54;p29">
              <a:extLst>
                <a:ext uri="{FF2B5EF4-FFF2-40B4-BE49-F238E27FC236}">
                  <a16:creationId xmlns:a16="http://schemas.microsoft.com/office/drawing/2014/main" id="{377E0825-71FE-47B0-B468-CC40F22EAA6F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55;p29">
              <a:extLst>
                <a:ext uri="{FF2B5EF4-FFF2-40B4-BE49-F238E27FC236}">
                  <a16:creationId xmlns:a16="http://schemas.microsoft.com/office/drawing/2014/main" id="{2AA01897-4353-4BBA-8F52-7A6C750E67AF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56;p29">
              <a:extLst>
                <a:ext uri="{FF2B5EF4-FFF2-40B4-BE49-F238E27FC236}">
                  <a16:creationId xmlns:a16="http://schemas.microsoft.com/office/drawing/2014/main" id="{CD75FC42-687A-413A-A8F0-36FFF94DD883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57;p29">
              <a:extLst>
                <a:ext uri="{FF2B5EF4-FFF2-40B4-BE49-F238E27FC236}">
                  <a16:creationId xmlns:a16="http://schemas.microsoft.com/office/drawing/2014/main" id="{7DBB8F9F-5FB9-4562-A2D5-3E246480BBB3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58;p29">
              <a:extLst>
                <a:ext uri="{FF2B5EF4-FFF2-40B4-BE49-F238E27FC236}">
                  <a16:creationId xmlns:a16="http://schemas.microsoft.com/office/drawing/2014/main" id="{8D62CA6D-35C6-4734-88E3-732279C9E86D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59;p29">
              <a:extLst>
                <a:ext uri="{FF2B5EF4-FFF2-40B4-BE49-F238E27FC236}">
                  <a16:creationId xmlns:a16="http://schemas.microsoft.com/office/drawing/2014/main" id="{1BD593B6-2079-479D-B179-59E27C2D7BD3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60;p29">
              <a:extLst>
                <a:ext uri="{FF2B5EF4-FFF2-40B4-BE49-F238E27FC236}">
                  <a16:creationId xmlns:a16="http://schemas.microsoft.com/office/drawing/2014/main" id="{14F4DBA0-2422-40FE-81A0-FE0882CB7E6B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61;p29">
              <a:extLst>
                <a:ext uri="{FF2B5EF4-FFF2-40B4-BE49-F238E27FC236}">
                  <a16:creationId xmlns:a16="http://schemas.microsoft.com/office/drawing/2014/main" id="{A9400071-8B11-44FA-8A76-894873A3FAD4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62;p29">
              <a:extLst>
                <a:ext uri="{FF2B5EF4-FFF2-40B4-BE49-F238E27FC236}">
                  <a16:creationId xmlns:a16="http://schemas.microsoft.com/office/drawing/2014/main" id="{81718A50-E686-457D-B7B0-D887B3163E9E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63;p29">
              <a:extLst>
                <a:ext uri="{FF2B5EF4-FFF2-40B4-BE49-F238E27FC236}">
                  <a16:creationId xmlns:a16="http://schemas.microsoft.com/office/drawing/2014/main" id="{13718D1B-D6C7-498C-8D7D-86DC3F06A568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64;p29">
              <a:extLst>
                <a:ext uri="{FF2B5EF4-FFF2-40B4-BE49-F238E27FC236}">
                  <a16:creationId xmlns:a16="http://schemas.microsoft.com/office/drawing/2014/main" id="{AAF71D9B-D97A-433E-BD5B-4D5BD8DE9BED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65;p29">
              <a:extLst>
                <a:ext uri="{FF2B5EF4-FFF2-40B4-BE49-F238E27FC236}">
                  <a16:creationId xmlns:a16="http://schemas.microsoft.com/office/drawing/2014/main" id="{9F032780-6AF1-4E31-8FFB-CC7291651D30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66;p29">
              <a:extLst>
                <a:ext uri="{FF2B5EF4-FFF2-40B4-BE49-F238E27FC236}">
                  <a16:creationId xmlns:a16="http://schemas.microsoft.com/office/drawing/2014/main" id="{BBD2884F-90D7-4C9B-970D-94311C3B54AD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67;p29">
              <a:extLst>
                <a:ext uri="{FF2B5EF4-FFF2-40B4-BE49-F238E27FC236}">
                  <a16:creationId xmlns:a16="http://schemas.microsoft.com/office/drawing/2014/main" id="{8AA359D5-3546-4B50-8D66-32655F5004F5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68;p29">
              <a:extLst>
                <a:ext uri="{FF2B5EF4-FFF2-40B4-BE49-F238E27FC236}">
                  <a16:creationId xmlns:a16="http://schemas.microsoft.com/office/drawing/2014/main" id="{561A22FE-2D18-4BE8-A8B6-918354148E70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69;p29">
              <a:extLst>
                <a:ext uri="{FF2B5EF4-FFF2-40B4-BE49-F238E27FC236}">
                  <a16:creationId xmlns:a16="http://schemas.microsoft.com/office/drawing/2014/main" id="{E13D85F3-C396-428F-8532-D132CA670F65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70;p29">
              <a:extLst>
                <a:ext uri="{FF2B5EF4-FFF2-40B4-BE49-F238E27FC236}">
                  <a16:creationId xmlns:a16="http://schemas.microsoft.com/office/drawing/2014/main" id="{89869E4E-F322-498D-86BA-A3C1D55A82D9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71;p29">
              <a:extLst>
                <a:ext uri="{FF2B5EF4-FFF2-40B4-BE49-F238E27FC236}">
                  <a16:creationId xmlns:a16="http://schemas.microsoft.com/office/drawing/2014/main" id="{CC40D290-BEF5-4D19-85B9-39CD54A9EA48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8512DA-AA40-4C46-B37A-EDD7741CFFF7}"/>
              </a:ext>
            </a:extLst>
          </p:cNvPr>
          <p:cNvSpPr/>
          <p:nvPr/>
        </p:nvSpPr>
        <p:spPr>
          <a:xfrm>
            <a:off x="107576" y="172122"/>
            <a:ext cx="11940989" cy="641380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203D5-268E-4728-AE5C-5773DCCB4CF8}"/>
              </a:ext>
            </a:extLst>
          </p:cNvPr>
          <p:cNvCxnSpPr/>
          <p:nvPr/>
        </p:nvCxnSpPr>
        <p:spPr>
          <a:xfrm>
            <a:off x="4518212" y="1033475"/>
            <a:ext cx="322919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6" grpId="0" animBg="1"/>
      <p:bldP spid="2947" grpId="0" animBg="1"/>
      <p:bldP spid="2948" grpId="0" animBg="1"/>
      <p:bldP spid="3089" grpId="0" build="p"/>
      <p:bldP spid="3091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5316847" y="1252347"/>
            <a:ext cx="6257960" cy="83057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8" name="Google Shape;3928;p38"/>
          <p:cNvSpPr/>
          <p:nvPr/>
        </p:nvSpPr>
        <p:spPr>
          <a:xfrm>
            <a:off x="5316847" y="1250953"/>
            <a:ext cx="830579" cy="831972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3333">
              <a:solidFill>
                <a:schemeClr val="tx2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5301687" y="1235793"/>
            <a:ext cx="860899" cy="862292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0" name="Google Shape;3930;p38"/>
          <p:cNvSpPr/>
          <p:nvPr/>
        </p:nvSpPr>
        <p:spPr>
          <a:xfrm>
            <a:off x="5316847" y="2306361"/>
            <a:ext cx="6257960" cy="83057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1" name="Google Shape;3931;p38"/>
          <p:cNvSpPr/>
          <p:nvPr/>
        </p:nvSpPr>
        <p:spPr>
          <a:xfrm>
            <a:off x="5316847" y="2306361"/>
            <a:ext cx="830579" cy="830579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3333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5301687" y="2289807"/>
            <a:ext cx="860899" cy="862292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3" name="Google Shape;3933;p38"/>
          <p:cNvSpPr/>
          <p:nvPr/>
        </p:nvSpPr>
        <p:spPr>
          <a:xfrm>
            <a:off x="5316847" y="3360376"/>
            <a:ext cx="6257960" cy="83057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4" name="Google Shape;3934;p38"/>
          <p:cNvSpPr/>
          <p:nvPr/>
        </p:nvSpPr>
        <p:spPr>
          <a:xfrm>
            <a:off x="5316847" y="3358983"/>
            <a:ext cx="830579" cy="831972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3333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5301687" y="3345216"/>
            <a:ext cx="860899" cy="860899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6" name="Google Shape;3936;p38"/>
          <p:cNvSpPr/>
          <p:nvPr/>
        </p:nvSpPr>
        <p:spPr>
          <a:xfrm>
            <a:off x="5316847" y="4414391"/>
            <a:ext cx="6257960" cy="83057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7" name="Google Shape;3937;p38"/>
          <p:cNvSpPr/>
          <p:nvPr/>
        </p:nvSpPr>
        <p:spPr>
          <a:xfrm>
            <a:off x="5316847" y="4414391"/>
            <a:ext cx="830579" cy="830579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3333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5301687" y="4399231"/>
            <a:ext cx="860899" cy="860899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9" name="Google Shape;3939;p38"/>
          <p:cNvSpPr/>
          <p:nvPr/>
        </p:nvSpPr>
        <p:spPr>
          <a:xfrm>
            <a:off x="5316847" y="5468405"/>
            <a:ext cx="6257960" cy="830579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0" name="Google Shape;3940;p38"/>
          <p:cNvSpPr/>
          <p:nvPr/>
        </p:nvSpPr>
        <p:spPr>
          <a:xfrm>
            <a:off x="5316847" y="5468406"/>
            <a:ext cx="830579" cy="831972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3333" dirty="0">
              <a:solidFill>
                <a:schemeClr val="tx2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5301687" y="5453246"/>
            <a:ext cx="860899" cy="862292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2" name="Google Shape;3942;p38"/>
          <p:cNvSpPr/>
          <p:nvPr/>
        </p:nvSpPr>
        <p:spPr>
          <a:xfrm>
            <a:off x="3837915" y="3018230"/>
            <a:ext cx="178000" cy="178044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3" name="Google Shape;3943;p38"/>
          <p:cNvSpPr/>
          <p:nvPr/>
        </p:nvSpPr>
        <p:spPr>
          <a:xfrm>
            <a:off x="3837915" y="3352099"/>
            <a:ext cx="178000" cy="1780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4" name="Google Shape;3944;p38"/>
          <p:cNvSpPr/>
          <p:nvPr/>
        </p:nvSpPr>
        <p:spPr>
          <a:xfrm>
            <a:off x="3837915" y="3685968"/>
            <a:ext cx="178000" cy="1780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5" name="Google Shape;3945;p38"/>
          <p:cNvSpPr/>
          <p:nvPr/>
        </p:nvSpPr>
        <p:spPr>
          <a:xfrm>
            <a:off x="3837915" y="4021232"/>
            <a:ext cx="178000" cy="1780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6" name="Google Shape;3946;p38"/>
          <p:cNvSpPr/>
          <p:nvPr/>
        </p:nvSpPr>
        <p:spPr>
          <a:xfrm>
            <a:off x="3837915" y="4355058"/>
            <a:ext cx="178000" cy="178044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7" name="Google Shape;3947;p38"/>
          <p:cNvSpPr/>
          <p:nvPr/>
        </p:nvSpPr>
        <p:spPr>
          <a:xfrm>
            <a:off x="3926217" y="1944917"/>
            <a:ext cx="1258240" cy="1169937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8" name="Google Shape;3948;p38"/>
          <p:cNvSpPr/>
          <p:nvPr/>
        </p:nvSpPr>
        <p:spPr>
          <a:xfrm>
            <a:off x="3926218" y="2783729"/>
            <a:ext cx="1256845" cy="666388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9" name="Google Shape;3949;p38"/>
          <p:cNvSpPr/>
          <p:nvPr/>
        </p:nvSpPr>
        <p:spPr>
          <a:xfrm>
            <a:off x="3926217" y="4436478"/>
            <a:ext cx="1258240" cy="1169937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0" name="Google Shape;3950;p38"/>
          <p:cNvSpPr/>
          <p:nvPr/>
        </p:nvSpPr>
        <p:spPr>
          <a:xfrm>
            <a:off x="3926218" y="4101215"/>
            <a:ext cx="1256845" cy="666388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1" name="Google Shape;3951;p38"/>
          <p:cNvSpPr/>
          <p:nvPr/>
        </p:nvSpPr>
        <p:spPr>
          <a:xfrm>
            <a:off x="3926217" y="3767346"/>
            <a:ext cx="1252707" cy="16597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609611" y="1558640"/>
            <a:ext cx="2974504" cy="4249211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152687" y="406501"/>
            <a:ext cx="10298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latin typeface="Fira Sans Medium"/>
                <a:ea typeface="Fira Sans Medium"/>
                <a:cs typeface="Fira Sans Medium"/>
                <a:sym typeface="Fira Sans Medium"/>
              </a:rPr>
              <a:t>Materi yang digunakan</a:t>
            </a:r>
            <a:endParaRPr sz="3333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6281233" y="1252333"/>
            <a:ext cx="48988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accent1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Flow Control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6281233" y="1631033"/>
            <a:ext cx="4898800" cy="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D" sz="1600" dirty="0">
                <a:solidFill>
                  <a:schemeClr val="accent1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600" dirty="0">
                <a:solidFill>
                  <a:schemeClr val="accent1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f…else , Looping, switch…case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6281233" y="2306333"/>
            <a:ext cx="48988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Modular Programming</a:t>
            </a:r>
            <a:endParaRPr sz="24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6281233" y="2685033"/>
            <a:ext cx="4898800" cy="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Function berbeda untuk setiap menu pilihan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6281233" y="3360333"/>
            <a:ext cx="48988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Array &amp; String </a:t>
            </a:r>
            <a:endParaRPr sz="24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6281233" y="3739033"/>
            <a:ext cx="4898800" cy="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Menyimpan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data dan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menampilkan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tabel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6281233" y="4414333"/>
            <a:ext cx="48988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Struct &amp; Pointer</a:t>
            </a:r>
            <a:endParaRPr sz="24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6281233" y="4793033"/>
            <a:ext cx="5268048" cy="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membuat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data yang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dinamis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alokasi</a:t>
            </a:r>
            <a:r>
              <a:rPr lang="en-US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memori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6281233" y="5468333"/>
            <a:ext cx="4898800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tx2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Linked List</a:t>
            </a:r>
            <a:endParaRPr sz="2400" dirty="0">
              <a:solidFill>
                <a:schemeClr val="tx2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6281233" y="5847033"/>
            <a:ext cx="4898800" cy="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Menyimpan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pilihan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kategori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node</a:t>
            </a:r>
            <a:endParaRPr sz="1600" dirty="0">
              <a:solidFill>
                <a:schemeClr val="tx2">
                  <a:lumMod val="5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8B82104-2815-496F-ACCB-708C68F10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13" y="295370"/>
            <a:ext cx="6180987" cy="626725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CBD07E-4914-4640-8FCC-298E9348FE2F}"/>
              </a:ext>
            </a:extLst>
          </p:cNvPr>
          <p:cNvSpPr txBox="1">
            <a:spLocks/>
          </p:cNvSpPr>
          <p:nvPr/>
        </p:nvSpPr>
        <p:spPr>
          <a:xfrm>
            <a:off x="684519" y="2928561"/>
            <a:ext cx="2454443" cy="1000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Algoritma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C39A90-FE81-4FD9-9B59-50A0FED17715}"/>
              </a:ext>
            </a:extLst>
          </p:cNvPr>
          <p:cNvCxnSpPr>
            <a:cxnSpLocks/>
          </p:cNvCxnSpPr>
          <p:nvPr/>
        </p:nvCxnSpPr>
        <p:spPr>
          <a:xfrm>
            <a:off x="569108" y="3776674"/>
            <a:ext cx="260264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46461-14D1-41C9-8F48-55ABC3A05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7" r="16129" b="12684"/>
          <a:stretch/>
        </p:blipFill>
        <p:spPr>
          <a:xfrm>
            <a:off x="4226419" y="2272281"/>
            <a:ext cx="3603685" cy="2241805"/>
          </a:xfrm>
          <a:prstGeom prst="rect">
            <a:avLst/>
          </a:prstGeom>
        </p:spPr>
      </p:pic>
      <p:sp>
        <p:nvSpPr>
          <p:cNvPr id="3452" name="Google Shape;3452;p61"/>
          <p:cNvSpPr txBox="1">
            <a:spLocks noGrp="1"/>
          </p:cNvSpPr>
          <p:nvPr>
            <p:ph type="title"/>
          </p:nvPr>
        </p:nvSpPr>
        <p:spPr>
          <a:xfrm>
            <a:off x="2800800" y="474297"/>
            <a:ext cx="6596000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dirty="0"/>
              <a:t>LUARAN PROGRAM</a:t>
            </a:r>
            <a:endParaRPr dirty="0"/>
          </a:p>
        </p:txBody>
      </p:sp>
      <p:grpSp>
        <p:nvGrpSpPr>
          <p:cNvPr id="3453" name="Google Shape;3453;p61"/>
          <p:cNvGrpSpPr/>
          <p:nvPr/>
        </p:nvGrpSpPr>
        <p:grpSpPr>
          <a:xfrm>
            <a:off x="3059484" y="1242297"/>
            <a:ext cx="5463533" cy="5041212"/>
            <a:chOff x="1230400" y="410075"/>
            <a:chExt cx="5124625" cy="4728500"/>
          </a:xfrm>
        </p:grpSpPr>
        <p:sp>
          <p:nvSpPr>
            <p:cNvPr id="3454" name="Google Shape;3454;p61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p61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p61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p61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p61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p61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p61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p61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p61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p61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p61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p61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p61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p61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p61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p61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p61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p61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p61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p61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p61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p61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p61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p61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rgbClr val="2239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p61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p61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p61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p61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p61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p61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p61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p61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p61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p61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p61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p61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p61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p61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p61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p61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p61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p61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p61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p61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p61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p61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p61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p61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p61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p61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p61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p61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p61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p61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p61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p61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p61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p61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p61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p61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p61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p61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p61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p61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p61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p61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p61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p61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p61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p61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p61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p61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p61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p61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p61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p61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p61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p61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589B5F-46B6-4153-AAE3-F320F7F67D19}"/>
              </a:ext>
            </a:extLst>
          </p:cNvPr>
          <p:cNvSpPr/>
          <p:nvPr/>
        </p:nvSpPr>
        <p:spPr>
          <a:xfrm>
            <a:off x="334392" y="550838"/>
            <a:ext cx="5459767" cy="572609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1958C-92A0-4965-A8AF-76E7766BD7CA}"/>
              </a:ext>
            </a:extLst>
          </p:cNvPr>
          <p:cNvSpPr txBox="1"/>
          <p:nvPr/>
        </p:nvSpPr>
        <p:spPr>
          <a:xfrm>
            <a:off x="334392" y="130231"/>
            <a:ext cx="3737499" cy="37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Halaman </a:t>
            </a:r>
            <a:r>
              <a:rPr lang="en-US" b="1" dirty="0" err="1"/>
              <a:t>Pemilih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2AD6D-93A3-4D1C-963F-8BABE210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4" y="3338218"/>
            <a:ext cx="5293357" cy="2849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09E899-7C35-46AE-93BD-BAE6136E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4" y="670264"/>
            <a:ext cx="5293357" cy="25787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3C0019-8577-483E-B8AD-A518BC1D1660}"/>
              </a:ext>
            </a:extLst>
          </p:cNvPr>
          <p:cNvSpPr/>
          <p:nvPr/>
        </p:nvSpPr>
        <p:spPr>
          <a:xfrm>
            <a:off x="6284699" y="2388093"/>
            <a:ext cx="5459767" cy="275693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625DC-A859-4566-A33A-DEFD700721A5}"/>
              </a:ext>
            </a:extLst>
          </p:cNvPr>
          <p:cNvSpPr txBox="1"/>
          <p:nvPr/>
        </p:nvSpPr>
        <p:spPr>
          <a:xfrm>
            <a:off x="6284699" y="1959640"/>
            <a:ext cx="3737499" cy="37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Hasil </a:t>
            </a:r>
            <a:r>
              <a:rPr lang="en-US" b="1" dirty="0" err="1"/>
              <a:t>Sementara</a:t>
            </a:r>
            <a:endParaRPr lang="en-ID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383F9C-6730-42E2-AA2F-FC913470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77" y="2463257"/>
            <a:ext cx="5033781" cy="26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E34C76-C13A-4797-924F-9ECEE773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4" y="605036"/>
            <a:ext cx="4614635" cy="2449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843B4-2A99-47F5-A2B4-8F9FD66B83CF}"/>
              </a:ext>
            </a:extLst>
          </p:cNvPr>
          <p:cNvSpPr txBox="1"/>
          <p:nvPr/>
        </p:nvSpPr>
        <p:spPr>
          <a:xfrm>
            <a:off x="381902" y="151846"/>
            <a:ext cx="3737499" cy="37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Admin</a:t>
            </a:r>
            <a:endParaRPr lang="en-I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54700-72CD-448C-8F52-6002587D49E3}"/>
              </a:ext>
            </a:extLst>
          </p:cNvPr>
          <p:cNvSpPr/>
          <p:nvPr/>
        </p:nvSpPr>
        <p:spPr>
          <a:xfrm>
            <a:off x="381902" y="525174"/>
            <a:ext cx="9898440" cy="2617521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CB002-7011-438B-8FEA-2286E258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77" y="611138"/>
            <a:ext cx="4452655" cy="2449373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FFBD6D1-0C1E-4C57-97AC-19365228A9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8"/>
          <a:stretch/>
        </p:blipFill>
        <p:spPr>
          <a:xfrm>
            <a:off x="381900" y="3933894"/>
            <a:ext cx="4776601" cy="25267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570332-E49E-408A-A6E3-D3F00C6D45C1}"/>
              </a:ext>
            </a:extLst>
          </p:cNvPr>
          <p:cNvSpPr/>
          <p:nvPr/>
        </p:nvSpPr>
        <p:spPr>
          <a:xfrm>
            <a:off x="204348" y="3890615"/>
            <a:ext cx="11079170" cy="263130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365EA-3A75-4C4A-A24E-3433E843C25C}"/>
              </a:ext>
            </a:extLst>
          </p:cNvPr>
          <p:cNvSpPr txBox="1"/>
          <p:nvPr/>
        </p:nvSpPr>
        <p:spPr>
          <a:xfrm>
            <a:off x="204347" y="3429000"/>
            <a:ext cx="3737499" cy="37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Fitur pada Admin</a:t>
            </a:r>
            <a:endParaRPr lang="en-ID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46A62B-ACCC-42AF-96C8-BC6E194F0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05" y="3951861"/>
            <a:ext cx="5531029" cy="250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Barlow Semi Condensed</vt:lpstr>
      <vt:lpstr>Barlow Semi Condensed Medium</vt:lpstr>
      <vt:lpstr>Calibri</vt:lpstr>
      <vt:lpstr>Calibri Light</vt:lpstr>
      <vt:lpstr>Fira Sans</vt:lpstr>
      <vt:lpstr>Fira Sans Medium</vt:lpstr>
      <vt:lpstr>Times New Roman</vt:lpstr>
      <vt:lpstr>Office Theme</vt:lpstr>
      <vt:lpstr>Projek UAS  Pemrograman  Lanjut</vt:lpstr>
      <vt:lpstr>TOPIK PROJECT</vt:lpstr>
      <vt:lpstr>PowerPoint Presentation</vt:lpstr>
      <vt:lpstr>Tujuan</vt:lpstr>
      <vt:lpstr>PowerPoint Presentation</vt:lpstr>
      <vt:lpstr>PowerPoint Presentation</vt:lpstr>
      <vt:lpstr>LUARAN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UAS  Pemrograman  Lanjut</dc:title>
  <dc:creator>Darvin -</dc:creator>
  <cp:lastModifiedBy>Darvin -</cp:lastModifiedBy>
  <cp:revision>1</cp:revision>
  <dcterms:created xsi:type="dcterms:W3CDTF">2020-12-22T12:06:37Z</dcterms:created>
  <dcterms:modified xsi:type="dcterms:W3CDTF">2020-12-22T12:06:49Z</dcterms:modified>
</cp:coreProperties>
</file>