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 From Scratch - Week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In-Depth Introduction for Beginners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Identifiers and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Names used for variables, functions, classes</a:t>
            </a:r>
          </a:p>
          <a:p>
            <a:pPr/>
            <a:r>
              <a:t>• Must begin with a letter or underscore</a:t>
            </a:r>
          </a:p>
          <a:p>
            <a:pPr/>
            <a:r>
              <a:t>• Case-sensitive: `Var` and `var` are different</a:t>
            </a:r>
          </a:p>
          <a:p>
            <a:pPr/>
            <a:r>
              <a:t>• Follow snake_case for variables and functions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Numbers: int, float, complex</a:t>
            </a:r>
          </a:p>
          <a:p>
            <a:pPr/>
            <a:r>
              <a:t>• Text: str</a:t>
            </a:r>
          </a:p>
          <a:p>
            <a:pPr/>
            <a:r>
              <a:t>• Boolean: bool (True/False)</a:t>
            </a:r>
          </a:p>
          <a:p>
            <a:pPr/>
            <a:r>
              <a:t>• Collections: list, tuple, set, dict</a:t>
            </a:r>
          </a:p>
          <a:p>
            <a:pPr/>
            <a:r>
              <a:t>• Special: NoneType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No need to declare type explicitly</a:t>
            </a:r>
          </a:p>
          <a:p>
            <a:pPr/>
            <a:r>
              <a:t>• Assigned using = (e.g., x = 5)</a:t>
            </a:r>
          </a:p>
          <a:p>
            <a:pPr/>
            <a:r>
              <a:t>• Dynamically typed and mutable</a:t>
            </a:r>
          </a:p>
          <a:p>
            <a:pPr/>
            <a:r>
              <a:t>• Use `type()` to check variable type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Defined using `def` keyword</a:t>
            </a:r>
          </a:p>
          <a:p>
            <a:pPr/>
            <a:r>
              <a:t>• May take parameters and return values</a:t>
            </a:r>
          </a:p>
          <a:p>
            <a:pPr/>
            <a:r>
              <a:t>• Example:</a:t>
            </a:r>
            <a:br/>
            <a:r>
              <a:t>  def greet(name):</a:t>
            </a:r>
            <a:br/>
            <a:r>
              <a:t>      return f"Hello, {name}"</a:t>
            </a:r>
          </a:p>
          <a:p>
            <a:pPr/>
            <a:r>
              <a:t>• Will be covered in-depth in Week 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 Flow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Used to control logic of the program</a:t>
            </a:r>
          </a:p>
          <a:p>
            <a:pPr/>
            <a:r>
              <a:t>• Conditional: if, elif, else</a:t>
            </a:r>
          </a:p>
          <a:p>
            <a:pPr/>
            <a:r>
              <a:t>• Looping: while, for</a:t>
            </a:r>
          </a:p>
          <a:p>
            <a:pPr/>
            <a:r>
              <a:t>• Will be covered in Weeks 5 and 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 1 Practice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Install Python and VS Code</a:t>
            </a:r>
          </a:p>
          <a:p>
            <a:pPr/>
            <a:r>
              <a:t>• Create virtual environment</a:t>
            </a:r>
          </a:p>
          <a:p>
            <a:pPr/>
            <a:r>
              <a:t>• Write Hello World program</a:t>
            </a:r>
          </a:p>
          <a:p>
            <a:pPr/>
            <a:r>
              <a:t>• Print user input (name, age)</a:t>
            </a:r>
          </a:p>
          <a:p>
            <a:pPr/>
            <a:r>
              <a:t>• Identify keywords in a sample script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Evolution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Created by Guido van Rossum in 1991</a:t>
            </a:r>
          </a:p>
          <a:p>
            <a:pPr/>
            <a:r>
              <a:t>• Influenced by ABC language and Unix scripting</a:t>
            </a:r>
          </a:p>
          <a:p>
            <a:pPr/>
            <a:r>
              <a:t>• Open source and community-driven development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Version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Python 2.x - legacy, EOL in 2020</a:t>
            </a:r>
          </a:p>
          <a:p>
            <a:pPr/>
            <a:r>
              <a:t>• Python 3.x - modern, actively developed</a:t>
            </a:r>
          </a:p>
          <a:p>
            <a:pPr/>
            <a:r>
              <a:t>• Key differences: print(), unicode, division behavior</a:t>
            </a:r>
          </a:p>
          <a:p>
            <a:pPr/>
            <a:r>
              <a:t>• Recommend using Python 3.10+ for latest features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Global installation from python.org</a:t>
            </a:r>
          </a:p>
          <a:p>
            <a:pPr/>
            <a:r>
              <a:t>• Virtual environments: venv, virtualenv</a:t>
            </a:r>
          </a:p>
          <a:p>
            <a:pPr/>
            <a:r>
              <a:t>• `python -m venv myenv` to create isolated env</a:t>
            </a:r>
          </a:p>
          <a:p>
            <a:pPr/>
            <a:r>
              <a:t>• Activate: `source myenv/bin/activate` or `myenv\Scripts\activate.bat` (Windows)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Easy syntax and readable code</a:t>
            </a:r>
          </a:p>
          <a:p>
            <a:pPr/>
            <a:r>
              <a:t>• Interpreted and dynamically typed</a:t>
            </a:r>
          </a:p>
          <a:p>
            <a:pPr/>
            <a:r>
              <a:t>• Large standard library</a:t>
            </a:r>
          </a:p>
          <a:p>
            <a:pPr/>
            <a:r>
              <a:t>• Supports procedural, OOP, and functional programming</a:t>
            </a:r>
          </a:p>
          <a:p>
            <a:pPr/>
            <a:r>
              <a:t>• Cross-platform and extensible with C/C++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Ways to Run Python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REPL (Interactive Shell)</a:t>
            </a:r>
          </a:p>
          <a:p>
            <a:pPr/>
            <a:r>
              <a:t>• Script file (.py) run via terminal or command prompt</a:t>
            </a:r>
          </a:p>
          <a:p>
            <a:pPr/>
            <a:r>
              <a:t>• IDEs like VS Code or PyCharm</a:t>
            </a:r>
          </a:p>
          <a:p>
            <a:pPr/>
            <a:r>
              <a:t>• Jupyter notebooks (for data science)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IDEs and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IDEs: VS Code, PyCharm, IDLE, Jupyter</a:t>
            </a:r>
          </a:p>
          <a:p>
            <a:pPr/>
            <a:r>
              <a:t>• Web frameworks: Flask, Django, FastAPI</a:t>
            </a:r>
          </a:p>
          <a:p>
            <a:pPr/>
            <a:r>
              <a:t>• Data science: pandas, numpy, matplotlib</a:t>
            </a:r>
          </a:p>
          <a:p>
            <a:pPr/>
            <a:r>
              <a:t>• Automation/scripting: Selenium, pyautogui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Reserved words: cannot be used as identifiers</a:t>
            </a:r>
          </a:p>
          <a:p>
            <a:pPr/>
            <a:r>
              <a:t>• Examples: if, else, while, for, import, def, return, class, try, except, etc.</a:t>
            </a:r>
          </a:p>
          <a:p>
            <a:pPr/>
            <a:r>
              <a:t>• Use `keyword.kwlist` to list all in Python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Comments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Single-line: starts with #</a:t>
            </a:r>
          </a:p>
          <a:p>
            <a:pPr/>
            <a:r>
              <a:t>• Multi-line: triple quotes (""" or ''')</a:t>
            </a:r>
          </a:p>
          <a:p>
            <a:pPr/>
            <a:r>
              <a:t>• Docstrings: first string in functions/classes</a:t>
            </a:r>
          </a:p>
          <a:p>
            <a:pPr/>
            <a:r>
              <a:t>• Use comments to explain code logic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