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4.xml" ContentType="application/vnd.openxmlformats-officedocument.presentationml.tags+xml"/>
  <Override PartName="/ppt/notesSlides/notesSlide16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7" r:id="rId3"/>
    <p:sldId id="263" r:id="rId4"/>
    <p:sldId id="271" r:id="rId5"/>
    <p:sldId id="278" r:id="rId6"/>
    <p:sldId id="266" r:id="rId7"/>
    <p:sldId id="270" r:id="rId8"/>
    <p:sldId id="272" r:id="rId9"/>
    <p:sldId id="295" r:id="rId10"/>
    <p:sldId id="273" r:id="rId11"/>
    <p:sldId id="274" r:id="rId12"/>
    <p:sldId id="264" r:id="rId13"/>
    <p:sldId id="296" r:id="rId14"/>
    <p:sldId id="275" r:id="rId15"/>
    <p:sldId id="276" r:id="rId16"/>
    <p:sldId id="280" r:id="rId17"/>
    <p:sldId id="287" r:id="rId18"/>
    <p:sldId id="285" r:id="rId19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D700"/>
    <a:srgbClr val="F09720"/>
    <a:srgbClr val="011FFF"/>
    <a:srgbClr val="6699FF"/>
    <a:srgbClr val="FF9900"/>
    <a:srgbClr val="17572B"/>
    <a:srgbClr val="412E92"/>
    <a:srgbClr val="FF505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89310" autoAdjust="0"/>
  </p:normalViewPr>
  <p:slideViewPr>
    <p:cSldViewPr snapToGrid="0">
      <p:cViewPr>
        <p:scale>
          <a:sx n="89" d="100"/>
          <a:sy n="89" d="100"/>
        </p:scale>
        <p:origin x="-1136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44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D138-2A93-4CF9-A77F-11FABED04A73}" type="datetimeFigureOut">
              <a:rPr lang="en-US" smtClean="0"/>
              <a:pPr/>
              <a:t>2/18/11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B45B3-F2A8-42A8-AEC5-90862BCF54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8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8" tIns="48329" rIns="96658" bIns="4832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8" tIns="48329" rIns="96658" bIns="48329" rtlCol="0"/>
          <a:lstStyle>
            <a:lvl1pPr algn="r">
              <a:defRPr sz="1200"/>
            </a:lvl1pPr>
          </a:lstStyle>
          <a:p>
            <a:fld id="{B5F23EA9-C7D5-48EA-BCCA-F6A831994AD0}" type="datetimeFigureOut">
              <a:rPr lang="en-US" smtClean="0"/>
              <a:pPr/>
              <a:t>2/18/11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8" tIns="48329" rIns="96658" bIns="4832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8" tIns="48329" rIns="96658" bIns="483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8" tIns="48329" rIns="96658" bIns="4832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8" tIns="48329" rIns="96658" bIns="48329" rtlCol="0" anchor="b"/>
          <a:lstStyle>
            <a:lvl1pPr algn="r">
              <a:defRPr sz="1200"/>
            </a:lvl1pPr>
          </a:lstStyle>
          <a:p>
            <a:fld id="{C60E93E5-543C-402D-8D4A-C091CA0927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E93E5-543C-402D-8D4A-C091CA0927C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8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3838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600200"/>
            <a:ext cx="4035425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38588"/>
            <a:ext cx="4035425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1663" cy="1138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3838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600200"/>
            <a:ext cx="4035425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3838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3938588"/>
            <a:ext cx="4035425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8237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1663" cy="45243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8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1663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1663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8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3838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76200" y="6350000"/>
            <a:ext cx="9296400" cy="596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solidFill>
              <a:srgbClr val="000000"/>
            </a:solidFill>
            <a:round/>
            <a:headEnd/>
            <a:tailEnd/>
          </a:ln>
          <a:effectLst>
            <a:outerShdw dist="56796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8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8229600" y="6424550"/>
            <a:ext cx="820738" cy="360363"/>
          </a:xfrm>
          <a:prstGeom prst="roundRect">
            <a:avLst>
              <a:gd name="adj" fmla="val 29042"/>
            </a:avLst>
          </a:prstGeom>
          <a:solidFill>
            <a:schemeClr val="accent5">
              <a:lumMod val="60000"/>
              <a:lumOff val="40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181975" y="6415088"/>
            <a:ext cx="9620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-69850" y="-107950"/>
            <a:ext cx="9302750" cy="3825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8153400" y="6430963"/>
            <a:ext cx="1198562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defTabSz="45720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fld id="{B620DF24-487C-4149-B401-86D39B92975F}" type="slidenum">
              <a:rPr lang="en-US" sz="1600" b="1" smtClean="0">
                <a:solidFill>
                  <a:srgbClr val="000000"/>
                </a:solidFill>
                <a:latin typeface="Times New Roman" pitchFamily="18" charset="0"/>
              </a:rPr>
              <a:pPr algn="ctr" defTabSz="457200">
                <a:lnSpc>
                  <a:spcPct val="9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 sz="16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259" y="6323597"/>
            <a:ext cx="3701654" cy="56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</a:rPr>
              <a:t>California</a:t>
            </a:r>
            <a:r>
              <a:rPr lang="en-US" sz="1600" b="0" baseline="0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</a:rPr>
              <a:t> Institute of Technology</a:t>
            </a:r>
            <a:r>
              <a:rPr lang="en-US" sz="1600" b="0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</a:rPr>
              <a:t> </a:t>
            </a:r>
          </a:p>
          <a:p>
            <a:pPr defTabSz="45720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</a:rPr>
              <a:t>Center for the Mathematics</a:t>
            </a:r>
            <a:r>
              <a:rPr lang="en-US" sz="1600" b="0" baseline="0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</a:rPr>
              <a:t> of Information</a:t>
            </a:r>
            <a:endParaRPr lang="en-US" sz="1600" b="0" dirty="0" smtClean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cs typeface="Lucida Sans Unicode" pitchFamily="34" charset="0"/>
        </a:defRPr>
      </a:lvl2pPr>
      <a:lvl3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cs typeface="Lucida Sans Unicode" pitchFamily="34" charset="0"/>
        </a:defRPr>
      </a:lvl3pPr>
      <a:lvl4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cs typeface="Lucida Sans Unicode" pitchFamily="34" charset="0"/>
        </a:defRPr>
      </a:lvl4pPr>
      <a:lvl5pPr marL="10795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cs typeface="Lucida Sans Unicode" pitchFamily="34" charset="0"/>
        </a:defRPr>
      </a:lvl5pPr>
      <a:lvl6pPr marL="15367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cs typeface="Lucida Sans Unicode" pitchFamily="34" charset="0"/>
        </a:defRPr>
      </a:lvl6pPr>
      <a:lvl7pPr marL="19939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cs typeface="Lucida Sans Unicode" pitchFamily="34" charset="0"/>
        </a:defRPr>
      </a:lvl7pPr>
      <a:lvl8pPr marL="24511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cs typeface="Lucida Sans Unicode" pitchFamily="34" charset="0"/>
        </a:defRPr>
      </a:lvl8pPr>
      <a:lvl9pPr marL="2908300" indent="-215900" algn="ctr" defTabSz="457200" rtl="0" eaLnBrk="1" fontAlgn="base" hangingPunct="1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3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citectura" pitchFamily="32" charset="0"/>
          <a:cs typeface="Lucida Sans Unicode" pitchFamily="34" charset="0"/>
        </a:defRPr>
      </a:lvl9pPr>
    </p:titleStyle>
    <p:bodyStyle>
      <a:lvl1pPr marL="334963" indent="-334963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35013" indent="-277813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600">
          <a:solidFill>
            <a:schemeClr val="tx1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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0.xml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10" Type="http://schemas.openxmlformats.org/officeDocument/2006/relationships/tags" Target="../tags/tag33.xml"/><Relationship Id="rId11" Type="http://schemas.openxmlformats.org/officeDocument/2006/relationships/tags" Target="../tags/tag34.xml"/><Relationship Id="rId12" Type="http://schemas.openxmlformats.org/officeDocument/2006/relationships/slideLayout" Target="../slideLayouts/slideLayout2.xml"/><Relationship Id="rId13" Type="http://schemas.openxmlformats.org/officeDocument/2006/relationships/notesSlide" Target="../notesSlides/notesSlide11.xml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1" Type="http://schemas.openxmlformats.org/officeDocument/2006/relationships/tags" Target="../tags/tag24.xml"/><Relationship Id="rId2" Type="http://schemas.openxmlformats.org/officeDocument/2006/relationships/tags" Target="../tags/tag25.xml"/><Relationship Id="rId3" Type="http://schemas.openxmlformats.org/officeDocument/2006/relationships/tags" Target="../tags/tag26.xml"/><Relationship Id="rId4" Type="http://schemas.openxmlformats.org/officeDocument/2006/relationships/tags" Target="../tags/tag27.xml"/><Relationship Id="rId5" Type="http://schemas.openxmlformats.org/officeDocument/2006/relationships/tags" Target="../tags/tag28.xml"/><Relationship Id="rId6" Type="http://schemas.openxmlformats.org/officeDocument/2006/relationships/tags" Target="../tags/tag29.xml"/><Relationship Id="rId7" Type="http://schemas.openxmlformats.org/officeDocument/2006/relationships/tags" Target="../tags/tag30.xml"/><Relationship Id="rId8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2.xml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4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10" Type="http://schemas.openxmlformats.org/officeDocument/2006/relationships/tags" Target="../tags/tag47.xml"/><Relationship Id="rId11" Type="http://schemas.openxmlformats.org/officeDocument/2006/relationships/tags" Target="../tags/tag48.xml"/><Relationship Id="rId12" Type="http://schemas.openxmlformats.org/officeDocument/2006/relationships/tags" Target="../tags/tag49.xml"/><Relationship Id="rId13" Type="http://schemas.openxmlformats.org/officeDocument/2006/relationships/tags" Target="../tags/tag50.xml"/><Relationship Id="rId14" Type="http://schemas.openxmlformats.org/officeDocument/2006/relationships/tags" Target="../tags/tag51.xml"/><Relationship Id="rId15" Type="http://schemas.openxmlformats.org/officeDocument/2006/relationships/tags" Target="../tags/tag52.xml"/><Relationship Id="rId16" Type="http://schemas.openxmlformats.org/officeDocument/2006/relationships/slideLayout" Target="../slideLayouts/slideLayout2.xml"/><Relationship Id="rId17" Type="http://schemas.openxmlformats.org/officeDocument/2006/relationships/notesSlide" Target="../notesSlides/notesSlide13.xml"/><Relationship Id="rId18" Type="http://schemas.openxmlformats.org/officeDocument/2006/relationships/image" Target="../media/image23.png"/><Relationship Id="rId19" Type="http://schemas.openxmlformats.org/officeDocument/2006/relationships/image" Target="../media/image19.png"/><Relationship Id="rId1" Type="http://schemas.openxmlformats.org/officeDocument/2006/relationships/tags" Target="../tags/tag38.xml"/><Relationship Id="rId2" Type="http://schemas.openxmlformats.org/officeDocument/2006/relationships/tags" Target="../tags/tag39.xml"/><Relationship Id="rId3" Type="http://schemas.openxmlformats.org/officeDocument/2006/relationships/tags" Target="../tags/tag40.xml"/><Relationship Id="rId4" Type="http://schemas.openxmlformats.org/officeDocument/2006/relationships/tags" Target="../tags/tag41.xml"/><Relationship Id="rId5" Type="http://schemas.openxmlformats.org/officeDocument/2006/relationships/tags" Target="../tags/tag42.xml"/><Relationship Id="rId6" Type="http://schemas.openxmlformats.org/officeDocument/2006/relationships/tags" Target="../tags/tag43.xml"/><Relationship Id="rId7" Type="http://schemas.openxmlformats.org/officeDocument/2006/relationships/tags" Target="../tags/tag44.xml"/><Relationship Id="rId8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23.png"/><Relationship Id="rId10" Type="http://schemas.openxmlformats.org/officeDocument/2006/relationships/tags" Target="../tags/tag62.xml"/><Relationship Id="rId11" Type="http://schemas.openxmlformats.org/officeDocument/2006/relationships/tags" Target="../tags/tag63.xml"/><Relationship Id="rId12" Type="http://schemas.openxmlformats.org/officeDocument/2006/relationships/slideLayout" Target="../slideLayouts/slideLayout7.xml"/><Relationship Id="rId13" Type="http://schemas.openxmlformats.org/officeDocument/2006/relationships/notesSlide" Target="../notesSlides/notesSlide14.xml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1" Type="http://schemas.openxmlformats.org/officeDocument/2006/relationships/tags" Target="../tags/tag53.xml"/><Relationship Id="rId2" Type="http://schemas.openxmlformats.org/officeDocument/2006/relationships/tags" Target="../tags/tag54.xml"/><Relationship Id="rId3" Type="http://schemas.openxmlformats.org/officeDocument/2006/relationships/tags" Target="../tags/tag55.xml"/><Relationship Id="rId4" Type="http://schemas.openxmlformats.org/officeDocument/2006/relationships/tags" Target="../tags/tag56.xml"/><Relationship Id="rId5" Type="http://schemas.openxmlformats.org/officeDocument/2006/relationships/tags" Target="../tags/tag57.xml"/><Relationship Id="rId6" Type="http://schemas.openxmlformats.org/officeDocument/2006/relationships/tags" Target="../tags/tag58.xml"/><Relationship Id="rId7" Type="http://schemas.openxmlformats.org/officeDocument/2006/relationships/tags" Target="../tags/tag59.xml"/><Relationship Id="rId8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41.png"/><Relationship Id="rId1" Type="http://schemas.openxmlformats.org/officeDocument/2006/relationships/tags" Target="../tags/tag64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.jpe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" Type="http://schemas.openxmlformats.org/officeDocument/2006/relationships/tags" Target="../tags/tag65.xml"/><Relationship Id="rId2" Type="http://schemas.openxmlformats.org/officeDocument/2006/relationships/tags" Target="../tags/tag66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<Relationship Id="rId5" Type="http://schemas.openxmlformats.org/officeDocument/2006/relationships/image" Target="../media/image42.png"/><Relationship Id="rId6" Type="http://schemas.openxmlformats.org/officeDocument/2006/relationships/image" Target="../media/image43.jpeg"/><Relationship Id="rId7" Type="http://schemas.openxmlformats.org/officeDocument/2006/relationships/image" Target="../media/image44.jpeg"/><Relationship Id="rId8" Type="http://schemas.openxmlformats.org/officeDocument/2006/relationships/image" Target="../media/image45.jpeg"/><Relationship Id="rId9" Type="http://schemas.openxmlformats.org/officeDocument/2006/relationships/image" Target="../media/image46.png"/><Relationship Id="rId10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2.png"/><Relationship Id="rId5" Type="http://schemas.openxmlformats.org/officeDocument/2006/relationships/image" Target="../media/image48.jpe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4.xml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12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9.xml"/><Relationship Id="rId7" Type="http://schemas.openxmlformats.org/officeDocument/2006/relationships/image" Target="../media/image10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1.pn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Adaptive </a:t>
            </a:r>
            <a:r>
              <a:rPr lang="en-US" dirty="0" err="1" smtClean="0"/>
              <a:t>Submodularity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 New Approach to Active Learning and Stochastic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324" y="3221175"/>
            <a:ext cx="7770421" cy="685800"/>
          </a:xfrm>
        </p:spPr>
        <p:txBody>
          <a:bodyPr/>
          <a:lstStyle/>
          <a:p>
            <a:r>
              <a:rPr lang="en-US" b="1" dirty="0" smtClean="0"/>
              <a:t>Daniel </a:t>
            </a:r>
            <a:r>
              <a:rPr lang="en-US" b="1" dirty="0" err="1" smtClean="0"/>
              <a:t>Golovin</a:t>
            </a:r>
            <a:r>
              <a:rPr lang="en-US" b="1" dirty="0" smtClean="0"/>
              <a:t> and Andreas Krause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t="15957" b="15957"/>
          <a:stretch>
            <a:fillRect/>
          </a:stretch>
        </p:blipFill>
        <p:spPr bwMode="auto">
          <a:xfrm>
            <a:off x="2738564" y="4205816"/>
            <a:ext cx="3309934" cy="84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advTm="14932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Adaptive-Greedy Algorithm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51972" y="1981200"/>
            <a:ext cx="8458200" cy="17907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41435" y="1267691"/>
            <a:ext cx="8308428" cy="637309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02625" y="3943350"/>
            <a:ext cx="7688461" cy="585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34963" marR="0" lvl="0" algn="l" defTabSz="457200" rtl="0" eaLnBrk="1" fontAlgn="base" latinLnBrk="0" hangingPunct="1">
              <a:spcBef>
                <a:spcPts val="600"/>
              </a:spcBef>
              <a:spcAft>
                <a:spcPts val="1200"/>
              </a:spcAft>
              <a:buClr>
                <a:srgbClr val="0000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Theorem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91886" y="3943350"/>
            <a:ext cx="8360228" cy="234315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pic>
        <p:nvPicPr>
          <p:cNvPr id="22" name="Picture 2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41966" y="4455915"/>
            <a:ext cx="7533513" cy="1025271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591156" y="5627489"/>
            <a:ext cx="5839587" cy="584454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09429" y="1432034"/>
            <a:ext cx="7446835" cy="331851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085757" y="2070355"/>
            <a:ext cx="7059739" cy="15946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 advTm="106524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304800" y="2133600"/>
            <a:ext cx="8692442" cy="929640"/>
            <a:chOff x="304800" y="2133600"/>
            <a:chExt cx="8692442" cy="929640"/>
          </a:xfrm>
        </p:grpSpPr>
        <p:sp>
          <p:nvSpPr>
            <p:cNvPr id="27" name="Isosceles Triangle 26"/>
            <p:cNvSpPr/>
            <p:nvPr/>
          </p:nvSpPr>
          <p:spPr bwMode="auto">
            <a:xfrm>
              <a:off x="2971800" y="2286000"/>
              <a:ext cx="1219200" cy="4572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2819400" y="2667000"/>
              <a:ext cx="609600" cy="396240"/>
            </a:xfrm>
            <a:prstGeom prst="triangle">
              <a:avLst/>
            </a:prstGeom>
            <a:solidFill>
              <a:srgbClr val="FFD7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sp>
          <p:nvSpPr>
            <p:cNvPr id="33" name="Isosceles Triangle 32"/>
            <p:cNvSpPr/>
            <p:nvPr/>
          </p:nvSpPr>
          <p:spPr bwMode="auto">
            <a:xfrm>
              <a:off x="3276601" y="2667000"/>
              <a:ext cx="609600" cy="381000"/>
            </a:xfrm>
            <a:prstGeom prst="triangle">
              <a:avLst/>
            </a:prstGeom>
            <a:solidFill>
              <a:srgbClr val="FFD7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sp>
          <p:nvSpPr>
            <p:cNvPr id="36" name="Isosceles Triangle 35"/>
            <p:cNvSpPr/>
            <p:nvPr/>
          </p:nvSpPr>
          <p:spPr bwMode="auto">
            <a:xfrm>
              <a:off x="3733800" y="2667000"/>
              <a:ext cx="609600" cy="396240"/>
            </a:xfrm>
            <a:prstGeom prst="triangle">
              <a:avLst/>
            </a:prstGeom>
            <a:solidFill>
              <a:srgbClr val="FFD7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77000" y="2590800"/>
              <a:ext cx="25202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[Adapt-</a:t>
              </a:r>
              <a:r>
                <a:rPr lang="en-US" sz="2000" dirty="0" err="1" smtClean="0"/>
                <a:t>monotonicity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56" name="Isosceles Triangle 55"/>
            <p:cNvSpPr/>
            <p:nvPr/>
          </p:nvSpPr>
          <p:spPr bwMode="auto">
            <a:xfrm>
              <a:off x="304800" y="2438400"/>
              <a:ext cx="609600" cy="457200"/>
            </a:xfrm>
            <a:prstGeom prst="triangle">
              <a:avLst/>
            </a:prstGeom>
            <a:solidFill>
              <a:srgbClr val="FFD7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sp>
          <p:nvSpPr>
            <p:cNvPr id="57" name="Isosceles Triangle 56"/>
            <p:cNvSpPr/>
            <p:nvPr/>
          </p:nvSpPr>
          <p:spPr bwMode="auto">
            <a:xfrm>
              <a:off x="1295400" y="2438400"/>
              <a:ext cx="703385" cy="4572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14400" y="2133600"/>
              <a:ext cx="3898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-</a:t>
              </a:r>
              <a:endParaRPr lang="en-US" sz="4800" dirty="0"/>
            </a:p>
          </p:txBody>
        </p:sp>
        <p:pic>
          <p:nvPicPr>
            <p:cNvPr id="59" name="Picture 58" descr="addin_tmp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print"/>
            <a:stretch>
              <a:fillRect/>
            </a:stretch>
          </p:blipFill>
          <p:spPr>
            <a:xfrm>
              <a:off x="2209800" y="2438400"/>
              <a:ext cx="304800" cy="391349"/>
            </a:xfrm>
            <a:prstGeom prst="rect">
              <a:avLst/>
            </a:prstGeom>
          </p:spPr>
        </p:pic>
        <p:sp>
          <p:nvSpPr>
            <p:cNvPr id="60" name="Isosceles Triangle 59"/>
            <p:cNvSpPr/>
            <p:nvPr/>
          </p:nvSpPr>
          <p:spPr bwMode="auto">
            <a:xfrm>
              <a:off x="4800600" y="2445603"/>
              <a:ext cx="703385" cy="4572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43400" y="2140803"/>
              <a:ext cx="3898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-</a:t>
              </a:r>
              <a:endParaRPr lang="en-US" sz="48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09600" y="1295400"/>
            <a:ext cx="7696200" cy="838200"/>
            <a:chOff x="152400" y="5410200"/>
            <a:chExt cx="7696200" cy="838200"/>
          </a:xfrm>
        </p:grpSpPr>
        <p:pic>
          <p:nvPicPr>
            <p:cNvPr id="11" name="Picture 10" descr="addin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/>
            <a:stretch>
              <a:fillRect/>
            </a:stretch>
          </p:blipFill>
          <p:spPr>
            <a:xfrm>
              <a:off x="6248400" y="5486400"/>
              <a:ext cx="975741" cy="490347"/>
            </a:xfrm>
            <a:prstGeom prst="rect">
              <a:avLst/>
            </a:prstGeom>
          </p:spPr>
        </p:pic>
        <p:sp>
          <p:nvSpPr>
            <p:cNvPr id="50" name="Isosceles Triangle 49"/>
            <p:cNvSpPr/>
            <p:nvPr/>
          </p:nvSpPr>
          <p:spPr bwMode="auto">
            <a:xfrm>
              <a:off x="2819400" y="5562600"/>
              <a:ext cx="703385" cy="4572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pic>
          <p:nvPicPr>
            <p:cNvPr id="51" name="Picture 50" descr="addin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/>
            <a:stretch>
              <a:fillRect/>
            </a:stretch>
          </p:blipFill>
          <p:spPr>
            <a:xfrm>
              <a:off x="3733800" y="5486400"/>
              <a:ext cx="975741" cy="490347"/>
            </a:xfrm>
            <a:prstGeom prst="rect">
              <a:avLst/>
            </a:prstGeom>
          </p:spPr>
        </p:pic>
        <p:grpSp>
          <p:nvGrpSpPr>
            <p:cNvPr id="52" name="Group 51"/>
            <p:cNvGrpSpPr/>
            <p:nvPr/>
          </p:nvGrpSpPr>
          <p:grpSpPr>
            <a:xfrm>
              <a:off x="381000" y="5562600"/>
              <a:ext cx="1295400" cy="396240"/>
              <a:chOff x="457200" y="2514600"/>
              <a:chExt cx="3238500" cy="990600"/>
            </a:xfrm>
          </p:grpSpPr>
          <p:sp>
            <p:nvSpPr>
              <p:cNvPr id="53" name="Isosceles Triangle 52"/>
              <p:cNvSpPr/>
              <p:nvPr/>
            </p:nvSpPr>
            <p:spPr bwMode="auto">
              <a:xfrm>
                <a:off x="457200" y="2514600"/>
                <a:ext cx="1524000" cy="990600"/>
              </a:xfrm>
              <a:prstGeom prst="triangle">
                <a:avLst/>
              </a:prstGeom>
              <a:solidFill>
                <a:srgbClr val="FFD7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rPr>
                  <a:t>   </a:t>
                </a:r>
              </a:p>
            </p:txBody>
          </p:sp>
          <p:pic>
            <p:nvPicPr>
              <p:cNvPr id="54" name="Picture 53" descr="addin_tmp.png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743200" y="2705097"/>
                <a:ext cx="952500" cy="630433"/>
              </a:xfrm>
              <a:prstGeom prst="rect">
                <a:avLst/>
              </a:prstGeom>
            </p:spPr>
          </p:pic>
        </p:grpSp>
        <p:sp>
          <p:nvSpPr>
            <p:cNvPr id="55" name="Rounded Rectangle 54"/>
            <p:cNvSpPr/>
            <p:nvPr/>
          </p:nvSpPr>
          <p:spPr bwMode="auto">
            <a:xfrm>
              <a:off x="152400" y="5410200"/>
              <a:ext cx="7696200" cy="838200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5333999" y="5486400"/>
              <a:ext cx="762001" cy="685800"/>
              <a:chOff x="5181600" y="5410200"/>
              <a:chExt cx="762001" cy="685800"/>
            </a:xfrm>
          </p:grpSpPr>
          <p:sp>
            <p:nvSpPr>
              <p:cNvPr id="76" name="Isosceles Triangle 75"/>
              <p:cNvSpPr/>
              <p:nvPr/>
            </p:nvSpPr>
            <p:spPr bwMode="auto">
              <a:xfrm>
                <a:off x="5181601" y="5410200"/>
                <a:ext cx="762000" cy="4572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rPr>
                  <a:t>   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5181600" y="5867400"/>
                <a:ext cx="762000" cy="228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</p:grpSp>
      </p:grpSp>
      <p:sp>
        <p:nvSpPr>
          <p:cNvPr id="105" name="Rounded Rectangle 104"/>
          <p:cNvSpPr/>
          <p:nvPr/>
        </p:nvSpPr>
        <p:spPr bwMode="auto">
          <a:xfrm>
            <a:off x="228600" y="381000"/>
            <a:ext cx="8610600" cy="8382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833246" y="2666003"/>
            <a:ext cx="1495309" cy="370496"/>
            <a:chOff x="2833246" y="2666002"/>
            <a:chExt cx="1495309" cy="471055"/>
          </a:xfrm>
        </p:grpSpPr>
        <p:grpSp>
          <p:nvGrpSpPr>
            <p:cNvPr id="75" name="Group 74"/>
            <p:cNvGrpSpPr/>
            <p:nvPr/>
          </p:nvGrpSpPr>
          <p:grpSpPr>
            <a:xfrm>
              <a:off x="3769420" y="2669969"/>
              <a:ext cx="559135" cy="463138"/>
              <a:chOff x="3769420" y="2669969"/>
              <a:chExt cx="559135" cy="463138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3957457" y="2669969"/>
                <a:ext cx="181096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3769420" y="2980707"/>
                <a:ext cx="559135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3856511" y="2824342"/>
                <a:ext cx="381000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833246" y="2666002"/>
              <a:ext cx="559135" cy="463138"/>
              <a:chOff x="3769420" y="2669969"/>
              <a:chExt cx="559135" cy="463138"/>
            </a:xfrm>
          </p:grpSpPr>
          <p:sp>
            <p:nvSpPr>
              <p:cNvPr id="102" name="Rectangle 101"/>
              <p:cNvSpPr/>
              <p:nvPr/>
            </p:nvSpPr>
            <p:spPr bwMode="auto">
              <a:xfrm>
                <a:off x="3957457" y="2669969"/>
                <a:ext cx="181096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769420" y="2980707"/>
                <a:ext cx="559135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3856511" y="2824342"/>
                <a:ext cx="381000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304300" y="2673919"/>
              <a:ext cx="559135" cy="463138"/>
              <a:chOff x="3769420" y="2669969"/>
              <a:chExt cx="559135" cy="463138"/>
            </a:xfrm>
          </p:grpSpPr>
          <p:sp>
            <p:nvSpPr>
              <p:cNvPr id="89" name="Rectangle 88"/>
              <p:cNvSpPr/>
              <p:nvPr/>
            </p:nvSpPr>
            <p:spPr bwMode="auto">
              <a:xfrm>
                <a:off x="3957457" y="2669969"/>
                <a:ext cx="181096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3769420" y="2980707"/>
                <a:ext cx="559135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3856511" y="2824342"/>
                <a:ext cx="381000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</p:grpSp>
      </p:grpSp>
      <p:pic>
        <p:nvPicPr>
          <p:cNvPr id="67" name="Picture 6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480950" y="516575"/>
            <a:ext cx="7939278" cy="54864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2747533" y="3034212"/>
            <a:ext cx="1686391" cy="119882"/>
            <a:chOff x="2747533" y="3034212"/>
            <a:chExt cx="1686391" cy="119882"/>
          </a:xfrm>
        </p:grpSpPr>
        <p:sp>
          <p:nvSpPr>
            <p:cNvPr id="72" name="Rectangle 71"/>
            <p:cNvSpPr/>
            <p:nvPr/>
          </p:nvSpPr>
          <p:spPr bwMode="auto">
            <a:xfrm>
              <a:off x="3723846" y="3034212"/>
              <a:ext cx="710078" cy="119866"/>
            </a:xfrm>
            <a:prstGeom prst="rect">
              <a:avLst/>
            </a:prstGeom>
            <a:solidFill>
              <a:srgbClr val="FFD7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747533" y="3034212"/>
              <a:ext cx="710078" cy="119866"/>
            </a:xfrm>
            <a:prstGeom prst="rect">
              <a:avLst/>
            </a:prstGeom>
            <a:solidFill>
              <a:srgbClr val="FFD7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3233273" y="3034228"/>
              <a:ext cx="710078" cy="119866"/>
            </a:xfrm>
            <a:prstGeom prst="rect">
              <a:avLst/>
            </a:prstGeom>
            <a:solidFill>
              <a:srgbClr val="FFD7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38200" y="3276600"/>
            <a:ext cx="8239936" cy="1644941"/>
            <a:chOff x="838200" y="3276600"/>
            <a:chExt cx="8239936" cy="1644941"/>
          </a:xfrm>
        </p:grpSpPr>
        <p:sp>
          <p:nvSpPr>
            <p:cNvPr id="81" name="Rectangle 80"/>
            <p:cNvSpPr/>
            <p:nvPr/>
          </p:nvSpPr>
          <p:spPr bwMode="auto">
            <a:xfrm>
              <a:off x="2835225" y="4112825"/>
              <a:ext cx="381000" cy="338138"/>
            </a:xfrm>
            <a:prstGeom prst="rect">
              <a:avLst/>
            </a:prstGeom>
            <a:solidFill>
              <a:srgbClr val="FFD7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320125" y="4122725"/>
              <a:ext cx="381000" cy="338138"/>
            </a:xfrm>
            <a:prstGeom prst="rect">
              <a:avLst/>
            </a:prstGeom>
            <a:solidFill>
              <a:srgbClr val="FFD7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grpSp>
          <p:nvGrpSpPr>
            <p:cNvPr id="83" name="Group 64"/>
            <p:cNvGrpSpPr/>
            <p:nvPr/>
          </p:nvGrpSpPr>
          <p:grpSpPr>
            <a:xfrm>
              <a:off x="838200" y="3276600"/>
              <a:ext cx="8239936" cy="1644941"/>
              <a:chOff x="838200" y="3276600"/>
              <a:chExt cx="8239936" cy="1644941"/>
            </a:xfrm>
          </p:grpSpPr>
          <p:sp>
            <p:nvSpPr>
              <p:cNvPr id="95" name="Isosceles Triangle 94"/>
              <p:cNvSpPr/>
              <p:nvPr/>
            </p:nvSpPr>
            <p:spPr bwMode="auto">
              <a:xfrm>
                <a:off x="2286000" y="3505200"/>
                <a:ext cx="1447800" cy="6096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rPr>
                  <a:t>   </a:t>
                </a:r>
              </a:p>
            </p:txBody>
          </p:sp>
          <p:pic>
            <p:nvPicPr>
              <p:cNvPr id="96" name="Picture 95" descr="addin_tmp.png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38200" y="3723451"/>
                <a:ext cx="304800" cy="391349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1905000" y="3352800"/>
                <a:ext cx="4154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(</a:t>
                </a:r>
                <a:endParaRPr lang="en-US" sz="54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37251" y="3276600"/>
                <a:ext cx="4154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)</a:t>
                </a:r>
                <a:endParaRPr lang="en-US" sz="5400" dirty="0"/>
              </a:p>
            </p:txBody>
          </p:sp>
          <p:sp>
            <p:nvSpPr>
              <p:cNvPr id="100" name="Isosceles Triangle 99"/>
              <p:cNvSpPr/>
              <p:nvPr/>
            </p:nvSpPr>
            <p:spPr bwMode="auto">
              <a:xfrm>
                <a:off x="4343400" y="3581400"/>
                <a:ext cx="703385" cy="4572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rPr>
                  <a:t>   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886200" y="3276600"/>
                <a:ext cx="3898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-</a:t>
                </a:r>
                <a:endParaRPr lang="en-US" sz="4800" dirty="0"/>
              </a:p>
            </p:txBody>
          </p:sp>
          <p:pic>
            <p:nvPicPr>
              <p:cNvPr id="104" name="Picture 103" descr="addin_tmp.pn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71600" y="3276600"/>
                <a:ext cx="533400" cy="1199414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6400800" y="3581400"/>
                <a:ext cx="26773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[Adapt-</a:t>
                </a:r>
                <a:r>
                  <a:rPr lang="en-US" sz="2000" dirty="0" err="1" smtClean="0"/>
                  <a:t>submodularity</a:t>
                </a:r>
                <a:r>
                  <a:rPr lang="en-US" sz="2000" dirty="0" smtClean="0"/>
                  <a:t>]</a:t>
                </a:r>
                <a:endParaRPr lang="en-US" sz="2000" dirty="0"/>
              </a:p>
            </p:txBody>
          </p:sp>
          <p:pic>
            <p:nvPicPr>
              <p:cNvPr id="110" name="Picture 109" descr="addin_tmp.pn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029200" y="4267200"/>
                <a:ext cx="2971800" cy="654341"/>
              </a:xfrm>
              <a:prstGeom prst="rect">
                <a:avLst/>
              </a:prstGeom>
            </p:spPr>
          </p:pic>
          <p:cxnSp>
            <p:nvCxnSpPr>
              <p:cNvPr id="111" name="Straight Arrow Connector 110"/>
              <p:cNvCxnSpPr/>
              <p:nvPr/>
            </p:nvCxnSpPr>
            <p:spPr bwMode="auto">
              <a:xfrm rot="10800000">
                <a:off x="3733801" y="4267200"/>
                <a:ext cx="1151051" cy="22860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12" name="Rectangle 111"/>
              <p:cNvSpPr/>
              <p:nvPr/>
            </p:nvSpPr>
            <p:spPr bwMode="auto">
              <a:xfrm>
                <a:off x="2362200" y="4114800"/>
                <a:ext cx="381000" cy="338138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</p:grpSp>
        <p:pic>
          <p:nvPicPr>
            <p:cNvPr id="84" name="Picture 83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1" cstate="print"/>
            <a:stretch>
              <a:fillRect/>
            </a:stretch>
          </p:blipFill>
          <p:spPr>
            <a:xfrm>
              <a:off x="2473326" y="4130674"/>
              <a:ext cx="136207" cy="284797"/>
            </a:xfrm>
            <a:prstGeom prst="rect">
              <a:avLst/>
            </a:prstGeom>
          </p:spPr>
        </p:pic>
        <p:pic>
          <p:nvPicPr>
            <p:cNvPr id="86" name="Picture 85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 cstate="print"/>
            <a:stretch>
              <a:fillRect/>
            </a:stretch>
          </p:blipFill>
          <p:spPr>
            <a:xfrm>
              <a:off x="2958226" y="4152449"/>
              <a:ext cx="136207" cy="284797"/>
            </a:xfrm>
            <a:prstGeom prst="rect">
              <a:avLst/>
            </a:prstGeom>
          </p:spPr>
        </p:pic>
        <p:pic>
          <p:nvPicPr>
            <p:cNvPr id="90" name="Picture 89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 cstate="print"/>
            <a:stretch>
              <a:fillRect/>
            </a:stretch>
          </p:blipFill>
          <p:spPr>
            <a:xfrm>
              <a:off x="3431251" y="4150474"/>
              <a:ext cx="136207" cy="284797"/>
            </a:xfrm>
            <a:prstGeom prst="rect">
              <a:avLst/>
            </a:prstGeom>
          </p:spPr>
        </p:pic>
      </p:grpSp>
      <p:sp>
        <p:nvSpPr>
          <p:cNvPr id="63" name="Rounded Rectangle 62"/>
          <p:cNvSpPr/>
          <p:nvPr/>
        </p:nvSpPr>
        <p:spPr bwMode="auto">
          <a:xfrm>
            <a:off x="2572730" y="2893807"/>
            <a:ext cx="2031542" cy="171365"/>
          </a:xfrm>
          <a:prstGeom prst="roundRect">
            <a:avLst/>
          </a:prstGeom>
          <a:solidFill>
            <a:srgbClr val="C00000">
              <a:alpha val="32000"/>
            </a:srgbClr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sosceles Triangle 53"/>
          <p:cNvSpPr/>
          <p:nvPr/>
        </p:nvSpPr>
        <p:spPr bwMode="auto">
          <a:xfrm>
            <a:off x="1187532" y="3111334"/>
            <a:ext cx="2600696" cy="74814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55766" y="3113694"/>
            <a:ext cx="3657600" cy="1066800"/>
            <a:chOff x="990600" y="762000"/>
            <a:chExt cx="3200400" cy="1066800"/>
          </a:xfrm>
          <a:noFill/>
        </p:grpSpPr>
        <p:sp>
          <p:nvSpPr>
            <p:cNvPr id="4" name="Isosceles Triangle 3"/>
            <p:cNvSpPr/>
            <p:nvPr/>
          </p:nvSpPr>
          <p:spPr bwMode="auto">
            <a:xfrm>
              <a:off x="990600" y="762000"/>
              <a:ext cx="3200400" cy="1066800"/>
            </a:xfrm>
            <a:prstGeom prst="triangl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1447800" y="1524000"/>
              <a:ext cx="2286000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14"/>
          <p:cNvGrpSpPr/>
          <p:nvPr/>
        </p:nvGrpSpPr>
        <p:grpSpPr>
          <a:xfrm>
            <a:off x="1756702" y="4030366"/>
            <a:ext cx="1066800" cy="1905000"/>
            <a:chOff x="990600" y="762000"/>
            <a:chExt cx="3200400" cy="1066800"/>
          </a:xfrm>
          <a:solidFill>
            <a:srgbClr val="FFC000"/>
          </a:solidFill>
        </p:grpSpPr>
        <p:sp>
          <p:nvSpPr>
            <p:cNvPr id="67" name="Isosceles Triangle 66"/>
            <p:cNvSpPr/>
            <p:nvPr/>
          </p:nvSpPr>
          <p:spPr bwMode="auto">
            <a:xfrm>
              <a:off x="990600" y="762000"/>
              <a:ext cx="3200400" cy="1066800"/>
            </a:xfrm>
            <a:prstGeom prst="triangl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>
              <a:off x="1321560" y="1615440"/>
              <a:ext cx="2579427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Oval 56"/>
          <p:cNvSpPr/>
          <p:nvPr/>
        </p:nvSpPr>
        <p:spPr bwMode="auto">
          <a:xfrm>
            <a:off x="2461536" y="5637819"/>
            <a:ext cx="230482" cy="230482"/>
          </a:xfrm>
          <a:prstGeom prst="ellipse">
            <a:avLst/>
          </a:prstGeom>
          <a:solidFill>
            <a:srgbClr val="1C1C1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u="sng" smtClean="0"/>
          </a:p>
        </p:txBody>
      </p:sp>
      <p:sp>
        <p:nvSpPr>
          <p:cNvPr id="48" name="Oval 47"/>
          <p:cNvSpPr/>
          <p:nvPr/>
        </p:nvSpPr>
        <p:spPr bwMode="auto">
          <a:xfrm>
            <a:off x="2463629" y="5648555"/>
            <a:ext cx="230482" cy="230482"/>
          </a:xfrm>
          <a:prstGeom prst="ellipse">
            <a:avLst/>
          </a:prstGeom>
          <a:solidFill>
            <a:srgbClr val="1C1C1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b="1" u="sng" smtClean="0"/>
          </a:p>
        </p:txBody>
      </p:sp>
      <p:sp>
        <p:nvSpPr>
          <p:cNvPr id="34" name="Oval 33"/>
          <p:cNvSpPr/>
          <p:nvPr/>
        </p:nvSpPr>
        <p:spPr bwMode="auto">
          <a:xfrm>
            <a:off x="2169195" y="3917979"/>
            <a:ext cx="230482" cy="23048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u="sng" smtClean="0"/>
          </a:p>
        </p:txBody>
      </p:sp>
      <p:sp>
        <p:nvSpPr>
          <p:cNvPr id="26" name="TextBox 25"/>
          <p:cNvSpPr txBox="1"/>
          <p:nvPr/>
        </p:nvSpPr>
        <p:spPr>
          <a:xfrm>
            <a:off x="2650624" y="45478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sp>
        <p:nvSpPr>
          <p:cNvPr id="44" name="TextBox 43"/>
          <p:cNvSpPr txBox="1"/>
          <p:nvPr/>
        </p:nvSpPr>
        <p:spPr>
          <a:xfrm>
            <a:off x="812070" y="1110496"/>
            <a:ext cx="726513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world-state dictates which path in the tree we’ll take.</a:t>
            </a:r>
          </a:p>
          <a:p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FF0000"/>
                </a:solidFill>
              </a:rPr>
              <a:t>For each node </a:t>
            </a:r>
            <a:r>
              <a:rPr lang="en-US" sz="2200" dirty="0" smtClean="0"/>
              <a:t>at layer </a:t>
            </a:r>
            <a:r>
              <a:rPr lang="en-US" sz="2200" i="1" dirty="0" smtClean="0"/>
              <a:t>i+1</a:t>
            </a:r>
            <a:r>
              <a:rPr lang="en-US" sz="2200" dirty="0" smtClean="0"/>
              <a:t>, </a:t>
            </a:r>
            <a:endParaRPr lang="en-US" sz="2200" dirty="0" smtClean="0">
              <a:solidFill>
                <a:srgbClr val="011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011FFF"/>
                </a:solidFill>
              </a:rPr>
              <a:t>Sample</a:t>
            </a:r>
            <a:r>
              <a:rPr lang="en-US" sz="2200" dirty="0" smtClean="0"/>
              <a:t> path to layer </a:t>
            </a:r>
            <a:r>
              <a:rPr lang="en-US" sz="2200" i="1" dirty="0" smtClean="0"/>
              <a:t>j,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FF9900"/>
                </a:solidFill>
              </a:rPr>
              <a:t>Play</a:t>
            </a:r>
            <a:r>
              <a:rPr lang="en-US" sz="2200" dirty="0" smtClean="0"/>
              <a:t> the resulting layer </a:t>
            </a:r>
            <a:r>
              <a:rPr lang="en-US" sz="2200" i="1" dirty="0" smtClean="0"/>
              <a:t>j</a:t>
            </a:r>
            <a:r>
              <a:rPr lang="en-US" sz="2200" dirty="0" smtClean="0"/>
              <a:t> action at layer </a:t>
            </a:r>
            <a:r>
              <a:rPr lang="en-US" sz="2200" i="1" dirty="0" smtClean="0"/>
              <a:t>i+1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58" name="Picture 5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365818" y="3851945"/>
            <a:ext cx="1441323" cy="29718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442019" y="5585712"/>
            <a:ext cx="918781" cy="297180"/>
          </a:xfrm>
          <a:prstGeom prst="rect">
            <a:avLst/>
          </a:prstGeom>
        </p:spPr>
      </p:pic>
      <p:grpSp>
        <p:nvGrpSpPr>
          <p:cNvPr id="37" name="Group 14"/>
          <p:cNvGrpSpPr/>
          <p:nvPr/>
        </p:nvGrpSpPr>
        <p:grpSpPr>
          <a:xfrm>
            <a:off x="655766" y="4028094"/>
            <a:ext cx="1066800" cy="1905000"/>
            <a:chOff x="990600" y="762000"/>
            <a:chExt cx="3200400" cy="1066800"/>
          </a:xfrm>
          <a:noFill/>
        </p:grpSpPr>
        <p:sp>
          <p:nvSpPr>
            <p:cNvPr id="41" name="Isosceles Triangle 40"/>
            <p:cNvSpPr/>
            <p:nvPr/>
          </p:nvSpPr>
          <p:spPr bwMode="auto">
            <a:xfrm>
              <a:off x="990600" y="762000"/>
              <a:ext cx="3200400" cy="1066800"/>
            </a:xfrm>
            <a:prstGeom prst="triangle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1321560" y="1615440"/>
              <a:ext cx="2579427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Oval 37"/>
          <p:cNvSpPr/>
          <p:nvPr/>
        </p:nvSpPr>
        <p:spPr bwMode="auto">
          <a:xfrm>
            <a:off x="766086" y="5628294"/>
            <a:ext cx="230482" cy="230482"/>
          </a:xfrm>
          <a:prstGeom prst="ellipse">
            <a:avLst/>
          </a:prstGeom>
          <a:solidFill>
            <a:srgbClr val="96969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u="sng" smtClean="0"/>
          </a:p>
        </p:txBody>
      </p:sp>
      <p:sp>
        <p:nvSpPr>
          <p:cNvPr id="39" name="Oval 38"/>
          <p:cNvSpPr/>
          <p:nvPr/>
        </p:nvSpPr>
        <p:spPr bwMode="auto">
          <a:xfrm>
            <a:off x="1070886" y="5628294"/>
            <a:ext cx="230482" cy="230482"/>
          </a:xfrm>
          <a:prstGeom prst="ellipse">
            <a:avLst/>
          </a:prstGeom>
          <a:solidFill>
            <a:srgbClr val="4D4D4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u="sng" smtClean="0"/>
          </a:p>
        </p:txBody>
      </p:sp>
      <p:sp>
        <p:nvSpPr>
          <p:cNvPr id="40" name="Oval 39"/>
          <p:cNvSpPr/>
          <p:nvPr/>
        </p:nvSpPr>
        <p:spPr bwMode="auto">
          <a:xfrm>
            <a:off x="1375686" y="5628294"/>
            <a:ext cx="230482" cy="230482"/>
          </a:xfrm>
          <a:prstGeom prst="ellipse">
            <a:avLst/>
          </a:prstGeom>
          <a:solidFill>
            <a:srgbClr val="1C1C1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u="sng" smtClean="0"/>
          </a:p>
        </p:txBody>
      </p:sp>
      <p:sp>
        <p:nvSpPr>
          <p:cNvPr id="43" name="Oval 42"/>
          <p:cNvSpPr/>
          <p:nvPr/>
        </p:nvSpPr>
        <p:spPr bwMode="auto">
          <a:xfrm>
            <a:off x="1072023" y="3917774"/>
            <a:ext cx="230482" cy="23048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u="sng" smtClean="0"/>
          </a:p>
        </p:txBody>
      </p:sp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layer </a:t>
            </a:r>
            <a:r>
              <a:rPr lang="en-US" i="1" dirty="0" smtClean="0"/>
              <a:t>j</a:t>
            </a:r>
            <a:r>
              <a:rPr lang="en-US" dirty="0" smtClean="0"/>
              <a:t> at layer </a:t>
            </a:r>
            <a:r>
              <a:rPr lang="en-US" i="1" dirty="0" smtClean="0"/>
              <a:t>i+1</a:t>
            </a:r>
            <a:endParaRPr lang="en-US" i="1" dirty="0"/>
          </a:p>
        </p:txBody>
      </p:sp>
      <p:grpSp>
        <p:nvGrpSpPr>
          <p:cNvPr id="59" name="Group 14"/>
          <p:cNvGrpSpPr/>
          <p:nvPr/>
        </p:nvGrpSpPr>
        <p:grpSpPr>
          <a:xfrm>
            <a:off x="3217009" y="4030366"/>
            <a:ext cx="1066800" cy="1905000"/>
            <a:chOff x="990600" y="762000"/>
            <a:chExt cx="3200400" cy="1066800"/>
          </a:xfrm>
          <a:solidFill>
            <a:srgbClr val="FFC000"/>
          </a:solidFill>
        </p:grpSpPr>
        <p:sp>
          <p:nvSpPr>
            <p:cNvPr id="60" name="Isosceles Triangle 59"/>
            <p:cNvSpPr/>
            <p:nvPr/>
          </p:nvSpPr>
          <p:spPr bwMode="auto">
            <a:xfrm>
              <a:off x="990600" y="762000"/>
              <a:ext cx="3200400" cy="1066800"/>
            </a:xfrm>
            <a:prstGeom prst="triangl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>
              <a:off x="1321560" y="1615440"/>
              <a:ext cx="2579427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Oval 61"/>
          <p:cNvSpPr/>
          <p:nvPr/>
        </p:nvSpPr>
        <p:spPr bwMode="auto">
          <a:xfrm>
            <a:off x="3327329" y="5630566"/>
            <a:ext cx="230482" cy="230482"/>
          </a:xfrm>
          <a:prstGeom prst="ellipse">
            <a:avLst/>
          </a:prstGeom>
          <a:solidFill>
            <a:srgbClr val="96969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u="sng" smtClean="0"/>
          </a:p>
        </p:txBody>
      </p:sp>
      <p:sp>
        <p:nvSpPr>
          <p:cNvPr id="63" name="Oval 62"/>
          <p:cNvSpPr/>
          <p:nvPr/>
        </p:nvSpPr>
        <p:spPr bwMode="auto">
          <a:xfrm>
            <a:off x="3632129" y="5630566"/>
            <a:ext cx="230482" cy="230482"/>
          </a:xfrm>
          <a:prstGeom prst="ellipse">
            <a:avLst/>
          </a:prstGeom>
          <a:solidFill>
            <a:srgbClr val="4D4D4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u="sng" smtClean="0"/>
          </a:p>
        </p:txBody>
      </p:sp>
      <p:sp>
        <p:nvSpPr>
          <p:cNvPr id="64" name="Oval 63"/>
          <p:cNvSpPr/>
          <p:nvPr/>
        </p:nvSpPr>
        <p:spPr bwMode="auto">
          <a:xfrm>
            <a:off x="3936929" y="5630566"/>
            <a:ext cx="230482" cy="230482"/>
          </a:xfrm>
          <a:prstGeom prst="ellipse">
            <a:avLst/>
          </a:prstGeom>
          <a:solidFill>
            <a:srgbClr val="1C1C1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u="sng" smtClean="0"/>
          </a:p>
        </p:txBody>
      </p:sp>
      <p:sp>
        <p:nvSpPr>
          <p:cNvPr id="65" name="Oval 64"/>
          <p:cNvSpPr/>
          <p:nvPr/>
        </p:nvSpPr>
        <p:spPr bwMode="auto">
          <a:xfrm>
            <a:off x="3625684" y="3920046"/>
            <a:ext cx="230482" cy="23048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u="sng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2045087" y="3117238"/>
            <a:ext cx="425302" cy="1030675"/>
            <a:chOff x="2684721" y="2975344"/>
            <a:chExt cx="425302" cy="1030675"/>
          </a:xfrm>
        </p:grpSpPr>
        <p:sp>
          <p:nvSpPr>
            <p:cNvPr id="47" name="Freeform 46"/>
            <p:cNvSpPr/>
            <p:nvPr/>
          </p:nvSpPr>
          <p:spPr bwMode="auto">
            <a:xfrm>
              <a:off x="2684721" y="2975344"/>
              <a:ext cx="425302" cy="813973"/>
            </a:xfrm>
            <a:custGeom>
              <a:avLst/>
              <a:gdLst>
                <a:gd name="connsiteX0" fmla="*/ 425302 w 425302"/>
                <a:gd name="connsiteY0" fmla="*/ 0 h 813973"/>
                <a:gd name="connsiteX1" fmla="*/ 329609 w 425302"/>
                <a:gd name="connsiteY1" fmla="*/ 31898 h 813973"/>
                <a:gd name="connsiteX2" fmla="*/ 297712 w 425302"/>
                <a:gd name="connsiteY2" fmla="*/ 53163 h 813973"/>
                <a:gd name="connsiteX3" fmla="*/ 233916 w 425302"/>
                <a:gd name="connsiteY3" fmla="*/ 85061 h 813973"/>
                <a:gd name="connsiteX4" fmla="*/ 244549 w 425302"/>
                <a:gd name="connsiteY4" fmla="*/ 116958 h 813973"/>
                <a:gd name="connsiteX5" fmla="*/ 287079 w 425302"/>
                <a:gd name="connsiteY5" fmla="*/ 127591 h 813973"/>
                <a:gd name="connsiteX6" fmla="*/ 318977 w 425302"/>
                <a:gd name="connsiteY6" fmla="*/ 148856 h 813973"/>
                <a:gd name="connsiteX7" fmla="*/ 308344 w 425302"/>
                <a:gd name="connsiteY7" fmla="*/ 191386 h 813973"/>
                <a:gd name="connsiteX8" fmla="*/ 244549 w 425302"/>
                <a:gd name="connsiteY8" fmla="*/ 212651 h 813973"/>
                <a:gd name="connsiteX9" fmla="*/ 159488 w 425302"/>
                <a:gd name="connsiteY9" fmla="*/ 255182 h 813973"/>
                <a:gd name="connsiteX10" fmla="*/ 95693 w 425302"/>
                <a:gd name="connsiteY10" fmla="*/ 276447 h 813973"/>
                <a:gd name="connsiteX11" fmla="*/ 170121 w 425302"/>
                <a:gd name="connsiteY11" fmla="*/ 318977 h 813973"/>
                <a:gd name="connsiteX12" fmla="*/ 233916 w 425302"/>
                <a:gd name="connsiteY12" fmla="*/ 329609 h 813973"/>
                <a:gd name="connsiteX13" fmla="*/ 159488 w 425302"/>
                <a:gd name="connsiteY13" fmla="*/ 372140 h 813973"/>
                <a:gd name="connsiteX14" fmla="*/ 85060 w 425302"/>
                <a:gd name="connsiteY14" fmla="*/ 404037 h 813973"/>
                <a:gd name="connsiteX15" fmla="*/ 53163 w 425302"/>
                <a:gd name="connsiteY15" fmla="*/ 425303 h 813973"/>
                <a:gd name="connsiteX16" fmla="*/ 116958 w 425302"/>
                <a:gd name="connsiteY16" fmla="*/ 467833 h 813973"/>
                <a:gd name="connsiteX17" fmla="*/ 148856 w 425302"/>
                <a:gd name="connsiteY17" fmla="*/ 489098 h 813973"/>
                <a:gd name="connsiteX18" fmla="*/ 191386 w 425302"/>
                <a:gd name="connsiteY18" fmla="*/ 499730 h 813973"/>
                <a:gd name="connsiteX19" fmla="*/ 223284 w 425302"/>
                <a:gd name="connsiteY19" fmla="*/ 510363 h 813973"/>
                <a:gd name="connsiteX20" fmla="*/ 159488 w 425302"/>
                <a:gd name="connsiteY20" fmla="*/ 552893 h 813973"/>
                <a:gd name="connsiteX21" fmla="*/ 127591 w 425302"/>
                <a:gd name="connsiteY21" fmla="*/ 574158 h 813973"/>
                <a:gd name="connsiteX22" fmla="*/ 63795 w 425302"/>
                <a:gd name="connsiteY22" fmla="*/ 595423 h 813973"/>
                <a:gd name="connsiteX23" fmla="*/ 42530 w 425302"/>
                <a:gd name="connsiteY23" fmla="*/ 616689 h 813973"/>
                <a:gd name="connsiteX24" fmla="*/ 10632 w 425302"/>
                <a:gd name="connsiteY24" fmla="*/ 627321 h 813973"/>
                <a:gd name="connsiteX25" fmla="*/ 0 w 425302"/>
                <a:gd name="connsiteY25" fmla="*/ 659219 h 813973"/>
                <a:gd name="connsiteX26" fmla="*/ 31898 w 425302"/>
                <a:gd name="connsiteY26" fmla="*/ 669851 h 813973"/>
                <a:gd name="connsiteX27" fmla="*/ 42530 w 425302"/>
                <a:gd name="connsiteY27" fmla="*/ 701749 h 813973"/>
                <a:gd name="connsiteX28" fmla="*/ 63795 w 425302"/>
                <a:gd name="connsiteY28" fmla="*/ 733647 h 813973"/>
                <a:gd name="connsiteX29" fmla="*/ 127591 w 425302"/>
                <a:gd name="connsiteY29" fmla="*/ 776177 h 813973"/>
                <a:gd name="connsiteX30" fmla="*/ 170121 w 425302"/>
                <a:gd name="connsiteY30" fmla="*/ 808075 h 8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5302" h="813973">
                  <a:moveTo>
                    <a:pt x="425302" y="0"/>
                  </a:moveTo>
                  <a:cubicBezTo>
                    <a:pt x="393404" y="10633"/>
                    <a:pt x="357585" y="13247"/>
                    <a:pt x="329609" y="31898"/>
                  </a:cubicBezTo>
                  <a:cubicBezTo>
                    <a:pt x="318977" y="38986"/>
                    <a:pt x="309141" y="47448"/>
                    <a:pt x="297712" y="53163"/>
                  </a:cubicBezTo>
                  <a:cubicBezTo>
                    <a:pt x="209666" y="97187"/>
                    <a:pt x="325336" y="24116"/>
                    <a:pt x="233916" y="85061"/>
                  </a:cubicBezTo>
                  <a:cubicBezTo>
                    <a:pt x="237460" y="95693"/>
                    <a:pt x="235797" y="109957"/>
                    <a:pt x="244549" y="116958"/>
                  </a:cubicBezTo>
                  <a:cubicBezTo>
                    <a:pt x="255960" y="126087"/>
                    <a:pt x="273648" y="121835"/>
                    <a:pt x="287079" y="127591"/>
                  </a:cubicBezTo>
                  <a:cubicBezTo>
                    <a:pt x="298825" y="132625"/>
                    <a:pt x="308344" y="141768"/>
                    <a:pt x="318977" y="148856"/>
                  </a:cubicBezTo>
                  <a:cubicBezTo>
                    <a:pt x="315433" y="163033"/>
                    <a:pt x="319439" y="181876"/>
                    <a:pt x="308344" y="191386"/>
                  </a:cubicBezTo>
                  <a:cubicBezTo>
                    <a:pt x="291325" y="205974"/>
                    <a:pt x="265152" y="203821"/>
                    <a:pt x="244549" y="212651"/>
                  </a:cubicBezTo>
                  <a:cubicBezTo>
                    <a:pt x="215412" y="225139"/>
                    <a:pt x="189562" y="245157"/>
                    <a:pt x="159488" y="255182"/>
                  </a:cubicBezTo>
                  <a:lnTo>
                    <a:pt x="95693" y="276447"/>
                  </a:lnTo>
                  <a:cubicBezTo>
                    <a:pt x="117049" y="290684"/>
                    <a:pt x="145595" y="311619"/>
                    <a:pt x="170121" y="318977"/>
                  </a:cubicBezTo>
                  <a:cubicBezTo>
                    <a:pt x="190770" y="325172"/>
                    <a:pt x="212651" y="326065"/>
                    <a:pt x="233916" y="329609"/>
                  </a:cubicBezTo>
                  <a:cubicBezTo>
                    <a:pt x="192593" y="370933"/>
                    <a:pt x="234452" y="334658"/>
                    <a:pt x="159488" y="372140"/>
                  </a:cubicBezTo>
                  <a:cubicBezTo>
                    <a:pt x="86062" y="408853"/>
                    <a:pt x="173575" y="381910"/>
                    <a:pt x="85060" y="404037"/>
                  </a:cubicBezTo>
                  <a:cubicBezTo>
                    <a:pt x="74428" y="411126"/>
                    <a:pt x="55669" y="412772"/>
                    <a:pt x="53163" y="425303"/>
                  </a:cubicBezTo>
                  <a:cubicBezTo>
                    <a:pt x="46171" y="460267"/>
                    <a:pt x="103615" y="464497"/>
                    <a:pt x="116958" y="467833"/>
                  </a:cubicBezTo>
                  <a:cubicBezTo>
                    <a:pt x="127591" y="474921"/>
                    <a:pt x="137110" y="484064"/>
                    <a:pt x="148856" y="489098"/>
                  </a:cubicBezTo>
                  <a:cubicBezTo>
                    <a:pt x="162287" y="494854"/>
                    <a:pt x="177335" y="495716"/>
                    <a:pt x="191386" y="499730"/>
                  </a:cubicBezTo>
                  <a:cubicBezTo>
                    <a:pt x="202163" y="502809"/>
                    <a:pt x="212651" y="506819"/>
                    <a:pt x="223284" y="510363"/>
                  </a:cubicBezTo>
                  <a:cubicBezTo>
                    <a:pt x="162815" y="570832"/>
                    <a:pt x="221040" y="522117"/>
                    <a:pt x="159488" y="552893"/>
                  </a:cubicBezTo>
                  <a:cubicBezTo>
                    <a:pt x="148058" y="558608"/>
                    <a:pt x="139268" y="568968"/>
                    <a:pt x="127591" y="574158"/>
                  </a:cubicBezTo>
                  <a:cubicBezTo>
                    <a:pt x="107107" y="583262"/>
                    <a:pt x="63795" y="595423"/>
                    <a:pt x="63795" y="595423"/>
                  </a:cubicBezTo>
                  <a:cubicBezTo>
                    <a:pt x="56707" y="602512"/>
                    <a:pt x="51126" y="611531"/>
                    <a:pt x="42530" y="616689"/>
                  </a:cubicBezTo>
                  <a:cubicBezTo>
                    <a:pt x="32919" y="622455"/>
                    <a:pt x="18557" y="619396"/>
                    <a:pt x="10632" y="627321"/>
                  </a:cubicBezTo>
                  <a:cubicBezTo>
                    <a:pt x="2707" y="635246"/>
                    <a:pt x="3544" y="648586"/>
                    <a:pt x="0" y="659219"/>
                  </a:cubicBezTo>
                  <a:cubicBezTo>
                    <a:pt x="10633" y="662763"/>
                    <a:pt x="23973" y="661926"/>
                    <a:pt x="31898" y="669851"/>
                  </a:cubicBezTo>
                  <a:cubicBezTo>
                    <a:pt x="39823" y="677776"/>
                    <a:pt x="37518" y="691724"/>
                    <a:pt x="42530" y="701749"/>
                  </a:cubicBezTo>
                  <a:cubicBezTo>
                    <a:pt x="48245" y="713179"/>
                    <a:pt x="54178" y="725232"/>
                    <a:pt x="63795" y="733647"/>
                  </a:cubicBezTo>
                  <a:cubicBezTo>
                    <a:pt x="83029" y="750477"/>
                    <a:pt x="127591" y="776177"/>
                    <a:pt x="127591" y="776177"/>
                  </a:cubicBezTo>
                  <a:cubicBezTo>
                    <a:pt x="152788" y="813973"/>
                    <a:pt x="136077" y="808075"/>
                    <a:pt x="170121" y="808075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811440" y="3775537"/>
              <a:ext cx="230482" cy="230482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</a:pPr>
              <a:endParaRPr lang="en-US" u="sng" smtClean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198728" y="4180494"/>
            <a:ext cx="497490" cy="1694895"/>
            <a:chOff x="2838362" y="4038600"/>
            <a:chExt cx="497490" cy="1694895"/>
          </a:xfrm>
        </p:grpSpPr>
        <p:sp>
          <p:nvSpPr>
            <p:cNvPr id="52" name="Freeform 51"/>
            <p:cNvSpPr/>
            <p:nvPr/>
          </p:nvSpPr>
          <p:spPr bwMode="auto">
            <a:xfrm>
              <a:off x="2838362" y="4038600"/>
              <a:ext cx="364681" cy="1595795"/>
            </a:xfrm>
            <a:custGeom>
              <a:avLst/>
              <a:gdLst>
                <a:gd name="connsiteX0" fmla="*/ 48378 w 325945"/>
                <a:gd name="connsiteY0" fmla="*/ 0 h 2222205"/>
                <a:gd name="connsiteX1" fmla="*/ 80275 w 325945"/>
                <a:gd name="connsiteY1" fmla="*/ 42530 h 2222205"/>
                <a:gd name="connsiteX2" fmla="*/ 112173 w 325945"/>
                <a:gd name="connsiteY2" fmla="*/ 244549 h 2222205"/>
                <a:gd name="connsiteX3" fmla="*/ 133438 w 325945"/>
                <a:gd name="connsiteY3" fmla="*/ 297712 h 2222205"/>
                <a:gd name="connsiteX4" fmla="*/ 90908 w 325945"/>
                <a:gd name="connsiteY4" fmla="*/ 489098 h 2222205"/>
                <a:gd name="connsiteX5" fmla="*/ 80275 w 325945"/>
                <a:gd name="connsiteY5" fmla="*/ 520995 h 2222205"/>
                <a:gd name="connsiteX6" fmla="*/ 59010 w 325945"/>
                <a:gd name="connsiteY6" fmla="*/ 552893 h 2222205"/>
                <a:gd name="connsiteX7" fmla="*/ 48378 w 325945"/>
                <a:gd name="connsiteY7" fmla="*/ 595423 h 2222205"/>
                <a:gd name="connsiteX8" fmla="*/ 27112 w 325945"/>
                <a:gd name="connsiteY8" fmla="*/ 616688 h 2222205"/>
                <a:gd name="connsiteX9" fmla="*/ 5847 w 325945"/>
                <a:gd name="connsiteY9" fmla="*/ 680484 h 2222205"/>
                <a:gd name="connsiteX10" fmla="*/ 90908 w 325945"/>
                <a:gd name="connsiteY10" fmla="*/ 786809 h 2222205"/>
                <a:gd name="connsiteX11" fmla="*/ 144071 w 325945"/>
                <a:gd name="connsiteY11" fmla="*/ 850605 h 2222205"/>
                <a:gd name="connsiteX12" fmla="*/ 154703 w 325945"/>
                <a:gd name="connsiteY12" fmla="*/ 882502 h 2222205"/>
                <a:gd name="connsiteX13" fmla="*/ 218498 w 325945"/>
                <a:gd name="connsiteY13" fmla="*/ 946298 h 2222205"/>
                <a:gd name="connsiteX14" fmla="*/ 207866 w 325945"/>
                <a:gd name="connsiteY14" fmla="*/ 1095153 h 2222205"/>
                <a:gd name="connsiteX15" fmla="*/ 186601 w 325945"/>
                <a:gd name="connsiteY15" fmla="*/ 1148316 h 2222205"/>
                <a:gd name="connsiteX16" fmla="*/ 165336 w 325945"/>
                <a:gd name="connsiteY16" fmla="*/ 1212112 h 2222205"/>
                <a:gd name="connsiteX17" fmla="*/ 144071 w 325945"/>
                <a:gd name="connsiteY17" fmla="*/ 1254642 h 2222205"/>
                <a:gd name="connsiteX18" fmla="*/ 122805 w 325945"/>
                <a:gd name="connsiteY18" fmla="*/ 1318437 h 2222205"/>
                <a:gd name="connsiteX19" fmla="*/ 175968 w 325945"/>
                <a:gd name="connsiteY19" fmla="*/ 1414130 h 2222205"/>
                <a:gd name="connsiteX20" fmla="*/ 207866 w 325945"/>
                <a:gd name="connsiteY20" fmla="*/ 1435395 h 2222205"/>
                <a:gd name="connsiteX21" fmla="*/ 218498 w 325945"/>
                <a:gd name="connsiteY21" fmla="*/ 1477926 h 2222205"/>
                <a:gd name="connsiteX22" fmla="*/ 229131 w 325945"/>
                <a:gd name="connsiteY22" fmla="*/ 1509823 h 2222205"/>
                <a:gd name="connsiteX23" fmla="*/ 175968 w 325945"/>
                <a:gd name="connsiteY23" fmla="*/ 1626781 h 2222205"/>
                <a:gd name="connsiteX24" fmla="*/ 133438 w 325945"/>
                <a:gd name="connsiteY24" fmla="*/ 1669312 h 2222205"/>
                <a:gd name="connsiteX25" fmla="*/ 80275 w 325945"/>
                <a:gd name="connsiteY25" fmla="*/ 1743740 h 2222205"/>
                <a:gd name="connsiteX26" fmla="*/ 80275 w 325945"/>
                <a:gd name="connsiteY26" fmla="*/ 1818167 h 2222205"/>
                <a:gd name="connsiteX27" fmla="*/ 112173 w 325945"/>
                <a:gd name="connsiteY27" fmla="*/ 1850065 h 2222205"/>
                <a:gd name="connsiteX28" fmla="*/ 165336 w 325945"/>
                <a:gd name="connsiteY28" fmla="*/ 1935126 h 2222205"/>
                <a:gd name="connsiteX29" fmla="*/ 229131 w 325945"/>
                <a:gd name="connsiteY29" fmla="*/ 2030819 h 2222205"/>
                <a:gd name="connsiteX30" fmla="*/ 250396 w 325945"/>
                <a:gd name="connsiteY30" fmla="*/ 2062716 h 2222205"/>
                <a:gd name="connsiteX31" fmla="*/ 271661 w 325945"/>
                <a:gd name="connsiteY31" fmla="*/ 2126512 h 2222205"/>
                <a:gd name="connsiteX32" fmla="*/ 303559 w 325945"/>
                <a:gd name="connsiteY32" fmla="*/ 2147777 h 2222205"/>
                <a:gd name="connsiteX33" fmla="*/ 324824 w 325945"/>
                <a:gd name="connsiteY33" fmla="*/ 2222205 h 222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5945" h="2222205">
                  <a:moveTo>
                    <a:pt x="48378" y="0"/>
                  </a:moveTo>
                  <a:cubicBezTo>
                    <a:pt x="59010" y="14177"/>
                    <a:pt x="74989" y="25616"/>
                    <a:pt x="80275" y="42530"/>
                  </a:cubicBezTo>
                  <a:cubicBezTo>
                    <a:pt x="124749" y="184849"/>
                    <a:pt x="84347" y="133245"/>
                    <a:pt x="112173" y="244549"/>
                  </a:cubicBezTo>
                  <a:cubicBezTo>
                    <a:pt x="116802" y="263065"/>
                    <a:pt x="126350" y="279991"/>
                    <a:pt x="133438" y="297712"/>
                  </a:cubicBezTo>
                  <a:cubicBezTo>
                    <a:pt x="108490" y="447402"/>
                    <a:pt x="125807" y="384403"/>
                    <a:pt x="90908" y="489098"/>
                  </a:cubicBezTo>
                  <a:cubicBezTo>
                    <a:pt x="87364" y="499730"/>
                    <a:pt x="86492" y="511670"/>
                    <a:pt x="80275" y="520995"/>
                  </a:cubicBezTo>
                  <a:lnTo>
                    <a:pt x="59010" y="552893"/>
                  </a:lnTo>
                  <a:cubicBezTo>
                    <a:pt x="55466" y="567070"/>
                    <a:pt x="54913" y="582353"/>
                    <a:pt x="48378" y="595423"/>
                  </a:cubicBezTo>
                  <a:cubicBezTo>
                    <a:pt x="43895" y="604389"/>
                    <a:pt x="31595" y="607722"/>
                    <a:pt x="27112" y="616688"/>
                  </a:cubicBezTo>
                  <a:cubicBezTo>
                    <a:pt x="17087" y="636737"/>
                    <a:pt x="5847" y="680484"/>
                    <a:pt x="5847" y="680484"/>
                  </a:cubicBezTo>
                  <a:cubicBezTo>
                    <a:pt x="98133" y="818909"/>
                    <a:pt x="0" y="680749"/>
                    <a:pt x="90908" y="786809"/>
                  </a:cubicBezTo>
                  <a:cubicBezTo>
                    <a:pt x="179726" y="890430"/>
                    <a:pt x="33462" y="739996"/>
                    <a:pt x="144071" y="850605"/>
                  </a:cubicBezTo>
                  <a:cubicBezTo>
                    <a:pt x="147615" y="861237"/>
                    <a:pt x="147822" y="873655"/>
                    <a:pt x="154703" y="882502"/>
                  </a:cubicBezTo>
                  <a:cubicBezTo>
                    <a:pt x="173166" y="906241"/>
                    <a:pt x="218498" y="946298"/>
                    <a:pt x="218498" y="946298"/>
                  </a:cubicBezTo>
                  <a:cubicBezTo>
                    <a:pt x="214954" y="995916"/>
                    <a:pt x="215624" y="1046017"/>
                    <a:pt x="207866" y="1095153"/>
                  </a:cubicBezTo>
                  <a:cubicBezTo>
                    <a:pt x="204889" y="1114006"/>
                    <a:pt x="193123" y="1130379"/>
                    <a:pt x="186601" y="1148316"/>
                  </a:cubicBezTo>
                  <a:cubicBezTo>
                    <a:pt x="178941" y="1169382"/>
                    <a:pt x="175361" y="1192063"/>
                    <a:pt x="165336" y="1212112"/>
                  </a:cubicBezTo>
                  <a:cubicBezTo>
                    <a:pt x="158248" y="1226289"/>
                    <a:pt x="149958" y="1239926"/>
                    <a:pt x="144071" y="1254642"/>
                  </a:cubicBezTo>
                  <a:cubicBezTo>
                    <a:pt x="135746" y="1275454"/>
                    <a:pt x="122805" y="1318437"/>
                    <a:pt x="122805" y="1318437"/>
                  </a:cubicBezTo>
                  <a:cubicBezTo>
                    <a:pt x="133885" y="1351676"/>
                    <a:pt x="144631" y="1393239"/>
                    <a:pt x="175968" y="1414130"/>
                  </a:cubicBezTo>
                  <a:lnTo>
                    <a:pt x="207866" y="1435395"/>
                  </a:lnTo>
                  <a:cubicBezTo>
                    <a:pt x="211410" y="1449572"/>
                    <a:pt x="214483" y="1463875"/>
                    <a:pt x="218498" y="1477926"/>
                  </a:cubicBezTo>
                  <a:cubicBezTo>
                    <a:pt x="221577" y="1488702"/>
                    <a:pt x="230246" y="1498671"/>
                    <a:pt x="229131" y="1509823"/>
                  </a:cubicBezTo>
                  <a:cubicBezTo>
                    <a:pt x="223660" y="1564538"/>
                    <a:pt x="209157" y="1588851"/>
                    <a:pt x="175968" y="1626781"/>
                  </a:cubicBezTo>
                  <a:cubicBezTo>
                    <a:pt x="162766" y="1641869"/>
                    <a:pt x="145467" y="1653273"/>
                    <a:pt x="133438" y="1669312"/>
                  </a:cubicBezTo>
                  <a:cubicBezTo>
                    <a:pt x="49473" y="1781267"/>
                    <a:pt x="176484" y="1647531"/>
                    <a:pt x="80275" y="1743740"/>
                  </a:cubicBezTo>
                  <a:cubicBezTo>
                    <a:pt x="72349" y="1775446"/>
                    <a:pt x="60862" y="1789048"/>
                    <a:pt x="80275" y="1818167"/>
                  </a:cubicBezTo>
                  <a:cubicBezTo>
                    <a:pt x="88616" y="1830678"/>
                    <a:pt x="103329" y="1837904"/>
                    <a:pt x="112173" y="1850065"/>
                  </a:cubicBezTo>
                  <a:cubicBezTo>
                    <a:pt x="131839" y="1877106"/>
                    <a:pt x="147255" y="1907000"/>
                    <a:pt x="165336" y="1935126"/>
                  </a:cubicBezTo>
                  <a:cubicBezTo>
                    <a:pt x="186067" y="1967374"/>
                    <a:pt x="207866" y="1998921"/>
                    <a:pt x="229131" y="2030819"/>
                  </a:cubicBezTo>
                  <a:cubicBezTo>
                    <a:pt x="236219" y="2041451"/>
                    <a:pt x="246355" y="2050593"/>
                    <a:pt x="250396" y="2062716"/>
                  </a:cubicBezTo>
                  <a:cubicBezTo>
                    <a:pt x="257484" y="2083981"/>
                    <a:pt x="253010" y="2114078"/>
                    <a:pt x="271661" y="2126512"/>
                  </a:cubicBezTo>
                  <a:lnTo>
                    <a:pt x="303559" y="2147777"/>
                  </a:lnTo>
                  <a:cubicBezTo>
                    <a:pt x="325945" y="2214934"/>
                    <a:pt x="324824" y="2189157"/>
                    <a:pt x="324824" y="2222205"/>
                  </a:cubicBezTo>
                </a:path>
              </a:pathLst>
            </a:custGeom>
            <a:noFill/>
            <a:ln w="38100" cap="flat" cmpd="sng" algn="ctr">
              <a:solidFill>
                <a:srgbClr val="011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105370" y="5503013"/>
              <a:ext cx="230482" cy="230482"/>
            </a:xfrm>
            <a:prstGeom prst="ellipse">
              <a:avLst/>
            </a:prstGeom>
            <a:solidFill>
              <a:srgbClr val="3333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</a:pPr>
              <a:endParaRPr lang="en-US" u="sng" smtClean="0"/>
            </a:p>
          </p:txBody>
        </p:sp>
      </p:grpSp>
      <p:sp>
        <p:nvSpPr>
          <p:cNvPr id="45" name="Oval 44"/>
          <p:cNvSpPr/>
          <p:nvPr/>
        </p:nvSpPr>
        <p:spPr bwMode="auto">
          <a:xfrm>
            <a:off x="1854029" y="5648555"/>
            <a:ext cx="230482" cy="230482"/>
          </a:xfrm>
          <a:prstGeom prst="ellipse">
            <a:avLst/>
          </a:prstGeom>
          <a:solidFill>
            <a:srgbClr val="96969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b="1" u="sng" smtClean="0"/>
          </a:p>
        </p:txBody>
      </p:sp>
      <p:sp>
        <p:nvSpPr>
          <p:cNvPr id="46" name="Oval 45"/>
          <p:cNvSpPr/>
          <p:nvPr/>
        </p:nvSpPr>
        <p:spPr bwMode="auto">
          <a:xfrm>
            <a:off x="2158829" y="5648555"/>
            <a:ext cx="230482" cy="230482"/>
          </a:xfrm>
          <a:prstGeom prst="ellipse">
            <a:avLst/>
          </a:prstGeom>
          <a:solidFill>
            <a:srgbClr val="4D4D4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b="1" u="sng" smtClean="0"/>
          </a:p>
        </p:txBody>
      </p:sp>
      <p:sp>
        <p:nvSpPr>
          <p:cNvPr id="50" name="Freeform 49"/>
          <p:cNvSpPr/>
          <p:nvPr/>
        </p:nvSpPr>
        <p:spPr bwMode="auto">
          <a:xfrm>
            <a:off x="2402330" y="4138999"/>
            <a:ext cx="579422" cy="1548143"/>
          </a:xfrm>
          <a:custGeom>
            <a:avLst/>
            <a:gdLst>
              <a:gd name="connsiteX0" fmla="*/ 316872 w 596020"/>
              <a:gd name="connsiteY0" fmla="*/ 1548143 h 1548143"/>
              <a:gd name="connsiteX1" fmla="*/ 543208 w 596020"/>
              <a:gd name="connsiteY1" fmla="*/ 923453 h 1548143"/>
              <a:gd name="connsiteX2" fmla="*/ 0 w 596020"/>
              <a:gd name="connsiteY2" fmla="*/ 0 h 154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020" h="1548143">
                <a:moveTo>
                  <a:pt x="316872" y="1548143"/>
                </a:moveTo>
                <a:cubicBezTo>
                  <a:pt x="456446" y="1364810"/>
                  <a:pt x="596020" y="1181477"/>
                  <a:pt x="543208" y="923453"/>
                </a:cubicBezTo>
                <a:cubicBezTo>
                  <a:pt x="490396" y="665429"/>
                  <a:pt x="245198" y="332714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64227" y="5643398"/>
            <a:ext cx="230482" cy="230482"/>
          </a:xfrm>
          <a:prstGeom prst="ellipse">
            <a:avLst/>
          </a:prstGeom>
          <a:solidFill>
            <a:srgbClr val="3333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endParaRPr lang="en-US" u="sng" smtClean="0"/>
          </a:p>
        </p:txBody>
      </p:sp>
      <p:sp>
        <p:nvSpPr>
          <p:cNvPr id="53" name="TextBox 52"/>
          <p:cNvSpPr txBox="1"/>
          <p:nvPr/>
        </p:nvSpPr>
        <p:spPr>
          <a:xfrm>
            <a:off x="6097353" y="3008960"/>
            <a:ext cx="2869696" cy="1446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By adapt. </a:t>
            </a:r>
            <a:r>
              <a:rPr lang="en-US" sz="2200" dirty="0" err="1" smtClean="0">
                <a:solidFill>
                  <a:srgbClr val="C00000"/>
                </a:solidFill>
              </a:rPr>
              <a:t>submod</a:t>
            </a:r>
            <a:r>
              <a:rPr lang="en-US" sz="2200" dirty="0" smtClean="0">
                <a:solidFill>
                  <a:srgbClr val="C00000"/>
                </a:solidFill>
              </a:rPr>
              <a:t>.,</a:t>
            </a:r>
          </a:p>
          <a:p>
            <a:r>
              <a:rPr lang="en-US" sz="2200" dirty="0" smtClean="0">
                <a:solidFill>
                  <a:srgbClr val="C00000"/>
                </a:solidFill>
              </a:rPr>
              <a:t>playing a layer earlier</a:t>
            </a:r>
          </a:p>
          <a:p>
            <a:r>
              <a:rPr lang="en-US" sz="2200" dirty="0" smtClean="0">
                <a:solidFill>
                  <a:srgbClr val="C00000"/>
                </a:solidFill>
              </a:rPr>
              <a:t>only increases it’s </a:t>
            </a:r>
          </a:p>
          <a:p>
            <a:r>
              <a:rPr lang="en-US" sz="2200" dirty="0" smtClean="0">
                <a:solidFill>
                  <a:srgbClr val="C00000"/>
                </a:solidFill>
              </a:rPr>
              <a:t>marginal benefit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8989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139 -1.48148E-6 C 0.02465 -0.01643 0.04792 -0.03264 0.04219 -0.07454 C 0.03663 -0.1162 0.0026 -0.18379 -0.03125 -0.25092 " pathEditMode="relative" rAng="0" ptsTypes="aaA">
                                      <p:cBhvr>
                                        <p:cTn id="3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1" grpId="1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480950" y="516575"/>
            <a:ext cx="7939278" cy="548640"/>
          </a:xfrm>
          <a:prstGeom prst="rect">
            <a:avLst/>
          </a:prstGeom>
        </p:spPr>
      </p:pic>
      <p:grpSp>
        <p:nvGrpSpPr>
          <p:cNvPr id="2" name="Group 61"/>
          <p:cNvGrpSpPr/>
          <p:nvPr/>
        </p:nvGrpSpPr>
        <p:grpSpPr>
          <a:xfrm>
            <a:off x="304800" y="2133600"/>
            <a:ext cx="8692442" cy="929640"/>
            <a:chOff x="304800" y="2133600"/>
            <a:chExt cx="8692442" cy="929640"/>
          </a:xfrm>
        </p:grpSpPr>
        <p:sp>
          <p:nvSpPr>
            <p:cNvPr id="27" name="Isosceles Triangle 26"/>
            <p:cNvSpPr/>
            <p:nvPr/>
          </p:nvSpPr>
          <p:spPr bwMode="auto">
            <a:xfrm>
              <a:off x="2971800" y="2286000"/>
              <a:ext cx="1219200" cy="4572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2819400" y="2667000"/>
              <a:ext cx="609600" cy="396240"/>
            </a:xfrm>
            <a:prstGeom prst="triangle">
              <a:avLst/>
            </a:prstGeom>
            <a:solidFill>
              <a:srgbClr val="FFD7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sp>
          <p:nvSpPr>
            <p:cNvPr id="33" name="Isosceles Triangle 32"/>
            <p:cNvSpPr/>
            <p:nvPr/>
          </p:nvSpPr>
          <p:spPr bwMode="auto">
            <a:xfrm>
              <a:off x="3276601" y="2667000"/>
              <a:ext cx="609600" cy="381000"/>
            </a:xfrm>
            <a:prstGeom prst="triangle">
              <a:avLst/>
            </a:prstGeom>
            <a:solidFill>
              <a:srgbClr val="FFD7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sp>
          <p:nvSpPr>
            <p:cNvPr id="36" name="Isosceles Triangle 35"/>
            <p:cNvSpPr/>
            <p:nvPr/>
          </p:nvSpPr>
          <p:spPr bwMode="auto">
            <a:xfrm>
              <a:off x="3733800" y="2667000"/>
              <a:ext cx="609600" cy="396240"/>
            </a:xfrm>
            <a:prstGeom prst="triangle">
              <a:avLst/>
            </a:prstGeom>
            <a:solidFill>
              <a:srgbClr val="FFD7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77000" y="2590800"/>
              <a:ext cx="25202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[Adapt-</a:t>
              </a:r>
              <a:r>
                <a:rPr lang="en-US" sz="2000" dirty="0" err="1" smtClean="0"/>
                <a:t>monotonicity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56" name="Isosceles Triangle 55"/>
            <p:cNvSpPr/>
            <p:nvPr/>
          </p:nvSpPr>
          <p:spPr bwMode="auto">
            <a:xfrm>
              <a:off x="304800" y="2438400"/>
              <a:ext cx="609600" cy="457200"/>
            </a:xfrm>
            <a:prstGeom prst="triangle">
              <a:avLst/>
            </a:prstGeom>
            <a:solidFill>
              <a:srgbClr val="FFD7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sp>
          <p:nvSpPr>
            <p:cNvPr id="57" name="Isosceles Triangle 56"/>
            <p:cNvSpPr/>
            <p:nvPr/>
          </p:nvSpPr>
          <p:spPr bwMode="auto">
            <a:xfrm>
              <a:off x="1295400" y="2438400"/>
              <a:ext cx="703385" cy="4572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14400" y="2133600"/>
              <a:ext cx="3898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-</a:t>
              </a:r>
              <a:endParaRPr lang="en-US" sz="4800" dirty="0"/>
            </a:p>
          </p:txBody>
        </p:sp>
        <p:pic>
          <p:nvPicPr>
            <p:cNvPr id="59" name="Picture 58" descr="addin_tmp.pn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9" cstate="print"/>
            <a:stretch>
              <a:fillRect/>
            </a:stretch>
          </p:blipFill>
          <p:spPr>
            <a:xfrm>
              <a:off x="2209800" y="2438400"/>
              <a:ext cx="304800" cy="391349"/>
            </a:xfrm>
            <a:prstGeom prst="rect">
              <a:avLst/>
            </a:prstGeom>
          </p:spPr>
        </p:pic>
        <p:sp>
          <p:nvSpPr>
            <p:cNvPr id="60" name="Isosceles Triangle 59"/>
            <p:cNvSpPr/>
            <p:nvPr/>
          </p:nvSpPr>
          <p:spPr bwMode="auto">
            <a:xfrm>
              <a:off x="4800600" y="2445603"/>
              <a:ext cx="703385" cy="4572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43400" y="2140803"/>
              <a:ext cx="3898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-</a:t>
              </a:r>
              <a:endParaRPr lang="en-US" sz="4800" dirty="0"/>
            </a:p>
          </p:txBody>
        </p:sp>
      </p:grpSp>
      <p:grpSp>
        <p:nvGrpSpPr>
          <p:cNvPr id="3" name="Group 86"/>
          <p:cNvGrpSpPr/>
          <p:nvPr/>
        </p:nvGrpSpPr>
        <p:grpSpPr>
          <a:xfrm>
            <a:off x="609600" y="1295400"/>
            <a:ext cx="7696200" cy="838200"/>
            <a:chOff x="152400" y="5410200"/>
            <a:chExt cx="7696200" cy="838200"/>
          </a:xfrm>
        </p:grpSpPr>
        <p:pic>
          <p:nvPicPr>
            <p:cNvPr id="11" name="Picture 10" descr="addin_tmp.pn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/>
            <a:stretch>
              <a:fillRect/>
            </a:stretch>
          </p:blipFill>
          <p:spPr>
            <a:xfrm>
              <a:off x="6248400" y="5486400"/>
              <a:ext cx="975741" cy="490347"/>
            </a:xfrm>
            <a:prstGeom prst="rect">
              <a:avLst/>
            </a:prstGeom>
          </p:spPr>
        </p:pic>
        <p:sp>
          <p:nvSpPr>
            <p:cNvPr id="50" name="Isosceles Triangle 49"/>
            <p:cNvSpPr/>
            <p:nvPr/>
          </p:nvSpPr>
          <p:spPr bwMode="auto">
            <a:xfrm>
              <a:off x="2819400" y="5562600"/>
              <a:ext cx="703385" cy="4572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pic>
          <p:nvPicPr>
            <p:cNvPr id="51" name="Picture 50" descr="addin_tmp.pn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1" cstate="print"/>
            <a:stretch>
              <a:fillRect/>
            </a:stretch>
          </p:blipFill>
          <p:spPr>
            <a:xfrm>
              <a:off x="3733800" y="5486400"/>
              <a:ext cx="975741" cy="490347"/>
            </a:xfrm>
            <a:prstGeom prst="rect">
              <a:avLst/>
            </a:prstGeom>
          </p:spPr>
        </p:pic>
        <p:grpSp>
          <p:nvGrpSpPr>
            <p:cNvPr id="4" name="Group 51"/>
            <p:cNvGrpSpPr/>
            <p:nvPr/>
          </p:nvGrpSpPr>
          <p:grpSpPr>
            <a:xfrm>
              <a:off x="381000" y="5562600"/>
              <a:ext cx="1295400" cy="396240"/>
              <a:chOff x="457200" y="2514600"/>
              <a:chExt cx="3238500" cy="990600"/>
            </a:xfrm>
          </p:grpSpPr>
          <p:sp>
            <p:nvSpPr>
              <p:cNvPr id="53" name="Isosceles Triangle 52"/>
              <p:cNvSpPr/>
              <p:nvPr/>
            </p:nvSpPr>
            <p:spPr bwMode="auto">
              <a:xfrm>
                <a:off x="457200" y="2514600"/>
                <a:ext cx="1524000" cy="990600"/>
              </a:xfrm>
              <a:prstGeom prst="triangle">
                <a:avLst/>
              </a:prstGeom>
              <a:solidFill>
                <a:srgbClr val="FFD7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rPr>
                  <a:t>   </a:t>
                </a:r>
              </a:p>
            </p:txBody>
          </p:sp>
          <p:pic>
            <p:nvPicPr>
              <p:cNvPr id="54" name="Picture 53" descr="addin_tmp.png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743200" y="2705097"/>
                <a:ext cx="952500" cy="630433"/>
              </a:xfrm>
              <a:prstGeom prst="rect">
                <a:avLst/>
              </a:prstGeom>
            </p:spPr>
          </p:pic>
        </p:grpSp>
        <p:sp>
          <p:nvSpPr>
            <p:cNvPr id="55" name="Rounded Rectangle 54"/>
            <p:cNvSpPr/>
            <p:nvPr/>
          </p:nvSpPr>
          <p:spPr bwMode="auto">
            <a:xfrm>
              <a:off x="152400" y="5410200"/>
              <a:ext cx="7696200" cy="838200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grpSp>
          <p:nvGrpSpPr>
            <p:cNvPr id="5" name="Group 77"/>
            <p:cNvGrpSpPr/>
            <p:nvPr/>
          </p:nvGrpSpPr>
          <p:grpSpPr>
            <a:xfrm>
              <a:off x="5333999" y="5486400"/>
              <a:ext cx="762001" cy="685800"/>
              <a:chOff x="5181600" y="5410200"/>
              <a:chExt cx="762001" cy="685800"/>
            </a:xfrm>
          </p:grpSpPr>
          <p:sp>
            <p:nvSpPr>
              <p:cNvPr id="76" name="Isosceles Triangle 75"/>
              <p:cNvSpPr/>
              <p:nvPr/>
            </p:nvSpPr>
            <p:spPr bwMode="auto">
              <a:xfrm>
                <a:off x="5181601" y="5410200"/>
                <a:ext cx="762000" cy="4572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rPr>
                  <a:t>   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5181600" y="5867400"/>
                <a:ext cx="762000" cy="228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</p:grpSp>
      </p:grpSp>
      <p:grpSp>
        <p:nvGrpSpPr>
          <p:cNvPr id="6" name="Group 67"/>
          <p:cNvGrpSpPr/>
          <p:nvPr/>
        </p:nvGrpSpPr>
        <p:grpSpPr>
          <a:xfrm>
            <a:off x="906349" y="4820388"/>
            <a:ext cx="7925553" cy="1370922"/>
            <a:chOff x="906349" y="4820388"/>
            <a:chExt cx="7925553" cy="1370922"/>
          </a:xfrm>
        </p:grpSpPr>
        <p:pic>
          <p:nvPicPr>
            <p:cNvPr id="39" name="Picture 38" descr="addin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/>
            <a:stretch>
              <a:fillRect/>
            </a:stretch>
          </p:blipFill>
          <p:spPr>
            <a:xfrm>
              <a:off x="906349" y="5247451"/>
              <a:ext cx="304800" cy="391349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973149" y="494407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(</a:t>
              </a:r>
              <a:endParaRPr lang="en-US" sz="5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72000" y="486787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)</a:t>
              </a:r>
              <a:endParaRPr lang="en-US" sz="5400" dirty="0"/>
            </a:p>
          </p:txBody>
        </p:sp>
        <p:sp>
          <p:nvSpPr>
            <p:cNvPr id="81" name="Isosceles Triangle 80"/>
            <p:cNvSpPr/>
            <p:nvPr/>
          </p:nvSpPr>
          <p:spPr bwMode="auto">
            <a:xfrm>
              <a:off x="3886200" y="5172670"/>
              <a:ext cx="703385" cy="4572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rPr>
                <a:t>   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29000" y="4867870"/>
              <a:ext cx="3898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-</a:t>
              </a:r>
              <a:endParaRPr lang="en-US" sz="4800" dirty="0"/>
            </a:p>
          </p:txBody>
        </p:sp>
        <p:pic>
          <p:nvPicPr>
            <p:cNvPr id="83" name="Picture 82" descr="addin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 cstate="print"/>
            <a:stretch>
              <a:fillRect/>
            </a:stretch>
          </p:blipFill>
          <p:spPr>
            <a:xfrm>
              <a:off x="1439750" y="4820388"/>
              <a:ext cx="533399" cy="1199412"/>
            </a:xfrm>
            <a:prstGeom prst="rect">
              <a:avLst/>
            </a:prstGeom>
          </p:spPr>
        </p:pic>
        <p:grpSp>
          <p:nvGrpSpPr>
            <p:cNvPr id="7" name="Group 83"/>
            <p:cNvGrpSpPr/>
            <p:nvPr/>
          </p:nvGrpSpPr>
          <p:grpSpPr>
            <a:xfrm>
              <a:off x="2438400" y="5096470"/>
              <a:ext cx="762001" cy="685800"/>
              <a:chOff x="5181600" y="5410200"/>
              <a:chExt cx="762001" cy="685800"/>
            </a:xfrm>
          </p:grpSpPr>
          <p:sp>
            <p:nvSpPr>
              <p:cNvPr id="85" name="Isosceles Triangle 84"/>
              <p:cNvSpPr/>
              <p:nvPr/>
            </p:nvSpPr>
            <p:spPr bwMode="auto">
              <a:xfrm>
                <a:off x="5181601" y="5410200"/>
                <a:ext cx="762000" cy="4572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rPr>
                  <a:t>   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5181600" y="5867400"/>
                <a:ext cx="762000" cy="228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</p:grpSp>
        <p:pic>
          <p:nvPicPr>
            <p:cNvPr id="100" name="Picture 99" descr="addin_tmp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 cstate="print"/>
            <a:stretch>
              <a:fillRect/>
            </a:stretch>
          </p:blipFill>
          <p:spPr>
            <a:xfrm>
              <a:off x="5105400" y="5410200"/>
              <a:ext cx="220408" cy="79248"/>
            </a:xfrm>
            <a:prstGeom prst="rect">
              <a:avLst/>
            </a:prstGeom>
          </p:spPr>
        </p:pic>
        <p:grpSp>
          <p:nvGrpSpPr>
            <p:cNvPr id="9" name="Group 102"/>
            <p:cNvGrpSpPr/>
            <p:nvPr/>
          </p:nvGrpSpPr>
          <p:grpSpPr>
            <a:xfrm>
              <a:off x="5562600" y="4951452"/>
              <a:ext cx="2505818" cy="847189"/>
              <a:chOff x="5562600" y="4951452"/>
              <a:chExt cx="2505818" cy="847189"/>
            </a:xfrm>
          </p:grpSpPr>
          <p:pic>
            <p:nvPicPr>
              <p:cNvPr id="98" name="Picture 97" descr="addin_tmp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5562600" y="5257800"/>
                <a:ext cx="247244" cy="381001"/>
              </a:xfrm>
              <a:prstGeom prst="rect">
                <a:avLst/>
              </a:prstGeom>
            </p:spPr>
          </p:pic>
          <p:sp>
            <p:nvSpPr>
              <p:cNvPr id="90" name="TextBox 89"/>
              <p:cNvSpPr txBox="1"/>
              <p:nvPr/>
            </p:nvSpPr>
            <p:spPr>
              <a:xfrm>
                <a:off x="5791200" y="5029200"/>
                <a:ext cx="37221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(</a:t>
                </a:r>
                <a:endParaRPr lang="en-US" sz="44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696200" y="5021759"/>
                <a:ext cx="37221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)</a:t>
                </a:r>
                <a:endParaRPr lang="en-US" sz="4400" dirty="0"/>
              </a:p>
            </p:txBody>
          </p:sp>
          <p:sp>
            <p:nvSpPr>
              <p:cNvPr id="92" name="Isosceles Triangle 91"/>
              <p:cNvSpPr/>
              <p:nvPr/>
            </p:nvSpPr>
            <p:spPr bwMode="auto">
              <a:xfrm>
                <a:off x="7162800" y="5181600"/>
                <a:ext cx="581796" cy="378167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rPr>
                  <a:t>   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781800" y="4951452"/>
                <a:ext cx="322459" cy="68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-</a:t>
                </a:r>
                <a:endParaRPr lang="en-US" sz="4800" dirty="0"/>
              </a:p>
            </p:txBody>
          </p:sp>
          <p:grpSp>
            <p:nvGrpSpPr>
              <p:cNvPr id="10" name="Group 94"/>
              <p:cNvGrpSpPr/>
              <p:nvPr/>
            </p:nvGrpSpPr>
            <p:grpSpPr>
              <a:xfrm>
                <a:off x="6096000" y="5105400"/>
                <a:ext cx="630279" cy="567250"/>
                <a:chOff x="5181600" y="5410200"/>
                <a:chExt cx="762001" cy="685800"/>
              </a:xfrm>
            </p:grpSpPr>
            <p:sp>
              <p:nvSpPr>
                <p:cNvPr id="96" name="Isosceles Triangle 95"/>
                <p:cNvSpPr/>
                <p:nvPr/>
              </p:nvSpPr>
              <p:spPr bwMode="auto">
                <a:xfrm>
                  <a:off x="5181601" y="5410200"/>
                  <a:ext cx="762000" cy="457200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45720" tIns="45720" rIns="4572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7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FFFF"/>
                    </a:buClr>
                    <a:buSzPct val="100000"/>
                    <a:buFont typeface="Arial" charset="0"/>
                    <a:buNone/>
                    <a:tabLst/>
                  </a:pPr>
                  <a:r>
                    <a:rPr kumimoji="0" 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Lucida Sans Unicode" pitchFamily="34" charset="0"/>
                    </a:rPr>
                    <a:t>   </a:t>
                  </a: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5181600" y="5867400"/>
                  <a:ext cx="762000" cy="2286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45720" tIns="45720" rIns="4572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7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FFFF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endParaRPr>
                </a:p>
              </p:txBody>
            </p:sp>
          </p:grpSp>
        </p:grpSp>
        <p:sp>
          <p:nvSpPr>
            <p:cNvPr id="104" name="TextBox 103"/>
            <p:cNvSpPr txBox="1"/>
            <p:nvPr/>
          </p:nvSpPr>
          <p:spPr>
            <a:xfrm>
              <a:off x="6172200" y="5791200"/>
              <a:ext cx="26597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[Def. of adapt-greedy]</a:t>
              </a:r>
              <a:endParaRPr lang="en-US" sz="2000" dirty="0"/>
            </a:p>
          </p:txBody>
        </p:sp>
      </p:grpSp>
      <p:sp>
        <p:nvSpPr>
          <p:cNvPr id="105" name="Rounded Rectangle 104"/>
          <p:cNvSpPr/>
          <p:nvPr/>
        </p:nvSpPr>
        <p:spPr bwMode="auto">
          <a:xfrm>
            <a:off x="228600" y="381000"/>
            <a:ext cx="8610600" cy="8382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grpSp>
        <p:nvGrpSpPr>
          <p:cNvPr id="13" name="Group 107"/>
          <p:cNvGrpSpPr/>
          <p:nvPr/>
        </p:nvGrpSpPr>
        <p:grpSpPr>
          <a:xfrm>
            <a:off x="2833246" y="2666002"/>
            <a:ext cx="1495309" cy="471055"/>
            <a:chOff x="2833246" y="2666002"/>
            <a:chExt cx="1495309" cy="471055"/>
          </a:xfrm>
        </p:grpSpPr>
        <p:grpSp>
          <p:nvGrpSpPr>
            <p:cNvPr id="14" name="Group 74"/>
            <p:cNvGrpSpPr/>
            <p:nvPr/>
          </p:nvGrpSpPr>
          <p:grpSpPr>
            <a:xfrm>
              <a:off x="3769420" y="2669969"/>
              <a:ext cx="559135" cy="463138"/>
              <a:chOff x="3769420" y="2669969"/>
              <a:chExt cx="559135" cy="463138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3957457" y="2669969"/>
                <a:ext cx="181096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3769420" y="2980707"/>
                <a:ext cx="559135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3856511" y="2824342"/>
                <a:ext cx="381000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</p:grpSp>
        <p:grpSp>
          <p:nvGrpSpPr>
            <p:cNvPr id="15" name="Group 100"/>
            <p:cNvGrpSpPr/>
            <p:nvPr/>
          </p:nvGrpSpPr>
          <p:grpSpPr>
            <a:xfrm>
              <a:off x="2833246" y="2666002"/>
              <a:ext cx="559135" cy="463138"/>
              <a:chOff x="3769420" y="2669969"/>
              <a:chExt cx="559135" cy="463138"/>
            </a:xfrm>
          </p:grpSpPr>
          <p:sp>
            <p:nvSpPr>
              <p:cNvPr id="102" name="Rectangle 101"/>
              <p:cNvSpPr/>
              <p:nvPr/>
            </p:nvSpPr>
            <p:spPr bwMode="auto">
              <a:xfrm>
                <a:off x="3957457" y="2669969"/>
                <a:ext cx="181096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769420" y="2980707"/>
                <a:ext cx="559135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3856511" y="2824342"/>
                <a:ext cx="381000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</p:grpSp>
        <p:grpSp>
          <p:nvGrpSpPr>
            <p:cNvPr id="16" name="Group 87"/>
            <p:cNvGrpSpPr/>
            <p:nvPr/>
          </p:nvGrpSpPr>
          <p:grpSpPr>
            <a:xfrm>
              <a:off x="3304300" y="2673919"/>
              <a:ext cx="559135" cy="463138"/>
              <a:chOff x="3769420" y="2669969"/>
              <a:chExt cx="559135" cy="463138"/>
            </a:xfrm>
          </p:grpSpPr>
          <p:sp>
            <p:nvSpPr>
              <p:cNvPr id="89" name="Rectangle 88"/>
              <p:cNvSpPr/>
              <p:nvPr/>
            </p:nvSpPr>
            <p:spPr bwMode="auto">
              <a:xfrm>
                <a:off x="3957457" y="2669969"/>
                <a:ext cx="181096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3769420" y="2980707"/>
                <a:ext cx="559135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3856511" y="2824342"/>
                <a:ext cx="381000" cy="152400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838200" y="3117318"/>
            <a:ext cx="8239936" cy="1804223"/>
            <a:chOff x="838200" y="3117318"/>
            <a:chExt cx="8239936" cy="1804223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2835225" y="4124700"/>
              <a:ext cx="381000" cy="338138"/>
            </a:xfrm>
            <a:prstGeom prst="rect">
              <a:avLst/>
            </a:prstGeom>
            <a:solidFill>
              <a:srgbClr val="FFD7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3320125" y="4122725"/>
              <a:ext cx="381000" cy="338138"/>
            </a:xfrm>
            <a:prstGeom prst="rect">
              <a:avLst/>
            </a:prstGeom>
            <a:solidFill>
              <a:srgbClr val="FFD7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grpSp>
          <p:nvGrpSpPr>
            <p:cNvPr id="12" name="Group 64"/>
            <p:cNvGrpSpPr/>
            <p:nvPr/>
          </p:nvGrpSpPr>
          <p:grpSpPr>
            <a:xfrm>
              <a:off x="838200" y="3276600"/>
              <a:ext cx="8239936" cy="1644941"/>
              <a:chOff x="838200" y="3276600"/>
              <a:chExt cx="8239936" cy="1644941"/>
            </a:xfrm>
          </p:grpSpPr>
          <p:sp>
            <p:nvSpPr>
              <p:cNvPr id="40" name="Isosceles Triangle 39"/>
              <p:cNvSpPr/>
              <p:nvPr/>
            </p:nvSpPr>
            <p:spPr bwMode="auto">
              <a:xfrm>
                <a:off x="2286000" y="3505200"/>
                <a:ext cx="1447800" cy="6096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rPr>
                  <a:t>   </a:t>
                </a:r>
              </a:p>
            </p:txBody>
          </p:sp>
          <p:pic>
            <p:nvPicPr>
              <p:cNvPr id="18" name="Picture 17" descr="addin_tmp.png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838200" y="3723451"/>
                <a:ext cx="304800" cy="391349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905000" y="3352800"/>
                <a:ext cx="4154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(</a:t>
                </a:r>
                <a:endParaRPr lang="en-US" sz="54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037251" y="3276600"/>
                <a:ext cx="4154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)</a:t>
                </a:r>
                <a:endParaRPr lang="en-US" sz="5400" dirty="0"/>
              </a:p>
            </p:txBody>
          </p:sp>
          <p:sp>
            <p:nvSpPr>
              <p:cNvPr id="63" name="Isosceles Triangle 62"/>
              <p:cNvSpPr/>
              <p:nvPr/>
            </p:nvSpPr>
            <p:spPr bwMode="auto">
              <a:xfrm>
                <a:off x="4343400" y="3581400"/>
                <a:ext cx="703385" cy="4572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rPr>
                  <a:t>   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886200" y="3276600"/>
                <a:ext cx="3898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-</a:t>
                </a:r>
                <a:endParaRPr lang="en-US" sz="4800" dirty="0"/>
              </a:p>
            </p:txBody>
          </p:sp>
          <p:pic>
            <p:nvPicPr>
              <p:cNvPr id="66" name="Picture 65" descr="addin_tmp.pn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371600" y="3276600"/>
                <a:ext cx="533400" cy="1199414"/>
              </a:xfrm>
              <a:prstGeom prst="rect">
                <a:avLst/>
              </a:prstGeom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6400800" y="3581400"/>
                <a:ext cx="26773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[Adapt-</a:t>
                </a:r>
                <a:r>
                  <a:rPr lang="en-US" sz="2000" dirty="0" err="1" smtClean="0"/>
                  <a:t>submodularity</a:t>
                </a:r>
                <a:r>
                  <a:rPr lang="en-US" sz="2000" dirty="0" smtClean="0"/>
                  <a:t>]</a:t>
                </a:r>
                <a:endParaRPr lang="en-US" sz="2000" dirty="0"/>
              </a:p>
            </p:txBody>
          </p:sp>
          <p:pic>
            <p:nvPicPr>
              <p:cNvPr id="72" name="Picture 71" descr="addin_tmp.pn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5029200" y="4267200"/>
                <a:ext cx="2971800" cy="654341"/>
              </a:xfrm>
              <a:prstGeom prst="rect">
                <a:avLst/>
              </a:prstGeom>
            </p:spPr>
          </p:pic>
          <p:cxnSp>
            <p:nvCxnSpPr>
              <p:cNvPr id="74" name="Straight Arrow Connector 73"/>
              <p:cNvCxnSpPr/>
              <p:nvPr/>
            </p:nvCxnSpPr>
            <p:spPr bwMode="auto">
              <a:xfrm rot="10800000">
                <a:off x="3733801" y="4267200"/>
                <a:ext cx="1151051" cy="22860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5" name="Rectangle 44"/>
              <p:cNvSpPr/>
              <p:nvPr/>
            </p:nvSpPr>
            <p:spPr bwMode="auto">
              <a:xfrm>
                <a:off x="2362200" y="4114800"/>
                <a:ext cx="381000" cy="338138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</p:grpSp>
        <p:pic>
          <p:nvPicPr>
            <p:cNvPr id="87" name="Picture 86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 cstate="print"/>
            <a:stretch>
              <a:fillRect/>
            </a:stretch>
          </p:blipFill>
          <p:spPr>
            <a:xfrm>
              <a:off x="2473326" y="4130674"/>
              <a:ext cx="136207" cy="284797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2735658" y="3117318"/>
              <a:ext cx="1686391" cy="168966"/>
              <a:chOff x="2747533" y="3034210"/>
              <a:chExt cx="1686391" cy="103411"/>
            </a:xfrm>
          </p:grpSpPr>
          <p:sp>
            <p:nvSpPr>
              <p:cNvPr id="95" name="Rectangle 94"/>
              <p:cNvSpPr/>
              <p:nvPr/>
            </p:nvSpPr>
            <p:spPr bwMode="auto">
              <a:xfrm>
                <a:off x="3723846" y="3034210"/>
                <a:ext cx="710078" cy="103408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747533" y="3034214"/>
                <a:ext cx="710078" cy="100016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3233273" y="3034229"/>
                <a:ext cx="710078" cy="103392"/>
              </a:xfrm>
              <a:prstGeom prst="rect">
                <a:avLst/>
              </a:prstGeom>
              <a:solidFill>
                <a:srgbClr val="FFD7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</p:grpSp>
        <p:pic>
          <p:nvPicPr>
            <p:cNvPr id="108" name="Picture 107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7" cstate="print"/>
            <a:stretch>
              <a:fillRect/>
            </a:stretch>
          </p:blipFill>
          <p:spPr>
            <a:xfrm>
              <a:off x="2958226" y="4152449"/>
              <a:ext cx="136207" cy="284797"/>
            </a:xfrm>
            <a:prstGeom prst="rect">
              <a:avLst/>
            </a:prstGeom>
          </p:spPr>
        </p:pic>
        <p:pic>
          <p:nvPicPr>
            <p:cNvPr id="109" name="Picture 108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 cstate="print"/>
            <a:stretch>
              <a:fillRect/>
            </a:stretch>
          </p:blipFill>
          <p:spPr>
            <a:xfrm>
              <a:off x="3431251" y="4150474"/>
              <a:ext cx="136207" cy="2847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28600" y="381000"/>
            <a:ext cx="8610600" cy="8382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pic>
        <p:nvPicPr>
          <p:cNvPr id="29" name="Picture 2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590552" y="1371601"/>
            <a:ext cx="4138231" cy="490347"/>
          </a:xfrm>
          <a:prstGeom prst="rect">
            <a:avLst/>
          </a:prstGeom>
        </p:spPr>
      </p:pic>
      <p:pic>
        <p:nvPicPr>
          <p:cNvPr id="33" name="Picture 3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600079" y="2225876"/>
            <a:ext cx="2771203" cy="331851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542928" y="2981325"/>
            <a:ext cx="2865310" cy="792480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609604" y="4067176"/>
            <a:ext cx="4044124" cy="869251"/>
          </a:xfrm>
          <a:prstGeom prst="rect">
            <a:avLst/>
          </a:prstGeom>
        </p:spPr>
      </p:pic>
      <p:pic>
        <p:nvPicPr>
          <p:cNvPr id="31" name="Picture 3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600077" y="5267327"/>
            <a:ext cx="3828669" cy="4903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rot="5400000" flipH="1" flipV="1">
            <a:off x="4077891" y="3400822"/>
            <a:ext cx="2799557" cy="158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478464" y="4799807"/>
            <a:ext cx="3363119" cy="158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4" name="Picture 6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6035993" y="4936426"/>
            <a:ext cx="1956435" cy="297180"/>
          </a:xfrm>
          <a:prstGeom prst="rect">
            <a:avLst/>
          </a:prstGeom>
        </p:spPr>
      </p:pic>
      <p:pic>
        <p:nvPicPr>
          <p:cNvPr id="38" name="Picture 37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7508748" y="2448497"/>
            <a:ext cx="483680" cy="154712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 bwMode="auto">
          <a:xfrm>
            <a:off x="5476875" y="2683764"/>
            <a:ext cx="2545153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 flipH="1" flipV="1">
            <a:off x="5292329" y="4148536"/>
            <a:ext cx="837409" cy="4651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5943600" y="3429000"/>
            <a:ext cx="609600" cy="5334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6553200" y="3276600"/>
            <a:ext cx="609600" cy="1524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7162800" y="3200400"/>
            <a:ext cx="685800" cy="762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" name="Picture 29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6573501" y="3450276"/>
            <a:ext cx="2105025" cy="490347"/>
          </a:xfrm>
          <a:prstGeom prst="rect">
            <a:avLst/>
          </a:prstGeom>
        </p:spPr>
      </p:pic>
      <p:pic>
        <p:nvPicPr>
          <p:cNvPr id="67" name="Picture 66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5580793" y="1861948"/>
            <a:ext cx="725614" cy="232791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 bwMode="auto">
          <a:xfrm rot="5400000">
            <a:off x="6180582" y="3056382"/>
            <a:ext cx="745236" cy="158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rgbClr val="011FFF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>
            <a:off x="5306267" y="3323479"/>
            <a:ext cx="1277842" cy="158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rgbClr val="011FFF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>
            <a:off x="6866382" y="2980182"/>
            <a:ext cx="591248" cy="158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rgbClr val="011FFF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5400000">
            <a:off x="7590282" y="2942082"/>
            <a:ext cx="515048" cy="158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rgbClr val="011FFF"/>
            </a:solidFill>
            <a:prstDash val="solid"/>
            <a:round/>
            <a:headEnd type="arrow" w="med" len="med"/>
            <a:tailEnd type="arrow"/>
          </a:ln>
          <a:effectLst/>
        </p:spPr>
      </p:cxnSp>
      <p:pic>
        <p:nvPicPr>
          <p:cNvPr id="79" name="Picture 78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7992428" y="2824797"/>
            <a:ext cx="341757" cy="284797"/>
          </a:xfrm>
          <a:prstGeom prst="rect">
            <a:avLst/>
          </a:prstGeom>
        </p:spPr>
      </p:pic>
      <p:pic>
        <p:nvPicPr>
          <p:cNvPr id="32" name="Picture 31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/>
          <a:stretch>
            <a:fillRect/>
          </a:stretch>
        </p:blipFill>
        <p:spPr>
          <a:xfrm>
            <a:off x="480950" y="516575"/>
            <a:ext cx="7939278" cy="54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ulf of mexico large.jpg"/>
          <p:cNvPicPr>
            <a:picLocks noChangeAspect="1"/>
          </p:cNvPicPr>
          <p:nvPr/>
        </p:nvPicPr>
        <p:blipFill>
          <a:blip r:embed="rId3" cstate="print"/>
          <a:srcRect l="26911" t="44095" r="9640" b="4289"/>
          <a:stretch>
            <a:fillRect/>
          </a:stretch>
        </p:blipFill>
        <p:spPr>
          <a:xfrm>
            <a:off x="330976" y="1219200"/>
            <a:ext cx="4012424" cy="2675955"/>
          </a:xfrm>
          <a:prstGeom prst="rect">
            <a:avLst/>
          </a:prstGeom>
        </p:spPr>
      </p:pic>
      <p:sp>
        <p:nvSpPr>
          <p:cNvPr id="69" name="Freeform 68"/>
          <p:cNvSpPr/>
          <p:nvPr/>
        </p:nvSpPr>
        <p:spPr bwMode="auto">
          <a:xfrm>
            <a:off x="1678799" y="1988408"/>
            <a:ext cx="2362202" cy="1685067"/>
          </a:xfrm>
          <a:custGeom>
            <a:avLst/>
            <a:gdLst>
              <a:gd name="connsiteX0" fmla="*/ 0 w 1981200"/>
              <a:gd name="connsiteY0" fmla="*/ 762000 h 1524000"/>
              <a:gd name="connsiteX1" fmla="*/ 386622 w 1981200"/>
              <a:gd name="connsiteY1" fmla="*/ 158021 h 1524000"/>
              <a:gd name="connsiteX2" fmla="*/ 990602 w 1981200"/>
              <a:gd name="connsiteY2" fmla="*/ 1 h 1524000"/>
              <a:gd name="connsiteX3" fmla="*/ 1594582 w 1981200"/>
              <a:gd name="connsiteY3" fmla="*/ 158022 h 1524000"/>
              <a:gd name="connsiteX4" fmla="*/ 1981201 w 1981200"/>
              <a:gd name="connsiteY4" fmla="*/ 762003 h 1524000"/>
              <a:gd name="connsiteX5" fmla="*/ 1594580 w 1981200"/>
              <a:gd name="connsiteY5" fmla="*/ 1365983 h 1524000"/>
              <a:gd name="connsiteX6" fmla="*/ 990600 w 1981200"/>
              <a:gd name="connsiteY6" fmla="*/ 1524003 h 1524000"/>
              <a:gd name="connsiteX7" fmla="*/ 386620 w 1981200"/>
              <a:gd name="connsiteY7" fmla="*/ 1365982 h 1524000"/>
              <a:gd name="connsiteX8" fmla="*/ 0 w 1981200"/>
              <a:gd name="connsiteY8" fmla="*/ 762002 h 1524000"/>
              <a:gd name="connsiteX9" fmla="*/ 0 w 1981200"/>
              <a:gd name="connsiteY9" fmla="*/ 762000 h 1524000"/>
              <a:gd name="connsiteX0" fmla="*/ 0 w 1981202"/>
              <a:gd name="connsiteY0" fmla="*/ 826308 h 1588311"/>
              <a:gd name="connsiteX1" fmla="*/ 609600 w 1981202"/>
              <a:gd name="connsiteY1" fmla="*/ 608186 h 1588311"/>
              <a:gd name="connsiteX2" fmla="*/ 990602 w 1981202"/>
              <a:gd name="connsiteY2" fmla="*/ 64309 h 1588311"/>
              <a:gd name="connsiteX3" fmla="*/ 1594582 w 1981202"/>
              <a:gd name="connsiteY3" fmla="*/ 222330 h 1588311"/>
              <a:gd name="connsiteX4" fmla="*/ 1981201 w 1981202"/>
              <a:gd name="connsiteY4" fmla="*/ 826311 h 1588311"/>
              <a:gd name="connsiteX5" fmla="*/ 1594580 w 1981202"/>
              <a:gd name="connsiteY5" fmla="*/ 1430291 h 1588311"/>
              <a:gd name="connsiteX6" fmla="*/ 990600 w 1981202"/>
              <a:gd name="connsiteY6" fmla="*/ 1588311 h 1588311"/>
              <a:gd name="connsiteX7" fmla="*/ 386620 w 1981202"/>
              <a:gd name="connsiteY7" fmla="*/ 1430290 h 1588311"/>
              <a:gd name="connsiteX8" fmla="*/ 0 w 1981202"/>
              <a:gd name="connsiteY8" fmla="*/ 826310 h 1588311"/>
              <a:gd name="connsiteX9" fmla="*/ 0 w 1981202"/>
              <a:gd name="connsiteY9" fmla="*/ 826308 h 1588311"/>
              <a:gd name="connsiteX0" fmla="*/ 0 w 1981202"/>
              <a:gd name="connsiteY0" fmla="*/ 789145 h 1551148"/>
              <a:gd name="connsiteX1" fmla="*/ 609600 w 1981202"/>
              <a:gd name="connsiteY1" fmla="*/ 571023 h 1551148"/>
              <a:gd name="connsiteX2" fmla="*/ 990602 w 1981202"/>
              <a:gd name="connsiteY2" fmla="*/ 27146 h 1551148"/>
              <a:gd name="connsiteX3" fmla="*/ 1371600 w 1981202"/>
              <a:gd name="connsiteY3" fmla="*/ 408145 h 1551148"/>
              <a:gd name="connsiteX4" fmla="*/ 1981201 w 1981202"/>
              <a:gd name="connsiteY4" fmla="*/ 789148 h 1551148"/>
              <a:gd name="connsiteX5" fmla="*/ 1594580 w 1981202"/>
              <a:gd name="connsiteY5" fmla="*/ 1393128 h 1551148"/>
              <a:gd name="connsiteX6" fmla="*/ 990600 w 1981202"/>
              <a:gd name="connsiteY6" fmla="*/ 1551148 h 1551148"/>
              <a:gd name="connsiteX7" fmla="*/ 386620 w 1981202"/>
              <a:gd name="connsiteY7" fmla="*/ 1393127 h 1551148"/>
              <a:gd name="connsiteX8" fmla="*/ 0 w 1981202"/>
              <a:gd name="connsiteY8" fmla="*/ 789147 h 1551148"/>
              <a:gd name="connsiteX9" fmla="*/ 0 w 1981202"/>
              <a:gd name="connsiteY9" fmla="*/ 789145 h 1551148"/>
              <a:gd name="connsiteX0" fmla="*/ 0 w 1981202"/>
              <a:gd name="connsiteY0" fmla="*/ 789145 h 1601012"/>
              <a:gd name="connsiteX1" fmla="*/ 609600 w 1981202"/>
              <a:gd name="connsiteY1" fmla="*/ 571023 h 1601012"/>
              <a:gd name="connsiteX2" fmla="*/ 990602 w 1981202"/>
              <a:gd name="connsiteY2" fmla="*/ 27146 h 1601012"/>
              <a:gd name="connsiteX3" fmla="*/ 1371600 w 1981202"/>
              <a:gd name="connsiteY3" fmla="*/ 408145 h 1601012"/>
              <a:gd name="connsiteX4" fmla="*/ 1981201 w 1981202"/>
              <a:gd name="connsiteY4" fmla="*/ 789148 h 1601012"/>
              <a:gd name="connsiteX5" fmla="*/ 1371600 w 1981202"/>
              <a:gd name="connsiteY5" fmla="*/ 1093944 h 1601012"/>
              <a:gd name="connsiteX6" fmla="*/ 990600 w 1981202"/>
              <a:gd name="connsiteY6" fmla="*/ 1551148 h 1601012"/>
              <a:gd name="connsiteX7" fmla="*/ 386620 w 1981202"/>
              <a:gd name="connsiteY7" fmla="*/ 1393127 h 1601012"/>
              <a:gd name="connsiteX8" fmla="*/ 0 w 1981202"/>
              <a:gd name="connsiteY8" fmla="*/ 789147 h 1601012"/>
              <a:gd name="connsiteX9" fmla="*/ 0 w 1981202"/>
              <a:gd name="connsiteY9" fmla="*/ 789145 h 1601012"/>
              <a:gd name="connsiteX0" fmla="*/ 0 w 1981202"/>
              <a:gd name="connsiteY0" fmla="*/ 789145 h 1576548"/>
              <a:gd name="connsiteX1" fmla="*/ 609600 w 1981202"/>
              <a:gd name="connsiteY1" fmla="*/ 571023 h 1576548"/>
              <a:gd name="connsiteX2" fmla="*/ 990602 w 1981202"/>
              <a:gd name="connsiteY2" fmla="*/ 27146 h 1576548"/>
              <a:gd name="connsiteX3" fmla="*/ 1371600 w 1981202"/>
              <a:gd name="connsiteY3" fmla="*/ 408145 h 1576548"/>
              <a:gd name="connsiteX4" fmla="*/ 1981201 w 1981202"/>
              <a:gd name="connsiteY4" fmla="*/ 789148 h 1576548"/>
              <a:gd name="connsiteX5" fmla="*/ 1371600 w 1981202"/>
              <a:gd name="connsiteY5" fmla="*/ 1093944 h 1576548"/>
              <a:gd name="connsiteX6" fmla="*/ 990600 w 1981202"/>
              <a:gd name="connsiteY6" fmla="*/ 1551148 h 1576548"/>
              <a:gd name="connsiteX7" fmla="*/ 457200 w 1981202"/>
              <a:gd name="connsiteY7" fmla="*/ 1246344 h 1576548"/>
              <a:gd name="connsiteX8" fmla="*/ 0 w 1981202"/>
              <a:gd name="connsiteY8" fmla="*/ 789147 h 1576548"/>
              <a:gd name="connsiteX9" fmla="*/ 0 w 1981202"/>
              <a:gd name="connsiteY9" fmla="*/ 789145 h 1576548"/>
              <a:gd name="connsiteX0" fmla="*/ 0 w 1981202"/>
              <a:gd name="connsiteY0" fmla="*/ 801455 h 1588858"/>
              <a:gd name="connsiteX1" fmla="*/ 703007 w 1981202"/>
              <a:gd name="connsiteY1" fmla="*/ 657191 h 1588858"/>
              <a:gd name="connsiteX2" fmla="*/ 990602 w 1981202"/>
              <a:gd name="connsiteY2" fmla="*/ 39456 h 1588858"/>
              <a:gd name="connsiteX3" fmla="*/ 1371600 w 1981202"/>
              <a:gd name="connsiteY3" fmla="*/ 420455 h 1588858"/>
              <a:gd name="connsiteX4" fmla="*/ 1981201 w 1981202"/>
              <a:gd name="connsiteY4" fmla="*/ 801458 h 1588858"/>
              <a:gd name="connsiteX5" fmla="*/ 1371600 w 1981202"/>
              <a:gd name="connsiteY5" fmla="*/ 1106254 h 1588858"/>
              <a:gd name="connsiteX6" fmla="*/ 990600 w 1981202"/>
              <a:gd name="connsiteY6" fmla="*/ 1563458 h 1588858"/>
              <a:gd name="connsiteX7" fmla="*/ 457200 w 1981202"/>
              <a:gd name="connsiteY7" fmla="*/ 1258654 h 1588858"/>
              <a:gd name="connsiteX8" fmla="*/ 0 w 1981202"/>
              <a:gd name="connsiteY8" fmla="*/ 801457 h 1588858"/>
              <a:gd name="connsiteX9" fmla="*/ 0 w 1981202"/>
              <a:gd name="connsiteY9" fmla="*/ 801455 h 1588858"/>
              <a:gd name="connsiteX0" fmla="*/ 0 w 1981202"/>
              <a:gd name="connsiteY0" fmla="*/ 716102 h 1503505"/>
              <a:gd name="connsiteX1" fmla="*/ 703007 w 1981202"/>
              <a:gd name="connsiteY1" fmla="*/ 571838 h 1503505"/>
              <a:gd name="connsiteX2" fmla="*/ 1165513 w 1981202"/>
              <a:gd name="connsiteY2" fmla="*/ 39456 h 1503505"/>
              <a:gd name="connsiteX3" fmla="*/ 1371600 w 1981202"/>
              <a:gd name="connsiteY3" fmla="*/ 335102 h 1503505"/>
              <a:gd name="connsiteX4" fmla="*/ 1981201 w 1981202"/>
              <a:gd name="connsiteY4" fmla="*/ 716105 h 1503505"/>
              <a:gd name="connsiteX5" fmla="*/ 1371600 w 1981202"/>
              <a:gd name="connsiteY5" fmla="*/ 1020901 h 1503505"/>
              <a:gd name="connsiteX6" fmla="*/ 990600 w 1981202"/>
              <a:gd name="connsiteY6" fmla="*/ 1478105 h 1503505"/>
              <a:gd name="connsiteX7" fmla="*/ 457200 w 1981202"/>
              <a:gd name="connsiteY7" fmla="*/ 1173301 h 1503505"/>
              <a:gd name="connsiteX8" fmla="*/ 0 w 1981202"/>
              <a:gd name="connsiteY8" fmla="*/ 716104 h 1503505"/>
              <a:gd name="connsiteX9" fmla="*/ 0 w 1981202"/>
              <a:gd name="connsiteY9" fmla="*/ 716102 h 1503505"/>
              <a:gd name="connsiteX0" fmla="*/ 0 w 1981202"/>
              <a:gd name="connsiteY0" fmla="*/ 684215 h 1471618"/>
              <a:gd name="connsiteX1" fmla="*/ 647086 w 1981202"/>
              <a:gd name="connsiteY1" fmla="*/ 348627 h 1471618"/>
              <a:gd name="connsiteX2" fmla="*/ 1165513 w 1981202"/>
              <a:gd name="connsiteY2" fmla="*/ 7569 h 1471618"/>
              <a:gd name="connsiteX3" fmla="*/ 1371600 w 1981202"/>
              <a:gd name="connsiteY3" fmla="*/ 303215 h 1471618"/>
              <a:gd name="connsiteX4" fmla="*/ 1981201 w 1981202"/>
              <a:gd name="connsiteY4" fmla="*/ 684218 h 1471618"/>
              <a:gd name="connsiteX5" fmla="*/ 1371600 w 1981202"/>
              <a:gd name="connsiteY5" fmla="*/ 989014 h 1471618"/>
              <a:gd name="connsiteX6" fmla="*/ 990600 w 1981202"/>
              <a:gd name="connsiteY6" fmla="*/ 1446218 h 1471618"/>
              <a:gd name="connsiteX7" fmla="*/ 457200 w 1981202"/>
              <a:gd name="connsiteY7" fmla="*/ 1141414 h 1471618"/>
              <a:gd name="connsiteX8" fmla="*/ 0 w 1981202"/>
              <a:gd name="connsiteY8" fmla="*/ 684217 h 1471618"/>
              <a:gd name="connsiteX9" fmla="*/ 0 w 1981202"/>
              <a:gd name="connsiteY9" fmla="*/ 684215 h 147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1202" h="1471618">
                <a:moveTo>
                  <a:pt x="0" y="684215"/>
                </a:moveTo>
                <a:cubicBezTo>
                  <a:pt x="0" y="447638"/>
                  <a:pt x="403313" y="492871"/>
                  <a:pt x="647086" y="348627"/>
                </a:cubicBezTo>
                <a:cubicBezTo>
                  <a:pt x="820252" y="246162"/>
                  <a:pt x="1044761" y="15138"/>
                  <a:pt x="1165513" y="7569"/>
                </a:cubicBezTo>
                <a:cubicBezTo>
                  <a:pt x="1286265" y="0"/>
                  <a:pt x="1198434" y="200750"/>
                  <a:pt x="1371600" y="303215"/>
                </a:cubicBezTo>
                <a:cubicBezTo>
                  <a:pt x="1615372" y="447459"/>
                  <a:pt x="1981202" y="447640"/>
                  <a:pt x="1981201" y="684218"/>
                </a:cubicBezTo>
                <a:cubicBezTo>
                  <a:pt x="1981201" y="920795"/>
                  <a:pt x="1615372" y="844770"/>
                  <a:pt x="1371600" y="989014"/>
                </a:cubicBezTo>
                <a:cubicBezTo>
                  <a:pt x="1198435" y="1091479"/>
                  <a:pt x="1143000" y="1420818"/>
                  <a:pt x="990600" y="1446218"/>
                </a:cubicBezTo>
                <a:cubicBezTo>
                  <a:pt x="838200" y="1471618"/>
                  <a:pt x="630366" y="1243879"/>
                  <a:pt x="457200" y="1141414"/>
                </a:cubicBezTo>
                <a:cubicBezTo>
                  <a:pt x="213428" y="997170"/>
                  <a:pt x="0" y="920794"/>
                  <a:pt x="0" y="684217"/>
                </a:cubicBezTo>
                <a:lnTo>
                  <a:pt x="0" y="684215"/>
                </a:lnTo>
                <a:close/>
              </a:path>
            </a:pathLst>
          </a:cu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1287130" y="1393261"/>
            <a:ext cx="1856120" cy="1635689"/>
          </a:xfrm>
          <a:custGeom>
            <a:avLst/>
            <a:gdLst>
              <a:gd name="connsiteX0" fmla="*/ 756355 w 1614311"/>
              <a:gd name="connsiteY0" fmla="*/ 1151466 h 1196622"/>
              <a:gd name="connsiteX1" fmla="*/ 756355 w 1614311"/>
              <a:gd name="connsiteY1" fmla="*/ 1151466 h 1196622"/>
              <a:gd name="connsiteX2" fmla="*/ 0 w 1614311"/>
              <a:gd name="connsiteY2" fmla="*/ 711200 h 1196622"/>
              <a:gd name="connsiteX3" fmla="*/ 180622 w 1614311"/>
              <a:gd name="connsiteY3" fmla="*/ 214488 h 1196622"/>
              <a:gd name="connsiteX4" fmla="*/ 1174044 w 1614311"/>
              <a:gd name="connsiteY4" fmla="*/ 0 h 1196622"/>
              <a:gd name="connsiteX5" fmla="*/ 1614311 w 1614311"/>
              <a:gd name="connsiteY5" fmla="*/ 587022 h 1196622"/>
              <a:gd name="connsiteX6" fmla="*/ 1162755 w 1614311"/>
              <a:gd name="connsiteY6" fmla="*/ 1196622 h 1196622"/>
              <a:gd name="connsiteX7" fmla="*/ 756355 w 1614311"/>
              <a:gd name="connsiteY7" fmla="*/ 1151466 h 1196622"/>
              <a:gd name="connsiteX0" fmla="*/ 756355 w 1614311"/>
              <a:gd name="connsiteY0" fmla="*/ 1151466 h 1196622"/>
              <a:gd name="connsiteX1" fmla="*/ 756355 w 1614311"/>
              <a:gd name="connsiteY1" fmla="*/ 1151466 h 1196622"/>
              <a:gd name="connsiteX2" fmla="*/ 0 w 1614311"/>
              <a:gd name="connsiteY2" fmla="*/ 711200 h 1196622"/>
              <a:gd name="connsiteX3" fmla="*/ 304799 w 1614311"/>
              <a:gd name="connsiteY3" fmla="*/ 126996 h 1196622"/>
              <a:gd name="connsiteX4" fmla="*/ 1174044 w 1614311"/>
              <a:gd name="connsiteY4" fmla="*/ 0 h 1196622"/>
              <a:gd name="connsiteX5" fmla="*/ 1614311 w 1614311"/>
              <a:gd name="connsiteY5" fmla="*/ 587022 h 1196622"/>
              <a:gd name="connsiteX6" fmla="*/ 1162755 w 1614311"/>
              <a:gd name="connsiteY6" fmla="*/ 1196622 h 1196622"/>
              <a:gd name="connsiteX7" fmla="*/ 756355 w 1614311"/>
              <a:gd name="connsiteY7" fmla="*/ 1151466 h 1196622"/>
              <a:gd name="connsiteX0" fmla="*/ 756355 w 1614311"/>
              <a:gd name="connsiteY0" fmla="*/ 1236291 h 1281447"/>
              <a:gd name="connsiteX1" fmla="*/ 756355 w 1614311"/>
              <a:gd name="connsiteY1" fmla="*/ 1236291 h 1281447"/>
              <a:gd name="connsiteX2" fmla="*/ 0 w 1614311"/>
              <a:gd name="connsiteY2" fmla="*/ 796025 h 1281447"/>
              <a:gd name="connsiteX3" fmla="*/ 304799 w 1614311"/>
              <a:gd name="connsiteY3" fmla="*/ 211821 h 1281447"/>
              <a:gd name="connsiteX4" fmla="*/ 1174044 w 1614311"/>
              <a:gd name="connsiteY4" fmla="*/ 84825 h 1281447"/>
              <a:gd name="connsiteX5" fmla="*/ 1614311 w 1614311"/>
              <a:gd name="connsiteY5" fmla="*/ 671847 h 1281447"/>
              <a:gd name="connsiteX6" fmla="*/ 1162755 w 1614311"/>
              <a:gd name="connsiteY6" fmla="*/ 1281447 h 1281447"/>
              <a:gd name="connsiteX7" fmla="*/ 756355 w 1614311"/>
              <a:gd name="connsiteY7" fmla="*/ 1236291 h 1281447"/>
              <a:gd name="connsiteX0" fmla="*/ 756355 w 1614311"/>
              <a:gd name="connsiteY0" fmla="*/ 1236291 h 1281447"/>
              <a:gd name="connsiteX1" fmla="*/ 756355 w 1614311"/>
              <a:gd name="connsiteY1" fmla="*/ 1236291 h 1281447"/>
              <a:gd name="connsiteX2" fmla="*/ 0 w 1614311"/>
              <a:gd name="connsiteY2" fmla="*/ 796025 h 1281447"/>
              <a:gd name="connsiteX3" fmla="*/ 304799 w 1614311"/>
              <a:gd name="connsiteY3" fmla="*/ 211821 h 1281447"/>
              <a:gd name="connsiteX4" fmla="*/ 1174044 w 1614311"/>
              <a:gd name="connsiteY4" fmla="*/ 84825 h 1281447"/>
              <a:gd name="connsiteX5" fmla="*/ 1614311 w 1614311"/>
              <a:gd name="connsiteY5" fmla="*/ 671847 h 1281447"/>
              <a:gd name="connsiteX6" fmla="*/ 1162755 w 1614311"/>
              <a:gd name="connsiteY6" fmla="*/ 1281447 h 1281447"/>
              <a:gd name="connsiteX7" fmla="*/ 756355 w 1614311"/>
              <a:gd name="connsiteY7" fmla="*/ 1236291 h 1281447"/>
              <a:gd name="connsiteX0" fmla="*/ 756355 w 1614311"/>
              <a:gd name="connsiteY0" fmla="*/ 1331191 h 1376347"/>
              <a:gd name="connsiteX1" fmla="*/ 756355 w 1614311"/>
              <a:gd name="connsiteY1" fmla="*/ 1331191 h 1376347"/>
              <a:gd name="connsiteX2" fmla="*/ 0 w 1614311"/>
              <a:gd name="connsiteY2" fmla="*/ 890925 h 1376347"/>
              <a:gd name="connsiteX3" fmla="*/ 304799 w 1614311"/>
              <a:gd name="connsiteY3" fmla="*/ 306721 h 1376347"/>
              <a:gd name="connsiteX4" fmla="*/ 1174044 w 1614311"/>
              <a:gd name="connsiteY4" fmla="*/ 179725 h 1376347"/>
              <a:gd name="connsiteX5" fmla="*/ 1614311 w 1614311"/>
              <a:gd name="connsiteY5" fmla="*/ 766747 h 1376347"/>
              <a:gd name="connsiteX6" fmla="*/ 1162755 w 1614311"/>
              <a:gd name="connsiteY6" fmla="*/ 1376347 h 1376347"/>
              <a:gd name="connsiteX7" fmla="*/ 756355 w 1614311"/>
              <a:gd name="connsiteY7" fmla="*/ 1331191 h 1376347"/>
              <a:gd name="connsiteX0" fmla="*/ 756355 w 1563577"/>
              <a:gd name="connsiteY0" fmla="*/ 1331191 h 1376347"/>
              <a:gd name="connsiteX1" fmla="*/ 756355 w 1563577"/>
              <a:gd name="connsiteY1" fmla="*/ 1331191 h 1376347"/>
              <a:gd name="connsiteX2" fmla="*/ 0 w 1563577"/>
              <a:gd name="connsiteY2" fmla="*/ 890925 h 1376347"/>
              <a:gd name="connsiteX3" fmla="*/ 304799 w 1563577"/>
              <a:gd name="connsiteY3" fmla="*/ 306721 h 1376347"/>
              <a:gd name="connsiteX4" fmla="*/ 1174044 w 1563577"/>
              <a:gd name="connsiteY4" fmla="*/ 179725 h 1376347"/>
              <a:gd name="connsiteX5" fmla="*/ 1447799 w 1563577"/>
              <a:gd name="connsiteY5" fmla="*/ 664139 h 1376347"/>
              <a:gd name="connsiteX6" fmla="*/ 1162755 w 1563577"/>
              <a:gd name="connsiteY6" fmla="*/ 1376347 h 1376347"/>
              <a:gd name="connsiteX7" fmla="*/ 756355 w 1563577"/>
              <a:gd name="connsiteY7" fmla="*/ 1331191 h 1376347"/>
              <a:gd name="connsiteX0" fmla="*/ 756355 w 1770648"/>
              <a:gd name="connsiteY0" fmla="*/ 1331191 h 1376347"/>
              <a:gd name="connsiteX1" fmla="*/ 756355 w 1770648"/>
              <a:gd name="connsiteY1" fmla="*/ 1331191 h 1376347"/>
              <a:gd name="connsiteX2" fmla="*/ 0 w 1770648"/>
              <a:gd name="connsiteY2" fmla="*/ 890925 h 1376347"/>
              <a:gd name="connsiteX3" fmla="*/ 304799 w 1770648"/>
              <a:gd name="connsiteY3" fmla="*/ 306721 h 1376347"/>
              <a:gd name="connsiteX4" fmla="*/ 1174044 w 1770648"/>
              <a:gd name="connsiteY4" fmla="*/ 179725 h 1376347"/>
              <a:gd name="connsiteX5" fmla="*/ 1447799 w 1770648"/>
              <a:gd name="connsiteY5" fmla="*/ 664139 h 1376347"/>
              <a:gd name="connsiteX6" fmla="*/ 1162755 w 1770648"/>
              <a:gd name="connsiteY6" fmla="*/ 1376347 h 1376347"/>
              <a:gd name="connsiteX7" fmla="*/ 756355 w 1770648"/>
              <a:gd name="connsiteY7" fmla="*/ 1331191 h 1376347"/>
              <a:gd name="connsiteX0" fmla="*/ 756355 w 1770648"/>
              <a:gd name="connsiteY0" fmla="*/ 1331191 h 1376347"/>
              <a:gd name="connsiteX1" fmla="*/ 756355 w 1770648"/>
              <a:gd name="connsiteY1" fmla="*/ 1331191 h 1376347"/>
              <a:gd name="connsiteX2" fmla="*/ 0 w 1770648"/>
              <a:gd name="connsiteY2" fmla="*/ 890925 h 1376347"/>
              <a:gd name="connsiteX3" fmla="*/ 304799 w 1770648"/>
              <a:gd name="connsiteY3" fmla="*/ 306721 h 1376347"/>
              <a:gd name="connsiteX4" fmla="*/ 1174044 w 1770648"/>
              <a:gd name="connsiteY4" fmla="*/ 179725 h 1376347"/>
              <a:gd name="connsiteX5" fmla="*/ 1447799 w 1770648"/>
              <a:gd name="connsiteY5" fmla="*/ 664139 h 1376347"/>
              <a:gd name="connsiteX6" fmla="*/ 1162755 w 1770648"/>
              <a:gd name="connsiteY6" fmla="*/ 1376347 h 1376347"/>
              <a:gd name="connsiteX7" fmla="*/ 756355 w 1770648"/>
              <a:gd name="connsiteY7" fmla="*/ 1331191 h 1376347"/>
              <a:gd name="connsiteX0" fmla="*/ 756355 w 1770648"/>
              <a:gd name="connsiteY0" fmla="*/ 1331191 h 1376347"/>
              <a:gd name="connsiteX1" fmla="*/ 756355 w 1770648"/>
              <a:gd name="connsiteY1" fmla="*/ 1331191 h 1376347"/>
              <a:gd name="connsiteX2" fmla="*/ 0 w 1770648"/>
              <a:gd name="connsiteY2" fmla="*/ 890925 h 1376347"/>
              <a:gd name="connsiteX3" fmla="*/ 304799 w 1770648"/>
              <a:gd name="connsiteY3" fmla="*/ 306721 h 1376347"/>
              <a:gd name="connsiteX4" fmla="*/ 1174044 w 1770648"/>
              <a:gd name="connsiteY4" fmla="*/ 179725 h 1376347"/>
              <a:gd name="connsiteX5" fmla="*/ 1447799 w 1770648"/>
              <a:gd name="connsiteY5" fmla="*/ 664139 h 1376347"/>
              <a:gd name="connsiteX6" fmla="*/ 1162755 w 1770648"/>
              <a:gd name="connsiteY6" fmla="*/ 1376347 h 1376347"/>
              <a:gd name="connsiteX7" fmla="*/ 756355 w 1770648"/>
              <a:gd name="connsiteY7" fmla="*/ 1331191 h 1376347"/>
              <a:gd name="connsiteX0" fmla="*/ 756355 w 1770648"/>
              <a:gd name="connsiteY0" fmla="*/ 1331191 h 1441213"/>
              <a:gd name="connsiteX1" fmla="*/ 756355 w 1770648"/>
              <a:gd name="connsiteY1" fmla="*/ 1331191 h 1441213"/>
              <a:gd name="connsiteX2" fmla="*/ 0 w 1770648"/>
              <a:gd name="connsiteY2" fmla="*/ 890925 h 1441213"/>
              <a:gd name="connsiteX3" fmla="*/ 304799 w 1770648"/>
              <a:gd name="connsiteY3" fmla="*/ 306721 h 1441213"/>
              <a:gd name="connsiteX4" fmla="*/ 1174044 w 1770648"/>
              <a:gd name="connsiteY4" fmla="*/ 179725 h 1441213"/>
              <a:gd name="connsiteX5" fmla="*/ 1447799 w 1770648"/>
              <a:gd name="connsiteY5" fmla="*/ 664139 h 1441213"/>
              <a:gd name="connsiteX6" fmla="*/ 1162755 w 1770648"/>
              <a:gd name="connsiteY6" fmla="*/ 1376347 h 1441213"/>
              <a:gd name="connsiteX7" fmla="*/ 756355 w 1770648"/>
              <a:gd name="connsiteY7" fmla="*/ 1331191 h 1441213"/>
              <a:gd name="connsiteX0" fmla="*/ 764627 w 1778920"/>
              <a:gd name="connsiteY0" fmla="*/ 1331191 h 1441213"/>
              <a:gd name="connsiteX1" fmla="*/ 764627 w 1778920"/>
              <a:gd name="connsiteY1" fmla="*/ 1331191 h 1441213"/>
              <a:gd name="connsiteX2" fmla="*/ 8272 w 1778920"/>
              <a:gd name="connsiteY2" fmla="*/ 890925 h 1441213"/>
              <a:gd name="connsiteX3" fmla="*/ 313071 w 1778920"/>
              <a:gd name="connsiteY3" fmla="*/ 306721 h 1441213"/>
              <a:gd name="connsiteX4" fmla="*/ 1182316 w 1778920"/>
              <a:gd name="connsiteY4" fmla="*/ 179725 h 1441213"/>
              <a:gd name="connsiteX5" fmla="*/ 1456071 w 1778920"/>
              <a:gd name="connsiteY5" fmla="*/ 664139 h 1441213"/>
              <a:gd name="connsiteX6" fmla="*/ 1171027 w 1778920"/>
              <a:gd name="connsiteY6" fmla="*/ 1376347 h 1441213"/>
              <a:gd name="connsiteX7" fmla="*/ 764627 w 1778920"/>
              <a:gd name="connsiteY7" fmla="*/ 1331191 h 1441213"/>
              <a:gd name="connsiteX0" fmla="*/ 764627 w 1778920"/>
              <a:gd name="connsiteY0" fmla="*/ 1331191 h 1441213"/>
              <a:gd name="connsiteX1" fmla="*/ 764627 w 1778920"/>
              <a:gd name="connsiteY1" fmla="*/ 1331191 h 1441213"/>
              <a:gd name="connsiteX2" fmla="*/ 8272 w 1778920"/>
              <a:gd name="connsiteY2" fmla="*/ 890925 h 1441213"/>
              <a:gd name="connsiteX3" fmla="*/ 313071 w 1778920"/>
              <a:gd name="connsiteY3" fmla="*/ 306721 h 1441213"/>
              <a:gd name="connsiteX4" fmla="*/ 1182316 w 1778920"/>
              <a:gd name="connsiteY4" fmla="*/ 179725 h 1441213"/>
              <a:gd name="connsiteX5" fmla="*/ 1456071 w 1778920"/>
              <a:gd name="connsiteY5" fmla="*/ 664139 h 1441213"/>
              <a:gd name="connsiteX6" fmla="*/ 1171027 w 1778920"/>
              <a:gd name="connsiteY6" fmla="*/ 1376347 h 1441213"/>
              <a:gd name="connsiteX7" fmla="*/ 764627 w 1778920"/>
              <a:gd name="connsiteY7" fmla="*/ 1331191 h 1441213"/>
              <a:gd name="connsiteX0" fmla="*/ 764627 w 1778920"/>
              <a:gd name="connsiteY0" fmla="*/ 1331191 h 1458196"/>
              <a:gd name="connsiteX1" fmla="*/ 764627 w 1778920"/>
              <a:gd name="connsiteY1" fmla="*/ 1331191 h 1458196"/>
              <a:gd name="connsiteX2" fmla="*/ 8272 w 1778920"/>
              <a:gd name="connsiteY2" fmla="*/ 890925 h 1458196"/>
              <a:gd name="connsiteX3" fmla="*/ 313071 w 1778920"/>
              <a:gd name="connsiteY3" fmla="*/ 306721 h 1458196"/>
              <a:gd name="connsiteX4" fmla="*/ 1182316 w 1778920"/>
              <a:gd name="connsiteY4" fmla="*/ 179725 h 1458196"/>
              <a:gd name="connsiteX5" fmla="*/ 1456071 w 1778920"/>
              <a:gd name="connsiteY5" fmla="*/ 664139 h 1458196"/>
              <a:gd name="connsiteX6" fmla="*/ 1212423 w 1778920"/>
              <a:gd name="connsiteY6" fmla="*/ 1393330 h 1458196"/>
              <a:gd name="connsiteX7" fmla="*/ 764627 w 1778920"/>
              <a:gd name="connsiteY7" fmla="*/ 1331191 h 1458196"/>
              <a:gd name="connsiteX0" fmla="*/ 764627 w 1778920"/>
              <a:gd name="connsiteY0" fmla="*/ 1331191 h 1458196"/>
              <a:gd name="connsiteX1" fmla="*/ 764627 w 1778920"/>
              <a:gd name="connsiteY1" fmla="*/ 1331191 h 1458196"/>
              <a:gd name="connsiteX2" fmla="*/ 8272 w 1778920"/>
              <a:gd name="connsiteY2" fmla="*/ 890925 h 1458196"/>
              <a:gd name="connsiteX3" fmla="*/ 313071 w 1778920"/>
              <a:gd name="connsiteY3" fmla="*/ 306721 h 1458196"/>
              <a:gd name="connsiteX4" fmla="*/ 1182316 w 1778920"/>
              <a:gd name="connsiteY4" fmla="*/ 179725 h 1458196"/>
              <a:gd name="connsiteX5" fmla="*/ 1456071 w 1778920"/>
              <a:gd name="connsiteY5" fmla="*/ 664139 h 1458196"/>
              <a:gd name="connsiteX6" fmla="*/ 1212423 w 1778920"/>
              <a:gd name="connsiteY6" fmla="*/ 1393330 h 1458196"/>
              <a:gd name="connsiteX7" fmla="*/ 764627 w 1778920"/>
              <a:gd name="connsiteY7" fmla="*/ 1331191 h 1458196"/>
              <a:gd name="connsiteX0" fmla="*/ 764627 w 1778920"/>
              <a:gd name="connsiteY0" fmla="*/ 1331191 h 1458196"/>
              <a:gd name="connsiteX1" fmla="*/ 764627 w 1778920"/>
              <a:gd name="connsiteY1" fmla="*/ 1331191 h 1458196"/>
              <a:gd name="connsiteX2" fmla="*/ 8272 w 1778920"/>
              <a:gd name="connsiteY2" fmla="*/ 890925 h 1458196"/>
              <a:gd name="connsiteX3" fmla="*/ 313071 w 1778920"/>
              <a:gd name="connsiteY3" fmla="*/ 306721 h 1458196"/>
              <a:gd name="connsiteX4" fmla="*/ 1182316 w 1778920"/>
              <a:gd name="connsiteY4" fmla="*/ 179725 h 1458196"/>
              <a:gd name="connsiteX5" fmla="*/ 1456071 w 1778920"/>
              <a:gd name="connsiteY5" fmla="*/ 664139 h 1458196"/>
              <a:gd name="connsiteX6" fmla="*/ 1212423 w 1778920"/>
              <a:gd name="connsiteY6" fmla="*/ 1393330 h 1458196"/>
              <a:gd name="connsiteX7" fmla="*/ 764627 w 1778920"/>
              <a:gd name="connsiteY7" fmla="*/ 1331191 h 1458196"/>
              <a:gd name="connsiteX0" fmla="*/ 764627 w 1613338"/>
              <a:gd name="connsiteY0" fmla="*/ 1331191 h 1458196"/>
              <a:gd name="connsiteX1" fmla="*/ 764627 w 1613338"/>
              <a:gd name="connsiteY1" fmla="*/ 1331191 h 1458196"/>
              <a:gd name="connsiteX2" fmla="*/ 8272 w 1613338"/>
              <a:gd name="connsiteY2" fmla="*/ 890925 h 1458196"/>
              <a:gd name="connsiteX3" fmla="*/ 313071 w 1613338"/>
              <a:gd name="connsiteY3" fmla="*/ 306721 h 1458196"/>
              <a:gd name="connsiteX4" fmla="*/ 1182316 w 1613338"/>
              <a:gd name="connsiteY4" fmla="*/ 179725 h 1458196"/>
              <a:gd name="connsiteX5" fmla="*/ 1456071 w 1613338"/>
              <a:gd name="connsiteY5" fmla="*/ 664139 h 1458196"/>
              <a:gd name="connsiteX6" fmla="*/ 1212423 w 1613338"/>
              <a:gd name="connsiteY6" fmla="*/ 1393330 h 1458196"/>
              <a:gd name="connsiteX7" fmla="*/ 764627 w 1613338"/>
              <a:gd name="connsiteY7" fmla="*/ 1331191 h 145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3338" h="1458196">
                <a:moveTo>
                  <a:pt x="764627" y="1331191"/>
                </a:moveTo>
                <a:lnTo>
                  <a:pt x="764627" y="1331191"/>
                </a:lnTo>
                <a:cubicBezTo>
                  <a:pt x="512786" y="1183961"/>
                  <a:pt x="260337" y="1274946"/>
                  <a:pt x="8272" y="890925"/>
                </a:cubicBezTo>
                <a:cubicBezTo>
                  <a:pt x="0" y="573916"/>
                  <a:pt x="211471" y="501456"/>
                  <a:pt x="313071" y="306721"/>
                </a:cubicBezTo>
                <a:cubicBezTo>
                  <a:pt x="661298" y="94900"/>
                  <a:pt x="954591" y="0"/>
                  <a:pt x="1182316" y="179725"/>
                </a:cubicBezTo>
                <a:cubicBezTo>
                  <a:pt x="1571849" y="376625"/>
                  <a:pt x="1613338" y="525911"/>
                  <a:pt x="1456071" y="664139"/>
                </a:cubicBezTo>
                <a:cubicBezTo>
                  <a:pt x="1280318" y="855107"/>
                  <a:pt x="1426000" y="1110004"/>
                  <a:pt x="1212423" y="1393330"/>
                </a:cubicBezTo>
                <a:cubicBezTo>
                  <a:pt x="933416" y="1458196"/>
                  <a:pt x="900094" y="1346243"/>
                  <a:pt x="764627" y="1331191"/>
                </a:cubicBezTo>
                <a:close/>
              </a:path>
            </a:pathLst>
          </a:cu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3424" y="2085366"/>
            <a:ext cx="2233774" cy="1607821"/>
          </a:xfrm>
          <a:custGeom>
            <a:avLst/>
            <a:gdLst>
              <a:gd name="connsiteX0" fmla="*/ 0 w 2608885"/>
              <a:gd name="connsiteY0" fmla="*/ 970028 h 1940055"/>
              <a:gd name="connsiteX1" fmla="*/ 526050 w 2608885"/>
              <a:gd name="connsiteY1" fmla="*/ 191634 h 1940055"/>
              <a:gd name="connsiteX2" fmla="*/ 1304445 w 2608885"/>
              <a:gd name="connsiteY2" fmla="*/ 1 h 1940055"/>
              <a:gd name="connsiteX3" fmla="*/ 2082840 w 2608885"/>
              <a:gd name="connsiteY3" fmla="*/ 191635 h 1940055"/>
              <a:gd name="connsiteX4" fmla="*/ 2608887 w 2608885"/>
              <a:gd name="connsiteY4" fmla="*/ 970031 h 1940055"/>
              <a:gd name="connsiteX5" fmla="*/ 2082838 w 2608885"/>
              <a:gd name="connsiteY5" fmla="*/ 1748426 h 1940055"/>
              <a:gd name="connsiteX6" fmla="*/ 1304443 w 2608885"/>
              <a:gd name="connsiteY6" fmla="*/ 1940059 h 1940055"/>
              <a:gd name="connsiteX7" fmla="*/ 526048 w 2608885"/>
              <a:gd name="connsiteY7" fmla="*/ 1748425 h 1940055"/>
              <a:gd name="connsiteX8" fmla="*/ 0 w 2608885"/>
              <a:gd name="connsiteY8" fmla="*/ 970029 h 1940055"/>
              <a:gd name="connsiteX9" fmla="*/ 0 w 2608885"/>
              <a:gd name="connsiteY9" fmla="*/ 970028 h 1940055"/>
              <a:gd name="connsiteX0" fmla="*/ 0 w 2608888"/>
              <a:gd name="connsiteY0" fmla="*/ 902828 h 1872859"/>
              <a:gd name="connsiteX1" fmla="*/ 526050 w 2608888"/>
              <a:gd name="connsiteY1" fmla="*/ 124434 h 1872859"/>
              <a:gd name="connsiteX2" fmla="*/ 1177034 w 2608888"/>
              <a:gd name="connsiteY2" fmla="*/ 671763 h 1872859"/>
              <a:gd name="connsiteX3" fmla="*/ 2082840 w 2608888"/>
              <a:gd name="connsiteY3" fmla="*/ 124435 h 1872859"/>
              <a:gd name="connsiteX4" fmla="*/ 2608887 w 2608888"/>
              <a:gd name="connsiteY4" fmla="*/ 902831 h 1872859"/>
              <a:gd name="connsiteX5" fmla="*/ 2082838 w 2608888"/>
              <a:gd name="connsiteY5" fmla="*/ 1681226 h 1872859"/>
              <a:gd name="connsiteX6" fmla="*/ 1304443 w 2608888"/>
              <a:gd name="connsiteY6" fmla="*/ 1872859 h 1872859"/>
              <a:gd name="connsiteX7" fmla="*/ 526048 w 2608888"/>
              <a:gd name="connsiteY7" fmla="*/ 1681225 h 1872859"/>
              <a:gd name="connsiteX8" fmla="*/ 0 w 2608888"/>
              <a:gd name="connsiteY8" fmla="*/ 902829 h 1872859"/>
              <a:gd name="connsiteX9" fmla="*/ 0 w 2608888"/>
              <a:gd name="connsiteY9" fmla="*/ 902828 h 1872859"/>
              <a:gd name="connsiteX0" fmla="*/ 0 w 2608888"/>
              <a:gd name="connsiteY0" fmla="*/ 902828 h 1872859"/>
              <a:gd name="connsiteX1" fmla="*/ 526050 w 2608888"/>
              <a:gd name="connsiteY1" fmla="*/ 124434 h 1872859"/>
              <a:gd name="connsiteX2" fmla="*/ 1177034 w 2608888"/>
              <a:gd name="connsiteY2" fmla="*/ 671763 h 1872859"/>
              <a:gd name="connsiteX3" fmla="*/ 1939033 w 2608888"/>
              <a:gd name="connsiteY3" fmla="*/ 1205163 h 1872859"/>
              <a:gd name="connsiteX4" fmla="*/ 2608887 w 2608888"/>
              <a:gd name="connsiteY4" fmla="*/ 902831 h 1872859"/>
              <a:gd name="connsiteX5" fmla="*/ 2082838 w 2608888"/>
              <a:gd name="connsiteY5" fmla="*/ 1681226 h 1872859"/>
              <a:gd name="connsiteX6" fmla="*/ 1304443 w 2608888"/>
              <a:gd name="connsiteY6" fmla="*/ 1872859 h 1872859"/>
              <a:gd name="connsiteX7" fmla="*/ 526048 w 2608888"/>
              <a:gd name="connsiteY7" fmla="*/ 1681225 h 1872859"/>
              <a:gd name="connsiteX8" fmla="*/ 0 w 2608888"/>
              <a:gd name="connsiteY8" fmla="*/ 902829 h 1872859"/>
              <a:gd name="connsiteX9" fmla="*/ 0 w 2608888"/>
              <a:gd name="connsiteY9" fmla="*/ 902828 h 1872859"/>
              <a:gd name="connsiteX0" fmla="*/ 0 w 2608888"/>
              <a:gd name="connsiteY0" fmla="*/ 902828 h 1872859"/>
              <a:gd name="connsiteX1" fmla="*/ 526050 w 2608888"/>
              <a:gd name="connsiteY1" fmla="*/ 124434 h 1872859"/>
              <a:gd name="connsiteX2" fmla="*/ 1177034 w 2608888"/>
              <a:gd name="connsiteY2" fmla="*/ 671763 h 1872859"/>
              <a:gd name="connsiteX3" fmla="*/ 1939033 w 2608888"/>
              <a:gd name="connsiteY3" fmla="*/ 1205163 h 1872859"/>
              <a:gd name="connsiteX4" fmla="*/ 2608887 w 2608888"/>
              <a:gd name="connsiteY4" fmla="*/ 902831 h 1872859"/>
              <a:gd name="connsiteX5" fmla="*/ 2082838 w 2608888"/>
              <a:gd name="connsiteY5" fmla="*/ 1681226 h 1872859"/>
              <a:gd name="connsiteX6" fmla="*/ 1304443 w 2608888"/>
              <a:gd name="connsiteY6" fmla="*/ 1872859 h 1872859"/>
              <a:gd name="connsiteX7" fmla="*/ 526048 w 2608888"/>
              <a:gd name="connsiteY7" fmla="*/ 1681225 h 1872859"/>
              <a:gd name="connsiteX8" fmla="*/ 0 w 2608888"/>
              <a:gd name="connsiteY8" fmla="*/ 902829 h 1872859"/>
              <a:gd name="connsiteX9" fmla="*/ 0 w 2608888"/>
              <a:gd name="connsiteY9" fmla="*/ 902828 h 1872859"/>
              <a:gd name="connsiteX0" fmla="*/ 0 w 2608888"/>
              <a:gd name="connsiteY0" fmla="*/ 660299 h 1630330"/>
              <a:gd name="connsiteX1" fmla="*/ 338833 w 2608888"/>
              <a:gd name="connsiteY1" fmla="*/ 124434 h 1630330"/>
              <a:gd name="connsiteX2" fmla="*/ 1177034 w 2608888"/>
              <a:gd name="connsiteY2" fmla="*/ 429234 h 1630330"/>
              <a:gd name="connsiteX3" fmla="*/ 1939033 w 2608888"/>
              <a:gd name="connsiteY3" fmla="*/ 962634 h 1630330"/>
              <a:gd name="connsiteX4" fmla="*/ 2608887 w 2608888"/>
              <a:gd name="connsiteY4" fmla="*/ 660302 h 1630330"/>
              <a:gd name="connsiteX5" fmla="*/ 2082838 w 2608888"/>
              <a:gd name="connsiteY5" fmla="*/ 1438697 h 1630330"/>
              <a:gd name="connsiteX6" fmla="*/ 1304443 w 2608888"/>
              <a:gd name="connsiteY6" fmla="*/ 1630330 h 1630330"/>
              <a:gd name="connsiteX7" fmla="*/ 526048 w 2608888"/>
              <a:gd name="connsiteY7" fmla="*/ 1438696 h 1630330"/>
              <a:gd name="connsiteX8" fmla="*/ 0 w 2608888"/>
              <a:gd name="connsiteY8" fmla="*/ 660300 h 1630330"/>
              <a:gd name="connsiteX9" fmla="*/ 0 w 2608888"/>
              <a:gd name="connsiteY9" fmla="*/ 660299 h 1630330"/>
              <a:gd name="connsiteX0" fmla="*/ 415033 w 2608888"/>
              <a:gd name="connsiteY0" fmla="*/ 749107 h 1630330"/>
              <a:gd name="connsiteX1" fmla="*/ 338833 w 2608888"/>
              <a:gd name="connsiteY1" fmla="*/ 124434 h 1630330"/>
              <a:gd name="connsiteX2" fmla="*/ 1177034 w 2608888"/>
              <a:gd name="connsiteY2" fmla="*/ 429234 h 1630330"/>
              <a:gd name="connsiteX3" fmla="*/ 1939033 w 2608888"/>
              <a:gd name="connsiteY3" fmla="*/ 962634 h 1630330"/>
              <a:gd name="connsiteX4" fmla="*/ 2608887 w 2608888"/>
              <a:gd name="connsiteY4" fmla="*/ 660302 h 1630330"/>
              <a:gd name="connsiteX5" fmla="*/ 2082838 w 2608888"/>
              <a:gd name="connsiteY5" fmla="*/ 1438697 h 1630330"/>
              <a:gd name="connsiteX6" fmla="*/ 1304443 w 2608888"/>
              <a:gd name="connsiteY6" fmla="*/ 1630330 h 1630330"/>
              <a:gd name="connsiteX7" fmla="*/ 526048 w 2608888"/>
              <a:gd name="connsiteY7" fmla="*/ 1438696 h 1630330"/>
              <a:gd name="connsiteX8" fmla="*/ 0 w 2608888"/>
              <a:gd name="connsiteY8" fmla="*/ 660300 h 1630330"/>
              <a:gd name="connsiteX9" fmla="*/ 415033 w 2608888"/>
              <a:gd name="connsiteY9" fmla="*/ 749107 h 1630330"/>
              <a:gd name="connsiteX0" fmla="*/ 407176 w 2601031"/>
              <a:gd name="connsiteY0" fmla="*/ 749107 h 1630330"/>
              <a:gd name="connsiteX1" fmla="*/ 330976 w 2601031"/>
              <a:gd name="connsiteY1" fmla="*/ 124434 h 1630330"/>
              <a:gd name="connsiteX2" fmla="*/ 1169177 w 2601031"/>
              <a:gd name="connsiteY2" fmla="*/ 429234 h 1630330"/>
              <a:gd name="connsiteX3" fmla="*/ 1931176 w 2601031"/>
              <a:gd name="connsiteY3" fmla="*/ 962634 h 1630330"/>
              <a:gd name="connsiteX4" fmla="*/ 2601030 w 2601031"/>
              <a:gd name="connsiteY4" fmla="*/ 660302 h 1630330"/>
              <a:gd name="connsiteX5" fmla="*/ 2074981 w 2601031"/>
              <a:gd name="connsiteY5" fmla="*/ 1438697 h 1630330"/>
              <a:gd name="connsiteX6" fmla="*/ 1296586 w 2601031"/>
              <a:gd name="connsiteY6" fmla="*/ 1630330 h 1630330"/>
              <a:gd name="connsiteX7" fmla="*/ 518191 w 2601031"/>
              <a:gd name="connsiteY7" fmla="*/ 1438696 h 1630330"/>
              <a:gd name="connsiteX8" fmla="*/ 703706 w 2601031"/>
              <a:gd name="connsiteY8" fmla="*/ 1115033 h 1630330"/>
              <a:gd name="connsiteX9" fmla="*/ 407176 w 2601031"/>
              <a:gd name="connsiteY9" fmla="*/ 749107 h 1630330"/>
              <a:gd name="connsiteX0" fmla="*/ 407176 w 2601031"/>
              <a:gd name="connsiteY0" fmla="*/ 749107 h 1633474"/>
              <a:gd name="connsiteX1" fmla="*/ 330976 w 2601031"/>
              <a:gd name="connsiteY1" fmla="*/ 124434 h 1633474"/>
              <a:gd name="connsiteX2" fmla="*/ 1169177 w 2601031"/>
              <a:gd name="connsiteY2" fmla="*/ 429234 h 1633474"/>
              <a:gd name="connsiteX3" fmla="*/ 1931176 w 2601031"/>
              <a:gd name="connsiteY3" fmla="*/ 962634 h 1633474"/>
              <a:gd name="connsiteX4" fmla="*/ 2601030 w 2601031"/>
              <a:gd name="connsiteY4" fmla="*/ 660302 h 1633474"/>
              <a:gd name="connsiteX5" fmla="*/ 2074981 w 2601031"/>
              <a:gd name="connsiteY5" fmla="*/ 1438697 h 1633474"/>
              <a:gd name="connsiteX6" fmla="*/ 1296586 w 2601031"/>
              <a:gd name="connsiteY6" fmla="*/ 1630330 h 1633474"/>
              <a:gd name="connsiteX7" fmla="*/ 1397776 w 2601031"/>
              <a:gd name="connsiteY7" fmla="*/ 1419833 h 1633474"/>
              <a:gd name="connsiteX8" fmla="*/ 703706 w 2601031"/>
              <a:gd name="connsiteY8" fmla="*/ 1115033 h 1633474"/>
              <a:gd name="connsiteX9" fmla="*/ 407176 w 2601031"/>
              <a:gd name="connsiteY9" fmla="*/ 749107 h 1633474"/>
              <a:gd name="connsiteX0" fmla="*/ 407176 w 2405958"/>
              <a:gd name="connsiteY0" fmla="*/ 749107 h 1726552"/>
              <a:gd name="connsiteX1" fmla="*/ 330976 w 2405958"/>
              <a:gd name="connsiteY1" fmla="*/ 124434 h 1726552"/>
              <a:gd name="connsiteX2" fmla="*/ 1169177 w 2405958"/>
              <a:gd name="connsiteY2" fmla="*/ 429234 h 1726552"/>
              <a:gd name="connsiteX3" fmla="*/ 1931176 w 2405958"/>
              <a:gd name="connsiteY3" fmla="*/ 962634 h 1726552"/>
              <a:gd name="connsiteX4" fmla="*/ 1854976 w 2405958"/>
              <a:gd name="connsiteY4" fmla="*/ 1419833 h 1726552"/>
              <a:gd name="connsiteX5" fmla="*/ 2074981 w 2405958"/>
              <a:gd name="connsiteY5" fmla="*/ 1438697 h 1726552"/>
              <a:gd name="connsiteX6" fmla="*/ 1296586 w 2405958"/>
              <a:gd name="connsiteY6" fmla="*/ 1630330 h 1726552"/>
              <a:gd name="connsiteX7" fmla="*/ 1397776 w 2405958"/>
              <a:gd name="connsiteY7" fmla="*/ 1419833 h 1726552"/>
              <a:gd name="connsiteX8" fmla="*/ 703706 w 2405958"/>
              <a:gd name="connsiteY8" fmla="*/ 1115033 h 1726552"/>
              <a:gd name="connsiteX9" fmla="*/ 407176 w 2405958"/>
              <a:gd name="connsiteY9" fmla="*/ 749107 h 1726552"/>
              <a:gd name="connsiteX0" fmla="*/ 407176 w 2405958"/>
              <a:gd name="connsiteY0" fmla="*/ 749107 h 1726552"/>
              <a:gd name="connsiteX1" fmla="*/ 330976 w 2405958"/>
              <a:gd name="connsiteY1" fmla="*/ 124434 h 1726552"/>
              <a:gd name="connsiteX2" fmla="*/ 1169177 w 2405958"/>
              <a:gd name="connsiteY2" fmla="*/ 429234 h 1726552"/>
              <a:gd name="connsiteX3" fmla="*/ 1931176 w 2405958"/>
              <a:gd name="connsiteY3" fmla="*/ 962634 h 1726552"/>
              <a:gd name="connsiteX4" fmla="*/ 1854976 w 2405958"/>
              <a:gd name="connsiteY4" fmla="*/ 1419833 h 1726552"/>
              <a:gd name="connsiteX5" fmla="*/ 2074981 w 2405958"/>
              <a:gd name="connsiteY5" fmla="*/ 1438697 h 1726552"/>
              <a:gd name="connsiteX6" fmla="*/ 1296586 w 2405958"/>
              <a:gd name="connsiteY6" fmla="*/ 1630330 h 1726552"/>
              <a:gd name="connsiteX7" fmla="*/ 1397776 w 2405958"/>
              <a:gd name="connsiteY7" fmla="*/ 1419833 h 1726552"/>
              <a:gd name="connsiteX8" fmla="*/ 703706 w 2405958"/>
              <a:gd name="connsiteY8" fmla="*/ 1115033 h 1726552"/>
              <a:gd name="connsiteX9" fmla="*/ 407176 w 2405958"/>
              <a:gd name="connsiteY9" fmla="*/ 749107 h 1726552"/>
              <a:gd name="connsiteX0" fmla="*/ 407176 w 2262152"/>
              <a:gd name="connsiteY0" fmla="*/ 749107 h 1772868"/>
              <a:gd name="connsiteX1" fmla="*/ 330976 w 2262152"/>
              <a:gd name="connsiteY1" fmla="*/ 124434 h 1772868"/>
              <a:gd name="connsiteX2" fmla="*/ 1169177 w 2262152"/>
              <a:gd name="connsiteY2" fmla="*/ 429234 h 1772868"/>
              <a:gd name="connsiteX3" fmla="*/ 1931176 w 2262152"/>
              <a:gd name="connsiteY3" fmla="*/ 962634 h 1772868"/>
              <a:gd name="connsiteX4" fmla="*/ 1854976 w 2262152"/>
              <a:gd name="connsiteY4" fmla="*/ 1419833 h 1772868"/>
              <a:gd name="connsiteX5" fmla="*/ 1626376 w 2262152"/>
              <a:gd name="connsiteY5" fmla="*/ 1648433 h 1772868"/>
              <a:gd name="connsiteX6" fmla="*/ 1296586 w 2262152"/>
              <a:gd name="connsiteY6" fmla="*/ 1630330 h 1772868"/>
              <a:gd name="connsiteX7" fmla="*/ 1397776 w 2262152"/>
              <a:gd name="connsiteY7" fmla="*/ 1419833 h 1772868"/>
              <a:gd name="connsiteX8" fmla="*/ 703706 w 2262152"/>
              <a:gd name="connsiteY8" fmla="*/ 1115033 h 1772868"/>
              <a:gd name="connsiteX9" fmla="*/ 407176 w 2262152"/>
              <a:gd name="connsiteY9" fmla="*/ 749107 h 1772868"/>
              <a:gd name="connsiteX0" fmla="*/ 407176 w 2262152"/>
              <a:gd name="connsiteY0" fmla="*/ 749107 h 1772868"/>
              <a:gd name="connsiteX1" fmla="*/ 330976 w 2262152"/>
              <a:gd name="connsiteY1" fmla="*/ 124434 h 1772868"/>
              <a:gd name="connsiteX2" fmla="*/ 1169177 w 2262152"/>
              <a:gd name="connsiteY2" fmla="*/ 429234 h 1772868"/>
              <a:gd name="connsiteX3" fmla="*/ 1931176 w 2262152"/>
              <a:gd name="connsiteY3" fmla="*/ 962634 h 1772868"/>
              <a:gd name="connsiteX4" fmla="*/ 1854976 w 2262152"/>
              <a:gd name="connsiteY4" fmla="*/ 1419833 h 1772868"/>
              <a:gd name="connsiteX5" fmla="*/ 1626376 w 2262152"/>
              <a:gd name="connsiteY5" fmla="*/ 1648433 h 1772868"/>
              <a:gd name="connsiteX6" fmla="*/ 1296586 w 2262152"/>
              <a:gd name="connsiteY6" fmla="*/ 1630330 h 1772868"/>
              <a:gd name="connsiteX7" fmla="*/ 1397776 w 2262152"/>
              <a:gd name="connsiteY7" fmla="*/ 1419833 h 1772868"/>
              <a:gd name="connsiteX8" fmla="*/ 703706 w 2262152"/>
              <a:gd name="connsiteY8" fmla="*/ 1115033 h 1772868"/>
              <a:gd name="connsiteX9" fmla="*/ 407176 w 2262152"/>
              <a:gd name="connsiteY9" fmla="*/ 749107 h 1772868"/>
              <a:gd name="connsiteX0" fmla="*/ 407176 w 2262152"/>
              <a:gd name="connsiteY0" fmla="*/ 749107 h 1726552"/>
              <a:gd name="connsiteX1" fmla="*/ 330976 w 2262152"/>
              <a:gd name="connsiteY1" fmla="*/ 124434 h 1726552"/>
              <a:gd name="connsiteX2" fmla="*/ 1169177 w 2262152"/>
              <a:gd name="connsiteY2" fmla="*/ 429234 h 1726552"/>
              <a:gd name="connsiteX3" fmla="*/ 1931176 w 2262152"/>
              <a:gd name="connsiteY3" fmla="*/ 962634 h 1726552"/>
              <a:gd name="connsiteX4" fmla="*/ 1854976 w 2262152"/>
              <a:gd name="connsiteY4" fmla="*/ 1419833 h 1726552"/>
              <a:gd name="connsiteX5" fmla="*/ 1626376 w 2262152"/>
              <a:gd name="connsiteY5" fmla="*/ 1648433 h 1726552"/>
              <a:gd name="connsiteX6" fmla="*/ 1296586 w 2262152"/>
              <a:gd name="connsiteY6" fmla="*/ 1630330 h 1726552"/>
              <a:gd name="connsiteX7" fmla="*/ 1397776 w 2262152"/>
              <a:gd name="connsiteY7" fmla="*/ 1419833 h 1726552"/>
              <a:gd name="connsiteX8" fmla="*/ 703706 w 2262152"/>
              <a:gd name="connsiteY8" fmla="*/ 1115033 h 1726552"/>
              <a:gd name="connsiteX9" fmla="*/ 407176 w 2262152"/>
              <a:gd name="connsiteY9" fmla="*/ 749107 h 1726552"/>
              <a:gd name="connsiteX0" fmla="*/ 407176 w 2262152"/>
              <a:gd name="connsiteY0" fmla="*/ 749107 h 1712300"/>
              <a:gd name="connsiteX1" fmla="*/ 330976 w 2262152"/>
              <a:gd name="connsiteY1" fmla="*/ 124434 h 1712300"/>
              <a:gd name="connsiteX2" fmla="*/ 1169177 w 2262152"/>
              <a:gd name="connsiteY2" fmla="*/ 429234 h 1712300"/>
              <a:gd name="connsiteX3" fmla="*/ 1931176 w 2262152"/>
              <a:gd name="connsiteY3" fmla="*/ 962634 h 1712300"/>
              <a:gd name="connsiteX4" fmla="*/ 1854976 w 2262152"/>
              <a:gd name="connsiteY4" fmla="*/ 1419833 h 1712300"/>
              <a:gd name="connsiteX5" fmla="*/ 1626376 w 2262152"/>
              <a:gd name="connsiteY5" fmla="*/ 1648433 h 1712300"/>
              <a:gd name="connsiteX6" fmla="*/ 1296586 w 2262152"/>
              <a:gd name="connsiteY6" fmla="*/ 1630330 h 1712300"/>
              <a:gd name="connsiteX7" fmla="*/ 1397776 w 2262152"/>
              <a:gd name="connsiteY7" fmla="*/ 1419833 h 1712300"/>
              <a:gd name="connsiteX8" fmla="*/ 703706 w 2262152"/>
              <a:gd name="connsiteY8" fmla="*/ 1115033 h 1712300"/>
              <a:gd name="connsiteX9" fmla="*/ 407176 w 2262152"/>
              <a:gd name="connsiteY9" fmla="*/ 749107 h 1712300"/>
              <a:gd name="connsiteX0" fmla="*/ 407176 w 2262152"/>
              <a:gd name="connsiteY0" fmla="*/ 749107 h 1712300"/>
              <a:gd name="connsiteX1" fmla="*/ 330976 w 2262152"/>
              <a:gd name="connsiteY1" fmla="*/ 124434 h 1712300"/>
              <a:gd name="connsiteX2" fmla="*/ 1169177 w 2262152"/>
              <a:gd name="connsiteY2" fmla="*/ 429234 h 1712300"/>
              <a:gd name="connsiteX3" fmla="*/ 1931176 w 2262152"/>
              <a:gd name="connsiteY3" fmla="*/ 962634 h 1712300"/>
              <a:gd name="connsiteX4" fmla="*/ 1854976 w 2262152"/>
              <a:gd name="connsiteY4" fmla="*/ 1419833 h 1712300"/>
              <a:gd name="connsiteX5" fmla="*/ 1626376 w 2262152"/>
              <a:gd name="connsiteY5" fmla="*/ 1648433 h 1712300"/>
              <a:gd name="connsiteX6" fmla="*/ 1296586 w 2262152"/>
              <a:gd name="connsiteY6" fmla="*/ 1630330 h 1712300"/>
              <a:gd name="connsiteX7" fmla="*/ 1397776 w 2262152"/>
              <a:gd name="connsiteY7" fmla="*/ 1419833 h 1712300"/>
              <a:gd name="connsiteX8" fmla="*/ 703706 w 2262152"/>
              <a:gd name="connsiteY8" fmla="*/ 1115033 h 1712300"/>
              <a:gd name="connsiteX9" fmla="*/ 407176 w 2262152"/>
              <a:gd name="connsiteY9" fmla="*/ 749107 h 1712300"/>
              <a:gd name="connsiteX0" fmla="*/ 407176 w 2262152"/>
              <a:gd name="connsiteY0" fmla="*/ 749107 h 1712300"/>
              <a:gd name="connsiteX1" fmla="*/ 330976 w 2262152"/>
              <a:gd name="connsiteY1" fmla="*/ 124434 h 1712300"/>
              <a:gd name="connsiteX2" fmla="*/ 1169177 w 2262152"/>
              <a:gd name="connsiteY2" fmla="*/ 429234 h 1712300"/>
              <a:gd name="connsiteX3" fmla="*/ 1931176 w 2262152"/>
              <a:gd name="connsiteY3" fmla="*/ 962634 h 1712300"/>
              <a:gd name="connsiteX4" fmla="*/ 1854976 w 2262152"/>
              <a:gd name="connsiteY4" fmla="*/ 1419833 h 1712300"/>
              <a:gd name="connsiteX5" fmla="*/ 1626376 w 2262152"/>
              <a:gd name="connsiteY5" fmla="*/ 1648433 h 1712300"/>
              <a:gd name="connsiteX6" fmla="*/ 1473976 w 2262152"/>
              <a:gd name="connsiteY6" fmla="*/ 1648433 h 1712300"/>
              <a:gd name="connsiteX7" fmla="*/ 1397776 w 2262152"/>
              <a:gd name="connsiteY7" fmla="*/ 1419833 h 1712300"/>
              <a:gd name="connsiteX8" fmla="*/ 703706 w 2262152"/>
              <a:gd name="connsiteY8" fmla="*/ 1115033 h 1712300"/>
              <a:gd name="connsiteX9" fmla="*/ 407176 w 2262152"/>
              <a:gd name="connsiteY9" fmla="*/ 749107 h 1712300"/>
              <a:gd name="connsiteX0" fmla="*/ 407176 w 2262152"/>
              <a:gd name="connsiteY0" fmla="*/ 749107 h 1712300"/>
              <a:gd name="connsiteX1" fmla="*/ 330976 w 2262152"/>
              <a:gd name="connsiteY1" fmla="*/ 124434 h 1712300"/>
              <a:gd name="connsiteX2" fmla="*/ 1169177 w 2262152"/>
              <a:gd name="connsiteY2" fmla="*/ 429234 h 1712300"/>
              <a:gd name="connsiteX3" fmla="*/ 1931176 w 2262152"/>
              <a:gd name="connsiteY3" fmla="*/ 962634 h 1712300"/>
              <a:gd name="connsiteX4" fmla="*/ 1854976 w 2262152"/>
              <a:gd name="connsiteY4" fmla="*/ 1419833 h 1712300"/>
              <a:gd name="connsiteX5" fmla="*/ 1626376 w 2262152"/>
              <a:gd name="connsiteY5" fmla="*/ 1648433 h 1712300"/>
              <a:gd name="connsiteX6" fmla="*/ 1473976 w 2262152"/>
              <a:gd name="connsiteY6" fmla="*/ 1648433 h 1712300"/>
              <a:gd name="connsiteX7" fmla="*/ 1169176 w 2262152"/>
              <a:gd name="connsiteY7" fmla="*/ 1496033 h 1712300"/>
              <a:gd name="connsiteX8" fmla="*/ 703706 w 2262152"/>
              <a:gd name="connsiteY8" fmla="*/ 1115033 h 1712300"/>
              <a:gd name="connsiteX9" fmla="*/ 407176 w 2262152"/>
              <a:gd name="connsiteY9" fmla="*/ 749107 h 1712300"/>
              <a:gd name="connsiteX0" fmla="*/ 407176 w 2262152"/>
              <a:gd name="connsiteY0" fmla="*/ 749107 h 1712300"/>
              <a:gd name="connsiteX1" fmla="*/ 330976 w 2262152"/>
              <a:gd name="connsiteY1" fmla="*/ 124434 h 1712300"/>
              <a:gd name="connsiteX2" fmla="*/ 1169177 w 2262152"/>
              <a:gd name="connsiteY2" fmla="*/ 429234 h 1712300"/>
              <a:gd name="connsiteX3" fmla="*/ 1931176 w 2262152"/>
              <a:gd name="connsiteY3" fmla="*/ 962634 h 1712300"/>
              <a:gd name="connsiteX4" fmla="*/ 1854976 w 2262152"/>
              <a:gd name="connsiteY4" fmla="*/ 1419833 h 1712300"/>
              <a:gd name="connsiteX5" fmla="*/ 1626376 w 2262152"/>
              <a:gd name="connsiteY5" fmla="*/ 1648433 h 1712300"/>
              <a:gd name="connsiteX6" fmla="*/ 1473976 w 2262152"/>
              <a:gd name="connsiteY6" fmla="*/ 1648433 h 1712300"/>
              <a:gd name="connsiteX7" fmla="*/ 1169176 w 2262152"/>
              <a:gd name="connsiteY7" fmla="*/ 1496033 h 1712300"/>
              <a:gd name="connsiteX8" fmla="*/ 407176 w 2262152"/>
              <a:gd name="connsiteY8" fmla="*/ 749107 h 1712300"/>
              <a:gd name="connsiteX0" fmla="*/ 407176 w 2262152"/>
              <a:gd name="connsiteY0" fmla="*/ 749107 h 1661133"/>
              <a:gd name="connsiteX1" fmla="*/ 330976 w 2262152"/>
              <a:gd name="connsiteY1" fmla="*/ 124434 h 1661133"/>
              <a:gd name="connsiteX2" fmla="*/ 1169177 w 2262152"/>
              <a:gd name="connsiteY2" fmla="*/ 429234 h 1661133"/>
              <a:gd name="connsiteX3" fmla="*/ 1931176 w 2262152"/>
              <a:gd name="connsiteY3" fmla="*/ 962634 h 1661133"/>
              <a:gd name="connsiteX4" fmla="*/ 1854976 w 2262152"/>
              <a:gd name="connsiteY4" fmla="*/ 1419833 h 1661133"/>
              <a:gd name="connsiteX5" fmla="*/ 1626376 w 2262152"/>
              <a:gd name="connsiteY5" fmla="*/ 1648433 h 1661133"/>
              <a:gd name="connsiteX6" fmla="*/ 1169176 w 2262152"/>
              <a:gd name="connsiteY6" fmla="*/ 1496033 h 1661133"/>
              <a:gd name="connsiteX7" fmla="*/ 407176 w 2262152"/>
              <a:gd name="connsiteY7" fmla="*/ 749107 h 1661133"/>
              <a:gd name="connsiteX0" fmla="*/ 407176 w 2262152"/>
              <a:gd name="connsiteY0" fmla="*/ 749107 h 1607821"/>
              <a:gd name="connsiteX1" fmla="*/ 330976 w 2262152"/>
              <a:gd name="connsiteY1" fmla="*/ 124434 h 1607821"/>
              <a:gd name="connsiteX2" fmla="*/ 1169177 w 2262152"/>
              <a:gd name="connsiteY2" fmla="*/ 429234 h 1607821"/>
              <a:gd name="connsiteX3" fmla="*/ 1931176 w 2262152"/>
              <a:gd name="connsiteY3" fmla="*/ 962634 h 1607821"/>
              <a:gd name="connsiteX4" fmla="*/ 1854976 w 2262152"/>
              <a:gd name="connsiteY4" fmla="*/ 1419833 h 1607821"/>
              <a:gd name="connsiteX5" fmla="*/ 1169176 w 2262152"/>
              <a:gd name="connsiteY5" fmla="*/ 1496033 h 1607821"/>
              <a:gd name="connsiteX6" fmla="*/ 407176 w 2262152"/>
              <a:gd name="connsiteY6" fmla="*/ 749107 h 1607821"/>
              <a:gd name="connsiteX0" fmla="*/ 407176 w 2262152"/>
              <a:gd name="connsiteY0" fmla="*/ 749107 h 1607821"/>
              <a:gd name="connsiteX1" fmla="*/ 330976 w 2262152"/>
              <a:gd name="connsiteY1" fmla="*/ 124434 h 1607821"/>
              <a:gd name="connsiteX2" fmla="*/ 1169177 w 2262152"/>
              <a:gd name="connsiteY2" fmla="*/ 429234 h 1607821"/>
              <a:gd name="connsiteX3" fmla="*/ 1931176 w 2262152"/>
              <a:gd name="connsiteY3" fmla="*/ 962634 h 1607821"/>
              <a:gd name="connsiteX4" fmla="*/ 1854976 w 2262152"/>
              <a:gd name="connsiteY4" fmla="*/ 1419833 h 1607821"/>
              <a:gd name="connsiteX5" fmla="*/ 1169176 w 2262152"/>
              <a:gd name="connsiteY5" fmla="*/ 1496033 h 1607821"/>
              <a:gd name="connsiteX6" fmla="*/ 407176 w 2262152"/>
              <a:gd name="connsiteY6" fmla="*/ 749107 h 1607821"/>
              <a:gd name="connsiteX0" fmla="*/ 407176 w 2262152"/>
              <a:gd name="connsiteY0" fmla="*/ 749107 h 1607821"/>
              <a:gd name="connsiteX1" fmla="*/ 330976 w 2262152"/>
              <a:gd name="connsiteY1" fmla="*/ 124434 h 1607821"/>
              <a:gd name="connsiteX2" fmla="*/ 1169177 w 2262152"/>
              <a:gd name="connsiteY2" fmla="*/ 429234 h 1607821"/>
              <a:gd name="connsiteX3" fmla="*/ 1931176 w 2262152"/>
              <a:gd name="connsiteY3" fmla="*/ 962634 h 1607821"/>
              <a:gd name="connsiteX4" fmla="*/ 1854976 w 2262152"/>
              <a:gd name="connsiteY4" fmla="*/ 1419833 h 1607821"/>
              <a:gd name="connsiteX5" fmla="*/ 1169176 w 2262152"/>
              <a:gd name="connsiteY5" fmla="*/ 1496033 h 1607821"/>
              <a:gd name="connsiteX6" fmla="*/ 407176 w 2262152"/>
              <a:gd name="connsiteY6" fmla="*/ 749107 h 1607821"/>
              <a:gd name="connsiteX0" fmla="*/ 407176 w 2005174"/>
              <a:gd name="connsiteY0" fmla="*/ 749107 h 1607821"/>
              <a:gd name="connsiteX1" fmla="*/ 330976 w 2005174"/>
              <a:gd name="connsiteY1" fmla="*/ 124434 h 1607821"/>
              <a:gd name="connsiteX2" fmla="*/ 1169177 w 2005174"/>
              <a:gd name="connsiteY2" fmla="*/ 429234 h 1607821"/>
              <a:gd name="connsiteX3" fmla="*/ 1931176 w 2005174"/>
              <a:gd name="connsiteY3" fmla="*/ 962634 h 1607821"/>
              <a:gd name="connsiteX4" fmla="*/ 1854976 w 2005174"/>
              <a:gd name="connsiteY4" fmla="*/ 1419833 h 1607821"/>
              <a:gd name="connsiteX5" fmla="*/ 1169176 w 2005174"/>
              <a:gd name="connsiteY5" fmla="*/ 1496033 h 1607821"/>
              <a:gd name="connsiteX6" fmla="*/ 407176 w 2005174"/>
              <a:gd name="connsiteY6" fmla="*/ 749107 h 1607821"/>
              <a:gd name="connsiteX0" fmla="*/ 407176 w 2005174"/>
              <a:gd name="connsiteY0" fmla="*/ 749107 h 1607821"/>
              <a:gd name="connsiteX1" fmla="*/ 330976 w 2005174"/>
              <a:gd name="connsiteY1" fmla="*/ 124434 h 1607821"/>
              <a:gd name="connsiteX2" fmla="*/ 1169177 w 2005174"/>
              <a:gd name="connsiteY2" fmla="*/ 429234 h 1607821"/>
              <a:gd name="connsiteX3" fmla="*/ 1931176 w 2005174"/>
              <a:gd name="connsiteY3" fmla="*/ 962634 h 1607821"/>
              <a:gd name="connsiteX4" fmla="*/ 1854976 w 2005174"/>
              <a:gd name="connsiteY4" fmla="*/ 1419833 h 1607821"/>
              <a:gd name="connsiteX5" fmla="*/ 1169176 w 2005174"/>
              <a:gd name="connsiteY5" fmla="*/ 1496033 h 1607821"/>
              <a:gd name="connsiteX6" fmla="*/ 407176 w 2005174"/>
              <a:gd name="connsiteY6" fmla="*/ 749107 h 1607821"/>
              <a:gd name="connsiteX0" fmla="*/ 407176 w 2005174"/>
              <a:gd name="connsiteY0" fmla="*/ 749107 h 1607821"/>
              <a:gd name="connsiteX1" fmla="*/ 330976 w 2005174"/>
              <a:gd name="connsiteY1" fmla="*/ 124434 h 1607821"/>
              <a:gd name="connsiteX2" fmla="*/ 1169177 w 2005174"/>
              <a:gd name="connsiteY2" fmla="*/ 429234 h 1607821"/>
              <a:gd name="connsiteX3" fmla="*/ 1931176 w 2005174"/>
              <a:gd name="connsiteY3" fmla="*/ 962634 h 1607821"/>
              <a:gd name="connsiteX4" fmla="*/ 1854976 w 2005174"/>
              <a:gd name="connsiteY4" fmla="*/ 1419833 h 1607821"/>
              <a:gd name="connsiteX5" fmla="*/ 1169176 w 2005174"/>
              <a:gd name="connsiteY5" fmla="*/ 1496033 h 1607821"/>
              <a:gd name="connsiteX6" fmla="*/ 407176 w 2005174"/>
              <a:gd name="connsiteY6" fmla="*/ 749107 h 1607821"/>
              <a:gd name="connsiteX0" fmla="*/ 179399 w 2005174"/>
              <a:gd name="connsiteY0" fmla="*/ 749108 h 1607821"/>
              <a:gd name="connsiteX1" fmla="*/ 330976 w 2005174"/>
              <a:gd name="connsiteY1" fmla="*/ 124434 h 1607821"/>
              <a:gd name="connsiteX2" fmla="*/ 1169177 w 2005174"/>
              <a:gd name="connsiteY2" fmla="*/ 429234 h 1607821"/>
              <a:gd name="connsiteX3" fmla="*/ 1931176 w 2005174"/>
              <a:gd name="connsiteY3" fmla="*/ 962634 h 1607821"/>
              <a:gd name="connsiteX4" fmla="*/ 1854976 w 2005174"/>
              <a:gd name="connsiteY4" fmla="*/ 1419833 h 1607821"/>
              <a:gd name="connsiteX5" fmla="*/ 1169176 w 2005174"/>
              <a:gd name="connsiteY5" fmla="*/ 1496033 h 1607821"/>
              <a:gd name="connsiteX6" fmla="*/ 179399 w 2005174"/>
              <a:gd name="connsiteY6" fmla="*/ 749108 h 1607821"/>
              <a:gd name="connsiteX0" fmla="*/ 179399 w 2005174"/>
              <a:gd name="connsiteY0" fmla="*/ 749108 h 1607821"/>
              <a:gd name="connsiteX1" fmla="*/ 330976 w 2005174"/>
              <a:gd name="connsiteY1" fmla="*/ 124434 h 1607821"/>
              <a:gd name="connsiteX2" fmla="*/ 1321576 w 2005174"/>
              <a:gd name="connsiteY2" fmla="*/ 200634 h 1607821"/>
              <a:gd name="connsiteX3" fmla="*/ 1931176 w 2005174"/>
              <a:gd name="connsiteY3" fmla="*/ 962634 h 1607821"/>
              <a:gd name="connsiteX4" fmla="*/ 1854976 w 2005174"/>
              <a:gd name="connsiteY4" fmla="*/ 1419833 h 1607821"/>
              <a:gd name="connsiteX5" fmla="*/ 1169176 w 2005174"/>
              <a:gd name="connsiteY5" fmla="*/ 1496033 h 1607821"/>
              <a:gd name="connsiteX6" fmla="*/ 179399 w 2005174"/>
              <a:gd name="connsiteY6" fmla="*/ 749108 h 1607821"/>
              <a:gd name="connsiteX0" fmla="*/ 179399 w 2233774"/>
              <a:gd name="connsiteY0" fmla="*/ 749108 h 1607821"/>
              <a:gd name="connsiteX1" fmla="*/ 330976 w 2233774"/>
              <a:gd name="connsiteY1" fmla="*/ 124434 h 1607821"/>
              <a:gd name="connsiteX2" fmla="*/ 1321576 w 2233774"/>
              <a:gd name="connsiteY2" fmla="*/ 200634 h 1607821"/>
              <a:gd name="connsiteX3" fmla="*/ 2159776 w 2233774"/>
              <a:gd name="connsiteY3" fmla="*/ 962634 h 1607821"/>
              <a:gd name="connsiteX4" fmla="*/ 1854976 w 2233774"/>
              <a:gd name="connsiteY4" fmla="*/ 1419833 h 1607821"/>
              <a:gd name="connsiteX5" fmla="*/ 1169176 w 2233774"/>
              <a:gd name="connsiteY5" fmla="*/ 1496033 h 1607821"/>
              <a:gd name="connsiteX6" fmla="*/ 179399 w 2233774"/>
              <a:gd name="connsiteY6" fmla="*/ 749108 h 1607821"/>
              <a:gd name="connsiteX0" fmla="*/ 179399 w 2233774"/>
              <a:gd name="connsiteY0" fmla="*/ 749108 h 1607821"/>
              <a:gd name="connsiteX1" fmla="*/ 330976 w 2233774"/>
              <a:gd name="connsiteY1" fmla="*/ 124434 h 1607821"/>
              <a:gd name="connsiteX2" fmla="*/ 1321576 w 2233774"/>
              <a:gd name="connsiteY2" fmla="*/ 200634 h 1607821"/>
              <a:gd name="connsiteX3" fmla="*/ 2159776 w 2233774"/>
              <a:gd name="connsiteY3" fmla="*/ 962634 h 1607821"/>
              <a:gd name="connsiteX4" fmla="*/ 1550176 w 2233774"/>
              <a:gd name="connsiteY4" fmla="*/ 1191234 h 1607821"/>
              <a:gd name="connsiteX5" fmla="*/ 1169176 w 2233774"/>
              <a:gd name="connsiteY5" fmla="*/ 1496033 h 1607821"/>
              <a:gd name="connsiteX6" fmla="*/ 179399 w 2233774"/>
              <a:gd name="connsiteY6" fmla="*/ 749108 h 1607821"/>
              <a:gd name="connsiteX0" fmla="*/ 179399 w 2233774"/>
              <a:gd name="connsiteY0" fmla="*/ 749108 h 1607821"/>
              <a:gd name="connsiteX1" fmla="*/ 330976 w 2233774"/>
              <a:gd name="connsiteY1" fmla="*/ 124434 h 1607821"/>
              <a:gd name="connsiteX2" fmla="*/ 1321576 w 2233774"/>
              <a:gd name="connsiteY2" fmla="*/ 200634 h 1607821"/>
              <a:gd name="connsiteX3" fmla="*/ 2159776 w 2233774"/>
              <a:gd name="connsiteY3" fmla="*/ 962634 h 1607821"/>
              <a:gd name="connsiteX4" fmla="*/ 1550176 w 2233774"/>
              <a:gd name="connsiteY4" fmla="*/ 1191234 h 1607821"/>
              <a:gd name="connsiteX5" fmla="*/ 1169176 w 2233774"/>
              <a:gd name="connsiteY5" fmla="*/ 1496033 h 1607821"/>
              <a:gd name="connsiteX6" fmla="*/ 179399 w 2233774"/>
              <a:gd name="connsiteY6" fmla="*/ 749108 h 160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3774" h="1607821">
                <a:moveTo>
                  <a:pt x="179399" y="749108"/>
                </a:moveTo>
                <a:cubicBezTo>
                  <a:pt x="138877" y="689488"/>
                  <a:pt x="0" y="307461"/>
                  <a:pt x="330976" y="124434"/>
                </a:cubicBezTo>
                <a:cubicBezTo>
                  <a:pt x="555997" y="0"/>
                  <a:pt x="1016776" y="60934"/>
                  <a:pt x="1321576" y="200634"/>
                </a:cubicBezTo>
                <a:cubicBezTo>
                  <a:pt x="1626376" y="340334"/>
                  <a:pt x="2112702" y="772570"/>
                  <a:pt x="2159776" y="962634"/>
                </a:cubicBezTo>
                <a:cubicBezTo>
                  <a:pt x="2233774" y="1108662"/>
                  <a:pt x="1607877" y="953668"/>
                  <a:pt x="1550176" y="1191234"/>
                </a:cubicBezTo>
                <a:cubicBezTo>
                  <a:pt x="1423176" y="1280134"/>
                  <a:pt x="1410476" y="1607821"/>
                  <a:pt x="1169176" y="1496033"/>
                </a:cubicBezTo>
                <a:cubicBezTo>
                  <a:pt x="991376" y="1346145"/>
                  <a:pt x="319099" y="977708"/>
                  <a:pt x="179399" y="749108"/>
                </a:cubicBezTo>
                <a:close/>
              </a:path>
            </a:pathLst>
          </a:cu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 l="21048" t="4315" r="4286" b="17512"/>
          <a:stretch>
            <a:fillRect/>
          </a:stretch>
        </p:blipFill>
        <p:spPr bwMode="auto">
          <a:xfrm>
            <a:off x="1390650" y="2609956"/>
            <a:ext cx="571500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 l="21048" t="4315" r="4286" b="17512"/>
          <a:stretch>
            <a:fillRect/>
          </a:stretch>
        </p:blipFill>
        <p:spPr bwMode="auto">
          <a:xfrm>
            <a:off x="1962150" y="1711503"/>
            <a:ext cx="571500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605962" y="16988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4462" y="25973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67012" y="2510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 l="21048" t="4315" r="4286" b="17512"/>
          <a:stretch>
            <a:fillRect/>
          </a:stretch>
        </p:blipFill>
        <p:spPr bwMode="auto">
          <a:xfrm>
            <a:off x="3074176" y="2514600"/>
            <a:ext cx="571500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237"/>
          </a:xfrm>
        </p:spPr>
        <p:txBody>
          <a:bodyPr/>
          <a:lstStyle/>
          <a:p>
            <a:r>
              <a:rPr lang="en-US" dirty="0" smtClean="0"/>
              <a:t>Stochastic Max Cover is Adapt-</a:t>
            </a:r>
            <a:r>
              <a:rPr lang="en-US" dirty="0" err="1" smtClean="0"/>
              <a:t>Submod</a:t>
            </a:r>
            <a:endParaRPr lang="en-US" dirty="0"/>
          </a:p>
        </p:txBody>
      </p:sp>
      <p:pic>
        <p:nvPicPr>
          <p:cNvPr id="20" name="Picture 19" descr="gulf of mexico large.jpg"/>
          <p:cNvPicPr>
            <a:picLocks noChangeAspect="1"/>
          </p:cNvPicPr>
          <p:nvPr/>
        </p:nvPicPr>
        <p:blipFill>
          <a:blip r:embed="rId3" cstate="print"/>
          <a:srcRect l="26911" t="44095" r="9640" b="4289"/>
          <a:stretch>
            <a:fillRect/>
          </a:stretch>
        </p:blipFill>
        <p:spPr>
          <a:xfrm>
            <a:off x="4648200" y="1219200"/>
            <a:ext cx="4012424" cy="2675955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 bwMode="auto">
          <a:xfrm>
            <a:off x="5993624" y="1972533"/>
            <a:ext cx="2362202" cy="1685067"/>
          </a:xfrm>
          <a:custGeom>
            <a:avLst/>
            <a:gdLst>
              <a:gd name="connsiteX0" fmla="*/ 0 w 1981200"/>
              <a:gd name="connsiteY0" fmla="*/ 762000 h 1524000"/>
              <a:gd name="connsiteX1" fmla="*/ 386622 w 1981200"/>
              <a:gd name="connsiteY1" fmla="*/ 158021 h 1524000"/>
              <a:gd name="connsiteX2" fmla="*/ 990602 w 1981200"/>
              <a:gd name="connsiteY2" fmla="*/ 1 h 1524000"/>
              <a:gd name="connsiteX3" fmla="*/ 1594582 w 1981200"/>
              <a:gd name="connsiteY3" fmla="*/ 158022 h 1524000"/>
              <a:gd name="connsiteX4" fmla="*/ 1981201 w 1981200"/>
              <a:gd name="connsiteY4" fmla="*/ 762003 h 1524000"/>
              <a:gd name="connsiteX5" fmla="*/ 1594580 w 1981200"/>
              <a:gd name="connsiteY5" fmla="*/ 1365983 h 1524000"/>
              <a:gd name="connsiteX6" fmla="*/ 990600 w 1981200"/>
              <a:gd name="connsiteY6" fmla="*/ 1524003 h 1524000"/>
              <a:gd name="connsiteX7" fmla="*/ 386620 w 1981200"/>
              <a:gd name="connsiteY7" fmla="*/ 1365982 h 1524000"/>
              <a:gd name="connsiteX8" fmla="*/ 0 w 1981200"/>
              <a:gd name="connsiteY8" fmla="*/ 762002 h 1524000"/>
              <a:gd name="connsiteX9" fmla="*/ 0 w 1981200"/>
              <a:gd name="connsiteY9" fmla="*/ 762000 h 1524000"/>
              <a:gd name="connsiteX0" fmla="*/ 0 w 1981202"/>
              <a:gd name="connsiteY0" fmla="*/ 826308 h 1588311"/>
              <a:gd name="connsiteX1" fmla="*/ 609600 w 1981202"/>
              <a:gd name="connsiteY1" fmla="*/ 608186 h 1588311"/>
              <a:gd name="connsiteX2" fmla="*/ 990602 w 1981202"/>
              <a:gd name="connsiteY2" fmla="*/ 64309 h 1588311"/>
              <a:gd name="connsiteX3" fmla="*/ 1594582 w 1981202"/>
              <a:gd name="connsiteY3" fmla="*/ 222330 h 1588311"/>
              <a:gd name="connsiteX4" fmla="*/ 1981201 w 1981202"/>
              <a:gd name="connsiteY4" fmla="*/ 826311 h 1588311"/>
              <a:gd name="connsiteX5" fmla="*/ 1594580 w 1981202"/>
              <a:gd name="connsiteY5" fmla="*/ 1430291 h 1588311"/>
              <a:gd name="connsiteX6" fmla="*/ 990600 w 1981202"/>
              <a:gd name="connsiteY6" fmla="*/ 1588311 h 1588311"/>
              <a:gd name="connsiteX7" fmla="*/ 386620 w 1981202"/>
              <a:gd name="connsiteY7" fmla="*/ 1430290 h 1588311"/>
              <a:gd name="connsiteX8" fmla="*/ 0 w 1981202"/>
              <a:gd name="connsiteY8" fmla="*/ 826310 h 1588311"/>
              <a:gd name="connsiteX9" fmla="*/ 0 w 1981202"/>
              <a:gd name="connsiteY9" fmla="*/ 826308 h 1588311"/>
              <a:gd name="connsiteX0" fmla="*/ 0 w 1981202"/>
              <a:gd name="connsiteY0" fmla="*/ 789145 h 1551148"/>
              <a:gd name="connsiteX1" fmla="*/ 609600 w 1981202"/>
              <a:gd name="connsiteY1" fmla="*/ 571023 h 1551148"/>
              <a:gd name="connsiteX2" fmla="*/ 990602 w 1981202"/>
              <a:gd name="connsiteY2" fmla="*/ 27146 h 1551148"/>
              <a:gd name="connsiteX3" fmla="*/ 1371600 w 1981202"/>
              <a:gd name="connsiteY3" fmla="*/ 408145 h 1551148"/>
              <a:gd name="connsiteX4" fmla="*/ 1981201 w 1981202"/>
              <a:gd name="connsiteY4" fmla="*/ 789148 h 1551148"/>
              <a:gd name="connsiteX5" fmla="*/ 1594580 w 1981202"/>
              <a:gd name="connsiteY5" fmla="*/ 1393128 h 1551148"/>
              <a:gd name="connsiteX6" fmla="*/ 990600 w 1981202"/>
              <a:gd name="connsiteY6" fmla="*/ 1551148 h 1551148"/>
              <a:gd name="connsiteX7" fmla="*/ 386620 w 1981202"/>
              <a:gd name="connsiteY7" fmla="*/ 1393127 h 1551148"/>
              <a:gd name="connsiteX8" fmla="*/ 0 w 1981202"/>
              <a:gd name="connsiteY8" fmla="*/ 789147 h 1551148"/>
              <a:gd name="connsiteX9" fmla="*/ 0 w 1981202"/>
              <a:gd name="connsiteY9" fmla="*/ 789145 h 1551148"/>
              <a:gd name="connsiteX0" fmla="*/ 0 w 1981202"/>
              <a:gd name="connsiteY0" fmla="*/ 789145 h 1601012"/>
              <a:gd name="connsiteX1" fmla="*/ 609600 w 1981202"/>
              <a:gd name="connsiteY1" fmla="*/ 571023 h 1601012"/>
              <a:gd name="connsiteX2" fmla="*/ 990602 w 1981202"/>
              <a:gd name="connsiteY2" fmla="*/ 27146 h 1601012"/>
              <a:gd name="connsiteX3" fmla="*/ 1371600 w 1981202"/>
              <a:gd name="connsiteY3" fmla="*/ 408145 h 1601012"/>
              <a:gd name="connsiteX4" fmla="*/ 1981201 w 1981202"/>
              <a:gd name="connsiteY4" fmla="*/ 789148 h 1601012"/>
              <a:gd name="connsiteX5" fmla="*/ 1371600 w 1981202"/>
              <a:gd name="connsiteY5" fmla="*/ 1093944 h 1601012"/>
              <a:gd name="connsiteX6" fmla="*/ 990600 w 1981202"/>
              <a:gd name="connsiteY6" fmla="*/ 1551148 h 1601012"/>
              <a:gd name="connsiteX7" fmla="*/ 386620 w 1981202"/>
              <a:gd name="connsiteY7" fmla="*/ 1393127 h 1601012"/>
              <a:gd name="connsiteX8" fmla="*/ 0 w 1981202"/>
              <a:gd name="connsiteY8" fmla="*/ 789147 h 1601012"/>
              <a:gd name="connsiteX9" fmla="*/ 0 w 1981202"/>
              <a:gd name="connsiteY9" fmla="*/ 789145 h 1601012"/>
              <a:gd name="connsiteX0" fmla="*/ 0 w 1981202"/>
              <a:gd name="connsiteY0" fmla="*/ 789145 h 1576548"/>
              <a:gd name="connsiteX1" fmla="*/ 609600 w 1981202"/>
              <a:gd name="connsiteY1" fmla="*/ 571023 h 1576548"/>
              <a:gd name="connsiteX2" fmla="*/ 990602 w 1981202"/>
              <a:gd name="connsiteY2" fmla="*/ 27146 h 1576548"/>
              <a:gd name="connsiteX3" fmla="*/ 1371600 w 1981202"/>
              <a:gd name="connsiteY3" fmla="*/ 408145 h 1576548"/>
              <a:gd name="connsiteX4" fmla="*/ 1981201 w 1981202"/>
              <a:gd name="connsiteY4" fmla="*/ 789148 h 1576548"/>
              <a:gd name="connsiteX5" fmla="*/ 1371600 w 1981202"/>
              <a:gd name="connsiteY5" fmla="*/ 1093944 h 1576548"/>
              <a:gd name="connsiteX6" fmla="*/ 990600 w 1981202"/>
              <a:gd name="connsiteY6" fmla="*/ 1551148 h 1576548"/>
              <a:gd name="connsiteX7" fmla="*/ 457200 w 1981202"/>
              <a:gd name="connsiteY7" fmla="*/ 1246344 h 1576548"/>
              <a:gd name="connsiteX8" fmla="*/ 0 w 1981202"/>
              <a:gd name="connsiteY8" fmla="*/ 789147 h 1576548"/>
              <a:gd name="connsiteX9" fmla="*/ 0 w 1981202"/>
              <a:gd name="connsiteY9" fmla="*/ 789145 h 1576548"/>
              <a:gd name="connsiteX0" fmla="*/ 0 w 1981202"/>
              <a:gd name="connsiteY0" fmla="*/ 801455 h 1588858"/>
              <a:gd name="connsiteX1" fmla="*/ 703007 w 1981202"/>
              <a:gd name="connsiteY1" fmla="*/ 657191 h 1588858"/>
              <a:gd name="connsiteX2" fmla="*/ 990602 w 1981202"/>
              <a:gd name="connsiteY2" fmla="*/ 39456 h 1588858"/>
              <a:gd name="connsiteX3" fmla="*/ 1371600 w 1981202"/>
              <a:gd name="connsiteY3" fmla="*/ 420455 h 1588858"/>
              <a:gd name="connsiteX4" fmla="*/ 1981201 w 1981202"/>
              <a:gd name="connsiteY4" fmla="*/ 801458 h 1588858"/>
              <a:gd name="connsiteX5" fmla="*/ 1371600 w 1981202"/>
              <a:gd name="connsiteY5" fmla="*/ 1106254 h 1588858"/>
              <a:gd name="connsiteX6" fmla="*/ 990600 w 1981202"/>
              <a:gd name="connsiteY6" fmla="*/ 1563458 h 1588858"/>
              <a:gd name="connsiteX7" fmla="*/ 457200 w 1981202"/>
              <a:gd name="connsiteY7" fmla="*/ 1258654 h 1588858"/>
              <a:gd name="connsiteX8" fmla="*/ 0 w 1981202"/>
              <a:gd name="connsiteY8" fmla="*/ 801457 h 1588858"/>
              <a:gd name="connsiteX9" fmla="*/ 0 w 1981202"/>
              <a:gd name="connsiteY9" fmla="*/ 801455 h 1588858"/>
              <a:gd name="connsiteX0" fmla="*/ 0 w 1981202"/>
              <a:gd name="connsiteY0" fmla="*/ 716102 h 1503505"/>
              <a:gd name="connsiteX1" fmla="*/ 703007 w 1981202"/>
              <a:gd name="connsiteY1" fmla="*/ 571838 h 1503505"/>
              <a:gd name="connsiteX2" fmla="*/ 1165513 w 1981202"/>
              <a:gd name="connsiteY2" fmla="*/ 39456 h 1503505"/>
              <a:gd name="connsiteX3" fmla="*/ 1371600 w 1981202"/>
              <a:gd name="connsiteY3" fmla="*/ 335102 h 1503505"/>
              <a:gd name="connsiteX4" fmla="*/ 1981201 w 1981202"/>
              <a:gd name="connsiteY4" fmla="*/ 716105 h 1503505"/>
              <a:gd name="connsiteX5" fmla="*/ 1371600 w 1981202"/>
              <a:gd name="connsiteY5" fmla="*/ 1020901 h 1503505"/>
              <a:gd name="connsiteX6" fmla="*/ 990600 w 1981202"/>
              <a:gd name="connsiteY6" fmla="*/ 1478105 h 1503505"/>
              <a:gd name="connsiteX7" fmla="*/ 457200 w 1981202"/>
              <a:gd name="connsiteY7" fmla="*/ 1173301 h 1503505"/>
              <a:gd name="connsiteX8" fmla="*/ 0 w 1981202"/>
              <a:gd name="connsiteY8" fmla="*/ 716104 h 1503505"/>
              <a:gd name="connsiteX9" fmla="*/ 0 w 1981202"/>
              <a:gd name="connsiteY9" fmla="*/ 716102 h 1503505"/>
              <a:gd name="connsiteX0" fmla="*/ 0 w 1981202"/>
              <a:gd name="connsiteY0" fmla="*/ 684215 h 1471618"/>
              <a:gd name="connsiteX1" fmla="*/ 647086 w 1981202"/>
              <a:gd name="connsiteY1" fmla="*/ 348627 h 1471618"/>
              <a:gd name="connsiteX2" fmla="*/ 1165513 w 1981202"/>
              <a:gd name="connsiteY2" fmla="*/ 7569 h 1471618"/>
              <a:gd name="connsiteX3" fmla="*/ 1371600 w 1981202"/>
              <a:gd name="connsiteY3" fmla="*/ 303215 h 1471618"/>
              <a:gd name="connsiteX4" fmla="*/ 1981201 w 1981202"/>
              <a:gd name="connsiteY4" fmla="*/ 684218 h 1471618"/>
              <a:gd name="connsiteX5" fmla="*/ 1371600 w 1981202"/>
              <a:gd name="connsiteY5" fmla="*/ 989014 h 1471618"/>
              <a:gd name="connsiteX6" fmla="*/ 990600 w 1981202"/>
              <a:gd name="connsiteY6" fmla="*/ 1446218 h 1471618"/>
              <a:gd name="connsiteX7" fmla="*/ 457200 w 1981202"/>
              <a:gd name="connsiteY7" fmla="*/ 1141414 h 1471618"/>
              <a:gd name="connsiteX8" fmla="*/ 0 w 1981202"/>
              <a:gd name="connsiteY8" fmla="*/ 684217 h 1471618"/>
              <a:gd name="connsiteX9" fmla="*/ 0 w 1981202"/>
              <a:gd name="connsiteY9" fmla="*/ 684215 h 147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1202" h="1471618">
                <a:moveTo>
                  <a:pt x="0" y="684215"/>
                </a:moveTo>
                <a:cubicBezTo>
                  <a:pt x="0" y="447638"/>
                  <a:pt x="403313" y="492871"/>
                  <a:pt x="647086" y="348627"/>
                </a:cubicBezTo>
                <a:cubicBezTo>
                  <a:pt x="820252" y="246162"/>
                  <a:pt x="1044761" y="15138"/>
                  <a:pt x="1165513" y="7569"/>
                </a:cubicBezTo>
                <a:cubicBezTo>
                  <a:pt x="1286265" y="0"/>
                  <a:pt x="1198434" y="200750"/>
                  <a:pt x="1371600" y="303215"/>
                </a:cubicBezTo>
                <a:cubicBezTo>
                  <a:pt x="1615372" y="447459"/>
                  <a:pt x="1981202" y="447640"/>
                  <a:pt x="1981201" y="684218"/>
                </a:cubicBezTo>
                <a:cubicBezTo>
                  <a:pt x="1981201" y="920795"/>
                  <a:pt x="1615372" y="844770"/>
                  <a:pt x="1371600" y="989014"/>
                </a:cubicBezTo>
                <a:cubicBezTo>
                  <a:pt x="1198435" y="1091479"/>
                  <a:pt x="1143000" y="1420818"/>
                  <a:pt x="990600" y="1446218"/>
                </a:cubicBezTo>
                <a:cubicBezTo>
                  <a:pt x="838200" y="1471618"/>
                  <a:pt x="630366" y="1243879"/>
                  <a:pt x="457200" y="1141414"/>
                </a:cubicBezTo>
                <a:cubicBezTo>
                  <a:pt x="213428" y="997170"/>
                  <a:pt x="0" y="920794"/>
                  <a:pt x="0" y="684217"/>
                </a:cubicBezTo>
                <a:lnTo>
                  <a:pt x="0" y="684215"/>
                </a:lnTo>
                <a:close/>
              </a:path>
            </a:pathLst>
          </a:cu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4900648" y="2085366"/>
            <a:ext cx="2233774" cy="1607821"/>
          </a:xfrm>
          <a:custGeom>
            <a:avLst/>
            <a:gdLst>
              <a:gd name="connsiteX0" fmla="*/ 0 w 2608885"/>
              <a:gd name="connsiteY0" fmla="*/ 970028 h 1940055"/>
              <a:gd name="connsiteX1" fmla="*/ 526050 w 2608885"/>
              <a:gd name="connsiteY1" fmla="*/ 191634 h 1940055"/>
              <a:gd name="connsiteX2" fmla="*/ 1304445 w 2608885"/>
              <a:gd name="connsiteY2" fmla="*/ 1 h 1940055"/>
              <a:gd name="connsiteX3" fmla="*/ 2082840 w 2608885"/>
              <a:gd name="connsiteY3" fmla="*/ 191635 h 1940055"/>
              <a:gd name="connsiteX4" fmla="*/ 2608887 w 2608885"/>
              <a:gd name="connsiteY4" fmla="*/ 970031 h 1940055"/>
              <a:gd name="connsiteX5" fmla="*/ 2082838 w 2608885"/>
              <a:gd name="connsiteY5" fmla="*/ 1748426 h 1940055"/>
              <a:gd name="connsiteX6" fmla="*/ 1304443 w 2608885"/>
              <a:gd name="connsiteY6" fmla="*/ 1940059 h 1940055"/>
              <a:gd name="connsiteX7" fmla="*/ 526048 w 2608885"/>
              <a:gd name="connsiteY7" fmla="*/ 1748425 h 1940055"/>
              <a:gd name="connsiteX8" fmla="*/ 0 w 2608885"/>
              <a:gd name="connsiteY8" fmla="*/ 970029 h 1940055"/>
              <a:gd name="connsiteX9" fmla="*/ 0 w 2608885"/>
              <a:gd name="connsiteY9" fmla="*/ 970028 h 1940055"/>
              <a:gd name="connsiteX0" fmla="*/ 0 w 2608888"/>
              <a:gd name="connsiteY0" fmla="*/ 902828 h 1872859"/>
              <a:gd name="connsiteX1" fmla="*/ 526050 w 2608888"/>
              <a:gd name="connsiteY1" fmla="*/ 124434 h 1872859"/>
              <a:gd name="connsiteX2" fmla="*/ 1177034 w 2608888"/>
              <a:gd name="connsiteY2" fmla="*/ 671763 h 1872859"/>
              <a:gd name="connsiteX3" fmla="*/ 2082840 w 2608888"/>
              <a:gd name="connsiteY3" fmla="*/ 124435 h 1872859"/>
              <a:gd name="connsiteX4" fmla="*/ 2608887 w 2608888"/>
              <a:gd name="connsiteY4" fmla="*/ 902831 h 1872859"/>
              <a:gd name="connsiteX5" fmla="*/ 2082838 w 2608888"/>
              <a:gd name="connsiteY5" fmla="*/ 1681226 h 1872859"/>
              <a:gd name="connsiteX6" fmla="*/ 1304443 w 2608888"/>
              <a:gd name="connsiteY6" fmla="*/ 1872859 h 1872859"/>
              <a:gd name="connsiteX7" fmla="*/ 526048 w 2608888"/>
              <a:gd name="connsiteY7" fmla="*/ 1681225 h 1872859"/>
              <a:gd name="connsiteX8" fmla="*/ 0 w 2608888"/>
              <a:gd name="connsiteY8" fmla="*/ 902829 h 1872859"/>
              <a:gd name="connsiteX9" fmla="*/ 0 w 2608888"/>
              <a:gd name="connsiteY9" fmla="*/ 902828 h 1872859"/>
              <a:gd name="connsiteX0" fmla="*/ 0 w 2608888"/>
              <a:gd name="connsiteY0" fmla="*/ 902828 h 1872859"/>
              <a:gd name="connsiteX1" fmla="*/ 526050 w 2608888"/>
              <a:gd name="connsiteY1" fmla="*/ 124434 h 1872859"/>
              <a:gd name="connsiteX2" fmla="*/ 1177034 w 2608888"/>
              <a:gd name="connsiteY2" fmla="*/ 671763 h 1872859"/>
              <a:gd name="connsiteX3" fmla="*/ 1939033 w 2608888"/>
              <a:gd name="connsiteY3" fmla="*/ 1205163 h 1872859"/>
              <a:gd name="connsiteX4" fmla="*/ 2608887 w 2608888"/>
              <a:gd name="connsiteY4" fmla="*/ 902831 h 1872859"/>
              <a:gd name="connsiteX5" fmla="*/ 2082838 w 2608888"/>
              <a:gd name="connsiteY5" fmla="*/ 1681226 h 1872859"/>
              <a:gd name="connsiteX6" fmla="*/ 1304443 w 2608888"/>
              <a:gd name="connsiteY6" fmla="*/ 1872859 h 1872859"/>
              <a:gd name="connsiteX7" fmla="*/ 526048 w 2608888"/>
              <a:gd name="connsiteY7" fmla="*/ 1681225 h 1872859"/>
              <a:gd name="connsiteX8" fmla="*/ 0 w 2608888"/>
              <a:gd name="connsiteY8" fmla="*/ 902829 h 1872859"/>
              <a:gd name="connsiteX9" fmla="*/ 0 w 2608888"/>
              <a:gd name="connsiteY9" fmla="*/ 902828 h 1872859"/>
              <a:gd name="connsiteX0" fmla="*/ 0 w 2608888"/>
              <a:gd name="connsiteY0" fmla="*/ 902828 h 1872859"/>
              <a:gd name="connsiteX1" fmla="*/ 526050 w 2608888"/>
              <a:gd name="connsiteY1" fmla="*/ 124434 h 1872859"/>
              <a:gd name="connsiteX2" fmla="*/ 1177034 w 2608888"/>
              <a:gd name="connsiteY2" fmla="*/ 671763 h 1872859"/>
              <a:gd name="connsiteX3" fmla="*/ 1939033 w 2608888"/>
              <a:gd name="connsiteY3" fmla="*/ 1205163 h 1872859"/>
              <a:gd name="connsiteX4" fmla="*/ 2608887 w 2608888"/>
              <a:gd name="connsiteY4" fmla="*/ 902831 h 1872859"/>
              <a:gd name="connsiteX5" fmla="*/ 2082838 w 2608888"/>
              <a:gd name="connsiteY5" fmla="*/ 1681226 h 1872859"/>
              <a:gd name="connsiteX6" fmla="*/ 1304443 w 2608888"/>
              <a:gd name="connsiteY6" fmla="*/ 1872859 h 1872859"/>
              <a:gd name="connsiteX7" fmla="*/ 526048 w 2608888"/>
              <a:gd name="connsiteY7" fmla="*/ 1681225 h 1872859"/>
              <a:gd name="connsiteX8" fmla="*/ 0 w 2608888"/>
              <a:gd name="connsiteY8" fmla="*/ 902829 h 1872859"/>
              <a:gd name="connsiteX9" fmla="*/ 0 w 2608888"/>
              <a:gd name="connsiteY9" fmla="*/ 902828 h 1872859"/>
              <a:gd name="connsiteX0" fmla="*/ 0 w 2608888"/>
              <a:gd name="connsiteY0" fmla="*/ 660299 h 1630330"/>
              <a:gd name="connsiteX1" fmla="*/ 338833 w 2608888"/>
              <a:gd name="connsiteY1" fmla="*/ 124434 h 1630330"/>
              <a:gd name="connsiteX2" fmla="*/ 1177034 w 2608888"/>
              <a:gd name="connsiteY2" fmla="*/ 429234 h 1630330"/>
              <a:gd name="connsiteX3" fmla="*/ 1939033 w 2608888"/>
              <a:gd name="connsiteY3" fmla="*/ 962634 h 1630330"/>
              <a:gd name="connsiteX4" fmla="*/ 2608887 w 2608888"/>
              <a:gd name="connsiteY4" fmla="*/ 660302 h 1630330"/>
              <a:gd name="connsiteX5" fmla="*/ 2082838 w 2608888"/>
              <a:gd name="connsiteY5" fmla="*/ 1438697 h 1630330"/>
              <a:gd name="connsiteX6" fmla="*/ 1304443 w 2608888"/>
              <a:gd name="connsiteY6" fmla="*/ 1630330 h 1630330"/>
              <a:gd name="connsiteX7" fmla="*/ 526048 w 2608888"/>
              <a:gd name="connsiteY7" fmla="*/ 1438696 h 1630330"/>
              <a:gd name="connsiteX8" fmla="*/ 0 w 2608888"/>
              <a:gd name="connsiteY8" fmla="*/ 660300 h 1630330"/>
              <a:gd name="connsiteX9" fmla="*/ 0 w 2608888"/>
              <a:gd name="connsiteY9" fmla="*/ 660299 h 1630330"/>
              <a:gd name="connsiteX0" fmla="*/ 415033 w 2608888"/>
              <a:gd name="connsiteY0" fmla="*/ 749107 h 1630330"/>
              <a:gd name="connsiteX1" fmla="*/ 338833 w 2608888"/>
              <a:gd name="connsiteY1" fmla="*/ 124434 h 1630330"/>
              <a:gd name="connsiteX2" fmla="*/ 1177034 w 2608888"/>
              <a:gd name="connsiteY2" fmla="*/ 429234 h 1630330"/>
              <a:gd name="connsiteX3" fmla="*/ 1939033 w 2608888"/>
              <a:gd name="connsiteY3" fmla="*/ 962634 h 1630330"/>
              <a:gd name="connsiteX4" fmla="*/ 2608887 w 2608888"/>
              <a:gd name="connsiteY4" fmla="*/ 660302 h 1630330"/>
              <a:gd name="connsiteX5" fmla="*/ 2082838 w 2608888"/>
              <a:gd name="connsiteY5" fmla="*/ 1438697 h 1630330"/>
              <a:gd name="connsiteX6" fmla="*/ 1304443 w 2608888"/>
              <a:gd name="connsiteY6" fmla="*/ 1630330 h 1630330"/>
              <a:gd name="connsiteX7" fmla="*/ 526048 w 2608888"/>
              <a:gd name="connsiteY7" fmla="*/ 1438696 h 1630330"/>
              <a:gd name="connsiteX8" fmla="*/ 0 w 2608888"/>
              <a:gd name="connsiteY8" fmla="*/ 660300 h 1630330"/>
              <a:gd name="connsiteX9" fmla="*/ 415033 w 2608888"/>
              <a:gd name="connsiteY9" fmla="*/ 749107 h 1630330"/>
              <a:gd name="connsiteX0" fmla="*/ 407176 w 2601031"/>
              <a:gd name="connsiteY0" fmla="*/ 749107 h 1630330"/>
              <a:gd name="connsiteX1" fmla="*/ 330976 w 2601031"/>
              <a:gd name="connsiteY1" fmla="*/ 124434 h 1630330"/>
              <a:gd name="connsiteX2" fmla="*/ 1169177 w 2601031"/>
              <a:gd name="connsiteY2" fmla="*/ 429234 h 1630330"/>
              <a:gd name="connsiteX3" fmla="*/ 1931176 w 2601031"/>
              <a:gd name="connsiteY3" fmla="*/ 962634 h 1630330"/>
              <a:gd name="connsiteX4" fmla="*/ 2601030 w 2601031"/>
              <a:gd name="connsiteY4" fmla="*/ 660302 h 1630330"/>
              <a:gd name="connsiteX5" fmla="*/ 2074981 w 2601031"/>
              <a:gd name="connsiteY5" fmla="*/ 1438697 h 1630330"/>
              <a:gd name="connsiteX6" fmla="*/ 1296586 w 2601031"/>
              <a:gd name="connsiteY6" fmla="*/ 1630330 h 1630330"/>
              <a:gd name="connsiteX7" fmla="*/ 518191 w 2601031"/>
              <a:gd name="connsiteY7" fmla="*/ 1438696 h 1630330"/>
              <a:gd name="connsiteX8" fmla="*/ 703706 w 2601031"/>
              <a:gd name="connsiteY8" fmla="*/ 1115033 h 1630330"/>
              <a:gd name="connsiteX9" fmla="*/ 407176 w 2601031"/>
              <a:gd name="connsiteY9" fmla="*/ 749107 h 1630330"/>
              <a:gd name="connsiteX0" fmla="*/ 407176 w 2601031"/>
              <a:gd name="connsiteY0" fmla="*/ 749107 h 1633474"/>
              <a:gd name="connsiteX1" fmla="*/ 330976 w 2601031"/>
              <a:gd name="connsiteY1" fmla="*/ 124434 h 1633474"/>
              <a:gd name="connsiteX2" fmla="*/ 1169177 w 2601031"/>
              <a:gd name="connsiteY2" fmla="*/ 429234 h 1633474"/>
              <a:gd name="connsiteX3" fmla="*/ 1931176 w 2601031"/>
              <a:gd name="connsiteY3" fmla="*/ 962634 h 1633474"/>
              <a:gd name="connsiteX4" fmla="*/ 2601030 w 2601031"/>
              <a:gd name="connsiteY4" fmla="*/ 660302 h 1633474"/>
              <a:gd name="connsiteX5" fmla="*/ 2074981 w 2601031"/>
              <a:gd name="connsiteY5" fmla="*/ 1438697 h 1633474"/>
              <a:gd name="connsiteX6" fmla="*/ 1296586 w 2601031"/>
              <a:gd name="connsiteY6" fmla="*/ 1630330 h 1633474"/>
              <a:gd name="connsiteX7" fmla="*/ 1397776 w 2601031"/>
              <a:gd name="connsiteY7" fmla="*/ 1419833 h 1633474"/>
              <a:gd name="connsiteX8" fmla="*/ 703706 w 2601031"/>
              <a:gd name="connsiteY8" fmla="*/ 1115033 h 1633474"/>
              <a:gd name="connsiteX9" fmla="*/ 407176 w 2601031"/>
              <a:gd name="connsiteY9" fmla="*/ 749107 h 1633474"/>
              <a:gd name="connsiteX0" fmla="*/ 407176 w 2405958"/>
              <a:gd name="connsiteY0" fmla="*/ 749107 h 1726552"/>
              <a:gd name="connsiteX1" fmla="*/ 330976 w 2405958"/>
              <a:gd name="connsiteY1" fmla="*/ 124434 h 1726552"/>
              <a:gd name="connsiteX2" fmla="*/ 1169177 w 2405958"/>
              <a:gd name="connsiteY2" fmla="*/ 429234 h 1726552"/>
              <a:gd name="connsiteX3" fmla="*/ 1931176 w 2405958"/>
              <a:gd name="connsiteY3" fmla="*/ 962634 h 1726552"/>
              <a:gd name="connsiteX4" fmla="*/ 1854976 w 2405958"/>
              <a:gd name="connsiteY4" fmla="*/ 1419833 h 1726552"/>
              <a:gd name="connsiteX5" fmla="*/ 2074981 w 2405958"/>
              <a:gd name="connsiteY5" fmla="*/ 1438697 h 1726552"/>
              <a:gd name="connsiteX6" fmla="*/ 1296586 w 2405958"/>
              <a:gd name="connsiteY6" fmla="*/ 1630330 h 1726552"/>
              <a:gd name="connsiteX7" fmla="*/ 1397776 w 2405958"/>
              <a:gd name="connsiteY7" fmla="*/ 1419833 h 1726552"/>
              <a:gd name="connsiteX8" fmla="*/ 703706 w 2405958"/>
              <a:gd name="connsiteY8" fmla="*/ 1115033 h 1726552"/>
              <a:gd name="connsiteX9" fmla="*/ 407176 w 2405958"/>
              <a:gd name="connsiteY9" fmla="*/ 749107 h 1726552"/>
              <a:gd name="connsiteX0" fmla="*/ 407176 w 2405958"/>
              <a:gd name="connsiteY0" fmla="*/ 749107 h 1726552"/>
              <a:gd name="connsiteX1" fmla="*/ 330976 w 2405958"/>
              <a:gd name="connsiteY1" fmla="*/ 124434 h 1726552"/>
              <a:gd name="connsiteX2" fmla="*/ 1169177 w 2405958"/>
              <a:gd name="connsiteY2" fmla="*/ 429234 h 1726552"/>
              <a:gd name="connsiteX3" fmla="*/ 1931176 w 2405958"/>
              <a:gd name="connsiteY3" fmla="*/ 962634 h 1726552"/>
              <a:gd name="connsiteX4" fmla="*/ 1854976 w 2405958"/>
              <a:gd name="connsiteY4" fmla="*/ 1419833 h 1726552"/>
              <a:gd name="connsiteX5" fmla="*/ 2074981 w 2405958"/>
              <a:gd name="connsiteY5" fmla="*/ 1438697 h 1726552"/>
              <a:gd name="connsiteX6" fmla="*/ 1296586 w 2405958"/>
              <a:gd name="connsiteY6" fmla="*/ 1630330 h 1726552"/>
              <a:gd name="connsiteX7" fmla="*/ 1397776 w 2405958"/>
              <a:gd name="connsiteY7" fmla="*/ 1419833 h 1726552"/>
              <a:gd name="connsiteX8" fmla="*/ 703706 w 2405958"/>
              <a:gd name="connsiteY8" fmla="*/ 1115033 h 1726552"/>
              <a:gd name="connsiteX9" fmla="*/ 407176 w 2405958"/>
              <a:gd name="connsiteY9" fmla="*/ 749107 h 1726552"/>
              <a:gd name="connsiteX0" fmla="*/ 407176 w 2262152"/>
              <a:gd name="connsiteY0" fmla="*/ 749107 h 1772868"/>
              <a:gd name="connsiteX1" fmla="*/ 330976 w 2262152"/>
              <a:gd name="connsiteY1" fmla="*/ 124434 h 1772868"/>
              <a:gd name="connsiteX2" fmla="*/ 1169177 w 2262152"/>
              <a:gd name="connsiteY2" fmla="*/ 429234 h 1772868"/>
              <a:gd name="connsiteX3" fmla="*/ 1931176 w 2262152"/>
              <a:gd name="connsiteY3" fmla="*/ 962634 h 1772868"/>
              <a:gd name="connsiteX4" fmla="*/ 1854976 w 2262152"/>
              <a:gd name="connsiteY4" fmla="*/ 1419833 h 1772868"/>
              <a:gd name="connsiteX5" fmla="*/ 1626376 w 2262152"/>
              <a:gd name="connsiteY5" fmla="*/ 1648433 h 1772868"/>
              <a:gd name="connsiteX6" fmla="*/ 1296586 w 2262152"/>
              <a:gd name="connsiteY6" fmla="*/ 1630330 h 1772868"/>
              <a:gd name="connsiteX7" fmla="*/ 1397776 w 2262152"/>
              <a:gd name="connsiteY7" fmla="*/ 1419833 h 1772868"/>
              <a:gd name="connsiteX8" fmla="*/ 703706 w 2262152"/>
              <a:gd name="connsiteY8" fmla="*/ 1115033 h 1772868"/>
              <a:gd name="connsiteX9" fmla="*/ 407176 w 2262152"/>
              <a:gd name="connsiteY9" fmla="*/ 749107 h 1772868"/>
              <a:gd name="connsiteX0" fmla="*/ 407176 w 2262152"/>
              <a:gd name="connsiteY0" fmla="*/ 749107 h 1772868"/>
              <a:gd name="connsiteX1" fmla="*/ 330976 w 2262152"/>
              <a:gd name="connsiteY1" fmla="*/ 124434 h 1772868"/>
              <a:gd name="connsiteX2" fmla="*/ 1169177 w 2262152"/>
              <a:gd name="connsiteY2" fmla="*/ 429234 h 1772868"/>
              <a:gd name="connsiteX3" fmla="*/ 1931176 w 2262152"/>
              <a:gd name="connsiteY3" fmla="*/ 962634 h 1772868"/>
              <a:gd name="connsiteX4" fmla="*/ 1854976 w 2262152"/>
              <a:gd name="connsiteY4" fmla="*/ 1419833 h 1772868"/>
              <a:gd name="connsiteX5" fmla="*/ 1626376 w 2262152"/>
              <a:gd name="connsiteY5" fmla="*/ 1648433 h 1772868"/>
              <a:gd name="connsiteX6" fmla="*/ 1296586 w 2262152"/>
              <a:gd name="connsiteY6" fmla="*/ 1630330 h 1772868"/>
              <a:gd name="connsiteX7" fmla="*/ 1397776 w 2262152"/>
              <a:gd name="connsiteY7" fmla="*/ 1419833 h 1772868"/>
              <a:gd name="connsiteX8" fmla="*/ 703706 w 2262152"/>
              <a:gd name="connsiteY8" fmla="*/ 1115033 h 1772868"/>
              <a:gd name="connsiteX9" fmla="*/ 407176 w 2262152"/>
              <a:gd name="connsiteY9" fmla="*/ 749107 h 1772868"/>
              <a:gd name="connsiteX0" fmla="*/ 407176 w 2262152"/>
              <a:gd name="connsiteY0" fmla="*/ 749107 h 1726552"/>
              <a:gd name="connsiteX1" fmla="*/ 330976 w 2262152"/>
              <a:gd name="connsiteY1" fmla="*/ 124434 h 1726552"/>
              <a:gd name="connsiteX2" fmla="*/ 1169177 w 2262152"/>
              <a:gd name="connsiteY2" fmla="*/ 429234 h 1726552"/>
              <a:gd name="connsiteX3" fmla="*/ 1931176 w 2262152"/>
              <a:gd name="connsiteY3" fmla="*/ 962634 h 1726552"/>
              <a:gd name="connsiteX4" fmla="*/ 1854976 w 2262152"/>
              <a:gd name="connsiteY4" fmla="*/ 1419833 h 1726552"/>
              <a:gd name="connsiteX5" fmla="*/ 1626376 w 2262152"/>
              <a:gd name="connsiteY5" fmla="*/ 1648433 h 1726552"/>
              <a:gd name="connsiteX6" fmla="*/ 1296586 w 2262152"/>
              <a:gd name="connsiteY6" fmla="*/ 1630330 h 1726552"/>
              <a:gd name="connsiteX7" fmla="*/ 1397776 w 2262152"/>
              <a:gd name="connsiteY7" fmla="*/ 1419833 h 1726552"/>
              <a:gd name="connsiteX8" fmla="*/ 703706 w 2262152"/>
              <a:gd name="connsiteY8" fmla="*/ 1115033 h 1726552"/>
              <a:gd name="connsiteX9" fmla="*/ 407176 w 2262152"/>
              <a:gd name="connsiteY9" fmla="*/ 749107 h 1726552"/>
              <a:gd name="connsiteX0" fmla="*/ 407176 w 2262152"/>
              <a:gd name="connsiteY0" fmla="*/ 749107 h 1712300"/>
              <a:gd name="connsiteX1" fmla="*/ 330976 w 2262152"/>
              <a:gd name="connsiteY1" fmla="*/ 124434 h 1712300"/>
              <a:gd name="connsiteX2" fmla="*/ 1169177 w 2262152"/>
              <a:gd name="connsiteY2" fmla="*/ 429234 h 1712300"/>
              <a:gd name="connsiteX3" fmla="*/ 1931176 w 2262152"/>
              <a:gd name="connsiteY3" fmla="*/ 962634 h 1712300"/>
              <a:gd name="connsiteX4" fmla="*/ 1854976 w 2262152"/>
              <a:gd name="connsiteY4" fmla="*/ 1419833 h 1712300"/>
              <a:gd name="connsiteX5" fmla="*/ 1626376 w 2262152"/>
              <a:gd name="connsiteY5" fmla="*/ 1648433 h 1712300"/>
              <a:gd name="connsiteX6" fmla="*/ 1296586 w 2262152"/>
              <a:gd name="connsiteY6" fmla="*/ 1630330 h 1712300"/>
              <a:gd name="connsiteX7" fmla="*/ 1397776 w 2262152"/>
              <a:gd name="connsiteY7" fmla="*/ 1419833 h 1712300"/>
              <a:gd name="connsiteX8" fmla="*/ 703706 w 2262152"/>
              <a:gd name="connsiteY8" fmla="*/ 1115033 h 1712300"/>
              <a:gd name="connsiteX9" fmla="*/ 407176 w 2262152"/>
              <a:gd name="connsiteY9" fmla="*/ 749107 h 1712300"/>
              <a:gd name="connsiteX0" fmla="*/ 407176 w 2262152"/>
              <a:gd name="connsiteY0" fmla="*/ 749107 h 1712300"/>
              <a:gd name="connsiteX1" fmla="*/ 330976 w 2262152"/>
              <a:gd name="connsiteY1" fmla="*/ 124434 h 1712300"/>
              <a:gd name="connsiteX2" fmla="*/ 1169177 w 2262152"/>
              <a:gd name="connsiteY2" fmla="*/ 429234 h 1712300"/>
              <a:gd name="connsiteX3" fmla="*/ 1931176 w 2262152"/>
              <a:gd name="connsiteY3" fmla="*/ 962634 h 1712300"/>
              <a:gd name="connsiteX4" fmla="*/ 1854976 w 2262152"/>
              <a:gd name="connsiteY4" fmla="*/ 1419833 h 1712300"/>
              <a:gd name="connsiteX5" fmla="*/ 1626376 w 2262152"/>
              <a:gd name="connsiteY5" fmla="*/ 1648433 h 1712300"/>
              <a:gd name="connsiteX6" fmla="*/ 1296586 w 2262152"/>
              <a:gd name="connsiteY6" fmla="*/ 1630330 h 1712300"/>
              <a:gd name="connsiteX7" fmla="*/ 1397776 w 2262152"/>
              <a:gd name="connsiteY7" fmla="*/ 1419833 h 1712300"/>
              <a:gd name="connsiteX8" fmla="*/ 703706 w 2262152"/>
              <a:gd name="connsiteY8" fmla="*/ 1115033 h 1712300"/>
              <a:gd name="connsiteX9" fmla="*/ 407176 w 2262152"/>
              <a:gd name="connsiteY9" fmla="*/ 749107 h 1712300"/>
              <a:gd name="connsiteX0" fmla="*/ 407176 w 2262152"/>
              <a:gd name="connsiteY0" fmla="*/ 749107 h 1712300"/>
              <a:gd name="connsiteX1" fmla="*/ 330976 w 2262152"/>
              <a:gd name="connsiteY1" fmla="*/ 124434 h 1712300"/>
              <a:gd name="connsiteX2" fmla="*/ 1169177 w 2262152"/>
              <a:gd name="connsiteY2" fmla="*/ 429234 h 1712300"/>
              <a:gd name="connsiteX3" fmla="*/ 1931176 w 2262152"/>
              <a:gd name="connsiteY3" fmla="*/ 962634 h 1712300"/>
              <a:gd name="connsiteX4" fmla="*/ 1854976 w 2262152"/>
              <a:gd name="connsiteY4" fmla="*/ 1419833 h 1712300"/>
              <a:gd name="connsiteX5" fmla="*/ 1626376 w 2262152"/>
              <a:gd name="connsiteY5" fmla="*/ 1648433 h 1712300"/>
              <a:gd name="connsiteX6" fmla="*/ 1473976 w 2262152"/>
              <a:gd name="connsiteY6" fmla="*/ 1648433 h 1712300"/>
              <a:gd name="connsiteX7" fmla="*/ 1397776 w 2262152"/>
              <a:gd name="connsiteY7" fmla="*/ 1419833 h 1712300"/>
              <a:gd name="connsiteX8" fmla="*/ 703706 w 2262152"/>
              <a:gd name="connsiteY8" fmla="*/ 1115033 h 1712300"/>
              <a:gd name="connsiteX9" fmla="*/ 407176 w 2262152"/>
              <a:gd name="connsiteY9" fmla="*/ 749107 h 1712300"/>
              <a:gd name="connsiteX0" fmla="*/ 407176 w 2262152"/>
              <a:gd name="connsiteY0" fmla="*/ 749107 h 1712300"/>
              <a:gd name="connsiteX1" fmla="*/ 330976 w 2262152"/>
              <a:gd name="connsiteY1" fmla="*/ 124434 h 1712300"/>
              <a:gd name="connsiteX2" fmla="*/ 1169177 w 2262152"/>
              <a:gd name="connsiteY2" fmla="*/ 429234 h 1712300"/>
              <a:gd name="connsiteX3" fmla="*/ 1931176 w 2262152"/>
              <a:gd name="connsiteY3" fmla="*/ 962634 h 1712300"/>
              <a:gd name="connsiteX4" fmla="*/ 1854976 w 2262152"/>
              <a:gd name="connsiteY4" fmla="*/ 1419833 h 1712300"/>
              <a:gd name="connsiteX5" fmla="*/ 1626376 w 2262152"/>
              <a:gd name="connsiteY5" fmla="*/ 1648433 h 1712300"/>
              <a:gd name="connsiteX6" fmla="*/ 1473976 w 2262152"/>
              <a:gd name="connsiteY6" fmla="*/ 1648433 h 1712300"/>
              <a:gd name="connsiteX7" fmla="*/ 1169176 w 2262152"/>
              <a:gd name="connsiteY7" fmla="*/ 1496033 h 1712300"/>
              <a:gd name="connsiteX8" fmla="*/ 703706 w 2262152"/>
              <a:gd name="connsiteY8" fmla="*/ 1115033 h 1712300"/>
              <a:gd name="connsiteX9" fmla="*/ 407176 w 2262152"/>
              <a:gd name="connsiteY9" fmla="*/ 749107 h 1712300"/>
              <a:gd name="connsiteX0" fmla="*/ 407176 w 2262152"/>
              <a:gd name="connsiteY0" fmla="*/ 749107 h 1712300"/>
              <a:gd name="connsiteX1" fmla="*/ 330976 w 2262152"/>
              <a:gd name="connsiteY1" fmla="*/ 124434 h 1712300"/>
              <a:gd name="connsiteX2" fmla="*/ 1169177 w 2262152"/>
              <a:gd name="connsiteY2" fmla="*/ 429234 h 1712300"/>
              <a:gd name="connsiteX3" fmla="*/ 1931176 w 2262152"/>
              <a:gd name="connsiteY3" fmla="*/ 962634 h 1712300"/>
              <a:gd name="connsiteX4" fmla="*/ 1854976 w 2262152"/>
              <a:gd name="connsiteY4" fmla="*/ 1419833 h 1712300"/>
              <a:gd name="connsiteX5" fmla="*/ 1626376 w 2262152"/>
              <a:gd name="connsiteY5" fmla="*/ 1648433 h 1712300"/>
              <a:gd name="connsiteX6" fmla="*/ 1473976 w 2262152"/>
              <a:gd name="connsiteY6" fmla="*/ 1648433 h 1712300"/>
              <a:gd name="connsiteX7" fmla="*/ 1169176 w 2262152"/>
              <a:gd name="connsiteY7" fmla="*/ 1496033 h 1712300"/>
              <a:gd name="connsiteX8" fmla="*/ 407176 w 2262152"/>
              <a:gd name="connsiteY8" fmla="*/ 749107 h 1712300"/>
              <a:gd name="connsiteX0" fmla="*/ 407176 w 2262152"/>
              <a:gd name="connsiteY0" fmla="*/ 749107 h 1661133"/>
              <a:gd name="connsiteX1" fmla="*/ 330976 w 2262152"/>
              <a:gd name="connsiteY1" fmla="*/ 124434 h 1661133"/>
              <a:gd name="connsiteX2" fmla="*/ 1169177 w 2262152"/>
              <a:gd name="connsiteY2" fmla="*/ 429234 h 1661133"/>
              <a:gd name="connsiteX3" fmla="*/ 1931176 w 2262152"/>
              <a:gd name="connsiteY3" fmla="*/ 962634 h 1661133"/>
              <a:gd name="connsiteX4" fmla="*/ 1854976 w 2262152"/>
              <a:gd name="connsiteY4" fmla="*/ 1419833 h 1661133"/>
              <a:gd name="connsiteX5" fmla="*/ 1626376 w 2262152"/>
              <a:gd name="connsiteY5" fmla="*/ 1648433 h 1661133"/>
              <a:gd name="connsiteX6" fmla="*/ 1169176 w 2262152"/>
              <a:gd name="connsiteY6" fmla="*/ 1496033 h 1661133"/>
              <a:gd name="connsiteX7" fmla="*/ 407176 w 2262152"/>
              <a:gd name="connsiteY7" fmla="*/ 749107 h 1661133"/>
              <a:gd name="connsiteX0" fmla="*/ 407176 w 2262152"/>
              <a:gd name="connsiteY0" fmla="*/ 749107 h 1607821"/>
              <a:gd name="connsiteX1" fmla="*/ 330976 w 2262152"/>
              <a:gd name="connsiteY1" fmla="*/ 124434 h 1607821"/>
              <a:gd name="connsiteX2" fmla="*/ 1169177 w 2262152"/>
              <a:gd name="connsiteY2" fmla="*/ 429234 h 1607821"/>
              <a:gd name="connsiteX3" fmla="*/ 1931176 w 2262152"/>
              <a:gd name="connsiteY3" fmla="*/ 962634 h 1607821"/>
              <a:gd name="connsiteX4" fmla="*/ 1854976 w 2262152"/>
              <a:gd name="connsiteY4" fmla="*/ 1419833 h 1607821"/>
              <a:gd name="connsiteX5" fmla="*/ 1169176 w 2262152"/>
              <a:gd name="connsiteY5" fmla="*/ 1496033 h 1607821"/>
              <a:gd name="connsiteX6" fmla="*/ 407176 w 2262152"/>
              <a:gd name="connsiteY6" fmla="*/ 749107 h 1607821"/>
              <a:gd name="connsiteX0" fmla="*/ 407176 w 2262152"/>
              <a:gd name="connsiteY0" fmla="*/ 749107 h 1607821"/>
              <a:gd name="connsiteX1" fmla="*/ 330976 w 2262152"/>
              <a:gd name="connsiteY1" fmla="*/ 124434 h 1607821"/>
              <a:gd name="connsiteX2" fmla="*/ 1169177 w 2262152"/>
              <a:gd name="connsiteY2" fmla="*/ 429234 h 1607821"/>
              <a:gd name="connsiteX3" fmla="*/ 1931176 w 2262152"/>
              <a:gd name="connsiteY3" fmla="*/ 962634 h 1607821"/>
              <a:gd name="connsiteX4" fmla="*/ 1854976 w 2262152"/>
              <a:gd name="connsiteY4" fmla="*/ 1419833 h 1607821"/>
              <a:gd name="connsiteX5" fmla="*/ 1169176 w 2262152"/>
              <a:gd name="connsiteY5" fmla="*/ 1496033 h 1607821"/>
              <a:gd name="connsiteX6" fmla="*/ 407176 w 2262152"/>
              <a:gd name="connsiteY6" fmla="*/ 749107 h 1607821"/>
              <a:gd name="connsiteX0" fmla="*/ 407176 w 2262152"/>
              <a:gd name="connsiteY0" fmla="*/ 749107 h 1607821"/>
              <a:gd name="connsiteX1" fmla="*/ 330976 w 2262152"/>
              <a:gd name="connsiteY1" fmla="*/ 124434 h 1607821"/>
              <a:gd name="connsiteX2" fmla="*/ 1169177 w 2262152"/>
              <a:gd name="connsiteY2" fmla="*/ 429234 h 1607821"/>
              <a:gd name="connsiteX3" fmla="*/ 1931176 w 2262152"/>
              <a:gd name="connsiteY3" fmla="*/ 962634 h 1607821"/>
              <a:gd name="connsiteX4" fmla="*/ 1854976 w 2262152"/>
              <a:gd name="connsiteY4" fmla="*/ 1419833 h 1607821"/>
              <a:gd name="connsiteX5" fmla="*/ 1169176 w 2262152"/>
              <a:gd name="connsiteY5" fmla="*/ 1496033 h 1607821"/>
              <a:gd name="connsiteX6" fmla="*/ 407176 w 2262152"/>
              <a:gd name="connsiteY6" fmla="*/ 749107 h 1607821"/>
              <a:gd name="connsiteX0" fmla="*/ 407176 w 2005174"/>
              <a:gd name="connsiteY0" fmla="*/ 749107 h 1607821"/>
              <a:gd name="connsiteX1" fmla="*/ 330976 w 2005174"/>
              <a:gd name="connsiteY1" fmla="*/ 124434 h 1607821"/>
              <a:gd name="connsiteX2" fmla="*/ 1169177 w 2005174"/>
              <a:gd name="connsiteY2" fmla="*/ 429234 h 1607821"/>
              <a:gd name="connsiteX3" fmla="*/ 1931176 w 2005174"/>
              <a:gd name="connsiteY3" fmla="*/ 962634 h 1607821"/>
              <a:gd name="connsiteX4" fmla="*/ 1854976 w 2005174"/>
              <a:gd name="connsiteY4" fmla="*/ 1419833 h 1607821"/>
              <a:gd name="connsiteX5" fmla="*/ 1169176 w 2005174"/>
              <a:gd name="connsiteY5" fmla="*/ 1496033 h 1607821"/>
              <a:gd name="connsiteX6" fmla="*/ 407176 w 2005174"/>
              <a:gd name="connsiteY6" fmla="*/ 749107 h 1607821"/>
              <a:gd name="connsiteX0" fmla="*/ 407176 w 2005174"/>
              <a:gd name="connsiteY0" fmla="*/ 749107 h 1607821"/>
              <a:gd name="connsiteX1" fmla="*/ 330976 w 2005174"/>
              <a:gd name="connsiteY1" fmla="*/ 124434 h 1607821"/>
              <a:gd name="connsiteX2" fmla="*/ 1169177 w 2005174"/>
              <a:gd name="connsiteY2" fmla="*/ 429234 h 1607821"/>
              <a:gd name="connsiteX3" fmla="*/ 1931176 w 2005174"/>
              <a:gd name="connsiteY3" fmla="*/ 962634 h 1607821"/>
              <a:gd name="connsiteX4" fmla="*/ 1854976 w 2005174"/>
              <a:gd name="connsiteY4" fmla="*/ 1419833 h 1607821"/>
              <a:gd name="connsiteX5" fmla="*/ 1169176 w 2005174"/>
              <a:gd name="connsiteY5" fmla="*/ 1496033 h 1607821"/>
              <a:gd name="connsiteX6" fmla="*/ 407176 w 2005174"/>
              <a:gd name="connsiteY6" fmla="*/ 749107 h 1607821"/>
              <a:gd name="connsiteX0" fmla="*/ 407176 w 2005174"/>
              <a:gd name="connsiteY0" fmla="*/ 749107 h 1607821"/>
              <a:gd name="connsiteX1" fmla="*/ 330976 w 2005174"/>
              <a:gd name="connsiteY1" fmla="*/ 124434 h 1607821"/>
              <a:gd name="connsiteX2" fmla="*/ 1169177 w 2005174"/>
              <a:gd name="connsiteY2" fmla="*/ 429234 h 1607821"/>
              <a:gd name="connsiteX3" fmla="*/ 1931176 w 2005174"/>
              <a:gd name="connsiteY3" fmla="*/ 962634 h 1607821"/>
              <a:gd name="connsiteX4" fmla="*/ 1854976 w 2005174"/>
              <a:gd name="connsiteY4" fmla="*/ 1419833 h 1607821"/>
              <a:gd name="connsiteX5" fmla="*/ 1169176 w 2005174"/>
              <a:gd name="connsiteY5" fmla="*/ 1496033 h 1607821"/>
              <a:gd name="connsiteX6" fmla="*/ 407176 w 2005174"/>
              <a:gd name="connsiteY6" fmla="*/ 749107 h 1607821"/>
              <a:gd name="connsiteX0" fmla="*/ 179399 w 2005174"/>
              <a:gd name="connsiteY0" fmla="*/ 749108 h 1607821"/>
              <a:gd name="connsiteX1" fmla="*/ 330976 w 2005174"/>
              <a:gd name="connsiteY1" fmla="*/ 124434 h 1607821"/>
              <a:gd name="connsiteX2" fmla="*/ 1169177 w 2005174"/>
              <a:gd name="connsiteY2" fmla="*/ 429234 h 1607821"/>
              <a:gd name="connsiteX3" fmla="*/ 1931176 w 2005174"/>
              <a:gd name="connsiteY3" fmla="*/ 962634 h 1607821"/>
              <a:gd name="connsiteX4" fmla="*/ 1854976 w 2005174"/>
              <a:gd name="connsiteY4" fmla="*/ 1419833 h 1607821"/>
              <a:gd name="connsiteX5" fmla="*/ 1169176 w 2005174"/>
              <a:gd name="connsiteY5" fmla="*/ 1496033 h 1607821"/>
              <a:gd name="connsiteX6" fmla="*/ 179399 w 2005174"/>
              <a:gd name="connsiteY6" fmla="*/ 749108 h 1607821"/>
              <a:gd name="connsiteX0" fmla="*/ 179399 w 2005174"/>
              <a:gd name="connsiteY0" fmla="*/ 749108 h 1607821"/>
              <a:gd name="connsiteX1" fmla="*/ 330976 w 2005174"/>
              <a:gd name="connsiteY1" fmla="*/ 124434 h 1607821"/>
              <a:gd name="connsiteX2" fmla="*/ 1321576 w 2005174"/>
              <a:gd name="connsiteY2" fmla="*/ 200634 h 1607821"/>
              <a:gd name="connsiteX3" fmla="*/ 1931176 w 2005174"/>
              <a:gd name="connsiteY3" fmla="*/ 962634 h 1607821"/>
              <a:gd name="connsiteX4" fmla="*/ 1854976 w 2005174"/>
              <a:gd name="connsiteY4" fmla="*/ 1419833 h 1607821"/>
              <a:gd name="connsiteX5" fmla="*/ 1169176 w 2005174"/>
              <a:gd name="connsiteY5" fmla="*/ 1496033 h 1607821"/>
              <a:gd name="connsiteX6" fmla="*/ 179399 w 2005174"/>
              <a:gd name="connsiteY6" fmla="*/ 749108 h 1607821"/>
              <a:gd name="connsiteX0" fmla="*/ 179399 w 2233774"/>
              <a:gd name="connsiteY0" fmla="*/ 749108 h 1607821"/>
              <a:gd name="connsiteX1" fmla="*/ 330976 w 2233774"/>
              <a:gd name="connsiteY1" fmla="*/ 124434 h 1607821"/>
              <a:gd name="connsiteX2" fmla="*/ 1321576 w 2233774"/>
              <a:gd name="connsiteY2" fmla="*/ 200634 h 1607821"/>
              <a:gd name="connsiteX3" fmla="*/ 2159776 w 2233774"/>
              <a:gd name="connsiteY3" fmla="*/ 962634 h 1607821"/>
              <a:gd name="connsiteX4" fmla="*/ 1854976 w 2233774"/>
              <a:gd name="connsiteY4" fmla="*/ 1419833 h 1607821"/>
              <a:gd name="connsiteX5" fmla="*/ 1169176 w 2233774"/>
              <a:gd name="connsiteY5" fmla="*/ 1496033 h 1607821"/>
              <a:gd name="connsiteX6" fmla="*/ 179399 w 2233774"/>
              <a:gd name="connsiteY6" fmla="*/ 749108 h 1607821"/>
              <a:gd name="connsiteX0" fmla="*/ 179399 w 2233774"/>
              <a:gd name="connsiteY0" fmla="*/ 749108 h 1607821"/>
              <a:gd name="connsiteX1" fmla="*/ 330976 w 2233774"/>
              <a:gd name="connsiteY1" fmla="*/ 124434 h 1607821"/>
              <a:gd name="connsiteX2" fmla="*/ 1321576 w 2233774"/>
              <a:gd name="connsiteY2" fmla="*/ 200634 h 1607821"/>
              <a:gd name="connsiteX3" fmla="*/ 2159776 w 2233774"/>
              <a:gd name="connsiteY3" fmla="*/ 962634 h 1607821"/>
              <a:gd name="connsiteX4" fmla="*/ 1550176 w 2233774"/>
              <a:gd name="connsiteY4" fmla="*/ 1191234 h 1607821"/>
              <a:gd name="connsiteX5" fmla="*/ 1169176 w 2233774"/>
              <a:gd name="connsiteY5" fmla="*/ 1496033 h 1607821"/>
              <a:gd name="connsiteX6" fmla="*/ 179399 w 2233774"/>
              <a:gd name="connsiteY6" fmla="*/ 749108 h 1607821"/>
              <a:gd name="connsiteX0" fmla="*/ 179399 w 2233774"/>
              <a:gd name="connsiteY0" fmla="*/ 749108 h 1607821"/>
              <a:gd name="connsiteX1" fmla="*/ 330976 w 2233774"/>
              <a:gd name="connsiteY1" fmla="*/ 124434 h 1607821"/>
              <a:gd name="connsiteX2" fmla="*/ 1321576 w 2233774"/>
              <a:gd name="connsiteY2" fmla="*/ 200634 h 1607821"/>
              <a:gd name="connsiteX3" fmla="*/ 2159776 w 2233774"/>
              <a:gd name="connsiteY3" fmla="*/ 962634 h 1607821"/>
              <a:gd name="connsiteX4" fmla="*/ 1550176 w 2233774"/>
              <a:gd name="connsiteY4" fmla="*/ 1191234 h 1607821"/>
              <a:gd name="connsiteX5" fmla="*/ 1169176 w 2233774"/>
              <a:gd name="connsiteY5" fmla="*/ 1496033 h 1607821"/>
              <a:gd name="connsiteX6" fmla="*/ 179399 w 2233774"/>
              <a:gd name="connsiteY6" fmla="*/ 749108 h 160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3774" h="1607821">
                <a:moveTo>
                  <a:pt x="179399" y="749108"/>
                </a:moveTo>
                <a:cubicBezTo>
                  <a:pt x="138877" y="689488"/>
                  <a:pt x="0" y="307461"/>
                  <a:pt x="330976" y="124434"/>
                </a:cubicBezTo>
                <a:cubicBezTo>
                  <a:pt x="555997" y="0"/>
                  <a:pt x="1016776" y="60934"/>
                  <a:pt x="1321576" y="200634"/>
                </a:cubicBezTo>
                <a:cubicBezTo>
                  <a:pt x="1626376" y="340334"/>
                  <a:pt x="2112702" y="772570"/>
                  <a:pt x="2159776" y="962634"/>
                </a:cubicBezTo>
                <a:cubicBezTo>
                  <a:pt x="2233774" y="1108662"/>
                  <a:pt x="1607877" y="953668"/>
                  <a:pt x="1550176" y="1191234"/>
                </a:cubicBezTo>
                <a:cubicBezTo>
                  <a:pt x="1423176" y="1280134"/>
                  <a:pt x="1410476" y="1607821"/>
                  <a:pt x="1169176" y="1496033"/>
                </a:cubicBezTo>
                <a:cubicBezTo>
                  <a:pt x="991376" y="1346145"/>
                  <a:pt x="319099" y="977708"/>
                  <a:pt x="179399" y="749108"/>
                </a:cubicBezTo>
                <a:close/>
              </a:path>
            </a:pathLst>
          </a:cu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/>
          <a:srcRect l="21048" t="4315" r="4286" b="17512"/>
          <a:stretch>
            <a:fillRect/>
          </a:stretch>
        </p:blipFill>
        <p:spPr bwMode="auto">
          <a:xfrm>
            <a:off x="5707874" y="2609956"/>
            <a:ext cx="571500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 cstate="print"/>
          <a:srcRect l="21048" t="4315" r="4286" b="17512"/>
          <a:stretch>
            <a:fillRect/>
          </a:stretch>
        </p:blipFill>
        <p:spPr bwMode="auto">
          <a:xfrm>
            <a:off x="7391400" y="2514600"/>
            <a:ext cx="571500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5351686" y="25973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074711" y="2510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26844" y="4038599"/>
            <a:ext cx="1991640" cy="1037897"/>
            <a:chOff x="1295400" y="1600200"/>
            <a:chExt cx="5410200" cy="2819400"/>
          </a:xfrm>
        </p:grpSpPr>
        <p:sp>
          <p:nvSpPr>
            <p:cNvPr id="33" name="Oval 32"/>
            <p:cNvSpPr/>
            <p:nvPr/>
          </p:nvSpPr>
          <p:spPr bwMode="auto">
            <a:xfrm>
              <a:off x="3810000" y="1600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362200" y="2667000"/>
              <a:ext cx="533400" cy="533400"/>
            </a:xfrm>
            <a:prstGeom prst="ellipse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5181600" y="2667000"/>
              <a:ext cx="533400" cy="533400"/>
            </a:xfrm>
            <a:prstGeom prst="ellipse">
              <a:avLst/>
            </a:prstGeom>
            <a:solidFill>
              <a:srgbClr val="00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1295400" y="3886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352800" y="3886200"/>
              <a:ext cx="533400" cy="533400"/>
            </a:xfrm>
            <a:prstGeom prst="ellipse">
              <a:avLst/>
            </a:prstGeom>
            <a:solidFill>
              <a:srgbClr val="99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6172200" y="3810000"/>
              <a:ext cx="533400" cy="533400"/>
            </a:xfrm>
            <a:prstGeom prst="ellipse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4267200" y="3886200"/>
              <a:ext cx="533400" cy="533400"/>
            </a:xfrm>
            <a:prstGeom prst="ellipse">
              <a:avLst/>
            </a:prstGeom>
            <a:solidFill>
              <a:srgbClr val="96969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cxnSp>
          <p:nvCxnSpPr>
            <p:cNvPr id="40" name="Straight Connector 39"/>
            <p:cNvCxnSpPr>
              <a:stCxn id="33" idx="3"/>
              <a:endCxn id="34" idx="7"/>
            </p:cNvCxnSpPr>
            <p:nvPr/>
          </p:nvCxnSpPr>
          <p:spPr bwMode="auto">
            <a:xfrm rot="5400000">
              <a:off x="3007985" y="1864985"/>
              <a:ext cx="689630" cy="10706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Straight Connector 40"/>
            <p:cNvCxnSpPr>
              <a:stCxn id="34" idx="3"/>
              <a:endCxn id="36" idx="7"/>
            </p:cNvCxnSpPr>
            <p:nvPr/>
          </p:nvCxnSpPr>
          <p:spPr bwMode="auto">
            <a:xfrm rot="5400000">
              <a:off x="1674485" y="3198485"/>
              <a:ext cx="842030" cy="6896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Straight Connector 41"/>
            <p:cNvCxnSpPr>
              <a:stCxn id="35" idx="3"/>
              <a:endCxn id="39" idx="7"/>
            </p:cNvCxnSpPr>
            <p:nvPr/>
          </p:nvCxnSpPr>
          <p:spPr bwMode="auto">
            <a:xfrm rot="5400000">
              <a:off x="4570085" y="3274685"/>
              <a:ext cx="842030" cy="5372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Straight Connector 42"/>
            <p:cNvCxnSpPr>
              <a:stCxn id="34" idx="5"/>
              <a:endCxn id="37" idx="1"/>
            </p:cNvCxnSpPr>
            <p:nvPr/>
          </p:nvCxnSpPr>
          <p:spPr bwMode="auto">
            <a:xfrm rot="16200000" flipH="1">
              <a:off x="2703185" y="3236585"/>
              <a:ext cx="842030" cy="6134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Straight Connector 43"/>
            <p:cNvCxnSpPr>
              <a:stCxn id="33" idx="5"/>
              <a:endCxn id="35" idx="1"/>
            </p:cNvCxnSpPr>
            <p:nvPr/>
          </p:nvCxnSpPr>
          <p:spPr bwMode="auto">
            <a:xfrm rot="16200000" flipH="1">
              <a:off x="4417685" y="1903085"/>
              <a:ext cx="689630" cy="9944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Straight Connector 44"/>
            <p:cNvCxnSpPr>
              <a:stCxn id="35" idx="5"/>
              <a:endCxn id="38" idx="1"/>
            </p:cNvCxnSpPr>
            <p:nvPr/>
          </p:nvCxnSpPr>
          <p:spPr bwMode="auto">
            <a:xfrm rot="16200000" flipH="1">
              <a:off x="5560685" y="3198485"/>
              <a:ext cx="765830" cy="6134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87" name="Group 86"/>
          <p:cNvGrpSpPr/>
          <p:nvPr/>
        </p:nvGrpSpPr>
        <p:grpSpPr>
          <a:xfrm>
            <a:off x="302516" y="3966555"/>
            <a:ext cx="4052659" cy="1896468"/>
            <a:chOff x="-144314" y="3087464"/>
            <a:chExt cx="7005085" cy="3278073"/>
          </a:xfrm>
        </p:grpSpPr>
        <p:grpSp>
          <p:nvGrpSpPr>
            <p:cNvPr id="71" name="Group 59"/>
            <p:cNvGrpSpPr/>
            <p:nvPr/>
          </p:nvGrpSpPr>
          <p:grpSpPr>
            <a:xfrm>
              <a:off x="3742432" y="3087464"/>
              <a:ext cx="3118339" cy="2024185"/>
              <a:chOff x="2362200" y="1600200"/>
              <a:chExt cx="4343400" cy="2819400"/>
            </a:xfrm>
          </p:grpSpPr>
          <p:sp>
            <p:nvSpPr>
              <p:cNvPr id="72" name="Oval 71"/>
              <p:cNvSpPr/>
              <p:nvPr/>
            </p:nvSpPr>
            <p:spPr bwMode="auto">
              <a:xfrm>
                <a:off x="3810000" y="16002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2362200" y="26670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 bwMode="auto">
              <a:xfrm>
                <a:off x="5181600" y="2667000"/>
                <a:ext cx="533400" cy="533400"/>
              </a:xfrm>
              <a:prstGeom prst="ellipse">
                <a:avLst/>
              </a:prstGeom>
              <a:solidFill>
                <a:srgbClr val="000099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 bwMode="auto">
              <a:xfrm>
                <a:off x="6172200" y="3810000"/>
                <a:ext cx="533400" cy="533400"/>
              </a:xfrm>
              <a:prstGeom prst="ellipse">
                <a:avLst/>
              </a:prstGeom>
              <a:solidFill>
                <a:srgbClr val="7030A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>
                <a:off x="4267200" y="3886200"/>
                <a:ext cx="533400" cy="533400"/>
              </a:xfrm>
              <a:prstGeom prst="ellipse">
                <a:avLst/>
              </a:prstGeom>
              <a:solidFill>
                <a:srgbClr val="969696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cxnSp>
            <p:nvCxnSpPr>
              <p:cNvPr id="78" name="Straight Connector 77"/>
              <p:cNvCxnSpPr>
                <a:stCxn id="72" idx="3"/>
                <a:endCxn id="73" idx="7"/>
              </p:cNvCxnSpPr>
              <p:nvPr/>
            </p:nvCxnSpPr>
            <p:spPr bwMode="auto">
              <a:xfrm rot="5400000">
                <a:off x="3007985" y="1864985"/>
                <a:ext cx="689630" cy="1070630"/>
              </a:xfrm>
              <a:prstGeom prst="line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79" name="Straight Connector 78"/>
              <p:cNvCxnSpPr>
                <a:stCxn id="74" idx="3"/>
                <a:endCxn id="77" idx="7"/>
              </p:cNvCxnSpPr>
              <p:nvPr/>
            </p:nvCxnSpPr>
            <p:spPr bwMode="auto">
              <a:xfrm rot="5400000">
                <a:off x="4570085" y="3274685"/>
                <a:ext cx="842030" cy="537230"/>
              </a:xfrm>
              <a:prstGeom prst="line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80" name="Straight Connector 79"/>
              <p:cNvCxnSpPr>
                <a:stCxn id="72" idx="5"/>
                <a:endCxn id="74" idx="1"/>
              </p:cNvCxnSpPr>
              <p:nvPr/>
            </p:nvCxnSpPr>
            <p:spPr bwMode="auto">
              <a:xfrm rot="16200000" flipH="1">
                <a:off x="4417685" y="1903085"/>
                <a:ext cx="689630" cy="994430"/>
              </a:xfrm>
              <a:prstGeom prst="line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81" name="Straight Connector 80"/>
              <p:cNvCxnSpPr>
                <a:stCxn id="74" idx="5"/>
                <a:endCxn id="75" idx="1"/>
              </p:cNvCxnSpPr>
              <p:nvPr/>
            </p:nvCxnSpPr>
            <p:spPr bwMode="auto">
              <a:xfrm rot="16200000" flipH="1">
                <a:off x="5560685" y="3198485"/>
                <a:ext cx="765830" cy="613430"/>
              </a:xfrm>
              <a:prstGeom prst="line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82" name="Group 81"/>
            <p:cNvGrpSpPr/>
            <p:nvPr/>
          </p:nvGrpSpPr>
          <p:grpSpPr>
            <a:xfrm>
              <a:off x="-144314" y="4344457"/>
              <a:ext cx="6352818" cy="2021080"/>
              <a:chOff x="1810670" y="2704793"/>
              <a:chExt cx="6352818" cy="2021080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4982521" y="3981079"/>
                <a:ext cx="3180967" cy="744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011FFF"/>
                    </a:solidFill>
                  </a:rPr>
                  <a:t>Gain more</a:t>
                </a:r>
                <a:endParaRPr lang="en-US" sz="2200" dirty="0">
                  <a:solidFill>
                    <a:srgbClr val="011FFF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10670" y="3980118"/>
                <a:ext cx="2617711" cy="744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011FFF"/>
                    </a:solidFill>
                  </a:rPr>
                  <a:t>Gain less</a:t>
                </a:r>
                <a:endParaRPr lang="en-US" sz="2200" dirty="0">
                  <a:solidFill>
                    <a:srgbClr val="011FFF"/>
                  </a:solidFill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 bwMode="auto">
              <a:xfrm rot="16200000" flipV="1">
                <a:off x="1831730" y="3592501"/>
                <a:ext cx="718431" cy="328423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11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 rot="16200000" flipV="1">
                <a:off x="5290510" y="3274369"/>
                <a:ext cx="1287974" cy="148822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11F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5" name="TextBox 54"/>
          <p:cNvSpPr txBox="1"/>
          <p:nvPr/>
        </p:nvSpPr>
        <p:spPr>
          <a:xfrm>
            <a:off x="4630057" y="4905829"/>
            <a:ext cx="42354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adapt-greedy is a (1-1/e) ≈ 63% </a:t>
            </a:r>
          </a:p>
          <a:p>
            <a:r>
              <a:rPr lang="en-US" sz="2200" dirty="0" smtClean="0"/>
              <a:t>approximation to the </a:t>
            </a:r>
          </a:p>
          <a:p>
            <a:r>
              <a:rPr lang="en-US" sz="2200" dirty="0" smtClean="0">
                <a:solidFill>
                  <a:srgbClr val="C00000"/>
                </a:solidFill>
              </a:rPr>
              <a:t>adaptive optimal </a:t>
            </a:r>
            <a:r>
              <a:rPr lang="en-US" sz="2200" dirty="0" smtClean="0"/>
              <a:t>solution.</a:t>
            </a:r>
          </a:p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66345" y="3911623"/>
            <a:ext cx="3230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Random sets distributed</a:t>
            </a:r>
          </a:p>
          <a:p>
            <a:r>
              <a:rPr lang="en-US" sz="2200" dirty="0" smtClean="0"/>
              <a:t>independently.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Min Cost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42" y="1295400"/>
            <a:ext cx="8345715" cy="4524375"/>
          </a:xfrm>
        </p:spPr>
        <p:txBody>
          <a:bodyPr/>
          <a:lstStyle/>
          <a:p>
            <a:r>
              <a:rPr lang="en-US" dirty="0" smtClean="0"/>
              <a:t>Adaptively get a threshold amount of value. </a:t>
            </a:r>
          </a:p>
          <a:p>
            <a:r>
              <a:rPr lang="en-US" dirty="0" smtClean="0"/>
              <a:t>Minimize expected number of actions.</a:t>
            </a:r>
          </a:p>
          <a:p>
            <a:r>
              <a:rPr lang="en-US" dirty="0" smtClean="0"/>
              <a:t>If objective is adapt-</a:t>
            </a:r>
            <a:r>
              <a:rPr lang="en-US" dirty="0" err="1" smtClean="0"/>
              <a:t>submod</a:t>
            </a:r>
            <a:r>
              <a:rPr lang="en-US" dirty="0" smtClean="0"/>
              <a:t> and monotone, we get a </a:t>
            </a:r>
            <a:r>
              <a:rPr lang="en-US" dirty="0" smtClean="0">
                <a:solidFill>
                  <a:srgbClr val="C00000"/>
                </a:solidFill>
              </a:rPr>
              <a:t>logarithmic approximation.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59" name="Picture 5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33402" y="4216404"/>
            <a:ext cx="5255133" cy="113919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489000" y="4027273"/>
            <a:ext cx="357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Goemans</a:t>
            </a:r>
            <a:r>
              <a:rPr lang="en-US" dirty="0" smtClean="0">
                <a:solidFill>
                  <a:srgbClr val="0070C0"/>
                </a:solidFill>
              </a:rPr>
              <a:t> &amp; </a:t>
            </a:r>
            <a:r>
              <a:rPr lang="en-US" dirty="0" err="1" smtClean="0">
                <a:solidFill>
                  <a:srgbClr val="0070C0"/>
                </a:solidFill>
              </a:rPr>
              <a:t>Vondrak</a:t>
            </a:r>
            <a:r>
              <a:rPr lang="en-US" dirty="0" smtClean="0">
                <a:solidFill>
                  <a:srgbClr val="0070C0"/>
                </a:solidFill>
              </a:rPr>
              <a:t>, LATIN ‘06]</a:t>
            </a:r>
          </a:p>
          <a:p>
            <a:pPr marL="0" lvl="1"/>
            <a:r>
              <a:rPr lang="en-US" dirty="0" smtClean="0">
                <a:solidFill>
                  <a:srgbClr val="0070C0"/>
                </a:solidFill>
              </a:rPr>
              <a:t>[Liu et al., SIGMOD ‘08]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818723" y="495481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Feige</a:t>
            </a:r>
            <a:r>
              <a:rPr lang="en-US" dirty="0" smtClean="0">
                <a:solidFill>
                  <a:srgbClr val="0070C0"/>
                </a:solidFill>
              </a:rPr>
              <a:t>, JACM ‘98]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5073" y="5733500"/>
            <a:ext cx="311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>
                <a:solidFill>
                  <a:srgbClr val="0070C0"/>
                </a:solidFill>
              </a:rPr>
              <a:t>[Guillory &amp; </a:t>
            </a:r>
            <a:r>
              <a:rPr lang="en-US" dirty="0" err="1" smtClean="0">
                <a:solidFill>
                  <a:srgbClr val="0070C0"/>
                </a:solidFill>
              </a:rPr>
              <a:t>Bilmes</a:t>
            </a:r>
            <a:r>
              <a:rPr lang="en-US" dirty="0" smtClean="0">
                <a:solidFill>
                  <a:srgbClr val="0070C0"/>
                </a:solidFill>
              </a:rPr>
              <a:t>, ICML ‘10]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080" y="5691111"/>
            <a:ext cx="4956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c.f.,</a:t>
            </a:r>
            <a:r>
              <a:rPr lang="en-US" sz="2200" dirty="0" smtClean="0"/>
              <a:t> Interactive </a:t>
            </a:r>
            <a:r>
              <a:rPr lang="en-US" sz="2200" dirty="0" err="1" smtClean="0"/>
              <a:t>Submodular</a:t>
            </a:r>
            <a:r>
              <a:rPr lang="en-US" sz="2200" dirty="0" smtClean="0"/>
              <a:t> Set Cover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 cstate="print"/>
          <a:srcRect r="17739"/>
          <a:stretch>
            <a:fillRect/>
          </a:stretch>
        </p:blipFill>
        <p:spPr bwMode="auto">
          <a:xfrm>
            <a:off x="3646723" y="4015035"/>
            <a:ext cx="544887" cy="4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6" cstate="print"/>
          <a:srcRect r="7120"/>
          <a:stretch>
            <a:fillRect/>
          </a:stretch>
        </p:blipFill>
        <p:spPr bwMode="auto">
          <a:xfrm>
            <a:off x="603265" y="3533561"/>
            <a:ext cx="706156" cy="59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7" cstate="print"/>
          <a:srcRect l="15721"/>
          <a:stretch>
            <a:fillRect/>
          </a:stretch>
        </p:blipFill>
        <p:spPr bwMode="auto">
          <a:xfrm>
            <a:off x="2238451" y="3508568"/>
            <a:ext cx="604112" cy="5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6"/>
          <p:cNvPicPr>
            <a:picLocks noChangeAspect="1" noChangeArrowheads="1"/>
          </p:cNvPicPr>
          <p:nvPr/>
        </p:nvPicPr>
        <p:blipFill>
          <a:blip r:embed="rId8" cstate="print"/>
          <a:srcRect r="22821"/>
          <a:stretch>
            <a:fillRect/>
          </a:stretch>
        </p:blipFill>
        <p:spPr bwMode="auto">
          <a:xfrm>
            <a:off x="2744060" y="4051388"/>
            <a:ext cx="525833" cy="50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36529" y="3534523"/>
            <a:ext cx="419628" cy="54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81000" y="5064385"/>
            <a:ext cx="7771257" cy="331851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 bwMode="auto">
          <a:xfrm>
            <a:off x="3505200" y="4939036"/>
            <a:ext cx="2438400" cy="6096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968"/>
            <a:ext cx="8221663" cy="1138237"/>
          </a:xfrm>
        </p:spPr>
        <p:txBody>
          <a:bodyPr/>
          <a:lstStyle/>
          <a:p>
            <a:r>
              <a:rPr lang="en-US" dirty="0" smtClean="0"/>
              <a:t>Optimal Decision Trees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2475" y="1849506"/>
            <a:ext cx="1223565" cy="65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15"/>
          <p:cNvSpPr/>
          <p:nvPr/>
        </p:nvSpPr>
        <p:spPr bwMode="auto">
          <a:xfrm>
            <a:off x="1542899" y="2676332"/>
            <a:ext cx="198243" cy="198243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28" name="Oval 16"/>
          <p:cNvSpPr/>
          <p:nvPr/>
        </p:nvSpPr>
        <p:spPr bwMode="auto">
          <a:xfrm>
            <a:off x="2798440" y="2676332"/>
            <a:ext cx="198243" cy="19824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29" name="Oval 17"/>
          <p:cNvSpPr/>
          <p:nvPr/>
        </p:nvSpPr>
        <p:spPr bwMode="auto">
          <a:xfrm>
            <a:off x="2203710" y="2147683"/>
            <a:ext cx="198243" cy="19824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30" name="Oval 18"/>
          <p:cNvSpPr/>
          <p:nvPr/>
        </p:nvSpPr>
        <p:spPr bwMode="auto">
          <a:xfrm>
            <a:off x="882088" y="3403225"/>
            <a:ext cx="198243" cy="198243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31" name="Oval 19"/>
          <p:cNvSpPr/>
          <p:nvPr/>
        </p:nvSpPr>
        <p:spPr bwMode="auto">
          <a:xfrm>
            <a:off x="1873305" y="3403225"/>
            <a:ext cx="198243" cy="198243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32" name="Oval 20"/>
          <p:cNvSpPr/>
          <p:nvPr/>
        </p:nvSpPr>
        <p:spPr bwMode="auto">
          <a:xfrm>
            <a:off x="2401953" y="3403225"/>
            <a:ext cx="198243" cy="198243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33" name="Oval 21"/>
          <p:cNvSpPr/>
          <p:nvPr/>
        </p:nvSpPr>
        <p:spPr bwMode="auto">
          <a:xfrm>
            <a:off x="3327089" y="3337143"/>
            <a:ext cx="198243" cy="19824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cxnSp>
        <p:nvCxnSpPr>
          <p:cNvPr id="34" name="Straight Connector 22"/>
          <p:cNvCxnSpPr>
            <a:stCxn id="28" idx="3"/>
          </p:cNvCxnSpPr>
          <p:nvPr/>
        </p:nvCxnSpPr>
        <p:spPr bwMode="auto">
          <a:xfrm rot="5400000">
            <a:off x="1778191" y="2250813"/>
            <a:ext cx="388470" cy="52063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Connector 23"/>
          <p:cNvCxnSpPr>
            <a:endCxn id="29" idx="7"/>
          </p:cNvCxnSpPr>
          <p:nvPr/>
        </p:nvCxnSpPr>
        <p:spPr bwMode="auto">
          <a:xfrm rot="5400000">
            <a:off x="1018258" y="2878584"/>
            <a:ext cx="586714" cy="52063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Connector 24"/>
          <p:cNvCxnSpPr>
            <a:endCxn id="30" idx="1"/>
          </p:cNvCxnSpPr>
          <p:nvPr/>
        </p:nvCxnSpPr>
        <p:spPr bwMode="auto">
          <a:xfrm rot="16200000" flipH="1">
            <a:off x="1513867" y="3043787"/>
            <a:ext cx="586714" cy="19022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Connector 25"/>
          <p:cNvCxnSpPr>
            <a:stCxn id="27" idx="3"/>
            <a:endCxn id="31" idx="7"/>
          </p:cNvCxnSpPr>
          <p:nvPr/>
        </p:nvCxnSpPr>
        <p:spPr bwMode="auto">
          <a:xfrm rot="5400000">
            <a:off x="2405961" y="3010746"/>
            <a:ext cx="586714" cy="25630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traight Connector 26"/>
          <p:cNvCxnSpPr>
            <a:stCxn id="27" idx="5"/>
            <a:endCxn id="32" idx="1"/>
          </p:cNvCxnSpPr>
          <p:nvPr/>
        </p:nvCxnSpPr>
        <p:spPr bwMode="auto">
          <a:xfrm rot="16200000" flipH="1">
            <a:off x="2901570" y="2911624"/>
            <a:ext cx="520633" cy="38847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Straight Connector 27"/>
          <p:cNvCxnSpPr>
            <a:stCxn id="28" idx="5"/>
            <a:endCxn id="27" idx="1"/>
          </p:cNvCxnSpPr>
          <p:nvPr/>
        </p:nvCxnSpPr>
        <p:spPr bwMode="auto">
          <a:xfrm rot="16200000" flipH="1">
            <a:off x="2405961" y="2283854"/>
            <a:ext cx="388470" cy="45455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" name="TextBox 6"/>
          <p:cNvSpPr txBox="1"/>
          <p:nvPr/>
        </p:nvSpPr>
        <p:spPr>
          <a:xfrm>
            <a:off x="2335874" y="1905387"/>
            <a:ext cx="273412" cy="274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x</a:t>
            </a:r>
            <a:r>
              <a:rPr lang="en-US" sz="2200" baseline="-25000" dirty="0" smtClean="0">
                <a:solidFill>
                  <a:srgbClr val="C00000"/>
                </a:solidFill>
              </a:rPr>
              <a:t>1</a:t>
            </a:r>
            <a:endParaRPr lang="en-US" sz="2200" baseline="-25000" dirty="0">
              <a:solidFill>
                <a:srgbClr val="C00000"/>
              </a:solidFill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2934733" y="2438442"/>
            <a:ext cx="273412" cy="274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x</a:t>
            </a:r>
            <a:r>
              <a:rPr lang="en-US" sz="2200" baseline="-25000" dirty="0" smtClean="0">
                <a:solidFill>
                  <a:srgbClr val="C00000"/>
                </a:solidFill>
              </a:rPr>
              <a:t>2</a:t>
            </a:r>
            <a:endParaRPr lang="en-US" sz="2200" baseline="-250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50443" y="3116875"/>
            <a:ext cx="273412" cy="274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x</a:t>
            </a:r>
            <a:r>
              <a:rPr lang="en-US" sz="2200" baseline="-25000" dirty="0" smtClean="0">
                <a:solidFill>
                  <a:srgbClr val="C00000"/>
                </a:solidFill>
              </a:rPr>
              <a:t>3</a:t>
            </a:r>
            <a:endParaRPr lang="en-US" sz="2200" baseline="-250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24220" y="2186083"/>
            <a:ext cx="328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1</a:t>
            </a:r>
            <a:endParaRPr lang="en-US" sz="2200" baseline="-250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7739" y="2789517"/>
            <a:ext cx="27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1</a:t>
            </a:r>
            <a:endParaRPr lang="en-US" sz="2200" baseline="-250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9890" y="2191662"/>
            <a:ext cx="339105" cy="42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0</a:t>
            </a:r>
            <a:endParaRPr lang="en-US" sz="2200" baseline="-250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5023" y="2849214"/>
            <a:ext cx="323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0</a:t>
            </a:r>
            <a:endParaRPr lang="en-US" sz="2200" baseline="-250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13844" y="2832359"/>
            <a:ext cx="314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0</a:t>
            </a:r>
            <a:endParaRPr lang="en-US" sz="2200" baseline="-25000" dirty="0">
              <a:solidFill>
                <a:srgbClr val="0000FF"/>
              </a:solidFill>
            </a:endParaRPr>
          </a:p>
        </p:txBody>
      </p:sp>
      <p:grpSp>
        <p:nvGrpSpPr>
          <p:cNvPr id="7" name="Group 28"/>
          <p:cNvGrpSpPr/>
          <p:nvPr/>
        </p:nvGrpSpPr>
        <p:grpSpPr>
          <a:xfrm>
            <a:off x="2609144" y="1823911"/>
            <a:ext cx="975303" cy="624040"/>
            <a:chOff x="4525765" y="2385206"/>
            <a:chExt cx="1533612" cy="1185444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873933" y="2385206"/>
              <a:ext cx="1185444" cy="118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4525765" y="2617113"/>
              <a:ext cx="3497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C00000"/>
                  </a:solidFill>
                </a:rPr>
                <a:t>=</a:t>
              </a:r>
              <a:endParaRPr lang="en-US" sz="2200" baseline="-25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90800" y="2447755"/>
            <a:ext cx="222441" cy="274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=</a:t>
            </a:r>
            <a:endParaRPr lang="en-US" sz="2200" baseline="-25000" dirty="0">
              <a:solidFill>
                <a:srgbClr val="C00000"/>
              </a:solidFill>
            </a:endParaRPr>
          </a:p>
        </p:txBody>
      </p:sp>
      <p:grpSp>
        <p:nvGrpSpPr>
          <p:cNvPr id="9" name="Group 34"/>
          <p:cNvGrpSpPr/>
          <p:nvPr/>
        </p:nvGrpSpPr>
        <p:grpSpPr>
          <a:xfrm>
            <a:off x="3723858" y="3034481"/>
            <a:ext cx="928607" cy="511895"/>
            <a:chOff x="5486400" y="3327932"/>
            <a:chExt cx="1460185" cy="804928"/>
          </a:xfrm>
        </p:grpSpPr>
        <p:sp>
          <p:nvSpPr>
            <p:cNvPr id="11" name="TextBox 10"/>
            <p:cNvSpPr txBox="1"/>
            <p:nvPr/>
          </p:nvSpPr>
          <p:spPr>
            <a:xfrm>
              <a:off x="5486400" y="3455313"/>
              <a:ext cx="550004" cy="6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C00000"/>
                  </a:solidFill>
                </a:rPr>
                <a:t>=</a:t>
              </a:r>
              <a:endParaRPr lang="en-US" sz="2200" baseline="-25000" dirty="0">
                <a:solidFill>
                  <a:srgbClr val="C00000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963359" y="3327932"/>
              <a:ext cx="983226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0" name="TextBox 39"/>
          <p:cNvSpPr txBox="1"/>
          <p:nvPr/>
        </p:nvSpPr>
        <p:spPr>
          <a:xfrm>
            <a:off x="5943600" y="1986668"/>
            <a:ext cx="29915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0070C0"/>
                </a:solidFill>
              </a:rPr>
              <a:t>Garey &amp; Graham, 1974; </a:t>
            </a:r>
          </a:p>
          <a:p>
            <a:r>
              <a:rPr lang="da-DK" sz="2000" dirty="0" smtClean="0">
                <a:solidFill>
                  <a:srgbClr val="0070C0"/>
                </a:solidFill>
              </a:rPr>
              <a:t>Loveland, 1985; </a:t>
            </a:r>
          </a:p>
          <a:p>
            <a:r>
              <a:rPr lang="da-DK" sz="2000" dirty="0" smtClean="0">
                <a:solidFill>
                  <a:srgbClr val="0070C0"/>
                </a:solidFill>
              </a:rPr>
              <a:t>Arkin et al., 1993; </a:t>
            </a:r>
          </a:p>
          <a:p>
            <a:r>
              <a:rPr lang="da-DK" sz="2000" dirty="0" smtClean="0">
                <a:solidFill>
                  <a:srgbClr val="0070C0"/>
                </a:solidFill>
              </a:rPr>
              <a:t>Kosaraju et al., 1999; </a:t>
            </a:r>
          </a:p>
          <a:p>
            <a:r>
              <a:rPr lang="da-DK" sz="2000" dirty="0" smtClean="0">
                <a:solidFill>
                  <a:srgbClr val="0070C0"/>
                </a:solidFill>
              </a:rPr>
              <a:t>Dasgupta, </a:t>
            </a:r>
            <a:r>
              <a:rPr lang="en-US" sz="2000" dirty="0" smtClean="0">
                <a:solidFill>
                  <a:srgbClr val="0070C0"/>
                </a:solidFill>
              </a:rPr>
              <a:t>2004; 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Guillory &amp; </a:t>
            </a:r>
            <a:r>
              <a:rPr lang="en-US" sz="2000" dirty="0" err="1" smtClean="0">
                <a:solidFill>
                  <a:srgbClr val="0070C0"/>
                </a:solidFill>
              </a:rPr>
              <a:t>Bilmes</a:t>
            </a:r>
            <a:r>
              <a:rPr lang="en-US" sz="2000" dirty="0" smtClean="0">
                <a:solidFill>
                  <a:srgbClr val="0070C0"/>
                </a:solidFill>
              </a:rPr>
              <a:t>, 2009; 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Nowak, 2009; 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Gupta et al., 2010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51" name="Picture 5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3633597" y="5064385"/>
            <a:ext cx="2233803" cy="33185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43315" y="2326831"/>
            <a:ext cx="684886" cy="68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49"/>
          <p:cNvSpPr txBox="1"/>
          <p:nvPr/>
        </p:nvSpPr>
        <p:spPr>
          <a:xfrm>
            <a:off x="438115" y="1052224"/>
            <a:ext cx="8553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“Diagnose the patient as cheaply as possible (</a:t>
            </a:r>
            <a:r>
              <a:rPr lang="en-US" sz="2200" dirty="0" err="1" smtClean="0">
                <a:solidFill>
                  <a:srgbClr val="C00000"/>
                </a:solidFill>
              </a:rPr>
              <a:t>w.r.t</a:t>
            </a:r>
            <a:r>
              <a:rPr lang="en-US" sz="2200" dirty="0" smtClean="0">
                <a:solidFill>
                  <a:srgbClr val="C00000"/>
                </a:solidFill>
              </a:rPr>
              <a:t>. expected cost)”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18476" y="2826049"/>
            <a:ext cx="323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1</a:t>
            </a:r>
            <a:endParaRPr lang="en-US" sz="2200" baseline="-25000" dirty="0">
              <a:solidFill>
                <a:srgbClr val="0000FF"/>
              </a:solidFill>
            </a:endParaRPr>
          </a:p>
        </p:txBody>
      </p:sp>
      <p:sp>
        <p:nvSpPr>
          <p:cNvPr id="61" name="Oval 20"/>
          <p:cNvSpPr/>
          <p:nvPr/>
        </p:nvSpPr>
        <p:spPr bwMode="auto">
          <a:xfrm>
            <a:off x="2920113" y="3950646"/>
            <a:ext cx="198243" cy="198243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66" name="Oval 21"/>
          <p:cNvSpPr/>
          <p:nvPr/>
        </p:nvSpPr>
        <p:spPr bwMode="auto">
          <a:xfrm>
            <a:off x="3837934" y="3906509"/>
            <a:ext cx="198243" cy="19824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cxnSp>
        <p:nvCxnSpPr>
          <p:cNvPr id="67" name="Straight Connector 25"/>
          <p:cNvCxnSpPr>
            <a:stCxn id="33" idx="3"/>
            <a:endCxn id="61" idx="7"/>
          </p:cNvCxnSpPr>
          <p:nvPr/>
        </p:nvCxnSpPr>
        <p:spPr bwMode="auto">
          <a:xfrm rot="5400000">
            <a:off x="2986061" y="3609618"/>
            <a:ext cx="473324" cy="26679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8" name="Straight Connector 26"/>
          <p:cNvCxnSpPr>
            <a:stCxn id="33" idx="5"/>
            <a:endCxn id="66" idx="1"/>
          </p:cNvCxnSpPr>
          <p:nvPr/>
        </p:nvCxnSpPr>
        <p:spPr bwMode="auto">
          <a:xfrm rot="16200000" flipH="1">
            <a:off x="3467040" y="3535614"/>
            <a:ext cx="429187" cy="37066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3670529" y="3461296"/>
            <a:ext cx="27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1</a:t>
            </a:r>
            <a:endParaRPr lang="en-US" sz="2200" baseline="-25000" dirty="0">
              <a:solidFill>
                <a:srgbClr val="0000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32004" y="3445616"/>
            <a:ext cx="314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0</a:t>
            </a:r>
            <a:endParaRPr lang="en-US" sz="2200" baseline="-25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New structural property useful for design &amp; analysis of adaptive algorithms</a:t>
            </a:r>
          </a:p>
          <a:p>
            <a:r>
              <a:rPr lang="en-US" sz="2400" dirty="0" smtClean="0"/>
              <a:t>Powerful enough to recover and generalize many known results in a unified manner.  (We can also handle costs)</a:t>
            </a:r>
          </a:p>
          <a:p>
            <a:r>
              <a:rPr lang="en-US" sz="2400" dirty="0" smtClean="0"/>
              <a:t>Tight analyses and optimal approximation factors in many cases.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1844" y="447299"/>
            <a:ext cx="1748651" cy="911269"/>
            <a:chOff x="1295400" y="1600200"/>
            <a:chExt cx="5410200" cy="2819400"/>
          </a:xfrm>
        </p:grpSpPr>
        <p:sp>
          <p:nvSpPr>
            <p:cNvPr id="6" name="Oval 5"/>
            <p:cNvSpPr/>
            <p:nvPr/>
          </p:nvSpPr>
          <p:spPr bwMode="auto">
            <a:xfrm>
              <a:off x="3810000" y="1600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362200" y="2667000"/>
              <a:ext cx="533400" cy="533400"/>
            </a:xfrm>
            <a:prstGeom prst="ellipse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181600" y="2667000"/>
              <a:ext cx="533400" cy="533400"/>
            </a:xfrm>
            <a:prstGeom prst="ellipse">
              <a:avLst/>
            </a:prstGeom>
            <a:solidFill>
              <a:srgbClr val="00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295400" y="3886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352800" y="3886200"/>
              <a:ext cx="533400" cy="533400"/>
            </a:xfrm>
            <a:prstGeom prst="ellipse">
              <a:avLst/>
            </a:prstGeom>
            <a:solidFill>
              <a:srgbClr val="99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172200" y="3810000"/>
              <a:ext cx="533400" cy="533400"/>
            </a:xfrm>
            <a:prstGeom prst="ellipse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267200" y="3886200"/>
              <a:ext cx="533400" cy="533400"/>
            </a:xfrm>
            <a:prstGeom prst="ellipse">
              <a:avLst/>
            </a:prstGeom>
            <a:solidFill>
              <a:srgbClr val="96969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cxnSp>
          <p:nvCxnSpPr>
            <p:cNvPr id="13" name="Straight Connector 12"/>
            <p:cNvCxnSpPr>
              <a:stCxn id="6" idx="3"/>
              <a:endCxn id="7" idx="7"/>
            </p:cNvCxnSpPr>
            <p:nvPr/>
          </p:nvCxnSpPr>
          <p:spPr bwMode="auto">
            <a:xfrm rot="5400000">
              <a:off x="3007985" y="1864985"/>
              <a:ext cx="689630" cy="10706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Connector 13"/>
            <p:cNvCxnSpPr>
              <a:stCxn id="7" idx="3"/>
              <a:endCxn id="9" idx="7"/>
            </p:cNvCxnSpPr>
            <p:nvPr/>
          </p:nvCxnSpPr>
          <p:spPr bwMode="auto">
            <a:xfrm rot="5400000">
              <a:off x="1674485" y="3198485"/>
              <a:ext cx="842030" cy="6896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Connector 14"/>
            <p:cNvCxnSpPr>
              <a:stCxn id="8" idx="3"/>
              <a:endCxn id="12" idx="7"/>
            </p:cNvCxnSpPr>
            <p:nvPr/>
          </p:nvCxnSpPr>
          <p:spPr bwMode="auto">
            <a:xfrm rot="5400000">
              <a:off x="4570085" y="3274685"/>
              <a:ext cx="842030" cy="5372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Connector 15"/>
            <p:cNvCxnSpPr>
              <a:stCxn id="7" idx="5"/>
              <a:endCxn id="10" idx="1"/>
            </p:cNvCxnSpPr>
            <p:nvPr/>
          </p:nvCxnSpPr>
          <p:spPr bwMode="auto">
            <a:xfrm rot="16200000" flipH="1">
              <a:off x="2703185" y="3236585"/>
              <a:ext cx="842030" cy="6134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Connector 16"/>
            <p:cNvCxnSpPr>
              <a:stCxn id="6" idx="5"/>
              <a:endCxn id="8" idx="1"/>
            </p:cNvCxnSpPr>
            <p:nvPr/>
          </p:nvCxnSpPr>
          <p:spPr bwMode="auto">
            <a:xfrm rot="16200000" flipH="1">
              <a:off x="4417685" y="1903085"/>
              <a:ext cx="689630" cy="9944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Straight Connector 17"/>
            <p:cNvCxnSpPr>
              <a:stCxn id="8" idx="5"/>
              <a:endCxn id="11" idx="1"/>
            </p:cNvCxnSpPr>
            <p:nvPr/>
          </p:nvCxnSpPr>
          <p:spPr bwMode="auto">
            <a:xfrm rot="16200000" flipH="1">
              <a:off x="5560685" y="3198485"/>
              <a:ext cx="765830" cy="6134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379836" y="4237155"/>
            <a:ext cx="2630288" cy="1795227"/>
            <a:chOff x="330976" y="1219200"/>
            <a:chExt cx="4012424" cy="2675955"/>
          </a:xfrm>
        </p:grpSpPr>
        <p:pic>
          <p:nvPicPr>
            <p:cNvPr id="20" name="Picture 19" descr="gulf of mexico large.jpg"/>
            <p:cNvPicPr>
              <a:picLocks noChangeAspect="1"/>
            </p:cNvPicPr>
            <p:nvPr/>
          </p:nvPicPr>
          <p:blipFill>
            <a:blip r:embed="rId3" cstate="print"/>
            <a:srcRect l="26911" t="44095" r="9640" b="4289"/>
            <a:stretch>
              <a:fillRect/>
            </a:stretch>
          </p:blipFill>
          <p:spPr>
            <a:xfrm>
              <a:off x="330976" y="1219200"/>
              <a:ext cx="4012424" cy="2675955"/>
            </a:xfrm>
            <a:prstGeom prst="rect">
              <a:avLst/>
            </a:prstGeom>
          </p:spPr>
        </p:pic>
        <p:sp>
          <p:nvSpPr>
            <p:cNvPr id="21" name="Freeform 20"/>
            <p:cNvSpPr/>
            <p:nvPr/>
          </p:nvSpPr>
          <p:spPr bwMode="auto">
            <a:xfrm>
              <a:off x="1676400" y="1936021"/>
              <a:ext cx="2362202" cy="1721579"/>
            </a:xfrm>
            <a:custGeom>
              <a:avLst/>
              <a:gdLst>
                <a:gd name="connsiteX0" fmla="*/ 0 w 1981200"/>
                <a:gd name="connsiteY0" fmla="*/ 762000 h 1524000"/>
                <a:gd name="connsiteX1" fmla="*/ 386622 w 1981200"/>
                <a:gd name="connsiteY1" fmla="*/ 158021 h 1524000"/>
                <a:gd name="connsiteX2" fmla="*/ 990602 w 1981200"/>
                <a:gd name="connsiteY2" fmla="*/ 1 h 1524000"/>
                <a:gd name="connsiteX3" fmla="*/ 1594582 w 1981200"/>
                <a:gd name="connsiteY3" fmla="*/ 158022 h 1524000"/>
                <a:gd name="connsiteX4" fmla="*/ 1981201 w 1981200"/>
                <a:gd name="connsiteY4" fmla="*/ 762003 h 1524000"/>
                <a:gd name="connsiteX5" fmla="*/ 1594580 w 1981200"/>
                <a:gd name="connsiteY5" fmla="*/ 1365983 h 1524000"/>
                <a:gd name="connsiteX6" fmla="*/ 990600 w 1981200"/>
                <a:gd name="connsiteY6" fmla="*/ 1524003 h 1524000"/>
                <a:gd name="connsiteX7" fmla="*/ 386620 w 1981200"/>
                <a:gd name="connsiteY7" fmla="*/ 1365982 h 1524000"/>
                <a:gd name="connsiteX8" fmla="*/ 0 w 1981200"/>
                <a:gd name="connsiteY8" fmla="*/ 762002 h 1524000"/>
                <a:gd name="connsiteX9" fmla="*/ 0 w 1981200"/>
                <a:gd name="connsiteY9" fmla="*/ 762000 h 1524000"/>
                <a:gd name="connsiteX0" fmla="*/ 0 w 1981202"/>
                <a:gd name="connsiteY0" fmla="*/ 826308 h 1588311"/>
                <a:gd name="connsiteX1" fmla="*/ 609600 w 1981202"/>
                <a:gd name="connsiteY1" fmla="*/ 608186 h 1588311"/>
                <a:gd name="connsiteX2" fmla="*/ 990602 w 1981202"/>
                <a:gd name="connsiteY2" fmla="*/ 64309 h 1588311"/>
                <a:gd name="connsiteX3" fmla="*/ 1594582 w 1981202"/>
                <a:gd name="connsiteY3" fmla="*/ 222330 h 1588311"/>
                <a:gd name="connsiteX4" fmla="*/ 1981201 w 1981202"/>
                <a:gd name="connsiteY4" fmla="*/ 826311 h 1588311"/>
                <a:gd name="connsiteX5" fmla="*/ 1594580 w 1981202"/>
                <a:gd name="connsiteY5" fmla="*/ 1430291 h 1588311"/>
                <a:gd name="connsiteX6" fmla="*/ 990600 w 1981202"/>
                <a:gd name="connsiteY6" fmla="*/ 1588311 h 1588311"/>
                <a:gd name="connsiteX7" fmla="*/ 386620 w 1981202"/>
                <a:gd name="connsiteY7" fmla="*/ 1430290 h 1588311"/>
                <a:gd name="connsiteX8" fmla="*/ 0 w 1981202"/>
                <a:gd name="connsiteY8" fmla="*/ 826310 h 1588311"/>
                <a:gd name="connsiteX9" fmla="*/ 0 w 1981202"/>
                <a:gd name="connsiteY9" fmla="*/ 826308 h 1588311"/>
                <a:gd name="connsiteX0" fmla="*/ 0 w 1981202"/>
                <a:gd name="connsiteY0" fmla="*/ 789145 h 1551148"/>
                <a:gd name="connsiteX1" fmla="*/ 609600 w 1981202"/>
                <a:gd name="connsiteY1" fmla="*/ 571023 h 1551148"/>
                <a:gd name="connsiteX2" fmla="*/ 990602 w 1981202"/>
                <a:gd name="connsiteY2" fmla="*/ 27146 h 1551148"/>
                <a:gd name="connsiteX3" fmla="*/ 1371600 w 1981202"/>
                <a:gd name="connsiteY3" fmla="*/ 408145 h 1551148"/>
                <a:gd name="connsiteX4" fmla="*/ 1981201 w 1981202"/>
                <a:gd name="connsiteY4" fmla="*/ 789148 h 1551148"/>
                <a:gd name="connsiteX5" fmla="*/ 1594580 w 1981202"/>
                <a:gd name="connsiteY5" fmla="*/ 1393128 h 1551148"/>
                <a:gd name="connsiteX6" fmla="*/ 990600 w 1981202"/>
                <a:gd name="connsiteY6" fmla="*/ 1551148 h 1551148"/>
                <a:gd name="connsiteX7" fmla="*/ 386620 w 1981202"/>
                <a:gd name="connsiteY7" fmla="*/ 1393127 h 1551148"/>
                <a:gd name="connsiteX8" fmla="*/ 0 w 1981202"/>
                <a:gd name="connsiteY8" fmla="*/ 789147 h 1551148"/>
                <a:gd name="connsiteX9" fmla="*/ 0 w 1981202"/>
                <a:gd name="connsiteY9" fmla="*/ 789145 h 1551148"/>
                <a:gd name="connsiteX0" fmla="*/ 0 w 1981202"/>
                <a:gd name="connsiteY0" fmla="*/ 789145 h 1601012"/>
                <a:gd name="connsiteX1" fmla="*/ 609600 w 1981202"/>
                <a:gd name="connsiteY1" fmla="*/ 571023 h 1601012"/>
                <a:gd name="connsiteX2" fmla="*/ 990602 w 1981202"/>
                <a:gd name="connsiteY2" fmla="*/ 27146 h 1601012"/>
                <a:gd name="connsiteX3" fmla="*/ 1371600 w 1981202"/>
                <a:gd name="connsiteY3" fmla="*/ 408145 h 1601012"/>
                <a:gd name="connsiteX4" fmla="*/ 1981201 w 1981202"/>
                <a:gd name="connsiteY4" fmla="*/ 789148 h 1601012"/>
                <a:gd name="connsiteX5" fmla="*/ 1371600 w 1981202"/>
                <a:gd name="connsiteY5" fmla="*/ 1093944 h 1601012"/>
                <a:gd name="connsiteX6" fmla="*/ 990600 w 1981202"/>
                <a:gd name="connsiteY6" fmla="*/ 1551148 h 1601012"/>
                <a:gd name="connsiteX7" fmla="*/ 386620 w 1981202"/>
                <a:gd name="connsiteY7" fmla="*/ 1393127 h 1601012"/>
                <a:gd name="connsiteX8" fmla="*/ 0 w 1981202"/>
                <a:gd name="connsiteY8" fmla="*/ 789147 h 1601012"/>
                <a:gd name="connsiteX9" fmla="*/ 0 w 1981202"/>
                <a:gd name="connsiteY9" fmla="*/ 789145 h 1601012"/>
                <a:gd name="connsiteX0" fmla="*/ 0 w 1981202"/>
                <a:gd name="connsiteY0" fmla="*/ 789145 h 1576548"/>
                <a:gd name="connsiteX1" fmla="*/ 609600 w 1981202"/>
                <a:gd name="connsiteY1" fmla="*/ 571023 h 1576548"/>
                <a:gd name="connsiteX2" fmla="*/ 990602 w 1981202"/>
                <a:gd name="connsiteY2" fmla="*/ 27146 h 1576548"/>
                <a:gd name="connsiteX3" fmla="*/ 1371600 w 1981202"/>
                <a:gd name="connsiteY3" fmla="*/ 408145 h 1576548"/>
                <a:gd name="connsiteX4" fmla="*/ 1981201 w 1981202"/>
                <a:gd name="connsiteY4" fmla="*/ 789148 h 1576548"/>
                <a:gd name="connsiteX5" fmla="*/ 1371600 w 1981202"/>
                <a:gd name="connsiteY5" fmla="*/ 1093944 h 1576548"/>
                <a:gd name="connsiteX6" fmla="*/ 990600 w 1981202"/>
                <a:gd name="connsiteY6" fmla="*/ 1551148 h 1576548"/>
                <a:gd name="connsiteX7" fmla="*/ 457200 w 1981202"/>
                <a:gd name="connsiteY7" fmla="*/ 1246344 h 1576548"/>
                <a:gd name="connsiteX8" fmla="*/ 0 w 1981202"/>
                <a:gd name="connsiteY8" fmla="*/ 789147 h 1576548"/>
                <a:gd name="connsiteX9" fmla="*/ 0 w 1981202"/>
                <a:gd name="connsiteY9" fmla="*/ 789145 h 1576548"/>
                <a:gd name="connsiteX0" fmla="*/ 0 w 1981202"/>
                <a:gd name="connsiteY0" fmla="*/ 801455 h 1588858"/>
                <a:gd name="connsiteX1" fmla="*/ 703007 w 1981202"/>
                <a:gd name="connsiteY1" fmla="*/ 657191 h 1588858"/>
                <a:gd name="connsiteX2" fmla="*/ 990602 w 1981202"/>
                <a:gd name="connsiteY2" fmla="*/ 39456 h 1588858"/>
                <a:gd name="connsiteX3" fmla="*/ 1371600 w 1981202"/>
                <a:gd name="connsiteY3" fmla="*/ 420455 h 1588858"/>
                <a:gd name="connsiteX4" fmla="*/ 1981201 w 1981202"/>
                <a:gd name="connsiteY4" fmla="*/ 801458 h 1588858"/>
                <a:gd name="connsiteX5" fmla="*/ 1371600 w 1981202"/>
                <a:gd name="connsiteY5" fmla="*/ 1106254 h 1588858"/>
                <a:gd name="connsiteX6" fmla="*/ 990600 w 1981202"/>
                <a:gd name="connsiteY6" fmla="*/ 1563458 h 1588858"/>
                <a:gd name="connsiteX7" fmla="*/ 457200 w 1981202"/>
                <a:gd name="connsiteY7" fmla="*/ 1258654 h 1588858"/>
                <a:gd name="connsiteX8" fmla="*/ 0 w 1981202"/>
                <a:gd name="connsiteY8" fmla="*/ 801457 h 1588858"/>
                <a:gd name="connsiteX9" fmla="*/ 0 w 1981202"/>
                <a:gd name="connsiteY9" fmla="*/ 801455 h 1588858"/>
                <a:gd name="connsiteX0" fmla="*/ 0 w 1981202"/>
                <a:gd name="connsiteY0" fmla="*/ 716102 h 1503505"/>
                <a:gd name="connsiteX1" fmla="*/ 703007 w 1981202"/>
                <a:gd name="connsiteY1" fmla="*/ 571838 h 1503505"/>
                <a:gd name="connsiteX2" fmla="*/ 1165513 w 1981202"/>
                <a:gd name="connsiteY2" fmla="*/ 39456 h 1503505"/>
                <a:gd name="connsiteX3" fmla="*/ 1371600 w 1981202"/>
                <a:gd name="connsiteY3" fmla="*/ 335102 h 1503505"/>
                <a:gd name="connsiteX4" fmla="*/ 1981201 w 1981202"/>
                <a:gd name="connsiteY4" fmla="*/ 716105 h 1503505"/>
                <a:gd name="connsiteX5" fmla="*/ 1371600 w 1981202"/>
                <a:gd name="connsiteY5" fmla="*/ 1020901 h 1503505"/>
                <a:gd name="connsiteX6" fmla="*/ 990600 w 1981202"/>
                <a:gd name="connsiteY6" fmla="*/ 1478105 h 1503505"/>
                <a:gd name="connsiteX7" fmla="*/ 457200 w 1981202"/>
                <a:gd name="connsiteY7" fmla="*/ 1173301 h 1503505"/>
                <a:gd name="connsiteX8" fmla="*/ 0 w 1981202"/>
                <a:gd name="connsiteY8" fmla="*/ 716104 h 1503505"/>
                <a:gd name="connsiteX9" fmla="*/ 0 w 1981202"/>
                <a:gd name="connsiteY9" fmla="*/ 716102 h 150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1202" h="1503505">
                  <a:moveTo>
                    <a:pt x="0" y="716102"/>
                  </a:moveTo>
                  <a:cubicBezTo>
                    <a:pt x="0" y="479525"/>
                    <a:pt x="459234" y="716082"/>
                    <a:pt x="703007" y="571838"/>
                  </a:cubicBezTo>
                  <a:cubicBezTo>
                    <a:pt x="876173" y="469373"/>
                    <a:pt x="1054081" y="78912"/>
                    <a:pt x="1165513" y="39456"/>
                  </a:cubicBezTo>
                  <a:cubicBezTo>
                    <a:pt x="1276945" y="0"/>
                    <a:pt x="1198434" y="232637"/>
                    <a:pt x="1371600" y="335102"/>
                  </a:cubicBezTo>
                  <a:cubicBezTo>
                    <a:pt x="1615372" y="479346"/>
                    <a:pt x="1981202" y="479527"/>
                    <a:pt x="1981201" y="716105"/>
                  </a:cubicBezTo>
                  <a:cubicBezTo>
                    <a:pt x="1981201" y="952682"/>
                    <a:pt x="1615372" y="876657"/>
                    <a:pt x="1371600" y="1020901"/>
                  </a:cubicBezTo>
                  <a:cubicBezTo>
                    <a:pt x="1198435" y="1123366"/>
                    <a:pt x="1143000" y="1452705"/>
                    <a:pt x="990600" y="1478105"/>
                  </a:cubicBezTo>
                  <a:cubicBezTo>
                    <a:pt x="838200" y="1503505"/>
                    <a:pt x="630366" y="1275766"/>
                    <a:pt x="457200" y="1173301"/>
                  </a:cubicBezTo>
                  <a:cubicBezTo>
                    <a:pt x="213428" y="1029057"/>
                    <a:pt x="0" y="952681"/>
                    <a:pt x="0" y="716104"/>
                  </a:cubicBezTo>
                  <a:lnTo>
                    <a:pt x="0" y="7161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1287130" y="1393261"/>
              <a:ext cx="1778920" cy="1441213"/>
            </a:xfrm>
            <a:custGeom>
              <a:avLst/>
              <a:gdLst>
                <a:gd name="connsiteX0" fmla="*/ 756355 w 1614311"/>
                <a:gd name="connsiteY0" fmla="*/ 1151466 h 1196622"/>
                <a:gd name="connsiteX1" fmla="*/ 756355 w 1614311"/>
                <a:gd name="connsiteY1" fmla="*/ 1151466 h 1196622"/>
                <a:gd name="connsiteX2" fmla="*/ 0 w 1614311"/>
                <a:gd name="connsiteY2" fmla="*/ 711200 h 1196622"/>
                <a:gd name="connsiteX3" fmla="*/ 180622 w 1614311"/>
                <a:gd name="connsiteY3" fmla="*/ 214488 h 1196622"/>
                <a:gd name="connsiteX4" fmla="*/ 1174044 w 1614311"/>
                <a:gd name="connsiteY4" fmla="*/ 0 h 1196622"/>
                <a:gd name="connsiteX5" fmla="*/ 1614311 w 1614311"/>
                <a:gd name="connsiteY5" fmla="*/ 587022 h 1196622"/>
                <a:gd name="connsiteX6" fmla="*/ 1162755 w 1614311"/>
                <a:gd name="connsiteY6" fmla="*/ 1196622 h 1196622"/>
                <a:gd name="connsiteX7" fmla="*/ 756355 w 1614311"/>
                <a:gd name="connsiteY7" fmla="*/ 1151466 h 1196622"/>
                <a:gd name="connsiteX0" fmla="*/ 756355 w 1614311"/>
                <a:gd name="connsiteY0" fmla="*/ 1151466 h 1196622"/>
                <a:gd name="connsiteX1" fmla="*/ 756355 w 1614311"/>
                <a:gd name="connsiteY1" fmla="*/ 1151466 h 1196622"/>
                <a:gd name="connsiteX2" fmla="*/ 0 w 1614311"/>
                <a:gd name="connsiteY2" fmla="*/ 711200 h 1196622"/>
                <a:gd name="connsiteX3" fmla="*/ 304799 w 1614311"/>
                <a:gd name="connsiteY3" fmla="*/ 126996 h 1196622"/>
                <a:gd name="connsiteX4" fmla="*/ 1174044 w 1614311"/>
                <a:gd name="connsiteY4" fmla="*/ 0 h 1196622"/>
                <a:gd name="connsiteX5" fmla="*/ 1614311 w 1614311"/>
                <a:gd name="connsiteY5" fmla="*/ 587022 h 1196622"/>
                <a:gd name="connsiteX6" fmla="*/ 1162755 w 1614311"/>
                <a:gd name="connsiteY6" fmla="*/ 1196622 h 1196622"/>
                <a:gd name="connsiteX7" fmla="*/ 756355 w 1614311"/>
                <a:gd name="connsiteY7" fmla="*/ 1151466 h 1196622"/>
                <a:gd name="connsiteX0" fmla="*/ 756355 w 1614311"/>
                <a:gd name="connsiteY0" fmla="*/ 1236291 h 1281447"/>
                <a:gd name="connsiteX1" fmla="*/ 756355 w 1614311"/>
                <a:gd name="connsiteY1" fmla="*/ 1236291 h 1281447"/>
                <a:gd name="connsiteX2" fmla="*/ 0 w 1614311"/>
                <a:gd name="connsiteY2" fmla="*/ 796025 h 1281447"/>
                <a:gd name="connsiteX3" fmla="*/ 304799 w 1614311"/>
                <a:gd name="connsiteY3" fmla="*/ 211821 h 1281447"/>
                <a:gd name="connsiteX4" fmla="*/ 1174044 w 1614311"/>
                <a:gd name="connsiteY4" fmla="*/ 84825 h 1281447"/>
                <a:gd name="connsiteX5" fmla="*/ 1614311 w 1614311"/>
                <a:gd name="connsiteY5" fmla="*/ 671847 h 1281447"/>
                <a:gd name="connsiteX6" fmla="*/ 1162755 w 1614311"/>
                <a:gd name="connsiteY6" fmla="*/ 1281447 h 1281447"/>
                <a:gd name="connsiteX7" fmla="*/ 756355 w 1614311"/>
                <a:gd name="connsiteY7" fmla="*/ 1236291 h 1281447"/>
                <a:gd name="connsiteX0" fmla="*/ 756355 w 1614311"/>
                <a:gd name="connsiteY0" fmla="*/ 1236291 h 1281447"/>
                <a:gd name="connsiteX1" fmla="*/ 756355 w 1614311"/>
                <a:gd name="connsiteY1" fmla="*/ 1236291 h 1281447"/>
                <a:gd name="connsiteX2" fmla="*/ 0 w 1614311"/>
                <a:gd name="connsiteY2" fmla="*/ 796025 h 1281447"/>
                <a:gd name="connsiteX3" fmla="*/ 304799 w 1614311"/>
                <a:gd name="connsiteY3" fmla="*/ 211821 h 1281447"/>
                <a:gd name="connsiteX4" fmla="*/ 1174044 w 1614311"/>
                <a:gd name="connsiteY4" fmla="*/ 84825 h 1281447"/>
                <a:gd name="connsiteX5" fmla="*/ 1614311 w 1614311"/>
                <a:gd name="connsiteY5" fmla="*/ 671847 h 1281447"/>
                <a:gd name="connsiteX6" fmla="*/ 1162755 w 1614311"/>
                <a:gd name="connsiteY6" fmla="*/ 1281447 h 1281447"/>
                <a:gd name="connsiteX7" fmla="*/ 756355 w 1614311"/>
                <a:gd name="connsiteY7" fmla="*/ 1236291 h 1281447"/>
                <a:gd name="connsiteX0" fmla="*/ 756355 w 1614311"/>
                <a:gd name="connsiteY0" fmla="*/ 1331191 h 1376347"/>
                <a:gd name="connsiteX1" fmla="*/ 756355 w 1614311"/>
                <a:gd name="connsiteY1" fmla="*/ 1331191 h 1376347"/>
                <a:gd name="connsiteX2" fmla="*/ 0 w 1614311"/>
                <a:gd name="connsiteY2" fmla="*/ 890925 h 1376347"/>
                <a:gd name="connsiteX3" fmla="*/ 304799 w 1614311"/>
                <a:gd name="connsiteY3" fmla="*/ 306721 h 1376347"/>
                <a:gd name="connsiteX4" fmla="*/ 1174044 w 1614311"/>
                <a:gd name="connsiteY4" fmla="*/ 179725 h 1376347"/>
                <a:gd name="connsiteX5" fmla="*/ 1614311 w 1614311"/>
                <a:gd name="connsiteY5" fmla="*/ 766747 h 1376347"/>
                <a:gd name="connsiteX6" fmla="*/ 1162755 w 1614311"/>
                <a:gd name="connsiteY6" fmla="*/ 1376347 h 1376347"/>
                <a:gd name="connsiteX7" fmla="*/ 756355 w 1614311"/>
                <a:gd name="connsiteY7" fmla="*/ 1331191 h 1376347"/>
                <a:gd name="connsiteX0" fmla="*/ 756355 w 1563577"/>
                <a:gd name="connsiteY0" fmla="*/ 1331191 h 1376347"/>
                <a:gd name="connsiteX1" fmla="*/ 756355 w 1563577"/>
                <a:gd name="connsiteY1" fmla="*/ 1331191 h 1376347"/>
                <a:gd name="connsiteX2" fmla="*/ 0 w 1563577"/>
                <a:gd name="connsiteY2" fmla="*/ 890925 h 1376347"/>
                <a:gd name="connsiteX3" fmla="*/ 304799 w 1563577"/>
                <a:gd name="connsiteY3" fmla="*/ 306721 h 1376347"/>
                <a:gd name="connsiteX4" fmla="*/ 1174044 w 1563577"/>
                <a:gd name="connsiteY4" fmla="*/ 179725 h 1376347"/>
                <a:gd name="connsiteX5" fmla="*/ 1447799 w 1563577"/>
                <a:gd name="connsiteY5" fmla="*/ 664139 h 1376347"/>
                <a:gd name="connsiteX6" fmla="*/ 1162755 w 1563577"/>
                <a:gd name="connsiteY6" fmla="*/ 1376347 h 1376347"/>
                <a:gd name="connsiteX7" fmla="*/ 756355 w 1563577"/>
                <a:gd name="connsiteY7" fmla="*/ 1331191 h 1376347"/>
                <a:gd name="connsiteX0" fmla="*/ 756355 w 1770648"/>
                <a:gd name="connsiteY0" fmla="*/ 1331191 h 1376347"/>
                <a:gd name="connsiteX1" fmla="*/ 756355 w 1770648"/>
                <a:gd name="connsiteY1" fmla="*/ 1331191 h 1376347"/>
                <a:gd name="connsiteX2" fmla="*/ 0 w 1770648"/>
                <a:gd name="connsiteY2" fmla="*/ 890925 h 1376347"/>
                <a:gd name="connsiteX3" fmla="*/ 304799 w 1770648"/>
                <a:gd name="connsiteY3" fmla="*/ 306721 h 1376347"/>
                <a:gd name="connsiteX4" fmla="*/ 1174044 w 1770648"/>
                <a:gd name="connsiteY4" fmla="*/ 179725 h 1376347"/>
                <a:gd name="connsiteX5" fmla="*/ 1447799 w 1770648"/>
                <a:gd name="connsiteY5" fmla="*/ 664139 h 1376347"/>
                <a:gd name="connsiteX6" fmla="*/ 1162755 w 1770648"/>
                <a:gd name="connsiteY6" fmla="*/ 1376347 h 1376347"/>
                <a:gd name="connsiteX7" fmla="*/ 756355 w 1770648"/>
                <a:gd name="connsiteY7" fmla="*/ 1331191 h 1376347"/>
                <a:gd name="connsiteX0" fmla="*/ 756355 w 1770648"/>
                <a:gd name="connsiteY0" fmla="*/ 1331191 h 1376347"/>
                <a:gd name="connsiteX1" fmla="*/ 756355 w 1770648"/>
                <a:gd name="connsiteY1" fmla="*/ 1331191 h 1376347"/>
                <a:gd name="connsiteX2" fmla="*/ 0 w 1770648"/>
                <a:gd name="connsiteY2" fmla="*/ 890925 h 1376347"/>
                <a:gd name="connsiteX3" fmla="*/ 304799 w 1770648"/>
                <a:gd name="connsiteY3" fmla="*/ 306721 h 1376347"/>
                <a:gd name="connsiteX4" fmla="*/ 1174044 w 1770648"/>
                <a:gd name="connsiteY4" fmla="*/ 179725 h 1376347"/>
                <a:gd name="connsiteX5" fmla="*/ 1447799 w 1770648"/>
                <a:gd name="connsiteY5" fmla="*/ 664139 h 1376347"/>
                <a:gd name="connsiteX6" fmla="*/ 1162755 w 1770648"/>
                <a:gd name="connsiteY6" fmla="*/ 1376347 h 1376347"/>
                <a:gd name="connsiteX7" fmla="*/ 756355 w 1770648"/>
                <a:gd name="connsiteY7" fmla="*/ 1331191 h 1376347"/>
                <a:gd name="connsiteX0" fmla="*/ 756355 w 1770648"/>
                <a:gd name="connsiteY0" fmla="*/ 1331191 h 1376347"/>
                <a:gd name="connsiteX1" fmla="*/ 756355 w 1770648"/>
                <a:gd name="connsiteY1" fmla="*/ 1331191 h 1376347"/>
                <a:gd name="connsiteX2" fmla="*/ 0 w 1770648"/>
                <a:gd name="connsiteY2" fmla="*/ 890925 h 1376347"/>
                <a:gd name="connsiteX3" fmla="*/ 304799 w 1770648"/>
                <a:gd name="connsiteY3" fmla="*/ 306721 h 1376347"/>
                <a:gd name="connsiteX4" fmla="*/ 1174044 w 1770648"/>
                <a:gd name="connsiteY4" fmla="*/ 179725 h 1376347"/>
                <a:gd name="connsiteX5" fmla="*/ 1447799 w 1770648"/>
                <a:gd name="connsiteY5" fmla="*/ 664139 h 1376347"/>
                <a:gd name="connsiteX6" fmla="*/ 1162755 w 1770648"/>
                <a:gd name="connsiteY6" fmla="*/ 1376347 h 1376347"/>
                <a:gd name="connsiteX7" fmla="*/ 756355 w 1770648"/>
                <a:gd name="connsiteY7" fmla="*/ 1331191 h 1376347"/>
                <a:gd name="connsiteX0" fmla="*/ 756355 w 1770648"/>
                <a:gd name="connsiteY0" fmla="*/ 1331191 h 1441213"/>
                <a:gd name="connsiteX1" fmla="*/ 756355 w 1770648"/>
                <a:gd name="connsiteY1" fmla="*/ 1331191 h 1441213"/>
                <a:gd name="connsiteX2" fmla="*/ 0 w 1770648"/>
                <a:gd name="connsiteY2" fmla="*/ 890925 h 1441213"/>
                <a:gd name="connsiteX3" fmla="*/ 304799 w 1770648"/>
                <a:gd name="connsiteY3" fmla="*/ 306721 h 1441213"/>
                <a:gd name="connsiteX4" fmla="*/ 1174044 w 1770648"/>
                <a:gd name="connsiteY4" fmla="*/ 179725 h 1441213"/>
                <a:gd name="connsiteX5" fmla="*/ 1447799 w 1770648"/>
                <a:gd name="connsiteY5" fmla="*/ 664139 h 1441213"/>
                <a:gd name="connsiteX6" fmla="*/ 1162755 w 1770648"/>
                <a:gd name="connsiteY6" fmla="*/ 1376347 h 1441213"/>
                <a:gd name="connsiteX7" fmla="*/ 756355 w 1770648"/>
                <a:gd name="connsiteY7" fmla="*/ 1331191 h 1441213"/>
                <a:gd name="connsiteX0" fmla="*/ 764627 w 1778920"/>
                <a:gd name="connsiteY0" fmla="*/ 1331191 h 1441213"/>
                <a:gd name="connsiteX1" fmla="*/ 764627 w 1778920"/>
                <a:gd name="connsiteY1" fmla="*/ 1331191 h 1441213"/>
                <a:gd name="connsiteX2" fmla="*/ 8272 w 1778920"/>
                <a:gd name="connsiteY2" fmla="*/ 890925 h 1441213"/>
                <a:gd name="connsiteX3" fmla="*/ 313071 w 1778920"/>
                <a:gd name="connsiteY3" fmla="*/ 306721 h 1441213"/>
                <a:gd name="connsiteX4" fmla="*/ 1182316 w 1778920"/>
                <a:gd name="connsiteY4" fmla="*/ 179725 h 1441213"/>
                <a:gd name="connsiteX5" fmla="*/ 1456071 w 1778920"/>
                <a:gd name="connsiteY5" fmla="*/ 664139 h 1441213"/>
                <a:gd name="connsiteX6" fmla="*/ 1171027 w 1778920"/>
                <a:gd name="connsiteY6" fmla="*/ 1376347 h 1441213"/>
                <a:gd name="connsiteX7" fmla="*/ 764627 w 1778920"/>
                <a:gd name="connsiteY7" fmla="*/ 1331191 h 1441213"/>
                <a:gd name="connsiteX0" fmla="*/ 764627 w 1778920"/>
                <a:gd name="connsiteY0" fmla="*/ 1331191 h 1441213"/>
                <a:gd name="connsiteX1" fmla="*/ 764627 w 1778920"/>
                <a:gd name="connsiteY1" fmla="*/ 1331191 h 1441213"/>
                <a:gd name="connsiteX2" fmla="*/ 8272 w 1778920"/>
                <a:gd name="connsiteY2" fmla="*/ 890925 h 1441213"/>
                <a:gd name="connsiteX3" fmla="*/ 313071 w 1778920"/>
                <a:gd name="connsiteY3" fmla="*/ 306721 h 1441213"/>
                <a:gd name="connsiteX4" fmla="*/ 1182316 w 1778920"/>
                <a:gd name="connsiteY4" fmla="*/ 179725 h 1441213"/>
                <a:gd name="connsiteX5" fmla="*/ 1456071 w 1778920"/>
                <a:gd name="connsiteY5" fmla="*/ 664139 h 1441213"/>
                <a:gd name="connsiteX6" fmla="*/ 1171027 w 1778920"/>
                <a:gd name="connsiteY6" fmla="*/ 1376347 h 1441213"/>
                <a:gd name="connsiteX7" fmla="*/ 764627 w 1778920"/>
                <a:gd name="connsiteY7" fmla="*/ 1331191 h 1441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8920" h="1441213">
                  <a:moveTo>
                    <a:pt x="764627" y="1331191"/>
                  </a:moveTo>
                  <a:lnTo>
                    <a:pt x="764627" y="1331191"/>
                  </a:lnTo>
                  <a:cubicBezTo>
                    <a:pt x="512786" y="1183961"/>
                    <a:pt x="260337" y="1274946"/>
                    <a:pt x="8272" y="890925"/>
                  </a:cubicBezTo>
                  <a:cubicBezTo>
                    <a:pt x="0" y="573916"/>
                    <a:pt x="211471" y="501456"/>
                    <a:pt x="313071" y="306721"/>
                  </a:cubicBezTo>
                  <a:cubicBezTo>
                    <a:pt x="661298" y="94900"/>
                    <a:pt x="954591" y="0"/>
                    <a:pt x="1182316" y="179725"/>
                  </a:cubicBezTo>
                  <a:cubicBezTo>
                    <a:pt x="1571849" y="376625"/>
                    <a:pt x="1778920" y="542893"/>
                    <a:pt x="1456071" y="664139"/>
                  </a:cubicBezTo>
                  <a:cubicBezTo>
                    <a:pt x="1114735" y="761701"/>
                    <a:pt x="1533628" y="1296815"/>
                    <a:pt x="1171027" y="1376347"/>
                  </a:cubicBezTo>
                  <a:cubicBezTo>
                    <a:pt x="892020" y="1441213"/>
                    <a:pt x="900094" y="1346243"/>
                    <a:pt x="764627" y="133119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583424" y="2085366"/>
              <a:ext cx="2233774" cy="1607821"/>
            </a:xfrm>
            <a:custGeom>
              <a:avLst/>
              <a:gdLst>
                <a:gd name="connsiteX0" fmla="*/ 0 w 2608885"/>
                <a:gd name="connsiteY0" fmla="*/ 970028 h 1940055"/>
                <a:gd name="connsiteX1" fmla="*/ 526050 w 2608885"/>
                <a:gd name="connsiteY1" fmla="*/ 191634 h 1940055"/>
                <a:gd name="connsiteX2" fmla="*/ 1304445 w 2608885"/>
                <a:gd name="connsiteY2" fmla="*/ 1 h 1940055"/>
                <a:gd name="connsiteX3" fmla="*/ 2082840 w 2608885"/>
                <a:gd name="connsiteY3" fmla="*/ 191635 h 1940055"/>
                <a:gd name="connsiteX4" fmla="*/ 2608887 w 2608885"/>
                <a:gd name="connsiteY4" fmla="*/ 970031 h 1940055"/>
                <a:gd name="connsiteX5" fmla="*/ 2082838 w 2608885"/>
                <a:gd name="connsiteY5" fmla="*/ 1748426 h 1940055"/>
                <a:gd name="connsiteX6" fmla="*/ 1304443 w 2608885"/>
                <a:gd name="connsiteY6" fmla="*/ 1940059 h 1940055"/>
                <a:gd name="connsiteX7" fmla="*/ 526048 w 2608885"/>
                <a:gd name="connsiteY7" fmla="*/ 1748425 h 1940055"/>
                <a:gd name="connsiteX8" fmla="*/ 0 w 2608885"/>
                <a:gd name="connsiteY8" fmla="*/ 970029 h 1940055"/>
                <a:gd name="connsiteX9" fmla="*/ 0 w 2608885"/>
                <a:gd name="connsiteY9" fmla="*/ 970028 h 1940055"/>
                <a:gd name="connsiteX0" fmla="*/ 0 w 2608888"/>
                <a:gd name="connsiteY0" fmla="*/ 902828 h 1872859"/>
                <a:gd name="connsiteX1" fmla="*/ 526050 w 2608888"/>
                <a:gd name="connsiteY1" fmla="*/ 124434 h 1872859"/>
                <a:gd name="connsiteX2" fmla="*/ 1177034 w 2608888"/>
                <a:gd name="connsiteY2" fmla="*/ 671763 h 1872859"/>
                <a:gd name="connsiteX3" fmla="*/ 2082840 w 2608888"/>
                <a:gd name="connsiteY3" fmla="*/ 124435 h 1872859"/>
                <a:gd name="connsiteX4" fmla="*/ 2608887 w 2608888"/>
                <a:gd name="connsiteY4" fmla="*/ 902831 h 1872859"/>
                <a:gd name="connsiteX5" fmla="*/ 2082838 w 2608888"/>
                <a:gd name="connsiteY5" fmla="*/ 1681226 h 1872859"/>
                <a:gd name="connsiteX6" fmla="*/ 1304443 w 2608888"/>
                <a:gd name="connsiteY6" fmla="*/ 1872859 h 1872859"/>
                <a:gd name="connsiteX7" fmla="*/ 526048 w 2608888"/>
                <a:gd name="connsiteY7" fmla="*/ 1681225 h 1872859"/>
                <a:gd name="connsiteX8" fmla="*/ 0 w 2608888"/>
                <a:gd name="connsiteY8" fmla="*/ 902829 h 1872859"/>
                <a:gd name="connsiteX9" fmla="*/ 0 w 2608888"/>
                <a:gd name="connsiteY9" fmla="*/ 902828 h 1872859"/>
                <a:gd name="connsiteX0" fmla="*/ 0 w 2608888"/>
                <a:gd name="connsiteY0" fmla="*/ 902828 h 1872859"/>
                <a:gd name="connsiteX1" fmla="*/ 526050 w 2608888"/>
                <a:gd name="connsiteY1" fmla="*/ 124434 h 1872859"/>
                <a:gd name="connsiteX2" fmla="*/ 1177034 w 2608888"/>
                <a:gd name="connsiteY2" fmla="*/ 671763 h 1872859"/>
                <a:gd name="connsiteX3" fmla="*/ 1939033 w 2608888"/>
                <a:gd name="connsiteY3" fmla="*/ 1205163 h 1872859"/>
                <a:gd name="connsiteX4" fmla="*/ 2608887 w 2608888"/>
                <a:gd name="connsiteY4" fmla="*/ 902831 h 1872859"/>
                <a:gd name="connsiteX5" fmla="*/ 2082838 w 2608888"/>
                <a:gd name="connsiteY5" fmla="*/ 1681226 h 1872859"/>
                <a:gd name="connsiteX6" fmla="*/ 1304443 w 2608888"/>
                <a:gd name="connsiteY6" fmla="*/ 1872859 h 1872859"/>
                <a:gd name="connsiteX7" fmla="*/ 526048 w 2608888"/>
                <a:gd name="connsiteY7" fmla="*/ 1681225 h 1872859"/>
                <a:gd name="connsiteX8" fmla="*/ 0 w 2608888"/>
                <a:gd name="connsiteY8" fmla="*/ 902829 h 1872859"/>
                <a:gd name="connsiteX9" fmla="*/ 0 w 2608888"/>
                <a:gd name="connsiteY9" fmla="*/ 902828 h 1872859"/>
                <a:gd name="connsiteX0" fmla="*/ 0 w 2608888"/>
                <a:gd name="connsiteY0" fmla="*/ 902828 h 1872859"/>
                <a:gd name="connsiteX1" fmla="*/ 526050 w 2608888"/>
                <a:gd name="connsiteY1" fmla="*/ 124434 h 1872859"/>
                <a:gd name="connsiteX2" fmla="*/ 1177034 w 2608888"/>
                <a:gd name="connsiteY2" fmla="*/ 671763 h 1872859"/>
                <a:gd name="connsiteX3" fmla="*/ 1939033 w 2608888"/>
                <a:gd name="connsiteY3" fmla="*/ 1205163 h 1872859"/>
                <a:gd name="connsiteX4" fmla="*/ 2608887 w 2608888"/>
                <a:gd name="connsiteY4" fmla="*/ 902831 h 1872859"/>
                <a:gd name="connsiteX5" fmla="*/ 2082838 w 2608888"/>
                <a:gd name="connsiteY5" fmla="*/ 1681226 h 1872859"/>
                <a:gd name="connsiteX6" fmla="*/ 1304443 w 2608888"/>
                <a:gd name="connsiteY6" fmla="*/ 1872859 h 1872859"/>
                <a:gd name="connsiteX7" fmla="*/ 526048 w 2608888"/>
                <a:gd name="connsiteY7" fmla="*/ 1681225 h 1872859"/>
                <a:gd name="connsiteX8" fmla="*/ 0 w 2608888"/>
                <a:gd name="connsiteY8" fmla="*/ 902829 h 1872859"/>
                <a:gd name="connsiteX9" fmla="*/ 0 w 2608888"/>
                <a:gd name="connsiteY9" fmla="*/ 902828 h 1872859"/>
                <a:gd name="connsiteX0" fmla="*/ 0 w 2608888"/>
                <a:gd name="connsiteY0" fmla="*/ 660299 h 1630330"/>
                <a:gd name="connsiteX1" fmla="*/ 338833 w 2608888"/>
                <a:gd name="connsiteY1" fmla="*/ 124434 h 1630330"/>
                <a:gd name="connsiteX2" fmla="*/ 1177034 w 2608888"/>
                <a:gd name="connsiteY2" fmla="*/ 429234 h 1630330"/>
                <a:gd name="connsiteX3" fmla="*/ 1939033 w 2608888"/>
                <a:gd name="connsiteY3" fmla="*/ 962634 h 1630330"/>
                <a:gd name="connsiteX4" fmla="*/ 2608887 w 2608888"/>
                <a:gd name="connsiteY4" fmla="*/ 660302 h 1630330"/>
                <a:gd name="connsiteX5" fmla="*/ 2082838 w 2608888"/>
                <a:gd name="connsiteY5" fmla="*/ 1438697 h 1630330"/>
                <a:gd name="connsiteX6" fmla="*/ 1304443 w 2608888"/>
                <a:gd name="connsiteY6" fmla="*/ 1630330 h 1630330"/>
                <a:gd name="connsiteX7" fmla="*/ 526048 w 2608888"/>
                <a:gd name="connsiteY7" fmla="*/ 1438696 h 1630330"/>
                <a:gd name="connsiteX8" fmla="*/ 0 w 2608888"/>
                <a:gd name="connsiteY8" fmla="*/ 660300 h 1630330"/>
                <a:gd name="connsiteX9" fmla="*/ 0 w 2608888"/>
                <a:gd name="connsiteY9" fmla="*/ 660299 h 1630330"/>
                <a:gd name="connsiteX0" fmla="*/ 415033 w 2608888"/>
                <a:gd name="connsiteY0" fmla="*/ 749107 h 1630330"/>
                <a:gd name="connsiteX1" fmla="*/ 338833 w 2608888"/>
                <a:gd name="connsiteY1" fmla="*/ 124434 h 1630330"/>
                <a:gd name="connsiteX2" fmla="*/ 1177034 w 2608888"/>
                <a:gd name="connsiteY2" fmla="*/ 429234 h 1630330"/>
                <a:gd name="connsiteX3" fmla="*/ 1939033 w 2608888"/>
                <a:gd name="connsiteY3" fmla="*/ 962634 h 1630330"/>
                <a:gd name="connsiteX4" fmla="*/ 2608887 w 2608888"/>
                <a:gd name="connsiteY4" fmla="*/ 660302 h 1630330"/>
                <a:gd name="connsiteX5" fmla="*/ 2082838 w 2608888"/>
                <a:gd name="connsiteY5" fmla="*/ 1438697 h 1630330"/>
                <a:gd name="connsiteX6" fmla="*/ 1304443 w 2608888"/>
                <a:gd name="connsiteY6" fmla="*/ 1630330 h 1630330"/>
                <a:gd name="connsiteX7" fmla="*/ 526048 w 2608888"/>
                <a:gd name="connsiteY7" fmla="*/ 1438696 h 1630330"/>
                <a:gd name="connsiteX8" fmla="*/ 0 w 2608888"/>
                <a:gd name="connsiteY8" fmla="*/ 660300 h 1630330"/>
                <a:gd name="connsiteX9" fmla="*/ 415033 w 2608888"/>
                <a:gd name="connsiteY9" fmla="*/ 749107 h 1630330"/>
                <a:gd name="connsiteX0" fmla="*/ 407176 w 2601031"/>
                <a:gd name="connsiteY0" fmla="*/ 749107 h 1630330"/>
                <a:gd name="connsiteX1" fmla="*/ 330976 w 2601031"/>
                <a:gd name="connsiteY1" fmla="*/ 124434 h 1630330"/>
                <a:gd name="connsiteX2" fmla="*/ 1169177 w 2601031"/>
                <a:gd name="connsiteY2" fmla="*/ 429234 h 1630330"/>
                <a:gd name="connsiteX3" fmla="*/ 1931176 w 2601031"/>
                <a:gd name="connsiteY3" fmla="*/ 962634 h 1630330"/>
                <a:gd name="connsiteX4" fmla="*/ 2601030 w 2601031"/>
                <a:gd name="connsiteY4" fmla="*/ 660302 h 1630330"/>
                <a:gd name="connsiteX5" fmla="*/ 2074981 w 2601031"/>
                <a:gd name="connsiteY5" fmla="*/ 1438697 h 1630330"/>
                <a:gd name="connsiteX6" fmla="*/ 1296586 w 2601031"/>
                <a:gd name="connsiteY6" fmla="*/ 1630330 h 1630330"/>
                <a:gd name="connsiteX7" fmla="*/ 518191 w 2601031"/>
                <a:gd name="connsiteY7" fmla="*/ 1438696 h 1630330"/>
                <a:gd name="connsiteX8" fmla="*/ 703706 w 2601031"/>
                <a:gd name="connsiteY8" fmla="*/ 1115033 h 1630330"/>
                <a:gd name="connsiteX9" fmla="*/ 407176 w 2601031"/>
                <a:gd name="connsiteY9" fmla="*/ 749107 h 1630330"/>
                <a:gd name="connsiteX0" fmla="*/ 407176 w 2601031"/>
                <a:gd name="connsiteY0" fmla="*/ 749107 h 1633474"/>
                <a:gd name="connsiteX1" fmla="*/ 330976 w 2601031"/>
                <a:gd name="connsiteY1" fmla="*/ 124434 h 1633474"/>
                <a:gd name="connsiteX2" fmla="*/ 1169177 w 2601031"/>
                <a:gd name="connsiteY2" fmla="*/ 429234 h 1633474"/>
                <a:gd name="connsiteX3" fmla="*/ 1931176 w 2601031"/>
                <a:gd name="connsiteY3" fmla="*/ 962634 h 1633474"/>
                <a:gd name="connsiteX4" fmla="*/ 2601030 w 2601031"/>
                <a:gd name="connsiteY4" fmla="*/ 660302 h 1633474"/>
                <a:gd name="connsiteX5" fmla="*/ 2074981 w 2601031"/>
                <a:gd name="connsiteY5" fmla="*/ 1438697 h 1633474"/>
                <a:gd name="connsiteX6" fmla="*/ 1296586 w 2601031"/>
                <a:gd name="connsiteY6" fmla="*/ 1630330 h 1633474"/>
                <a:gd name="connsiteX7" fmla="*/ 1397776 w 2601031"/>
                <a:gd name="connsiteY7" fmla="*/ 1419833 h 1633474"/>
                <a:gd name="connsiteX8" fmla="*/ 703706 w 2601031"/>
                <a:gd name="connsiteY8" fmla="*/ 1115033 h 1633474"/>
                <a:gd name="connsiteX9" fmla="*/ 407176 w 2601031"/>
                <a:gd name="connsiteY9" fmla="*/ 749107 h 1633474"/>
                <a:gd name="connsiteX0" fmla="*/ 407176 w 2405958"/>
                <a:gd name="connsiteY0" fmla="*/ 749107 h 1726552"/>
                <a:gd name="connsiteX1" fmla="*/ 330976 w 2405958"/>
                <a:gd name="connsiteY1" fmla="*/ 124434 h 1726552"/>
                <a:gd name="connsiteX2" fmla="*/ 1169177 w 2405958"/>
                <a:gd name="connsiteY2" fmla="*/ 429234 h 1726552"/>
                <a:gd name="connsiteX3" fmla="*/ 1931176 w 2405958"/>
                <a:gd name="connsiteY3" fmla="*/ 962634 h 1726552"/>
                <a:gd name="connsiteX4" fmla="*/ 1854976 w 2405958"/>
                <a:gd name="connsiteY4" fmla="*/ 1419833 h 1726552"/>
                <a:gd name="connsiteX5" fmla="*/ 2074981 w 2405958"/>
                <a:gd name="connsiteY5" fmla="*/ 1438697 h 1726552"/>
                <a:gd name="connsiteX6" fmla="*/ 1296586 w 2405958"/>
                <a:gd name="connsiteY6" fmla="*/ 1630330 h 1726552"/>
                <a:gd name="connsiteX7" fmla="*/ 1397776 w 2405958"/>
                <a:gd name="connsiteY7" fmla="*/ 1419833 h 1726552"/>
                <a:gd name="connsiteX8" fmla="*/ 703706 w 2405958"/>
                <a:gd name="connsiteY8" fmla="*/ 1115033 h 1726552"/>
                <a:gd name="connsiteX9" fmla="*/ 407176 w 2405958"/>
                <a:gd name="connsiteY9" fmla="*/ 749107 h 1726552"/>
                <a:gd name="connsiteX0" fmla="*/ 407176 w 2405958"/>
                <a:gd name="connsiteY0" fmla="*/ 749107 h 1726552"/>
                <a:gd name="connsiteX1" fmla="*/ 330976 w 2405958"/>
                <a:gd name="connsiteY1" fmla="*/ 124434 h 1726552"/>
                <a:gd name="connsiteX2" fmla="*/ 1169177 w 2405958"/>
                <a:gd name="connsiteY2" fmla="*/ 429234 h 1726552"/>
                <a:gd name="connsiteX3" fmla="*/ 1931176 w 2405958"/>
                <a:gd name="connsiteY3" fmla="*/ 962634 h 1726552"/>
                <a:gd name="connsiteX4" fmla="*/ 1854976 w 2405958"/>
                <a:gd name="connsiteY4" fmla="*/ 1419833 h 1726552"/>
                <a:gd name="connsiteX5" fmla="*/ 2074981 w 2405958"/>
                <a:gd name="connsiteY5" fmla="*/ 1438697 h 1726552"/>
                <a:gd name="connsiteX6" fmla="*/ 1296586 w 2405958"/>
                <a:gd name="connsiteY6" fmla="*/ 1630330 h 1726552"/>
                <a:gd name="connsiteX7" fmla="*/ 1397776 w 2405958"/>
                <a:gd name="connsiteY7" fmla="*/ 1419833 h 1726552"/>
                <a:gd name="connsiteX8" fmla="*/ 703706 w 2405958"/>
                <a:gd name="connsiteY8" fmla="*/ 1115033 h 1726552"/>
                <a:gd name="connsiteX9" fmla="*/ 407176 w 2405958"/>
                <a:gd name="connsiteY9" fmla="*/ 749107 h 1726552"/>
                <a:gd name="connsiteX0" fmla="*/ 407176 w 2262152"/>
                <a:gd name="connsiteY0" fmla="*/ 749107 h 1772868"/>
                <a:gd name="connsiteX1" fmla="*/ 330976 w 2262152"/>
                <a:gd name="connsiteY1" fmla="*/ 124434 h 1772868"/>
                <a:gd name="connsiteX2" fmla="*/ 1169177 w 2262152"/>
                <a:gd name="connsiteY2" fmla="*/ 429234 h 1772868"/>
                <a:gd name="connsiteX3" fmla="*/ 1931176 w 2262152"/>
                <a:gd name="connsiteY3" fmla="*/ 962634 h 1772868"/>
                <a:gd name="connsiteX4" fmla="*/ 1854976 w 2262152"/>
                <a:gd name="connsiteY4" fmla="*/ 1419833 h 1772868"/>
                <a:gd name="connsiteX5" fmla="*/ 1626376 w 2262152"/>
                <a:gd name="connsiteY5" fmla="*/ 1648433 h 1772868"/>
                <a:gd name="connsiteX6" fmla="*/ 1296586 w 2262152"/>
                <a:gd name="connsiteY6" fmla="*/ 1630330 h 1772868"/>
                <a:gd name="connsiteX7" fmla="*/ 1397776 w 2262152"/>
                <a:gd name="connsiteY7" fmla="*/ 1419833 h 1772868"/>
                <a:gd name="connsiteX8" fmla="*/ 703706 w 2262152"/>
                <a:gd name="connsiteY8" fmla="*/ 1115033 h 1772868"/>
                <a:gd name="connsiteX9" fmla="*/ 407176 w 2262152"/>
                <a:gd name="connsiteY9" fmla="*/ 749107 h 1772868"/>
                <a:gd name="connsiteX0" fmla="*/ 407176 w 2262152"/>
                <a:gd name="connsiteY0" fmla="*/ 749107 h 1772868"/>
                <a:gd name="connsiteX1" fmla="*/ 330976 w 2262152"/>
                <a:gd name="connsiteY1" fmla="*/ 124434 h 1772868"/>
                <a:gd name="connsiteX2" fmla="*/ 1169177 w 2262152"/>
                <a:gd name="connsiteY2" fmla="*/ 429234 h 1772868"/>
                <a:gd name="connsiteX3" fmla="*/ 1931176 w 2262152"/>
                <a:gd name="connsiteY3" fmla="*/ 962634 h 1772868"/>
                <a:gd name="connsiteX4" fmla="*/ 1854976 w 2262152"/>
                <a:gd name="connsiteY4" fmla="*/ 1419833 h 1772868"/>
                <a:gd name="connsiteX5" fmla="*/ 1626376 w 2262152"/>
                <a:gd name="connsiteY5" fmla="*/ 1648433 h 1772868"/>
                <a:gd name="connsiteX6" fmla="*/ 1296586 w 2262152"/>
                <a:gd name="connsiteY6" fmla="*/ 1630330 h 1772868"/>
                <a:gd name="connsiteX7" fmla="*/ 1397776 w 2262152"/>
                <a:gd name="connsiteY7" fmla="*/ 1419833 h 1772868"/>
                <a:gd name="connsiteX8" fmla="*/ 703706 w 2262152"/>
                <a:gd name="connsiteY8" fmla="*/ 1115033 h 1772868"/>
                <a:gd name="connsiteX9" fmla="*/ 407176 w 2262152"/>
                <a:gd name="connsiteY9" fmla="*/ 749107 h 1772868"/>
                <a:gd name="connsiteX0" fmla="*/ 407176 w 2262152"/>
                <a:gd name="connsiteY0" fmla="*/ 749107 h 1726552"/>
                <a:gd name="connsiteX1" fmla="*/ 330976 w 2262152"/>
                <a:gd name="connsiteY1" fmla="*/ 124434 h 1726552"/>
                <a:gd name="connsiteX2" fmla="*/ 1169177 w 2262152"/>
                <a:gd name="connsiteY2" fmla="*/ 429234 h 1726552"/>
                <a:gd name="connsiteX3" fmla="*/ 1931176 w 2262152"/>
                <a:gd name="connsiteY3" fmla="*/ 962634 h 1726552"/>
                <a:gd name="connsiteX4" fmla="*/ 1854976 w 2262152"/>
                <a:gd name="connsiteY4" fmla="*/ 1419833 h 1726552"/>
                <a:gd name="connsiteX5" fmla="*/ 1626376 w 2262152"/>
                <a:gd name="connsiteY5" fmla="*/ 1648433 h 1726552"/>
                <a:gd name="connsiteX6" fmla="*/ 1296586 w 2262152"/>
                <a:gd name="connsiteY6" fmla="*/ 1630330 h 1726552"/>
                <a:gd name="connsiteX7" fmla="*/ 1397776 w 2262152"/>
                <a:gd name="connsiteY7" fmla="*/ 1419833 h 1726552"/>
                <a:gd name="connsiteX8" fmla="*/ 703706 w 2262152"/>
                <a:gd name="connsiteY8" fmla="*/ 1115033 h 1726552"/>
                <a:gd name="connsiteX9" fmla="*/ 407176 w 2262152"/>
                <a:gd name="connsiteY9" fmla="*/ 749107 h 1726552"/>
                <a:gd name="connsiteX0" fmla="*/ 407176 w 2262152"/>
                <a:gd name="connsiteY0" fmla="*/ 749107 h 1712300"/>
                <a:gd name="connsiteX1" fmla="*/ 330976 w 2262152"/>
                <a:gd name="connsiteY1" fmla="*/ 124434 h 1712300"/>
                <a:gd name="connsiteX2" fmla="*/ 1169177 w 2262152"/>
                <a:gd name="connsiteY2" fmla="*/ 429234 h 1712300"/>
                <a:gd name="connsiteX3" fmla="*/ 1931176 w 2262152"/>
                <a:gd name="connsiteY3" fmla="*/ 962634 h 1712300"/>
                <a:gd name="connsiteX4" fmla="*/ 1854976 w 2262152"/>
                <a:gd name="connsiteY4" fmla="*/ 1419833 h 1712300"/>
                <a:gd name="connsiteX5" fmla="*/ 1626376 w 2262152"/>
                <a:gd name="connsiteY5" fmla="*/ 1648433 h 1712300"/>
                <a:gd name="connsiteX6" fmla="*/ 1296586 w 2262152"/>
                <a:gd name="connsiteY6" fmla="*/ 1630330 h 1712300"/>
                <a:gd name="connsiteX7" fmla="*/ 1397776 w 2262152"/>
                <a:gd name="connsiteY7" fmla="*/ 1419833 h 1712300"/>
                <a:gd name="connsiteX8" fmla="*/ 703706 w 2262152"/>
                <a:gd name="connsiteY8" fmla="*/ 1115033 h 1712300"/>
                <a:gd name="connsiteX9" fmla="*/ 407176 w 2262152"/>
                <a:gd name="connsiteY9" fmla="*/ 749107 h 1712300"/>
                <a:gd name="connsiteX0" fmla="*/ 407176 w 2262152"/>
                <a:gd name="connsiteY0" fmla="*/ 749107 h 1712300"/>
                <a:gd name="connsiteX1" fmla="*/ 330976 w 2262152"/>
                <a:gd name="connsiteY1" fmla="*/ 124434 h 1712300"/>
                <a:gd name="connsiteX2" fmla="*/ 1169177 w 2262152"/>
                <a:gd name="connsiteY2" fmla="*/ 429234 h 1712300"/>
                <a:gd name="connsiteX3" fmla="*/ 1931176 w 2262152"/>
                <a:gd name="connsiteY3" fmla="*/ 962634 h 1712300"/>
                <a:gd name="connsiteX4" fmla="*/ 1854976 w 2262152"/>
                <a:gd name="connsiteY4" fmla="*/ 1419833 h 1712300"/>
                <a:gd name="connsiteX5" fmla="*/ 1626376 w 2262152"/>
                <a:gd name="connsiteY5" fmla="*/ 1648433 h 1712300"/>
                <a:gd name="connsiteX6" fmla="*/ 1296586 w 2262152"/>
                <a:gd name="connsiteY6" fmla="*/ 1630330 h 1712300"/>
                <a:gd name="connsiteX7" fmla="*/ 1397776 w 2262152"/>
                <a:gd name="connsiteY7" fmla="*/ 1419833 h 1712300"/>
                <a:gd name="connsiteX8" fmla="*/ 703706 w 2262152"/>
                <a:gd name="connsiteY8" fmla="*/ 1115033 h 1712300"/>
                <a:gd name="connsiteX9" fmla="*/ 407176 w 2262152"/>
                <a:gd name="connsiteY9" fmla="*/ 749107 h 1712300"/>
                <a:gd name="connsiteX0" fmla="*/ 407176 w 2262152"/>
                <a:gd name="connsiteY0" fmla="*/ 749107 h 1712300"/>
                <a:gd name="connsiteX1" fmla="*/ 330976 w 2262152"/>
                <a:gd name="connsiteY1" fmla="*/ 124434 h 1712300"/>
                <a:gd name="connsiteX2" fmla="*/ 1169177 w 2262152"/>
                <a:gd name="connsiteY2" fmla="*/ 429234 h 1712300"/>
                <a:gd name="connsiteX3" fmla="*/ 1931176 w 2262152"/>
                <a:gd name="connsiteY3" fmla="*/ 962634 h 1712300"/>
                <a:gd name="connsiteX4" fmla="*/ 1854976 w 2262152"/>
                <a:gd name="connsiteY4" fmla="*/ 1419833 h 1712300"/>
                <a:gd name="connsiteX5" fmla="*/ 1626376 w 2262152"/>
                <a:gd name="connsiteY5" fmla="*/ 1648433 h 1712300"/>
                <a:gd name="connsiteX6" fmla="*/ 1473976 w 2262152"/>
                <a:gd name="connsiteY6" fmla="*/ 1648433 h 1712300"/>
                <a:gd name="connsiteX7" fmla="*/ 1397776 w 2262152"/>
                <a:gd name="connsiteY7" fmla="*/ 1419833 h 1712300"/>
                <a:gd name="connsiteX8" fmla="*/ 703706 w 2262152"/>
                <a:gd name="connsiteY8" fmla="*/ 1115033 h 1712300"/>
                <a:gd name="connsiteX9" fmla="*/ 407176 w 2262152"/>
                <a:gd name="connsiteY9" fmla="*/ 749107 h 1712300"/>
                <a:gd name="connsiteX0" fmla="*/ 407176 w 2262152"/>
                <a:gd name="connsiteY0" fmla="*/ 749107 h 1712300"/>
                <a:gd name="connsiteX1" fmla="*/ 330976 w 2262152"/>
                <a:gd name="connsiteY1" fmla="*/ 124434 h 1712300"/>
                <a:gd name="connsiteX2" fmla="*/ 1169177 w 2262152"/>
                <a:gd name="connsiteY2" fmla="*/ 429234 h 1712300"/>
                <a:gd name="connsiteX3" fmla="*/ 1931176 w 2262152"/>
                <a:gd name="connsiteY3" fmla="*/ 962634 h 1712300"/>
                <a:gd name="connsiteX4" fmla="*/ 1854976 w 2262152"/>
                <a:gd name="connsiteY4" fmla="*/ 1419833 h 1712300"/>
                <a:gd name="connsiteX5" fmla="*/ 1626376 w 2262152"/>
                <a:gd name="connsiteY5" fmla="*/ 1648433 h 1712300"/>
                <a:gd name="connsiteX6" fmla="*/ 1473976 w 2262152"/>
                <a:gd name="connsiteY6" fmla="*/ 1648433 h 1712300"/>
                <a:gd name="connsiteX7" fmla="*/ 1169176 w 2262152"/>
                <a:gd name="connsiteY7" fmla="*/ 1496033 h 1712300"/>
                <a:gd name="connsiteX8" fmla="*/ 703706 w 2262152"/>
                <a:gd name="connsiteY8" fmla="*/ 1115033 h 1712300"/>
                <a:gd name="connsiteX9" fmla="*/ 407176 w 2262152"/>
                <a:gd name="connsiteY9" fmla="*/ 749107 h 1712300"/>
                <a:gd name="connsiteX0" fmla="*/ 407176 w 2262152"/>
                <a:gd name="connsiteY0" fmla="*/ 749107 h 1712300"/>
                <a:gd name="connsiteX1" fmla="*/ 330976 w 2262152"/>
                <a:gd name="connsiteY1" fmla="*/ 124434 h 1712300"/>
                <a:gd name="connsiteX2" fmla="*/ 1169177 w 2262152"/>
                <a:gd name="connsiteY2" fmla="*/ 429234 h 1712300"/>
                <a:gd name="connsiteX3" fmla="*/ 1931176 w 2262152"/>
                <a:gd name="connsiteY3" fmla="*/ 962634 h 1712300"/>
                <a:gd name="connsiteX4" fmla="*/ 1854976 w 2262152"/>
                <a:gd name="connsiteY4" fmla="*/ 1419833 h 1712300"/>
                <a:gd name="connsiteX5" fmla="*/ 1626376 w 2262152"/>
                <a:gd name="connsiteY5" fmla="*/ 1648433 h 1712300"/>
                <a:gd name="connsiteX6" fmla="*/ 1473976 w 2262152"/>
                <a:gd name="connsiteY6" fmla="*/ 1648433 h 1712300"/>
                <a:gd name="connsiteX7" fmla="*/ 1169176 w 2262152"/>
                <a:gd name="connsiteY7" fmla="*/ 1496033 h 1712300"/>
                <a:gd name="connsiteX8" fmla="*/ 407176 w 2262152"/>
                <a:gd name="connsiteY8" fmla="*/ 749107 h 1712300"/>
                <a:gd name="connsiteX0" fmla="*/ 407176 w 2262152"/>
                <a:gd name="connsiteY0" fmla="*/ 749107 h 1661133"/>
                <a:gd name="connsiteX1" fmla="*/ 330976 w 2262152"/>
                <a:gd name="connsiteY1" fmla="*/ 124434 h 1661133"/>
                <a:gd name="connsiteX2" fmla="*/ 1169177 w 2262152"/>
                <a:gd name="connsiteY2" fmla="*/ 429234 h 1661133"/>
                <a:gd name="connsiteX3" fmla="*/ 1931176 w 2262152"/>
                <a:gd name="connsiteY3" fmla="*/ 962634 h 1661133"/>
                <a:gd name="connsiteX4" fmla="*/ 1854976 w 2262152"/>
                <a:gd name="connsiteY4" fmla="*/ 1419833 h 1661133"/>
                <a:gd name="connsiteX5" fmla="*/ 1626376 w 2262152"/>
                <a:gd name="connsiteY5" fmla="*/ 1648433 h 1661133"/>
                <a:gd name="connsiteX6" fmla="*/ 1169176 w 2262152"/>
                <a:gd name="connsiteY6" fmla="*/ 1496033 h 1661133"/>
                <a:gd name="connsiteX7" fmla="*/ 407176 w 2262152"/>
                <a:gd name="connsiteY7" fmla="*/ 749107 h 1661133"/>
                <a:gd name="connsiteX0" fmla="*/ 407176 w 2262152"/>
                <a:gd name="connsiteY0" fmla="*/ 749107 h 1607821"/>
                <a:gd name="connsiteX1" fmla="*/ 330976 w 2262152"/>
                <a:gd name="connsiteY1" fmla="*/ 124434 h 1607821"/>
                <a:gd name="connsiteX2" fmla="*/ 1169177 w 2262152"/>
                <a:gd name="connsiteY2" fmla="*/ 429234 h 1607821"/>
                <a:gd name="connsiteX3" fmla="*/ 1931176 w 2262152"/>
                <a:gd name="connsiteY3" fmla="*/ 962634 h 1607821"/>
                <a:gd name="connsiteX4" fmla="*/ 1854976 w 2262152"/>
                <a:gd name="connsiteY4" fmla="*/ 1419833 h 1607821"/>
                <a:gd name="connsiteX5" fmla="*/ 1169176 w 2262152"/>
                <a:gd name="connsiteY5" fmla="*/ 1496033 h 1607821"/>
                <a:gd name="connsiteX6" fmla="*/ 407176 w 2262152"/>
                <a:gd name="connsiteY6" fmla="*/ 749107 h 1607821"/>
                <a:gd name="connsiteX0" fmla="*/ 407176 w 2262152"/>
                <a:gd name="connsiteY0" fmla="*/ 749107 h 1607821"/>
                <a:gd name="connsiteX1" fmla="*/ 330976 w 2262152"/>
                <a:gd name="connsiteY1" fmla="*/ 124434 h 1607821"/>
                <a:gd name="connsiteX2" fmla="*/ 1169177 w 2262152"/>
                <a:gd name="connsiteY2" fmla="*/ 429234 h 1607821"/>
                <a:gd name="connsiteX3" fmla="*/ 1931176 w 2262152"/>
                <a:gd name="connsiteY3" fmla="*/ 962634 h 1607821"/>
                <a:gd name="connsiteX4" fmla="*/ 1854976 w 2262152"/>
                <a:gd name="connsiteY4" fmla="*/ 1419833 h 1607821"/>
                <a:gd name="connsiteX5" fmla="*/ 1169176 w 2262152"/>
                <a:gd name="connsiteY5" fmla="*/ 1496033 h 1607821"/>
                <a:gd name="connsiteX6" fmla="*/ 407176 w 2262152"/>
                <a:gd name="connsiteY6" fmla="*/ 749107 h 1607821"/>
                <a:gd name="connsiteX0" fmla="*/ 407176 w 2262152"/>
                <a:gd name="connsiteY0" fmla="*/ 749107 h 1607821"/>
                <a:gd name="connsiteX1" fmla="*/ 330976 w 2262152"/>
                <a:gd name="connsiteY1" fmla="*/ 124434 h 1607821"/>
                <a:gd name="connsiteX2" fmla="*/ 1169177 w 2262152"/>
                <a:gd name="connsiteY2" fmla="*/ 429234 h 1607821"/>
                <a:gd name="connsiteX3" fmla="*/ 1931176 w 2262152"/>
                <a:gd name="connsiteY3" fmla="*/ 962634 h 1607821"/>
                <a:gd name="connsiteX4" fmla="*/ 1854976 w 2262152"/>
                <a:gd name="connsiteY4" fmla="*/ 1419833 h 1607821"/>
                <a:gd name="connsiteX5" fmla="*/ 1169176 w 2262152"/>
                <a:gd name="connsiteY5" fmla="*/ 1496033 h 1607821"/>
                <a:gd name="connsiteX6" fmla="*/ 407176 w 2262152"/>
                <a:gd name="connsiteY6" fmla="*/ 749107 h 1607821"/>
                <a:gd name="connsiteX0" fmla="*/ 407176 w 2005174"/>
                <a:gd name="connsiteY0" fmla="*/ 749107 h 1607821"/>
                <a:gd name="connsiteX1" fmla="*/ 330976 w 2005174"/>
                <a:gd name="connsiteY1" fmla="*/ 124434 h 1607821"/>
                <a:gd name="connsiteX2" fmla="*/ 1169177 w 2005174"/>
                <a:gd name="connsiteY2" fmla="*/ 429234 h 1607821"/>
                <a:gd name="connsiteX3" fmla="*/ 1931176 w 2005174"/>
                <a:gd name="connsiteY3" fmla="*/ 962634 h 1607821"/>
                <a:gd name="connsiteX4" fmla="*/ 1854976 w 2005174"/>
                <a:gd name="connsiteY4" fmla="*/ 1419833 h 1607821"/>
                <a:gd name="connsiteX5" fmla="*/ 1169176 w 2005174"/>
                <a:gd name="connsiteY5" fmla="*/ 1496033 h 1607821"/>
                <a:gd name="connsiteX6" fmla="*/ 407176 w 2005174"/>
                <a:gd name="connsiteY6" fmla="*/ 749107 h 1607821"/>
                <a:gd name="connsiteX0" fmla="*/ 407176 w 2005174"/>
                <a:gd name="connsiteY0" fmla="*/ 749107 h 1607821"/>
                <a:gd name="connsiteX1" fmla="*/ 330976 w 2005174"/>
                <a:gd name="connsiteY1" fmla="*/ 124434 h 1607821"/>
                <a:gd name="connsiteX2" fmla="*/ 1169177 w 2005174"/>
                <a:gd name="connsiteY2" fmla="*/ 429234 h 1607821"/>
                <a:gd name="connsiteX3" fmla="*/ 1931176 w 2005174"/>
                <a:gd name="connsiteY3" fmla="*/ 962634 h 1607821"/>
                <a:gd name="connsiteX4" fmla="*/ 1854976 w 2005174"/>
                <a:gd name="connsiteY4" fmla="*/ 1419833 h 1607821"/>
                <a:gd name="connsiteX5" fmla="*/ 1169176 w 2005174"/>
                <a:gd name="connsiteY5" fmla="*/ 1496033 h 1607821"/>
                <a:gd name="connsiteX6" fmla="*/ 407176 w 2005174"/>
                <a:gd name="connsiteY6" fmla="*/ 749107 h 1607821"/>
                <a:gd name="connsiteX0" fmla="*/ 407176 w 2005174"/>
                <a:gd name="connsiteY0" fmla="*/ 749107 h 1607821"/>
                <a:gd name="connsiteX1" fmla="*/ 330976 w 2005174"/>
                <a:gd name="connsiteY1" fmla="*/ 124434 h 1607821"/>
                <a:gd name="connsiteX2" fmla="*/ 1169177 w 2005174"/>
                <a:gd name="connsiteY2" fmla="*/ 429234 h 1607821"/>
                <a:gd name="connsiteX3" fmla="*/ 1931176 w 2005174"/>
                <a:gd name="connsiteY3" fmla="*/ 962634 h 1607821"/>
                <a:gd name="connsiteX4" fmla="*/ 1854976 w 2005174"/>
                <a:gd name="connsiteY4" fmla="*/ 1419833 h 1607821"/>
                <a:gd name="connsiteX5" fmla="*/ 1169176 w 2005174"/>
                <a:gd name="connsiteY5" fmla="*/ 1496033 h 1607821"/>
                <a:gd name="connsiteX6" fmla="*/ 407176 w 2005174"/>
                <a:gd name="connsiteY6" fmla="*/ 749107 h 1607821"/>
                <a:gd name="connsiteX0" fmla="*/ 179399 w 2005174"/>
                <a:gd name="connsiteY0" fmla="*/ 749108 h 1607821"/>
                <a:gd name="connsiteX1" fmla="*/ 330976 w 2005174"/>
                <a:gd name="connsiteY1" fmla="*/ 124434 h 1607821"/>
                <a:gd name="connsiteX2" fmla="*/ 1169177 w 2005174"/>
                <a:gd name="connsiteY2" fmla="*/ 429234 h 1607821"/>
                <a:gd name="connsiteX3" fmla="*/ 1931176 w 2005174"/>
                <a:gd name="connsiteY3" fmla="*/ 962634 h 1607821"/>
                <a:gd name="connsiteX4" fmla="*/ 1854976 w 2005174"/>
                <a:gd name="connsiteY4" fmla="*/ 1419833 h 1607821"/>
                <a:gd name="connsiteX5" fmla="*/ 1169176 w 2005174"/>
                <a:gd name="connsiteY5" fmla="*/ 1496033 h 1607821"/>
                <a:gd name="connsiteX6" fmla="*/ 179399 w 2005174"/>
                <a:gd name="connsiteY6" fmla="*/ 749108 h 1607821"/>
                <a:gd name="connsiteX0" fmla="*/ 179399 w 2005174"/>
                <a:gd name="connsiteY0" fmla="*/ 749108 h 1607821"/>
                <a:gd name="connsiteX1" fmla="*/ 330976 w 2005174"/>
                <a:gd name="connsiteY1" fmla="*/ 124434 h 1607821"/>
                <a:gd name="connsiteX2" fmla="*/ 1321576 w 2005174"/>
                <a:gd name="connsiteY2" fmla="*/ 200634 h 1607821"/>
                <a:gd name="connsiteX3" fmla="*/ 1931176 w 2005174"/>
                <a:gd name="connsiteY3" fmla="*/ 962634 h 1607821"/>
                <a:gd name="connsiteX4" fmla="*/ 1854976 w 2005174"/>
                <a:gd name="connsiteY4" fmla="*/ 1419833 h 1607821"/>
                <a:gd name="connsiteX5" fmla="*/ 1169176 w 2005174"/>
                <a:gd name="connsiteY5" fmla="*/ 1496033 h 1607821"/>
                <a:gd name="connsiteX6" fmla="*/ 179399 w 2005174"/>
                <a:gd name="connsiteY6" fmla="*/ 749108 h 1607821"/>
                <a:gd name="connsiteX0" fmla="*/ 179399 w 2233774"/>
                <a:gd name="connsiteY0" fmla="*/ 749108 h 1607821"/>
                <a:gd name="connsiteX1" fmla="*/ 330976 w 2233774"/>
                <a:gd name="connsiteY1" fmla="*/ 124434 h 1607821"/>
                <a:gd name="connsiteX2" fmla="*/ 1321576 w 2233774"/>
                <a:gd name="connsiteY2" fmla="*/ 200634 h 1607821"/>
                <a:gd name="connsiteX3" fmla="*/ 2159776 w 2233774"/>
                <a:gd name="connsiteY3" fmla="*/ 962634 h 1607821"/>
                <a:gd name="connsiteX4" fmla="*/ 1854976 w 2233774"/>
                <a:gd name="connsiteY4" fmla="*/ 1419833 h 1607821"/>
                <a:gd name="connsiteX5" fmla="*/ 1169176 w 2233774"/>
                <a:gd name="connsiteY5" fmla="*/ 1496033 h 1607821"/>
                <a:gd name="connsiteX6" fmla="*/ 179399 w 2233774"/>
                <a:gd name="connsiteY6" fmla="*/ 749108 h 1607821"/>
                <a:gd name="connsiteX0" fmla="*/ 179399 w 2233774"/>
                <a:gd name="connsiteY0" fmla="*/ 749108 h 1607821"/>
                <a:gd name="connsiteX1" fmla="*/ 330976 w 2233774"/>
                <a:gd name="connsiteY1" fmla="*/ 124434 h 1607821"/>
                <a:gd name="connsiteX2" fmla="*/ 1321576 w 2233774"/>
                <a:gd name="connsiteY2" fmla="*/ 200634 h 1607821"/>
                <a:gd name="connsiteX3" fmla="*/ 2159776 w 2233774"/>
                <a:gd name="connsiteY3" fmla="*/ 962634 h 1607821"/>
                <a:gd name="connsiteX4" fmla="*/ 1550176 w 2233774"/>
                <a:gd name="connsiteY4" fmla="*/ 1191234 h 1607821"/>
                <a:gd name="connsiteX5" fmla="*/ 1169176 w 2233774"/>
                <a:gd name="connsiteY5" fmla="*/ 1496033 h 1607821"/>
                <a:gd name="connsiteX6" fmla="*/ 179399 w 2233774"/>
                <a:gd name="connsiteY6" fmla="*/ 749108 h 1607821"/>
                <a:gd name="connsiteX0" fmla="*/ 179399 w 2233774"/>
                <a:gd name="connsiteY0" fmla="*/ 749108 h 1607821"/>
                <a:gd name="connsiteX1" fmla="*/ 330976 w 2233774"/>
                <a:gd name="connsiteY1" fmla="*/ 124434 h 1607821"/>
                <a:gd name="connsiteX2" fmla="*/ 1321576 w 2233774"/>
                <a:gd name="connsiteY2" fmla="*/ 200634 h 1607821"/>
                <a:gd name="connsiteX3" fmla="*/ 2159776 w 2233774"/>
                <a:gd name="connsiteY3" fmla="*/ 962634 h 1607821"/>
                <a:gd name="connsiteX4" fmla="*/ 1550176 w 2233774"/>
                <a:gd name="connsiteY4" fmla="*/ 1191234 h 1607821"/>
                <a:gd name="connsiteX5" fmla="*/ 1169176 w 2233774"/>
                <a:gd name="connsiteY5" fmla="*/ 1496033 h 1607821"/>
                <a:gd name="connsiteX6" fmla="*/ 179399 w 2233774"/>
                <a:gd name="connsiteY6" fmla="*/ 749108 h 160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3774" h="1607821">
                  <a:moveTo>
                    <a:pt x="179399" y="749108"/>
                  </a:moveTo>
                  <a:cubicBezTo>
                    <a:pt x="138877" y="689488"/>
                    <a:pt x="0" y="307461"/>
                    <a:pt x="330976" y="124434"/>
                  </a:cubicBezTo>
                  <a:cubicBezTo>
                    <a:pt x="555997" y="0"/>
                    <a:pt x="1016776" y="60934"/>
                    <a:pt x="1321576" y="200634"/>
                  </a:cubicBezTo>
                  <a:cubicBezTo>
                    <a:pt x="1626376" y="340334"/>
                    <a:pt x="2112702" y="772570"/>
                    <a:pt x="2159776" y="962634"/>
                  </a:cubicBezTo>
                  <a:cubicBezTo>
                    <a:pt x="2233774" y="1108662"/>
                    <a:pt x="1607877" y="953668"/>
                    <a:pt x="1550176" y="1191234"/>
                  </a:cubicBezTo>
                  <a:cubicBezTo>
                    <a:pt x="1423176" y="1280134"/>
                    <a:pt x="1410476" y="1607821"/>
                    <a:pt x="1169176" y="1496033"/>
                  </a:cubicBezTo>
                  <a:cubicBezTo>
                    <a:pt x="991376" y="1346145"/>
                    <a:pt x="319099" y="977708"/>
                    <a:pt x="179399" y="74910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21048" t="4315" r="4286" b="17512"/>
            <a:stretch>
              <a:fillRect/>
            </a:stretch>
          </p:blipFill>
          <p:spPr bwMode="auto">
            <a:xfrm>
              <a:off x="1390650" y="2609956"/>
              <a:ext cx="571500" cy="449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21048" t="4315" r="4286" b="17512"/>
            <a:stretch>
              <a:fillRect/>
            </a:stretch>
          </p:blipFill>
          <p:spPr bwMode="auto">
            <a:xfrm>
              <a:off x="1962150" y="1711503"/>
              <a:ext cx="571500" cy="449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21048" t="4315" r="4286" b="17512"/>
            <a:stretch>
              <a:fillRect/>
            </a:stretch>
          </p:blipFill>
          <p:spPr bwMode="auto">
            <a:xfrm>
              <a:off x="3074176" y="2514600"/>
              <a:ext cx="571500" cy="449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1501864" y="157681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1183" y="241423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26583" y="240841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123839" y="4051267"/>
            <a:ext cx="2820181" cy="1919826"/>
            <a:chOff x="2879390" y="2913344"/>
            <a:chExt cx="4468526" cy="3041920"/>
          </a:xfrm>
        </p:grpSpPr>
        <p:pic>
          <p:nvPicPr>
            <p:cNvPr id="59" name="Picture 5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80167" y="2913344"/>
              <a:ext cx="1923995" cy="1022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0" name="Group 59"/>
            <p:cNvGrpSpPr/>
            <p:nvPr/>
          </p:nvGrpSpPr>
          <p:grpSpPr>
            <a:xfrm>
              <a:off x="2879390" y="3288268"/>
              <a:ext cx="4468526" cy="2666996"/>
              <a:chOff x="636874" y="2286000"/>
              <a:chExt cx="4468526" cy="2666996"/>
            </a:xfrm>
          </p:grpSpPr>
          <p:grpSp>
            <p:nvGrpSpPr>
              <p:cNvPr id="71" name="Group 51"/>
              <p:cNvGrpSpPr/>
              <p:nvPr/>
            </p:nvGrpSpPr>
            <p:grpSpPr>
              <a:xfrm>
                <a:off x="636874" y="2666998"/>
                <a:ext cx="4156360" cy="2285998"/>
                <a:chOff x="381000" y="1295400"/>
                <a:chExt cx="3048000" cy="1676400"/>
              </a:xfrm>
            </p:grpSpPr>
            <p:sp>
              <p:nvSpPr>
                <p:cNvPr id="81" name="Oval 15"/>
                <p:cNvSpPr/>
                <p:nvPr/>
              </p:nvSpPr>
              <p:spPr bwMode="auto">
                <a:xfrm>
                  <a:off x="1143000" y="19050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45720" tIns="45720" rIns="4572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7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FFFF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endParaRPr>
                </a:p>
              </p:txBody>
            </p:sp>
            <p:sp>
              <p:nvSpPr>
                <p:cNvPr id="82" name="Oval 16"/>
                <p:cNvSpPr/>
                <p:nvPr/>
              </p:nvSpPr>
              <p:spPr bwMode="auto">
                <a:xfrm>
                  <a:off x="2590800" y="1905000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45720" tIns="45720" rIns="4572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7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FFFF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endParaRPr>
                </a:p>
              </p:txBody>
            </p:sp>
            <p:sp>
              <p:nvSpPr>
                <p:cNvPr id="83" name="Oval 17"/>
                <p:cNvSpPr/>
                <p:nvPr/>
              </p:nvSpPr>
              <p:spPr bwMode="auto">
                <a:xfrm>
                  <a:off x="1905000" y="1295400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45720" tIns="45720" rIns="4572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7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FFFF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endParaRPr>
                </a:p>
              </p:txBody>
            </p:sp>
            <p:sp>
              <p:nvSpPr>
                <p:cNvPr id="84" name="Oval 18"/>
                <p:cNvSpPr/>
                <p:nvPr/>
              </p:nvSpPr>
              <p:spPr bwMode="auto">
                <a:xfrm>
                  <a:off x="381000" y="27432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45720" tIns="45720" rIns="4572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7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FFFF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endParaRPr>
                </a:p>
              </p:txBody>
            </p:sp>
            <p:sp>
              <p:nvSpPr>
                <p:cNvPr id="85" name="Oval 19"/>
                <p:cNvSpPr/>
                <p:nvPr/>
              </p:nvSpPr>
              <p:spPr bwMode="auto">
                <a:xfrm>
                  <a:off x="1524000" y="27432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45720" tIns="45720" rIns="4572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7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FFFF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endParaRPr>
                </a:p>
              </p:txBody>
            </p:sp>
            <p:sp>
              <p:nvSpPr>
                <p:cNvPr id="86" name="Oval 20"/>
                <p:cNvSpPr/>
                <p:nvPr/>
              </p:nvSpPr>
              <p:spPr bwMode="auto">
                <a:xfrm>
                  <a:off x="2133600" y="27432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45720" tIns="45720" rIns="4572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7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FFFF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endParaRPr>
                </a:p>
              </p:txBody>
            </p:sp>
            <p:sp>
              <p:nvSpPr>
                <p:cNvPr id="87" name="Oval 21"/>
                <p:cNvSpPr/>
                <p:nvPr/>
              </p:nvSpPr>
              <p:spPr bwMode="auto">
                <a:xfrm>
                  <a:off x="3200400" y="2667000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45720" tIns="45720" rIns="4572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7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FFFFF"/>
                    </a:buClr>
                    <a:buSzPct val="100000"/>
                    <a:buFont typeface="Arial" charset="0"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Lucida Sans Unicode" pitchFamily="34" charset="0"/>
                  </a:endParaRPr>
                </a:p>
              </p:txBody>
            </p:sp>
            <p:cxnSp>
              <p:nvCxnSpPr>
                <p:cNvPr id="88" name="Straight Connector 22"/>
                <p:cNvCxnSpPr>
                  <a:stCxn id="82" idx="3"/>
                  <a:endCxn id="80" idx="7"/>
                </p:cNvCxnSpPr>
                <p:nvPr/>
              </p:nvCxnSpPr>
              <p:spPr bwMode="auto">
                <a:xfrm rot="5400000">
                  <a:off x="1414322" y="1414322"/>
                  <a:ext cx="447956" cy="600356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89" name="Straight Connector 23"/>
                <p:cNvCxnSpPr>
                  <a:stCxn id="80" idx="3"/>
                  <a:endCxn id="83" idx="7"/>
                </p:cNvCxnSpPr>
                <p:nvPr/>
              </p:nvCxnSpPr>
              <p:spPr bwMode="auto">
                <a:xfrm rot="5400000">
                  <a:off x="538022" y="2138222"/>
                  <a:ext cx="676556" cy="600356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90" name="Straight Connector 24"/>
                <p:cNvCxnSpPr>
                  <a:stCxn id="80" idx="5"/>
                  <a:endCxn id="84" idx="1"/>
                </p:cNvCxnSpPr>
                <p:nvPr/>
              </p:nvCxnSpPr>
              <p:spPr bwMode="auto">
                <a:xfrm rot="16200000" flipH="1">
                  <a:off x="1109522" y="2328722"/>
                  <a:ext cx="676556" cy="219356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91" name="Straight Connector 25"/>
                <p:cNvCxnSpPr>
                  <a:stCxn id="81" idx="3"/>
                  <a:endCxn id="85" idx="7"/>
                </p:cNvCxnSpPr>
                <p:nvPr/>
              </p:nvCxnSpPr>
              <p:spPr bwMode="auto">
                <a:xfrm rot="5400000">
                  <a:off x="2138222" y="2290622"/>
                  <a:ext cx="676556" cy="295556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92" name="Straight Connector 26"/>
                <p:cNvCxnSpPr>
                  <a:stCxn id="81" idx="5"/>
                  <a:endCxn id="86" idx="1"/>
                </p:cNvCxnSpPr>
                <p:nvPr/>
              </p:nvCxnSpPr>
              <p:spPr bwMode="auto">
                <a:xfrm rot="16200000" flipH="1">
                  <a:off x="2709722" y="2176322"/>
                  <a:ext cx="600356" cy="447956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93" name="Straight Connector 27"/>
                <p:cNvCxnSpPr>
                  <a:stCxn id="82" idx="5"/>
                  <a:endCxn id="81" idx="1"/>
                </p:cNvCxnSpPr>
                <p:nvPr/>
              </p:nvCxnSpPr>
              <p:spPr bwMode="auto">
                <a:xfrm rot="16200000" flipH="1">
                  <a:off x="2138222" y="1452422"/>
                  <a:ext cx="447956" cy="524156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</p:grpSp>
          <p:sp>
            <p:nvSpPr>
              <p:cNvPr id="72" name="TextBox 6"/>
              <p:cNvSpPr txBox="1"/>
              <p:nvPr/>
            </p:nvSpPr>
            <p:spPr>
              <a:xfrm>
                <a:off x="2922874" y="2286000"/>
                <a:ext cx="4299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C00000"/>
                    </a:solidFill>
                  </a:rPr>
                  <a:t>x</a:t>
                </a:r>
                <a:r>
                  <a:rPr lang="en-US" sz="2200" baseline="-25000" dirty="0" smtClean="0">
                    <a:solidFill>
                      <a:srgbClr val="C00000"/>
                    </a:solidFill>
                  </a:rPr>
                  <a:t>1</a:t>
                </a:r>
                <a:endParaRPr lang="en-US" sz="22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3" name="TextBox 7"/>
              <p:cNvSpPr txBox="1"/>
              <p:nvPr/>
            </p:nvSpPr>
            <p:spPr>
              <a:xfrm>
                <a:off x="3864548" y="3124200"/>
                <a:ext cx="4299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C00000"/>
                    </a:solidFill>
                  </a:rPr>
                  <a:t>x</a:t>
                </a:r>
                <a:r>
                  <a:rPr lang="en-US" sz="2200" baseline="-25000" dirty="0" smtClean="0">
                    <a:solidFill>
                      <a:srgbClr val="C00000"/>
                    </a:solidFill>
                  </a:rPr>
                  <a:t>2</a:t>
                </a:r>
                <a:endParaRPr lang="en-US" sz="22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75474" y="4191000"/>
                <a:ext cx="4299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C00000"/>
                    </a:solidFill>
                  </a:rPr>
                  <a:t>x</a:t>
                </a:r>
                <a:r>
                  <a:rPr lang="en-US" sz="2200" baseline="-25000" dirty="0" smtClean="0">
                    <a:solidFill>
                      <a:srgbClr val="C00000"/>
                    </a:solidFill>
                  </a:rPr>
                  <a:t>3</a:t>
                </a:r>
                <a:endParaRPr lang="en-US" sz="22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380074" y="2819400"/>
                <a:ext cx="34176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0000FF"/>
                    </a:solidFill>
                  </a:rPr>
                  <a:t>1</a:t>
                </a:r>
                <a:endParaRPr lang="en-US" sz="2200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18273" y="3858641"/>
                <a:ext cx="34176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0000FF"/>
                    </a:solidFill>
                  </a:rPr>
                  <a:t>1</a:t>
                </a:r>
                <a:endParaRPr lang="en-US" sz="2200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891375" y="2793664"/>
                <a:ext cx="34176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0000FF"/>
                    </a:solidFill>
                  </a:rPr>
                  <a:t>0</a:t>
                </a:r>
                <a:endParaRPr lang="en-US" sz="2200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22901" y="3862138"/>
                <a:ext cx="34176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0000FF"/>
                    </a:solidFill>
                  </a:rPr>
                  <a:t>0</a:t>
                </a:r>
                <a:endParaRPr lang="en-US" sz="2200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045478" y="3858641"/>
                <a:ext cx="34176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0000FF"/>
                    </a:solidFill>
                  </a:rPr>
                  <a:t>0</a:t>
                </a:r>
                <a:endParaRPr lang="en-US" sz="2200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0" name="TextBox 14"/>
              <p:cNvSpPr txBox="1"/>
              <p:nvPr/>
            </p:nvSpPr>
            <p:spPr>
              <a:xfrm>
                <a:off x="2084674" y="3886200"/>
                <a:ext cx="34176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0000FF"/>
                    </a:solidFill>
                  </a:rPr>
                  <a:t>1</a:t>
                </a:r>
                <a:endParaRPr lang="en-US" sz="2200" baseline="-25000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66" name="Group 59"/>
          <p:cNvGrpSpPr/>
          <p:nvPr/>
        </p:nvGrpSpPr>
        <p:grpSpPr>
          <a:xfrm>
            <a:off x="6849327" y="362624"/>
            <a:ext cx="1570283" cy="1019306"/>
            <a:chOff x="2362200" y="1600200"/>
            <a:chExt cx="4343400" cy="2819400"/>
          </a:xfrm>
        </p:grpSpPr>
        <p:sp>
          <p:nvSpPr>
            <p:cNvPr id="67" name="Oval 66"/>
            <p:cNvSpPr/>
            <p:nvPr/>
          </p:nvSpPr>
          <p:spPr bwMode="auto">
            <a:xfrm>
              <a:off x="3810000" y="1600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2362200" y="2667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5181600" y="2667000"/>
              <a:ext cx="533400" cy="533400"/>
            </a:xfrm>
            <a:prstGeom prst="ellipse">
              <a:avLst/>
            </a:prstGeom>
            <a:solidFill>
              <a:srgbClr val="00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172200" y="3810000"/>
              <a:ext cx="533400" cy="533400"/>
            </a:xfrm>
            <a:prstGeom prst="ellipse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4267200" y="3886200"/>
              <a:ext cx="533400" cy="533400"/>
            </a:xfrm>
            <a:prstGeom prst="ellipse">
              <a:avLst/>
            </a:prstGeom>
            <a:solidFill>
              <a:srgbClr val="96969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cxnSp>
          <p:nvCxnSpPr>
            <p:cNvPr id="105" name="Straight Connector 104"/>
            <p:cNvCxnSpPr>
              <a:stCxn id="67" idx="3"/>
              <a:endCxn id="68" idx="7"/>
            </p:cNvCxnSpPr>
            <p:nvPr/>
          </p:nvCxnSpPr>
          <p:spPr bwMode="auto">
            <a:xfrm rot="5400000">
              <a:off x="3007985" y="1864985"/>
              <a:ext cx="689630" cy="10706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6" name="Straight Connector 105"/>
            <p:cNvCxnSpPr>
              <a:stCxn id="69" idx="3"/>
              <a:endCxn id="104" idx="7"/>
            </p:cNvCxnSpPr>
            <p:nvPr/>
          </p:nvCxnSpPr>
          <p:spPr bwMode="auto">
            <a:xfrm rot="5400000">
              <a:off x="4570085" y="3274685"/>
              <a:ext cx="842030" cy="5372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7" name="Straight Connector 106"/>
            <p:cNvCxnSpPr>
              <a:stCxn id="67" idx="5"/>
              <a:endCxn id="69" idx="1"/>
            </p:cNvCxnSpPr>
            <p:nvPr/>
          </p:nvCxnSpPr>
          <p:spPr bwMode="auto">
            <a:xfrm rot="16200000" flipH="1">
              <a:off x="4417685" y="1903085"/>
              <a:ext cx="689630" cy="9944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8" name="Straight Connector 107"/>
            <p:cNvCxnSpPr>
              <a:stCxn id="69" idx="5"/>
              <a:endCxn id="70" idx="1"/>
            </p:cNvCxnSpPr>
            <p:nvPr/>
          </p:nvCxnSpPr>
          <p:spPr bwMode="auto">
            <a:xfrm rot="16200000" flipH="1">
              <a:off x="5560685" y="3198485"/>
              <a:ext cx="765830" cy="6134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5931211" y="4332344"/>
            <a:ext cx="2977314" cy="1633454"/>
            <a:chOff x="1126701" y="1262803"/>
            <a:chExt cx="6726155" cy="3690197"/>
          </a:xfrm>
        </p:grpSpPr>
        <p:grpSp>
          <p:nvGrpSpPr>
            <p:cNvPr id="94" name="Group 119"/>
            <p:cNvGrpSpPr/>
            <p:nvPr/>
          </p:nvGrpSpPr>
          <p:grpSpPr>
            <a:xfrm>
              <a:off x="1319463" y="1425824"/>
              <a:ext cx="6533393" cy="3527176"/>
              <a:chOff x="1319463" y="1193673"/>
              <a:chExt cx="6533393" cy="3527176"/>
            </a:xfrm>
          </p:grpSpPr>
          <p:pic>
            <p:nvPicPr>
              <p:cNvPr id="114" name="Picture 8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44828" b="56322"/>
              <a:stretch>
                <a:fillRect/>
              </a:stretch>
            </p:blipFill>
            <p:spPr bwMode="auto">
              <a:xfrm>
                <a:off x="1319463" y="1219200"/>
                <a:ext cx="1347537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5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b="58222"/>
              <a:stretch>
                <a:fillRect/>
              </a:stretch>
            </p:blipFill>
            <p:spPr bwMode="auto">
              <a:xfrm>
                <a:off x="6553200" y="3352800"/>
                <a:ext cx="1299656" cy="1310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6" name="Picture 115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9273" r="9273"/>
              <a:stretch>
                <a:fillRect/>
              </a:stretch>
            </p:blipFill>
            <p:spPr bwMode="auto">
              <a:xfrm>
                <a:off x="6019800" y="1295400"/>
                <a:ext cx="1124712" cy="1004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7" name="Picture 3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b="30566"/>
              <a:stretch>
                <a:fillRect/>
              </a:stretch>
            </p:blipFill>
            <p:spPr bwMode="auto">
              <a:xfrm>
                <a:off x="3657600" y="3124200"/>
                <a:ext cx="1066800" cy="1090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8" name="Picture 7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447800" y="3581400"/>
                <a:ext cx="1066800" cy="1139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9" name="Picture 9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3810000" y="1193673"/>
                <a:ext cx="800528" cy="1068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V="1">
              <a:off x="2514600" y="3740150"/>
              <a:ext cx="99060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2362200" y="2667000"/>
              <a:ext cx="1295400" cy="7683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5"/>
            <p:cNvSpPr>
              <a:spLocks noChangeShapeType="1"/>
            </p:cNvSpPr>
            <p:nvPr/>
          </p:nvSpPr>
          <p:spPr bwMode="auto">
            <a:xfrm>
              <a:off x="4114800" y="2667000"/>
              <a:ext cx="0" cy="6921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6"/>
            <p:cNvSpPr>
              <a:spLocks noChangeShapeType="1"/>
            </p:cNvSpPr>
            <p:nvPr/>
          </p:nvSpPr>
          <p:spPr bwMode="auto">
            <a:xfrm>
              <a:off x="4648200" y="1981200"/>
              <a:ext cx="1295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7"/>
            <p:cNvSpPr>
              <a:spLocks noChangeShapeType="1"/>
            </p:cNvSpPr>
            <p:nvPr/>
          </p:nvSpPr>
          <p:spPr bwMode="auto">
            <a:xfrm>
              <a:off x="6553200" y="2667000"/>
              <a:ext cx="457200" cy="1066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8"/>
            <p:cNvSpPr>
              <a:spLocks noChangeShapeType="1"/>
            </p:cNvSpPr>
            <p:nvPr/>
          </p:nvSpPr>
          <p:spPr bwMode="auto">
            <a:xfrm>
              <a:off x="1828800" y="2667000"/>
              <a:ext cx="0" cy="1066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9"/>
            <p:cNvSpPr>
              <a:spLocks noChangeShapeType="1"/>
            </p:cNvSpPr>
            <p:nvPr/>
          </p:nvSpPr>
          <p:spPr bwMode="auto">
            <a:xfrm>
              <a:off x="4648200" y="2438400"/>
              <a:ext cx="2057400" cy="1524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40"/>
            <p:cNvSpPr txBox="1">
              <a:spLocks noChangeArrowheads="1"/>
            </p:cNvSpPr>
            <p:nvPr/>
          </p:nvSpPr>
          <p:spPr bwMode="auto">
            <a:xfrm>
              <a:off x="2743200" y="4038600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ahoma" pitchFamily="34" charset="0"/>
                </a:rPr>
                <a:t>0.5</a:t>
              </a:r>
            </a:p>
          </p:txBody>
        </p:sp>
        <p:sp>
          <p:nvSpPr>
            <p:cNvPr id="103" name="Text Box 41"/>
            <p:cNvSpPr txBox="1">
              <a:spLocks noChangeArrowheads="1"/>
            </p:cNvSpPr>
            <p:nvPr/>
          </p:nvSpPr>
          <p:spPr bwMode="auto">
            <a:xfrm>
              <a:off x="1126701" y="2864766"/>
              <a:ext cx="609601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ahoma" pitchFamily="34" charset="0"/>
                </a:rPr>
                <a:t>0.3</a:t>
              </a:r>
            </a:p>
          </p:txBody>
        </p:sp>
        <p:sp>
          <p:nvSpPr>
            <p:cNvPr id="109" name="Text Box 42"/>
            <p:cNvSpPr txBox="1">
              <a:spLocks noChangeArrowheads="1"/>
            </p:cNvSpPr>
            <p:nvPr/>
          </p:nvSpPr>
          <p:spPr bwMode="auto">
            <a:xfrm>
              <a:off x="2771411" y="2393329"/>
              <a:ext cx="609600" cy="4572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ahoma" pitchFamily="34" charset="0"/>
                </a:rPr>
                <a:t>0.5</a:t>
              </a:r>
            </a:p>
          </p:txBody>
        </p:sp>
        <p:sp>
          <p:nvSpPr>
            <p:cNvPr id="110" name="Text Box 43"/>
            <p:cNvSpPr txBox="1">
              <a:spLocks noChangeArrowheads="1"/>
            </p:cNvSpPr>
            <p:nvPr/>
          </p:nvSpPr>
          <p:spPr bwMode="auto">
            <a:xfrm>
              <a:off x="4191000" y="2667000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ahoma" pitchFamily="34" charset="0"/>
                </a:rPr>
                <a:t>0.4</a:t>
              </a:r>
            </a:p>
          </p:txBody>
        </p:sp>
        <p:sp>
          <p:nvSpPr>
            <p:cNvPr id="111" name="Text Box 44"/>
            <p:cNvSpPr txBox="1">
              <a:spLocks noChangeArrowheads="1"/>
            </p:cNvSpPr>
            <p:nvPr/>
          </p:nvSpPr>
          <p:spPr bwMode="auto">
            <a:xfrm>
              <a:off x="5029199" y="1262803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ahoma" pitchFamily="34" charset="0"/>
                </a:rPr>
                <a:t>0.2</a:t>
              </a:r>
            </a:p>
          </p:txBody>
        </p:sp>
        <p:sp>
          <p:nvSpPr>
            <p:cNvPr id="112" name="Text Box 45"/>
            <p:cNvSpPr txBox="1">
              <a:spLocks noChangeArrowheads="1"/>
            </p:cNvSpPr>
            <p:nvPr/>
          </p:nvSpPr>
          <p:spPr bwMode="auto">
            <a:xfrm>
              <a:off x="5562601" y="2523822"/>
              <a:ext cx="609601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ahoma" pitchFamily="34" charset="0"/>
                </a:rPr>
                <a:t>0.2</a:t>
              </a:r>
            </a:p>
          </p:txBody>
        </p:sp>
        <p:sp>
          <p:nvSpPr>
            <p:cNvPr id="113" name="Text Box 46"/>
            <p:cNvSpPr txBox="1">
              <a:spLocks noChangeArrowheads="1"/>
            </p:cNvSpPr>
            <p:nvPr/>
          </p:nvSpPr>
          <p:spPr bwMode="auto">
            <a:xfrm>
              <a:off x="6997629" y="2710603"/>
              <a:ext cx="609601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ahoma" pitchFamily="34" charset="0"/>
                </a:rPr>
                <a:t>0.5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ulf of mexico large.jpg"/>
          <p:cNvPicPr>
            <a:picLocks noChangeAspect="1"/>
          </p:cNvPicPr>
          <p:nvPr/>
        </p:nvPicPr>
        <p:blipFill>
          <a:blip r:embed="rId4" cstate="print"/>
          <a:srcRect b="4289"/>
          <a:stretch>
            <a:fillRect/>
          </a:stretch>
        </p:blipFill>
        <p:spPr>
          <a:xfrm>
            <a:off x="686623" y="1219200"/>
            <a:ext cx="6323777" cy="4961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1663" cy="914400"/>
          </a:xfrm>
        </p:spPr>
        <p:txBody>
          <a:bodyPr/>
          <a:lstStyle/>
          <a:p>
            <a:r>
              <a:rPr lang="en-US" dirty="0" smtClean="0"/>
              <a:t>Max K-Cover (Oil Spill Edition)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5594" r="16084"/>
          <a:stretch>
            <a:fillRect/>
          </a:stretch>
        </p:blipFill>
        <p:spPr bwMode="auto">
          <a:xfrm>
            <a:off x="686623" y="1219200"/>
            <a:ext cx="2133600" cy="170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reeform 16"/>
          <p:cNvSpPr/>
          <p:nvPr/>
        </p:nvSpPr>
        <p:spPr bwMode="auto">
          <a:xfrm>
            <a:off x="3524251" y="3370257"/>
            <a:ext cx="3453464" cy="2601922"/>
          </a:xfrm>
          <a:custGeom>
            <a:avLst/>
            <a:gdLst>
              <a:gd name="connsiteX0" fmla="*/ 0 w 1981200"/>
              <a:gd name="connsiteY0" fmla="*/ 762000 h 1524000"/>
              <a:gd name="connsiteX1" fmla="*/ 386622 w 1981200"/>
              <a:gd name="connsiteY1" fmla="*/ 158021 h 1524000"/>
              <a:gd name="connsiteX2" fmla="*/ 990602 w 1981200"/>
              <a:gd name="connsiteY2" fmla="*/ 1 h 1524000"/>
              <a:gd name="connsiteX3" fmla="*/ 1594582 w 1981200"/>
              <a:gd name="connsiteY3" fmla="*/ 158022 h 1524000"/>
              <a:gd name="connsiteX4" fmla="*/ 1981201 w 1981200"/>
              <a:gd name="connsiteY4" fmla="*/ 762003 h 1524000"/>
              <a:gd name="connsiteX5" fmla="*/ 1594580 w 1981200"/>
              <a:gd name="connsiteY5" fmla="*/ 1365983 h 1524000"/>
              <a:gd name="connsiteX6" fmla="*/ 990600 w 1981200"/>
              <a:gd name="connsiteY6" fmla="*/ 1524003 h 1524000"/>
              <a:gd name="connsiteX7" fmla="*/ 386620 w 1981200"/>
              <a:gd name="connsiteY7" fmla="*/ 1365982 h 1524000"/>
              <a:gd name="connsiteX8" fmla="*/ 0 w 1981200"/>
              <a:gd name="connsiteY8" fmla="*/ 762002 h 1524000"/>
              <a:gd name="connsiteX9" fmla="*/ 0 w 1981200"/>
              <a:gd name="connsiteY9" fmla="*/ 762000 h 1524000"/>
              <a:gd name="connsiteX0" fmla="*/ 0 w 3429002"/>
              <a:gd name="connsiteY0" fmla="*/ 236577 h 1760580"/>
              <a:gd name="connsiteX1" fmla="*/ 1834422 w 3429002"/>
              <a:gd name="connsiteY1" fmla="*/ 394598 h 1760580"/>
              <a:gd name="connsiteX2" fmla="*/ 2438402 w 3429002"/>
              <a:gd name="connsiteY2" fmla="*/ 236578 h 1760580"/>
              <a:gd name="connsiteX3" fmla="*/ 3042382 w 3429002"/>
              <a:gd name="connsiteY3" fmla="*/ 394599 h 1760580"/>
              <a:gd name="connsiteX4" fmla="*/ 3429001 w 3429002"/>
              <a:gd name="connsiteY4" fmla="*/ 998580 h 1760580"/>
              <a:gd name="connsiteX5" fmla="*/ 3042380 w 3429002"/>
              <a:gd name="connsiteY5" fmla="*/ 1602560 h 1760580"/>
              <a:gd name="connsiteX6" fmla="*/ 2438400 w 3429002"/>
              <a:gd name="connsiteY6" fmla="*/ 1760580 h 1760580"/>
              <a:gd name="connsiteX7" fmla="*/ 1834420 w 3429002"/>
              <a:gd name="connsiteY7" fmla="*/ 1602559 h 1760580"/>
              <a:gd name="connsiteX8" fmla="*/ 1447800 w 3429002"/>
              <a:gd name="connsiteY8" fmla="*/ 998579 h 1760580"/>
              <a:gd name="connsiteX9" fmla="*/ 0 w 3429002"/>
              <a:gd name="connsiteY9" fmla="*/ 236577 h 1760580"/>
              <a:gd name="connsiteX0" fmla="*/ 0 w 3429002"/>
              <a:gd name="connsiteY0" fmla="*/ 658819 h 2182822"/>
              <a:gd name="connsiteX1" fmla="*/ 1215297 w 3429002"/>
              <a:gd name="connsiteY1" fmla="*/ 102465 h 2182822"/>
              <a:gd name="connsiteX2" fmla="*/ 2438402 w 3429002"/>
              <a:gd name="connsiteY2" fmla="*/ 658820 h 2182822"/>
              <a:gd name="connsiteX3" fmla="*/ 3042382 w 3429002"/>
              <a:gd name="connsiteY3" fmla="*/ 816841 h 2182822"/>
              <a:gd name="connsiteX4" fmla="*/ 3429001 w 3429002"/>
              <a:gd name="connsiteY4" fmla="*/ 1420822 h 2182822"/>
              <a:gd name="connsiteX5" fmla="*/ 3042380 w 3429002"/>
              <a:gd name="connsiteY5" fmla="*/ 2024802 h 2182822"/>
              <a:gd name="connsiteX6" fmla="*/ 2438400 w 3429002"/>
              <a:gd name="connsiteY6" fmla="*/ 2182822 h 2182822"/>
              <a:gd name="connsiteX7" fmla="*/ 1834420 w 3429002"/>
              <a:gd name="connsiteY7" fmla="*/ 2024801 h 2182822"/>
              <a:gd name="connsiteX8" fmla="*/ 1447800 w 3429002"/>
              <a:gd name="connsiteY8" fmla="*/ 1420821 h 2182822"/>
              <a:gd name="connsiteX9" fmla="*/ 0 w 3429002"/>
              <a:gd name="connsiteY9" fmla="*/ 658819 h 2182822"/>
              <a:gd name="connsiteX0" fmla="*/ 0 w 3429002"/>
              <a:gd name="connsiteY0" fmla="*/ 658819 h 2182822"/>
              <a:gd name="connsiteX1" fmla="*/ 1215297 w 3429002"/>
              <a:gd name="connsiteY1" fmla="*/ 102465 h 2182822"/>
              <a:gd name="connsiteX2" fmla="*/ 2438402 w 3429002"/>
              <a:gd name="connsiteY2" fmla="*/ 658820 h 2182822"/>
              <a:gd name="connsiteX3" fmla="*/ 3042382 w 3429002"/>
              <a:gd name="connsiteY3" fmla="*/ 816841 h 2182822"/>
              <a:gd name="connsiteX4" fmla="*/ 3429001 w 3429002"/>
              <a:gd name="connsiteY4" fmla="*/ 1420822 h 2182822"/>
              <a:gd name="connsiteX5" fmla="*/ 3042380 w 3429002"/>
              <a:gd name="connsiteY5" fmla="*/ 2024802 h 2182822"/>
              <a:gd name="connsiteX6" fmla="*/ 2438400 w 3429002"/>
              <a:gd name="connsiteY6" fmla="*/ 2182822 h 2182822"/>
              <a:gd name="connsiteX7" fmla="*/ 1834420 w 3429002"/>
              <a:gd name="connsiteY7" fmla="*/ 2024801 h 2182822"/>
              <a:gd name="connsiteX8" fmla="*/ 1066800 w 3429002"/>
              <a:gd name="connsiteY8" fmla="*/ 1906596 h 2182822"/>
              <a:gd name="connsiteX9" fmla="*/ 0 w 3429002"/>
              <a:gd name="connsiteY9" fmla="*/ 658819 h 2182822"/>
              <a:gd name="connsiteX0" fmla="*/ 0 w 3429002"/>
              <a:gd name="connsiteY0" fmla="*/ 658819 h 2182822"/>
              <a:gd name="connsiteX1" fmla="*/ 1215297 w 3429002"/>
              <a:gd name="connsiteY1" fmla="*/ 102465 h 2182822"/>
              <a:gd name="connsiteX2" fmla="*/ 2438402 w 3429002"/>
              <a:gd name="connsiteY2" fmla="*/ 658820 h 2182822"/>
              <a:gd name="connsiteX3" fmla="*/ 3042382 w 3429002"/>
              <a:gd name="connsiteY3" fmla="*/ 816841 h 2182822"/>
              <a:gd name="connsiteX4" fmla="*/ 3429001 w 3429002"/>
              <a:gd name="connsiteY4" fmla="*/ 1420822 h 2182822"/>
              <a:gd name="connsiteX5" fmla="*/ 2438400 w 3429002"/>
              <a:gd name="connsiteY5" fmla="*/ 2182822 h 2182822"/>
              <a:gd name="connsiteX6" fmla="*/ 1834420 w 3429002"/>
              <a:gd name="connsiteY6" fmla="*/ 2024801 h 2182822"/>
              <a:gd name="connsiteX7" fmla="*/ 1066800 w 3429002"/>
              <a:gd name="connsiteY7" fmla="*/ 1906596 h 2182822"/>
              <a:gd name="connsiteX8" fmla="*/ 0 w 3429002"/>
              <a:gd name="connsiteY8" fmla="*/ 658819 h 2182822"/>
              <a:gd name="connsiteX0" fmla="*/ 0 w 3042382"/>
              <a:gd name="connsiteY0" fmla="*/ 658819 h 2182822"/>
              <a:gd name="connsiteX1" fmla="*/ 1215297 w 3042382"/>
              <a:gd name="connsiteY1" fmla="*/ 102465 h 2182822"/>
              <a:gd name="connsiteX2" fmla="*/ 2438402 w 3042382"/>
              <a:gd name="connsiteY2" fmla="*/ 658820 h 2182822"/>
              <a:gd name="connsiteX3" fmla="*/ 3042382 w 3042382"/>
              <a:gd name="connsiteY3" fmla="*/ 816841 h 2182822"/>
              <a:gd name="connsiteX4" fmla="*/ 2438400 w 3042382"/>
              <a:gd name="connsiteY4" fmla="*/ 2182822 h 2182822"/>
              <a:gd name="connsiteX5" fmla="*/ 1834420 w 3042382"/>
              <a:gd name="connsiteY5" fmla="*/ 2024801 h 2182822"/>
              <a:gd name="connsiteX6" fmla="*/ 1066800 w 3042382"/>
              <a:gd name="connsiteY6" fmla="*/ 1906596 h 2182822"/>
              <a:gd name="connsiteX7" fmla="*/ 0 w 3042382"/>
              <a:gd name="connsiteY7" fmla="*/ 658819 h 2182822"/>
              <a:gd name="connsiteX0" fmla="*/ 0 w 2642252"/>
              <a:gd name="connsiteY0" fmla="*/ 658819 h 2182822"/>
              <a:gd name="connsiteX1" fmla="*/ 1215297 w 2642252"/>
              <a:gd name="connsiteY1" fmla="*/ 102465 h 2182822"/>
              <a:gd name="connsiteX2" fmla="*/ 2438402 w 2642252"/>
              <a:gd name="connsiteY2" fmla="*/ 658820 h 2182822"/>
              <a:gd name="connsiteX3" fmla="*/ 2438400 w 2642252"/>
              <a:gd name="connsiteY3" fmla="*/ 2182822 h 2182822"/>
              <a:gd name="connsiteX4" fmla="*/ 1834420 w 2642252"/>
              <a:gd name="connsiteY4" fmla="*/ 2024801 h 2182822"/>
              <a:gd name="connsiteX5" fmla="*/ 1066800 w 2642252"/>
              <a:gd name="connsiteY5" fmla="*/ 1906596 h 2182822"/>
              <a:gd name="connsiteX6" fmla="*/ 0 w 2642252"/>
              <a:gd name="connsiteY6" fmla="*/ 658819 h 2182822"/>
              <a:gd name="connsiteX0" fmla="*/ 0 w 2642252"/>
              <a:gd name="connsiteY0" fmla="*/ 658819 h 2182822"/>
              <a:gd name="connsiteX1" fmla="*/ 1215297 w 2642252"/>
              <a:gd name="connsiteY1" fmla="*/ 102465 h 2182822"/>
              <a:gd name="connsiteX2" fmla="*/ 2438402 w 2642252"/>
              <a:gd name="connsiteY2" fmla="*/ 658820 h 2182822"/>
              <a:gd name="connsiteX3" fmla="*/ 2438400 w 2642252"/>
              <a:gd name="connsiteY3" fmla="*/ 2182822 h 2182822"/>
              <a:gd name="connsiteX4" fmla="*/ 1805845 w 2642252"/>
              <a:gd name="connsiteY4" fmla="*/ 2024801 h 2182822"/>
              <a:gd name="connsiteX5" fmla="*/ 1066800 w 2642252"/>
              <a:gd name="connsiteY5" fmla="*/ 1906596 h 2182822"/>
              <a:gd name="connsiteX6" fmla="*/ 0 w 2642252"/>
              <a:gd name="connsiteY6" fmla="*/ 658819 h 2182822"/>
              <a:gd name="connsiteX0" fmla="*/ 0 w 2642252"/>
              <a:gd name="connsiteY0" fmla="*/ 658819 h 2384441"/>
              <a:gd name="connsiteX1" fmla="*/ 1215297 w 2642252"/>
              <a:gd name="connsiteY1" fmla="*/ 102465 h 2384441"/>
              <a:gd name="connsiteX2" fmla="*/ 2438402 w 2642252"/>
              <a:gd name="connsiteY2" fmla="*/ 658820 h 2384441"/>
              <a:gd name="connsiteX3" fmla="*/ 2438400 w 2642252"/>
              <a:gd name="connsiteY3" fmla="*/ 2182822 h 2384441"/>
              <a:gd name="connsiteX4" fmla="*/ 1805845 w 2642252"/>
              <a:gd name="connsiteY4" fmla="*/ 2024801 h 2384441"/>
              <a:gd name="connsiteX5" fmla="*/ 1066800 w 2642252"/>
              <a:gd name="connsiteY5" fmla="*/ 1906596 h 2384441"/>
              <a:gd name="connsiteX6" fmla="*/ 0 w 2642252"/>
              <a:gd name="connsiteY6" fmla="*/ 658819 h 2384441"/>
              <a:gd name="connsiteX0" fmla="*/ 0 w 3024839"/>
              <a:gd name="connsiteY0" fmla="*/ 658819 h 2384441"/>
              <a:gd name="connsiteX1" fmla="*/ 1215297 w 3024839"/>
              <a:gd name="connsiteY1" fmla="*/ 102465 h 2384441"/>
              <a:gd name="connsiteX2" fmla="*/ 2438402 w 3024839"/>
              <a:gd name="connsiteY2" fmla="*/ 658820 h 2384441"/>
              <a:gd name="connsiteX3" fmla="*/ 2438400 w 3024839"/>
              <a:gd name="connsiteY3" fmla="*/ 2182822 h 2384441"/>
              <a:gd name="connsiteX4" fmla="*/ 1805845 w 3024839"/>
              <a:gd name="connsiteY4" fmla="*/ 2024801 h 2384441"/>
              <a:gd name="connsiteX5" fmla="*/ 1066800 w 3024839"/>
              <a:gd name="connsiteY5" fmla="*/ 1906596 h 2384441"/>
              <a:gd name="connsiteX6" fmla="*/ 0 w 3024839"/>
              <a:gd name="connsiteY6" fmla="*/ 658819 h 2384441"/>
              <a:gd name="connsiteX0" fmla="*/ 0 w 3024839"/>
              <a:gd name="connsiteY0" fmla="*/ 658819 h 2420947"/>
              <a:gd name="connsiteX1" fmla="*/ 1215297 w 3024839"/>
              <a:gd name="connsiteY1" fmla="*/ 102465 h 2420947"/>
              <a:gd name="connsiteX2" fmla="*/ 2438402 w 3024839"/>
              <a:gd name="connsiteY2" fmla="*/ 658820 h 2420947"/>
              <a:gd name="connsiteX3" fmla="*/ 2438400 w 3024839"/>
              <a:gd name="connsiteY3" fmla="*/ 2182822 h 2420947"/>
              <a:gd name="connsiteX4" fmla="*/ 1805845 w 3024839"/>
              <a:gd name="connsiteY4" fmla="*/ 2024801 h 2420947"/>
              <a:gd name="connsiteX5" fmla="*/ 1066800 w 3024839"/>
              <a:gd name="connsiteY5" fmla="*/ 1906596 h 2420947"/>
              <a:gd name="connsiteX6" fmla="*/ 0 w 3024839"/>
              <a:gd name="connsiteY6" fmla="*/ 658819 h 2420947"/>
              <a:gd name="connsiteX0" fmla="*/ 0 w 3453464"/>
              <a:gd name="connsiteY0" fmla="*/ 658819 h 2601922"/>
              <a:gd name="connsiteX1" fmla="*/ 1215297 w 3453464"/>
              <a:gd name="connsiteY1" fmla="*/ 102465 h 2601922"/>
              <a:gd name="connsiteX2" fmla="*/ 2438402 w 3453464"/>
              <a:gd name="connsiteY2" fmla="*/ 658820 h 2601922"/>
              <a:gd name="connsiteX3" fmla="*/ 2867025 w 3453464"/>
              <a:gd name="connsiteY3" fmla="*/ 2363797 h 2601922"/>
              <a:gd name="connsiteX4" fmla="*/ 1805845 w 3453464"/>
              <a:gd name="connsiteY4" fmla="*/ 2024801 h 2601922"/>
              <a:gd name="connsiteX5" fmla="*/ 1066800 w 3453464"/>
              <a:gd name="connsiteY5" fmla="*/ 1906596 h 2601922"/>
              <a:gd name="connsiteX6" fmla="*/ 0 w 3453464"/>
              <a:gd name="connsiteY6" fmla="*/ 658819 h 260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3464" h="2601922">
                <a:moveTo>
                  <a:pt x="0" y="658819"/>
                </a:moveTo>
                <a:cubicBezTo>
                  <a:pt x="0" y="422242"/>
                  <a:pt x="971524" y="246709"/>
                  <a:pt x="1215297" y="102465"/>
                </a:cubicBezTo>
                <a:cubicBezTo>
                  <a:pt x="1388463" y="0"/>
                  <a:pt x="2163114" y="281931"/>
                  <a:pt x="2438402" y="658820"/>
                </a:cubicBezTo>
                <a:cubicBezTo>
                  <a:pt x="2713690" y="1035709"/>
                  <a:pt x="3453464" y="1659884"/>
                  <a:pt x="2867025" y="2363797"/>
                </a:cubicBezTo>
                <a:cubicBezTo>
                  <a:pt x="2667604" y="2601922"/>
                  <a:pt x="2312386" y="2384441"/>
                  <a:pt x="1805845" y="2024801"/>
                </a:cubicBezTo>
                <a:cubicBezTo>
                  <a:pt x="1562073" y="1880557"/>
                  <a:pt x="1066800" y="2143173"/>
                  <a:pt x="1066800" y="1906596"/>
                </a:cubicBezTo>
                <a:lnTo>
                  <a:pt x="0" y="65881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2857500" y="3106698"/>
            <a:ext cx="3343304" cy="1882817"/>
          </a:xfrm>
          <a:custGeom>
            <a:avLst/>
            <a:gdLst>
              <a:gd name="connsiteX0" fmla="*/ 0 w 1981200"/>
              <a:gd name="connsiteY0" fmla="*/ 762000 h 1524000"/>
              <a:gd name="connsiteX1" fmla="*/ 386622 w 1981200"/>
              <a:gd name="connsiteY1" fmla="*/ 158021 h 1524000"/>
              <a:gd name="connsiteX2" fmla="*/ 990602 w 1981200"/>
              <a:gd name="connsiteY2" fmla="*/ 1 h 1524000"/>
              <a:gd name="connsiteX3" fmla="*/ 1594582 w 1981200"/>
              <a:gd name="connsiteY3" fmla="*/ 158022 h 1524000"/>
              <a:gd name="connsiteX4" fmla="*/ 1981201 w 1981200"/>
              <a:gd name="connsiteY4" fmla="*/ 762003 h 1524000"/>
              <a:gd name="connsiteX5" fmla="*/ 1594580 w 1981200"/>
              <a:gd name="connsiteY5" fmla="*/ 1365983 h 1524000"/>
              <a:gd name="connsiteX6" fmla="*/ 990600 w 1981200"/>
              <a:gd name="connsiteY6" fmla="*/ 1524003 h 1524000"/>
              <a:gd name="connsiteX7" fmla="*/ 386620 w 1981200"/>
              <a:gd name="connsiteY7" fmla="*/ 1365982 h 1524000"/>
              <a:gd name="connsiteX8" fmla="*/ 0 w 1981200"/>
              <a:gd name="connsiteY8" fmla="*/ 762002 h 1524000"/>
              <a:gd name="connsiteX9" fmla="*/ 0 w 1981200"/>
              <a:gd name="connsiteY9" fmla="*/ 762000 h 1524000"/>
              <a:gd name="connsiteX0" fmla="*/ 304826 w 2286028"/>
              <a:gd name="connsiteY0" fmla="*/ 896944 h 1658947"/>
              <a:gd name="connsiteX1" fmla="*/ 243773 w 2286028"/>
              <a:gd name="connsiteY1" fmla="*/ 102465 h 1658947"/>
              <a:gd name="connsiteX2" fmla="*/ 1295428 w 2286028"/>
              <a:gd name="connsiteY2" fmla="*/ 134945 h 1658947"/>
              <a:gd name="connsiteX3" fmla="*/ 1899408 w 2286028"/>
              <a:gd name="connsiteY3" fmla="*/ 292966 h 1658947"/>
              <a:gd name="connsiteX4" fmla="*/ 2286027 w 2286028"/>
              <a:gd name="connsiteY4" fmla="*/ 896947 h 1658947"/>
              <a:gd name="connsiteX5" fmla="*/ 1899406 w 2286028"/>
              <a:gd name="connsiteY5" fmla="*/ 1500927 h 1658947"/>
              <a:gd name="connsiteX6" fmla="*/ 1295426 w 2286028"/>
              <a:gd name="connsiteY6" fmla="*/ 1658947 h 1658947"/>
              <a:gd name="connsiteX7" fmla="*/ 691446 w 2286028"/>
              <a:gd name="connsiteY7" fmla="*/ 1500926 h 1658947"/>
              <a:gd name="connsiteX8" fmla="*/ 304826 w 2286028"/>
              <a:gd name="connsiteY8" fmla="*/ 896946 h 1658947"/>
              <a:gd name="connsiteX9" fmla="*/ 304826 w 2286028"/>
              <a:gd name="connsiteY9" fmla="*/ 896944 h 1658947"/>
              <a:gd name="connsiteX0" fmla="*/ 0 w 2628902"/>
              <a:gd name="connsiteY0" fmla="*/ 430219 h 1658947"/>
              <a:gd name="connsiteX1" fmla="*/ 586647 w 2628902"/>
              <a:gd name="connsiteY1" fmla="*/ 102465 h 1658947"/>
              <a:gd name="connsiteX2" fmla="*/ 1638302 w 2628902"/>
              <a:gd name="connsiteY2" fmla="*/ 134945 h 1658947"/>
              <a:gd name="connsiteX3" fmla="*/ 2242282 w 2628902"/>
              <a:gd name="connsiteY3" fmla="*/ 292966 h 1658947"/>
              <a:gd name="connsiteX4" fmla="*/ 2628901 w 2628902"/>
              <a:gd name="connsiteY4" fmla="*/ 896947 h 1658947"/>
              <a:gd name="connsiteX5" fmla="*/ 2242280 w 2628902"/>
              <a:gd name="connsiteY5" fmla="*/ 1500927 h 1658947"/>
              <a:gd name="connsiteX6" fmla="*/ 1638300 w 2628902"/>
              <a:gd name="connsiteY6" fmla="*/ 1658947 h 1658947"/>
              <a:gd name="connsiteX7" fmla="*/ 1034320 w 2628902"/>
              <a:gd name="connsiteY7" fmla="*/ 1500926 h 1658947"/>
              <a:gd name="connsiteX8" fmla="*/ 647700 w 2628902"/>
              <a:gd name="connsiteY8" fmla="*/ 896946 h 1658947"/>
              <a:gd name="connsiteX9" fmla="*/ 0 w 2628902"/>
              <a:gd name="connsiteY9" fmla="*/ 430219 h 1658947"/>
              <a:gd name="connsiteX0" fmla="*/ 0 w 2628902"/>
              <a:gd name="connsiteY0" fmla="*/ 304799 h 1533527"/>
              <a:gd name="connsiteX1" fmla="*/ 681897 w 2628902"/>
              <a:gd name="connsiteY1" fmla="*/ 224695 h 1533527"/>
              <a:gd name="connsiteX2" fmla="*/ 1638302 w 2628902"/>
              <a:gd name="connsiteY2" fmla="*/ 9525 h 1533527"/>
              <a:gd name="connsiteX3" fmla="*/ 2242282 w 2628902"/>
              <a:gd name="connsiteY3" fmla="*/ 167546 h 1533527"/>
              <a:gd name="connsiteX4" fmla="*/ 2628901 w 2628902"/>
              <a:gd name="connsiteY4" fmla="*/ 771527 h 1533527"/>
              <a:gd name="connsiteX5" fmla="*/ 2242280 w 2628902"/>
              <a:gd name="connsiteY5" fmla="*/ 1375507 h 1533527"/>
              <a:gd name="connsiteX6" fmla="*/ 1638300 w 2628902"/>
              <a:gd name="connsiteY6" fmla="*/ 1533527 h 1533527"/>
              <a:gd name="connsiteX7" fmla="*/ 1034320 w 2628902"/>
              <a:gd name="connsiteY7" fmla="*/ 1375506 h 1533527"/>
              <a:gd name="connsiteX8" fmla="*/ 647700 w 2628902"/>
              <a:gd name="connsiteY8" fmla="*/ 771526 h 1533527"/>
              <a:gd name="connsiteX9" fmla="*/ 0 w 2628902"/>
              <a:gd name="connsiteY9" fmla="*/ 304799 h 1533527"/>
              <a:gd name="connsiteX0" fmla="*/ 0 w 3343304"/>
              <a:gd name="connsiteY0" fmla="*/ 306387 h 1535115"/>
              <a:gd name="connsiteX1" fmla="*/ 681897 w 3343304"/>
              <a:gd name="connsiteY1" fmla="*/ 226283 h 1535115"/>
              <a:gd name="connsiteX2" fmla="*/ 1638302 w 3343304"/>
              <a:gd name="connsiteY2" fmla="*/ 11113 h 1535115"/>
              <a:gd name="connsiteX3" fmla="*/ 3099532 w 3343304"/>
              <a:gd name="connsiteY3" fmla="*/ 292959 h 1535115"/>
              <a:gd name="connsiteX4" fmla="*/ 2628901 w 3343304"/>
              <a:gd name="connsiteY4" fmla="*/ 773115 h 1535115"/>
              <a:gd name="connsiteX5" fmla="*/ 2242280 w 3343304"/>
              <a:gd name="connsiteY5" fmla="*/ 1377095 h 1535115"/>
              <a:gd name="connsiteX6" fmla="*/ 1638300 w 3343304"/>
              <a:gd name="connsiteY6" fmla="*/ 1535115 h 1535115"/>
              <a:gd name="connsiteX7" fmla="*/ 1034320 w 3343304"/>
              <a:gd name="connsiteY7" fmla="*/ 1377094 h 1535115"/>
              <a:gd name="connsiteX8" fmla="*/ 647700 w 3343304"/>
              <a:gd name="connsiteY8" fmla="*/ 773114 h 1535115"/>
              <a:gd name="connsiteX9" fmla="*/ 0 w 3343304"/>
              <a:gd name="connsiteY9" fmla="*/ 306387 h 1535115"/>
              <a:gd name="connsiteX0" fmla="*/ 0 w 3343304"/>
              <a:gd name="connsiteY0" fmla="*/ 236577 h 1465305"/>
              <a:gd name="connsiteX1" fmla="*/ 681897 w 3343304"/>
              <a:gd name="connsiteY1" fmla="*/ 156473 h 1465305"/>
              <a:gd name="connsiteX2" fmla="*/ 1571627 w 3343304"/>
              <a:gd name="connsiteY2" fmla="*/ 341353 h 1465305"/>
              <a:gd name="connsiteX3" fmla="*/ 3099532 w 3343304"/>
              <a:gd name="connsiteY3" fmla="*/ 223149 h 1465305"/>
              <a:gd name="connsiteX4" fmla="*/ 2628901 w 3343304"/>
              <a:gd name="connsiteY4" fmla="*/ 703305 h 1465305"/>
              <a:gd name="connsiteX5" fmla="*/ 2242280 w 3343304"/>
              <a:gd name="connsiteY5" fmla="*/ 1307285 h 1465305"/>
              <a:gd name="connsiteX6" fmla="*/ 1638300 w 3343304"/>
              <a:gd name="connsiteY6" fmla="*/ 1465305 h 1465305"/>
              <a:gd name="connsiteX7" fmla="*/ 1034320 w 3343304"/>
              <a:gd name="connsiteY7" fmla="*/ 1307284 h 1465305"/>
              <a:gd name="connsiteX8" fmla="*/ 647700 w 3343304"/>
              <a:gd name="connsiteY8" fmla="*/ 703304 h 1465305"/>
              <a:gd name="connsiteX9" fmla="*/ 0 w 3343304"/>
              <a:gd name="connsiteY9" fmla="*/ 236577 h 1465305"/>
              <a:gd name="connsiteX0" fmla="*/ 0 w 3343304"/>
              <a:gd name="connsiteY0" fmla="*/ 236577 h 1465305"/>
              <a:gd name="connsiteX1" fmla="*/ 681897 w 3343304"/>
              <a:gd name="connsiteY1" fmla="*/ 156473 h 1465305"/>
              <a:gd name="connsiteX2" fmla="*/ 1571627 w 3343304"/>
              <a:gd name="connsiteY2" fmla="*/ 341353 h 1465305"/>
              <a:gd name="connsiteX3" fmla="*/ 3099532 w 3343304"/>
              <a:gd name="connsiteY3" fmla="*/ 223149 h 1465305"/>
              <a:gd name="connsiteX4" fmla="*/ 2628901 w 3343304"/>
              <a:gd name="connsiteY4" fmla="*/ 703305 h 1465305"/>
              <a:gd name="connsiteX5" fmla="*/ 2242280 w 3343304"/>
              <a:gd name="connsiteY5" fmla="*/ 1307285 h 1465305"/>
              <a:gd name="connsiteX6" fmla="*/ 1638300 w 3343304"/>
              <a:gd name="connsiteY6" fmla="*/ 1465305 h 1465305"/>
              <a:gd name="connsiteX7" fmla="*/ 1034320 w 3343304"/>
              <a:gd name="connsiteY7" fmla="*/ 1307284 h 1465305"/>
              <a:gd name="connsiteX8" fmla="*/ 428625 w 3343304"/>
              <a:gd name="connsiteY8" fmla="*/ 808079 h 1465305"/>
              <a:gd name="connsiteX9" fmla="*/ 0 w 3343304"/>
              <a:gd name="connsiteY9" fmla="*/ 236577 h 1465305"/>
              <a:gd name="connsiteX0" fmla="*/ 0 w 3343304"/>
              <a:gd name="connsiteY0" fmla="*/ 236577 h 1509755"/>
              <a:gd name="connsiteX1" fmla="*/ 681897 w 3343304"/>
              <a:gd name="connsiteY1" fmla="*/ 156473 h 1509755"/>
              <a:gd name="connsiteX2" fmla="*/ 1571627 w 3343304"/>
              <a:gd name="connsiteY2" fmla="*/ 341353 h 1509755"/>
              <a:gd name="connsiteX3" fmla="*/ 3099532 w 3343304"/>
              <a:gd name="connsiteY3" fmla="*/ 223149 h 1509755"/>
              <a:gd name="connsiteX4" fmla="*/ 2628901 w 3343304"/>
              <a:gd name="connsiteY4" fmla="*/ 703305 h 1509755"/>
              <a:gd name="connsiteX5" fmla="*/ 2242280 w 3343304"/>
              <a:gd name="connsiteY5" fmla="*/ 1307285 h 1509755"/>
              <a:gd name="connsiteX6" fmla="*/ 1638300 w 3343304"/>
              <a:gd name="connsiteY6" fmla="*/ 1465305 h 1509755"/>
              <a:gd name="connsiteX7" fmla="*/ 1158145 w 3343304"/>
              <a:gd name="connsiteY7" fmla="*/ 1040584 h 1509755"/>
              <a:gd name="connsiteX8" fmla="*/ 428625 w 3343304"/>
              <a:gd name="connsiteY8" fmla="*/ 808079 h 1509755"/>
              <a:gd name="connsiteX9" fmla="*/ 0 w 3343304"/>
              <a:gd name="connsiteY9" fmla="*/ 236577 h 1509755"/>
              <a:gd name="connsiteX0" fmla="*/ 0 w 3343304"/>
              <a:gd name="connsiteY0" fmla="*/ 236577 h 1509755"/>
              <a:gd name="connsiteX1" fmla="*/ 681897 w 3343304"/>
              <a:gd name="connsiteY1" fmla="*/ 156473 h 1509755"/>
              <a:gd name="connsiteX2" fmla="*/ 1571627 w 3343304"/>
              <a:gd name="connsiteY2" fmla="*/ 341353 h 1509755"/>
              <a:gd name="connsiteX3" fmla="*/ 3099532 w 3343304"/>
              <a:gd name="connsiteY3" fmla="*/ 223149 h 1509755"/>
              <a:gd name="connsiteX4" fmla="*/ 2628901 w 3343304"/>
              <a:gd name="connsiteY4" fmla="*/ 703305 h 1509755"/>
              <a:gd name="connsiteX5" fmla="*/ 2242280 w 3343304"/>
              <a:gd name="connsiteY5" fmla="*/ 1307285 h 1509755"/>
              <a:gd name="connsiteX6" fmla="*/ 1638300 w 3343304"/>
              <a:gd name="connsiteY6" fmla="*/ 1465305 h 1509755"/>
              <a:gd name="connsiteX7" fmla="*/ 1158145 w 3343304"/>
              <a:gd name="connsiteY7" fmla="*/ 1040584 h 1509755"/>
              <a:gd name="connsiteX8" fmla="*/ 247650 w 3343304"/>
              <a:gd name="connsiteY8" fmla="*/ 684254 h 1509755"/>
              <a:gd name="connsiteX9" fmla="*/ 0 w 3343304"/>
              <a:gd name="connsiteY9" fmla="*/ 236577 h 1509755"/>
              <a:gd name="connsiteX0" fmla="*/ 0 w 3343304"/>
              <a:gd name="connsiteY0" fmla="*/ 236577 h 1909805"/>
              <a:gd name="connsiteX1" fmla="*/ 681897 w 3343304"/>
              <a:gd name="connsiteY1" fmla="*/ 156473 h 1909805"/>
              <a:gd name="connsiteX2" fmla="*/ 1571627 w 3343304"/>
              <a:gd name="connsiteY2" fmla="*/ 341353 h 1909805"/>
              <a:gd name="connsiteX3" fmla="*/ 3099532 w 3343304"/>
              <a:gd name="connsiteY3" fmla="*/ 223149 h 1909805"/>
              <a:gd name="connsiteX4" fmla="*/ 2628901 w 3343304"/>
              <a:gd name="connsiteY4" fmla="*/ 703305 h 1909805"/>
              <a:gd name="connsiteX5" fmla="*/ 2242280 w 3343304"/>
              <a:gd name="connsiteY5" fmla="*/ 1307285 h 1909805"/>
              <a:gd name="connsiteX6" fmla="*/ 1143000 w 3343304"/>
              <a:gd name="connsiteY6" fmla="*/ 1865355 h 1909805"/>
              <a:gd name="connsiteX7" fmla="*/ 1158145 w 3343304"/>
              <a:gd name="connsiteY7" fmla="*/ 1040584 h 1909805"/>
              <a:gd name="connsiteX8" fmla="*/ 247650 w 3343304"/>
              <a:gd name="connsiteY8" fmla="*/ 684254 h 1909805"/>
              <a:gd name="connsiteX9" fmla="*/ 0 w 3343304"/>
              <a:gd name="connsiteY9" fmla="*/ 236577 h 1909805"/>
              <a:gd name="connsiteX0" fmla="*/ 0 w 3343304"/>
              <a:gd name="connsiteY0" fmla="*/ 236577 h 1868530"/>
              <a:gd name="connsiteX1" fmla="*/ 681897 w 3343304"/>
              <a:gd name="connsiteY1" fmla="*/ 156473 h 1868530"/>
              <a:gd name="connsiteX2" fmla="*/ 1571627 w 3343304"/>
              <a:gd name="connsiteY2" fmla="*/ 341353 h 1868530"/>
              <a:gd name="connsiteX3" fmla="*/ 3099532 w 3343304"/>
              <a:gd name="connsiteY3" fmla="*/ 223149 h 1868530"/>
              <a:gd name="connsiteX4" fmla="*/ 2628901 w 3343304"/>
              <a:gd name="connsiteY4" fmla="*/ 703305 h 1868530"/>
              <a:gd name="connsiteX5" fmla="*/ 2242280 w 3343304"/>
              <a:gd name="connsiteY5" fmla="*/ 1307285 h 1868530"/>
              <a:gd name="connsiteX6" fmla="*/ 1143000 w 3343304"/>
              <a:gd name="connsiteY6" fmla="*/ 1865355 h 1868530"/>
              <a:gd name="connsiteX7" fmla="*/ 872395 w 3343304"/>
              <a:gd name="connsiteY7" fmla="*/ 1288234 h 1868530"/>
              <a:gd name="connsiteX8" fmla="*/ 247650 w 3343304"/>
              <a:gd name="connsiteY8" fmla="*/ 684254 h 1868530"/>
              <a:gd name="connsiteX9" fmla="*/ 0 w 3343304"/>
              <a:gd name="connsiteY9" fmla="*/ 236577 h 1868530"/>
              <a:gd name="connsiteX0" fmla="*/ 0 w 3343304"/>
              <a:gd name="connsiteY0" fmla="*/ 236577 h 1882817"/>
              <a:gd name="connsiteX1" fmla="*/ 681897 w 3343304"/>
              <a:gd name="connsiteY1" fmla="*/ 156473 h 1882817"/>
              <a:gd name="connsiteX2" fmla="*/ 1571627 w 3343304"/>
              <a:gd name="connsiteY2" fmla="*/ 341353 h 1882817"/>
              <a:gd name="connsiteX3" fmla="*/ 3099532 w 3343304"/>
              <a:gd name="connsiteY3" fmla="*/ 223149 h 1882817"/>
              <a:gd name="connsiteX4" fmla="*/ 2628901 w 3343304"/>
              <a:gd name="connsiteY4" fmla="*/ 703305 h 1882817"/>
              <a:gd name="connsiteX5" fmla="*/ 1689830 w 3343304"/>
              <a:gd name="connsiteY5" fmla="*/ 1183460 h 1882817"/>
              <a:gd name="connsiteX6" fmla="*/ 1143000 w 3343304"/>
              <a:gd name="connsiteY6" fmla="*/ 1865355 h 1882817"/>
              <a:gd name="connsiteX7" fmla="*/ 872395 w 3343304"/>
              <a:gd name="connsiteY7" fmla="*/ 1288234 h 1882817"/>
              <a:gd name="connsiteX8" fmla="*/ 247650 w 3343304"/>
              <a:gd name="connsiteY8" fmla="*/ 684254 h 1882817"/>
              <a:gd name="connsiteX9" fmla="*/ 0 w 3343304"/>
              <a:gd name="connsiteY9" fmla="*/ 236577 h 1882817"/>
              <a:gd name="connsiteX0" fmla="*/ 0 w 3343304"/>
              <a:gd name="connsiteY0" fmla="*/ 236577 h 1882817"/>
              <a:gd name="connsiteX1" fmla="*/ 681897 w 3343304"/>
              <a:gd name="connsiteY1" fmla="*/ 156473 h 1882817"/>
              <a:gd name="connsiteX2" fmla="*/ 2028827 w 3343304"/>
              <a:gd name="connsiteY2" fmla="*/ 46078 h 1882817"/>
              <a:gd name="connsiteX3" fmla="*/ 3099532 w 3343304"/>
              <a:gd name="connsiteY3" fmla="*/ 223149 h 1882817"/>
              <a:gd name="connsiteX4" fmla="*/ 2628901 w 3343304"/>
              <a:gd name="connsiteY4" fmla="*/ 703305 h 1882817"/>
              <a:gd name="connsiteX5" fmla="*/ 1689830 w 3343304"/>
              <a:gd name="connsiteY5" fmla="*/ 1183460 h 1882817"/>
              <a:gd name="connsiteX6" fmla="*/ 1143000 w 3343304"/>
              <a:gd name="connsiteY6" fmla="*/ 1865355 h 1882817"/>
              <a:gd name="connsiteX7" fmla="*/ 872395 w 3343304"/>
              <a:gd name="connsiteY7" fmla="*/ 1288234 h 1882817"/>
              <a:gd name="connsiteX8" fmla="*/ 247650 w 3343304"/>
              <a:gd name="connsiteY8" fmla="*/ 684254 h 1882817"/>
              <a:gd name="connsiteX9" fmla="*/ 0 w 3343304"/>
              <a:gd name="connsiteY9" fmla="*/ 236577 h 188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3304" h="1882817">
                <a:moveTo>
                  <a:pt x="0" y="236577"/>
                </a:moveTo>
                <a:cubicBezTo>
                  <a:pt x="0" y="0"/>
                  <a:pt x="438124" y="300717"/>
                  <a:pt x="681897" y="156473"/>
                </a:cubicBezTo>
                <a:cubicBezTo>
                  <a:pt x="855063" y="54008"/>
                  <a:pt x="1625888" y="34965"/>
                  <a:pt x="2028827" y="46078"/>
                </a:cubicBezTo>
                <a:cubicBezTo>
                  <a:pt x="2431766" y="57191"/>
                  <a:pt x="2926366" y="120684"/>
                  <a:pt x="3099532" y="223149"/>
                </a:cubicBezTo>
                <a:cubicBezTo>
                  <a:pt x="3343304" y="367393"/>
                  <a:pt x="2628902" y="466727"/>
                  <a:pt x="2628901" y="703305"/>
                </a:cubicBezTo>
                <a:cubicBezTo>
                  <a:pt x="2628901" y="939882"/>
                  <a:pt x="1933602" y="1039216"/>
                  <a:pt x="1689830" y="1183460"/>
                </a:cubicBezTo>
                <a:cubicBezTo>
                  <a:pt x="1516665" y="1285925"/>
                  <a:pt x="1279239" y="1847893"/>
                  <a:pt x="1143000" y="1865355"/>
                </a:cubicBezTo>
                <a:cubicBezTo>
                  <a:pt x="1006761" y="1882817"/>
                  <a:pt x="1045561" y="1390699"/>
                  <a:pt x="872395" y="1288234"/>
                </a:cubicBezTo>
                <a:cubicBezTo>
                  <a:pt x="628623" y="1143990"/>
                  <a:pt x="247650" y="920831"/>
                  <a:pt x="247650" y="684254"/>
                </a:cubicBezTo>
                <a:lnTo>
                  <a:pt x="0" y="236577"/>
                </a:lnTo>
                <a:close/>
              </a:path>
            </a:pathLst>
          </a:cu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1952624" y="3853722"/>
            <a:ext cx="3228977" cy="2069284"/>
          </a:xfrm>
          <a:custGeom>
            <a:avLst/>
            <a:gdLst>
              <a:gd name="connsiteX0" fmla="*/ 0 w 1981200"/>
              <a:gd name="connsiteY0" fmla="*/ 762000 h 1524000"/>
              <a:gd name="connsiteX1" fmla="*/ 386622 w 1981200"/>
              <a:gd name="connsiteY1" fmla="*/ 158021 h 1524000"/>
              <a:gd name="connsiteX2" fmla="*/ 990602 w 1981200"/>
              <a:gd name="connsiteY2" fmla="*/ 1 h 1524000"/>
              <a:gd name="connsiteX3" fmla="*/ 1594582 w 1981200"/>
              <a:gd name="connsiteY3" fmla="*/ 158022 h 1524000"/>
              <a:gd name="connsiteX4" fmla="*/ 1981201 w 1981200"/>
              <a:gd name="connsiteY4" fmla="*/ 762003 h 1524000"/>
              <a:gd name="connsiteX5" fmla="*/ 1594580 w 1981200"/>
              <a:gd name="connsiteY5" fmla="*/ 1365983 h 1524000"/>
              <a:gd name="connsiteX6" fmla="*/ 990600 w 1981200"/>
              <a:gd name="connsiteY6" fmla="*/ 1524003 h 1524000"/>
              <a:gd name="connsiteX7" fmla="*/ 386620 w 1981200"/>
              <a:gd name="connsiteY7" fmla="*/ 1365982 h 1524000"/>
              <a:gd name="connsiteX8" fmla="*/ 0 w 1981200"/>
              <a:gd name="connsiteY8" fmla="*/ 762002 h 1524000"/>
              <a:gd name="connsiteX9" fmla="*/ 0 w 1981200"/>
              <a:gd name="connsiteY9" fmla="*/ 762000 h 1524000"/>
              <a:gd name="connsiteX0" fmla="*/ 0 w 1981202"/>
              <a:gd name="connsiteY0" fmla="*/ 1125544 h 1887547"/>
              <a:gd name="connsiteX1" fmla="*/ 338997 w 1981202"/>
              <a:gd name="connsiteY1" fmla="*/ 102465 h 1887547"/>
              <a:gd name="connsiteX2" fmla="*/ 990602 w 1981202"/>
              <a:gd name="connsiteY2" fmla="*/ 363545 h 1887547"/>
              <a:gd name="connsiteX3" fmla="*/ 1594582 w 1981202"/>
              <a:gd name="connsiteY3" fmla="*/ 521566 h 1887547"/>
              <a:gd name="connsiteX4" fmla="*/ 1981201 w 1981202"/>
              <a:gd name="connsiteY4" fmla="*/ 1125547 h 1887547"/>
              <a:gd name="connsiteX5" fmla="*/ 1594580 w 1981202"/>
              <a:gd name="connsiteY5" fmla="*/ 1729527 h 1887547"/>
              <a:gd name="connsiteX6" fmla="*/ 990600 w 1981202"/>
              <a:gd name="connsiteY6" fmla="*/ 1887547 h 1887547"/>
              <a:gd name="connsiteX7" fmla="*/ 386620 w 1981202"/>
              <a:gd name="connsiteY7" fmla="*/ 1729526 h 1887547"/>
              <a:gd name="connsiteX8" fmla="*/ 0 w 1981202"/>
              <a:gd name="connsiteY8" fmla="*/ 1125546 h 1887547"/>
              <a:gd name="connsiteX9" fmla="*/ 0 w 1981202"/>
              <a:gd name="connsiteY9" fmla="*/ 1125544 h 1887547"/>
              <a:gd name="connsiteX0" fmla="*/ 0 w 1981202"/>
              <a:gd name="connsiteY0" fmla="*/ 1125544 h 1887547"/>
              <a:gd name="connsiteX1" fmla="*/ 338997 w 1981202"/>
              <a:gd name="connsiteY1" fmla="*/ 102465 h 1887547"/>
              <a:gd name="connsiteX2" fmla="*/ 990602 w 1981202"/>
              <a:gd name="connsiteY2" fmla="*/ 363545 h 1887547"/>
              <a:gd name="connsiteX3" fmla="*/ 1442182 w 1981202"/>
              <a:gd name="connsiteY3" fmla="*/ 921616 h 1887547"/>
              <a:gd name="connsiteX4" fmla="*/ 1981201 w 1981202"/>
              <a:gd name="connsiteY4" fmla="*/ 1125547 h 1887547"/>
              <a:gd name="connsiteX5" fmla="*/ 1594580 w 1981202"/>
              <a:gd name="connsiteY5" fmla="*/ 1729527 h 1887547"/>
              <a:gd name="connsiteX6" fmla="*/ 990600 w 1981202"/>
              <a:gd name="connsiteY6" fmla="*/ 1887547 h 1887547"/>
              <a:gd name="connsiteX7" fmla="*/ 386620 w 1981202"/>
              <a:gd name="connsiteY7" fmla="*/ 1729526 h 1887547"/>
              <a:gd name="connsiteX8" fmla="*/ 0 w 1981202"/>
              <a:gd name="connsiteY8" fmla="*/ 1125546 h 1887547"/>
              <a:gd name="connsiteX9" fmla="*/ 0 w 1981202"/>
              <a:gd name="connsiteY9" fmla="*/ 1125544 h 1887547"/>
              <a:gd name="connsiteX0" fmla="*/ 0 w 1981202"/>
              <a:gd name="connsiteY0" fmla="*/ 1125544 h 1887547"/>
              <a:gd name="connsiteX1" fmla="*/ 338997 w 1981202"/>
              <a:gd name="connsiteY1" fmla="*/ 102465 h 1887547"/>
              <a:gd name="connsiteX2" fmla="*/ 990602 w 1981202"/>
              <a:gd name="connsiteY2" fmla="*/ 363545 h 1887547"/>
              <a:gd name="connsiteX3" fmla="*/ 1442182 w 1981202"/>
              <a:gd name="connsiteY3" fmla="*/ 921616 h 1887547"/>
              <a:gd name="connsiteX4" fmla="*/ 1981201 w 1981202"/>
              <a:gd name="connsiteY4" fmla="*/ 1554172 h 1887547"/>
              <a:gd name="connsiteX5" fmla="*/ 1594580 w 1981202"/>
              <a:gd name="connsiteY5" fmla="*/ 1729527 h 1887547"/>
              <a:gd name="connsiteX6" fmla="*/ 990600 w 1981202"/>
              <a:gd name="connsiteY6" fmla="*/ 1887547 h 1887547"/>
              <a:gd name="connsiteX7" fmla="*/ 386620 w 1981202"/>
              <a:gd name="connsiteY7" fmla="*/ 1729526 h 1887547"/>
              <a:gd name="connsiteX8" fmla="*/ 0 w 1981202"/>
              <a:gd name="connsiteY8" fmla="*/ 1125546 h 1887547"/>
              <a:gd name="connsiteX9" fmla="*/ 0 w 1981202"/>
              <a:gd name="connsiteY9" fmla="*/ 1125544 h 1887547"/>
              <a:gd name="connsiteX0" fmla="*/ 0 w 1981202"/>
              <a:gd name="connsiteY0" fmla="*/ 1125544 h 1931997"/>
              <a:gd name="connsiteX1" fmla="*/ 338997 w 1981202"/>
              <a:gd name="connsiteY1" fmla="*/ 102465 h 1931997"/>
              <a:gd name="connsiteX2" fmla="*/ 990602 w 1981202"/>
              <a:gd name="connsiteY2" fmla="*/ 363545 h 1931997"/>
              <a:gd name="connsiteX3" fmla="*/ 1442182 w 1981202"/>
              <a:gd name="connsiteY3" fmla="*/ 921616 h 1931997"/>
              <a:gd name="connsiteX4" fmla="*/ 1981201 w 1981202"/>
              <a:gd name="connsiteY4" fmla="*/ 1554172 h 1931997"/>
              <a:gd name="connsiteX5" fmla="*/ 1004030 w 1981202"/>
              <a:gd name="connsiteY5" fmla="*/ 1462827 h 1931997"/>
              <a:gd name="connsiteX6" fmla="*/ 990600 w 1981202"/>
              <a:gd name="connsiteY6" fmla="*/ 1887547 h 1931997"/>
              <a:gd name="connsiteX7" fmla="*/ 386620 w 1981202"/>
              <a:gd name="connsiteY7" fmla="*/ 1729526 h 1931997"/>
              <a:gd name="connsiteX8" fmla="*/ 0 w 1981202"/>
              <a:gd name="connsiteY8" fmla="*/ 1125546 h 1931997"/>
              <a:gd name="connsiteX9" fmla="*/ 0 w 1981202"/>
              <a:gd name="connsiteY9" fmla="*/ 1125544 h 1931997"/>
              <a:gd name="connsiteX0" fmla="*/ 0 w 1981202"/>
              <a:gd name="connsiteY0" fmla="*/ 1125544 h 1984385"/>
              <a:gd name="connsiteX1" fmla="*/ 338997 w 1981202"/>
              <a:gd name="connsiteY1" fmla="*/ 102465 h 1984385"/>
              <a:gd name="connsiteX2" fmla="*/ 990602 w 1981202"/>
              <a:gd name="connsiteY2" fmla="*/ 363545 h 1984385"/>
              <a:gd name="connsiteX3" fmla="*/ 1442182 w 1981202"/>
              <a:gd name="connsiteY3" fmla="*/ 921616 h 1984385"/>
              <a:gd name="connsiteX4" fmla="*/ 1981201 w 1981202"/>
              <a:gd name="connsiteY4" fmla="*/ 1554172 h 1984385"/>
              <a:gd name="connsiteX5" fmla="*/ 1004030 w 1981202"/>
              <a:gd name="connsiteY5" fmla="*/ 1462827 h 1984385"/>
              <a:gd name="connsiteX6" fmla="*/ 990600 w 1981202"/>
              <a:gd name="connsiteY6" fmla="*/ 1887547 h 1984385"/>
              <a:gd name="connsiteX7" fmla="*/ 558070 w 1981202"/>
              <a:gd name="connsiteY7" fmla="*/ 881801 h 1984385"/>
              <a:gd name="connsiteX8" fmla="*/ 0 w 1981202"/>
              <a:gd name="connsiteY8" fmla="*/ 1125546 h 1984385"/>
              <a:gd name="connsiteX9" fmla="*/ 0 w 1981202"/>
              <a:gd name="connsiteY9" fmla="*/ 1125544 h 1984385"/>
              <a:gd name="connsiteX0" fmla="*/ 0 w 1981202"/>
              <a:gd name="connsiteY0" fmla="*/ 1125544 h 1790749"/>
              <a:gd name="connsiteX1" fmla="*/ 338997 w 1981202"/>
              <a:gd name="connsiteY1" fmla="*/ 102465 h 1790749"/>
              <a:gd name="connsiteX2" fmla="*/ 990602 w 1981202"/>
              <a:gd name="connsiteY2" fmla="*/ 363545 h 1790749"/>
              <a:gd name="connsiteX3" fmla="*/ 1442182 w 1981202"/>
              <a:gd name="connsiteY3" fmla="*/ 921616 h 1790749"/>
              <a:gd name="connsiteX4" fmla="*/ 1981201 w 1981202"/>
              <a:gd name="connsiteY4" fmla="*/ 1554172 h 1790749"/>
              <a:gd name="connsiteX5" fmla="*/ 1004030 w 1981202"/>
              <a:gd name="connsiteY5" fmla="*/ 1462827 h 1790749"/>
              <a:gd name="connsiteX6" fmla="*/ 558070 w 1981202"/>
              <a:gd name="connsiteY6" fmla="*/ 881801 h 1790749"/>
              <a:gd name="connsiteX7" fmla="*/ 0 w 1981202"/>
              <a:gd name="connsiteY7" fmla="*/ 1125546 h 1790749"/>
              <a:gd name="connsiteX8" fmla="*/ 0 w 1981202"/>
              <a:gd name="connsiteY8" fmla="*/ 1125544 h 1790749"/>
              <a:gd name="connsiteX0" fmla="*/ 0 w 2390777"/>
              <a:gd name="connsiteY0" fmla="*/ 830269 h 1790749"/>
              <a:gd name="connsiteX1" fmla="*/ 748572 w 2390777"/>
              <a:gd name="connsiteY1" fmla="*/ 102465 h 1790749"/>
              <a:gd name="connsiteX2" fmla="*/ 1400177 w 2390777"/>
              <a:gd name="connsiteY2" fmla="*/ 363545 h 1790749"/>
              <a:gd name="connsiteX3" fmla="*/ 1851757 w 2390777"/>
              <a:gd name="connsiteY3" fmla="*/ 921616 h 1790749"/>
              <a:gd name="connsiteX4" fmla="*/ 2390776 w 2390777"/>
              <a:gd name="connsiteY4" fmla="*/ 1554172 h 1790749"/>
              <a:gd name="connsiteX5" fmla="*/ 1413605 w 2390777"/>
              <a:gd name="connsiteY5" fmla="*/ 1462827 h 1790749"/>
              <a:gd name="connsiteX6" fmla="*/ 967645 w 2390777"/>
              <a:gd name="connsiteY6" fmla="*/ 881801 h 1790749"/>
              <a:gd name="connsiteX7" fmla="*/ 409575 w 2390777"/>
              <a:gd name="connsiteY7" fmla="*/ 1125546 h 1790749"/>
              <a:gd name="connsiteX8" fmla="*/ 0 w 2390777"/>
              <a:gd name="connsiteY8" fmla="*/ 830269 h 1790749"/>
              <a:gd name="connsiteX0" fmla="*/ 0 w 2390777"/>
              <a:gd name="connsiteY0" fmla="*/ 830269 h 1790749"/>
              <a:gd name="connsiteX1" fmla="*/ 748572 w 2390777"/>
              <a:gd name="connsiteY1" fmla="*/ 102465 h 1790749"/>
              <a:gd name="connsiteX2" fmla="*/ 1400177 w 2390777"/>
              <a:gd name="connsiteY2" fmla="*/ 363545 h 1790749"/>
              <a:gd name="connsiteX3" fmla="*/ 1851757 w 2390777"/>
              <a:gd name="connsiteY3" fmla="*/ 921616 h 1790749"/>
              <a:gd name="connsiteX4" fmla="*/ 2390776 w 2390777"/>
              <a:gd name="connsiteY4" fmla="*/ 1554172 h 1790749"/>
              <a:gd name="connsiteX5" fmla="*/ 1413605 w 2390777"/>
              <a:gd name="connsiteY5" fmla="*/ 1462827 h 1790749"/>
              <a:gd name="connsiteX6" fmla="*/ 872395 w 2390777"/>
              <a:gd name="connsiteY6" fmla="*/ 1491401 h 1790749"/>
              <a:gd name="connsiteX7" fmla="*/ 409575 w 2390777"/>
              <a:gd name="connsiteY7" fmla="*/ 1125546 h 1790749"/>
              <a:gd name="connsiteX8" fmla="*/ 0 w 2390777"/>
              <a:gd name="connsiteY8" fmla="*/ 830269 h 1790749"/>
              <a:gd name="connsiteX0" fmla="*/ 0 w 2390777"/>
              <a:gd name="connsiteY0" fmla="*/ 830269 h 1790749"/>
              <a:gd name="connsiteX1" fmla="*/ 748572 w 2390777"/>
              <a:gd name="connsiteY1" fmla="*/ 102465 h 1790749"/>
              <a:gd name="connsiteX2" fmla="*/ 1400177 w 2390777"/>
              <a:gd name="connsiteY2" fmla="*/ 363545 h 1790749"/>
              <a:gd name="connsiteX3" fmla="*/ 1851757 w 2390777"/>
              <a:gd name="connsiteY3" fmla="*/ 921616 h 1790749"/>
              <a:gd name="connsiteX4" fmla="*/ 2390776 w 2390777"/>
              <a:gd name="connsiteY4" fmla="*/ 1554172 h 1790749"/>
              <a:gd name="connsiteX5" fmla="*/ 1413605 w 2390777"/>
              <a:gd name="connsiteY5" fmla="*/ 1462827 h 1790749"/>
              <a:gd name="connsiteX6" fmla="*/ 872395 w 2390777"/>
              <a:gd name="connsiteY6" fmla="*/ 1491401 h 1790749"/>
              <a:gd name="connsiteX7" fmla="*/ 238125 w 2390777"/>
              <a:gd name="connsiteY7" fmla="*/ 1106496 h 1790749"/>
              <a:gd name="connsiteX8" fmla="*/ 0 w 2390777"/>
              <a:gd name="connsiteY8" fmla="*/ 830269 h 1790749"/>
              <a:gd name="connsiteX0" fmla="*/ 0 w 3228977"/>
              <a:gd name="connsiteY0" fmla="*/ 630244 h 1790749"/>
              <a:gd name="connsiteX1" fmla="*/ 1586772 w 3228977"/>
              <a:gd name="connsiteY1" fmla="*/ 102465 h 1790749"/>
              <a:gd name="connsiteX2" fmla="*/ 2238377 w 3228977"/>
              <a:gd name="connsiteY2" fmla="*/ 363545 h 1790749"/>
              <a:gd name="connsiteX3" fmla="*/ 2689957 w 3228977"/>
              <a:gd name="connsiteY3" fmla="*/ 921616 h 1790749"/>
              <a:gd name="connsiteX4" fmla="*/ 3228976 w 3228977"/>
              <a:gd name="connsiteY4" fmla="*/ 1554172 h 1790749"/>
              <a:gd name="connsiteX5" fmla="*/ 2251805 w 3228977"/>
              <a:gd name="connsiteY5" fmla="*/ 1462827 h 1790749"/>
              <a:gd name="connsiteX6" fmla="*/ 1710595 w 3228977"/>
              <a:gd name="connsiteY6" fmla="*/ 1491401 h 1790749"/>
              <a:gd name="connsiteX7" fmla="*/ 1076325 w 3228977"/>
              <a:gd name="connsiteY7" fmla="*/ 1106496 h 1790749"/>
              <a:gd name="connsiteX8" fmla="*/ 0 w 3228977"/>
              <a:gd name="connsiteY8" fmla="*/ 630244 h 1790749"/>
              <a:gd name="connsiteX0" fmla="*/ 0 w 3228977"/>
              <a:gd name="connsiteY0" fmla="*/ 1011244 h 2171749"/>
              <a:gd name="connsiteX1" fmla="*/ 1158147 w 3228977"/>
              <a:gd name="connsiteY1" fmla="*/ 102465 h 2171749"/>
              <a:gd name="connsiteX2" fmla="*/ 2238377 w 3228977"/>
              <a:gd name="connsiteY2" fmla="*/ 744545 h 2171749"/>
              <a:gd name="connsiteX3" fmla="*/ 2689957 w 3228977"/>
              <a:gd name="connsiteY3" fmla="*/ 1302616 h 2171749"/>
              <a:gd name="connsiteX4" fmla="*/ 3228976 w 3228977"/>
              <a:gd name="connsiteY4" fmla="*/ 1935172 h 2171749"/>
              <a:gd name="connsiteX5" fmla="*/ 2251805 w 3228977"/>
              <a:gd name="connsiteY5" fmla="*/ 1843827 h 2171749"/>
              <a:gd name="connsiteX6" fmla="*/ 1710595 w 3228977"/>
              <a:gd name="connsiteY6" fmla="*/ 1872401 h 2171749"/>
              <a:gd name="connsiteX7" fmla="*/ 1076325 w 3228977"/>
              <a:gd name="connsiteY7" fmla="*/ 1487496 h 2171749"/>
              <a:gd name="connsiteX8" fmla="*/ 0 w 3228977"/>
              <a:gd name="connsiteY8" fmla="*/ 1011244 h 2171749"/>
              <a:gd name="connsiteX0" fmla="*/ 0 w 3228977"/>
              <a:gd name="connsiteY0" fmla="*/ 908779 h 2069284"/>
              <a:gd name="connsiteX1" fmla="*/ 1158147 w 3228977"/>
              <a:gd name="connsiteY1" fmla="*/ 0 h 2069284"/>
              <a:gd name="connsiteX2" fmla="*/ 2238377 w 3228977"/>
              <a:gd name="connsiteY2" fmla="*/ 642080 h 2069284"/>
              <a:gd name="connsiteX3" fmla="*/ 2689957 w 3228977"/>
              <a:gd name="connsiteY3" fmla="*/ 1200151 h 2069284"/>
              <a:gd name="connsiteX4" fmla="*/ 3228976 w 3228977"/>
              <a:gd name="connsiteY4" fmla="*/ 1832707 h 2069284"/>
              <a:gd name="connsiteX5" fmla="*/ 2251805 w 3228977"/>
              <a:gd name="connsiteY5" fmla="*/ 1741362 h 2069284"/>
              <a:gd name="connsiteX6" fmla="*/ 1710595 w 3228977"/>
              <a:gd name="connsiteY6" fmla="*/ 1769936 h 2069284"/>
              <a:gd name="connsiteX7" fmla="*/ 1076325 w 3228977"/>
              <a:gd name="connsiteY7" fmla="*/ 1385031 h 2069284"/>
              <a:gd name="connsiteX8" fmla="*/ 0 w 3228977"/>
              <a:gd name="connsiteY8" fmla="*/ 908779 h 2069284"/>
              <a:gd name="connsiteX0" fmla="*/ 0 w 3228977"/>
              <a:gd name="connsiteY0" fmla="*/ 908779 h 2069284"/>
              <a:gd name="connsiteX1" fmla="*/ 1158147 w 3228977"/>
              <a:gd name="connsiteY1" fmla="*/ 0 h 2069284"/>
              <a:gd name="connsiteX2" fmla="*/ 2238377 w 3228977"/>
              <a:gd name="connsiteY2" fmla="*/ 642080 h 2069284"/>
              <a:gd name="connsiteX3" fmla="*/ 2689957 w 3228977"/>
              <a:gd name="connsiteY3" fmla="*/ 1200151 h 2069284"/>
              <a:gd name="connsiteX4" fmla="*/ 3228976 w 3228977"/>
              <a:gd name="connsiteY4" fmla="*/ 1832707 h 2069284"/>
              <a:gd name="connsiteX5" fmla="*/ 2251805 w 3228977"/>
              <a:gd name="connsiteY5" fmla="*/ 1741362 h 2069284"/>
              <a:gd name="connsiteX6" fmla="*/ 1710595 w 3228977"/>
              <a:gd name="connsiteY6" fmla="*/ 1769936 h 2069284"/>
              <a:gd name="connsiteX7" fmla="*/ 1076325 w 3228977"/>
              <a:gd name="connsiteY7" fmla="*/ 1385031 h 2069284"/>
              <a:gd name="connsiteX8" fmla="*/ 0 w 3228977"/>
              <a:gd name="connsiteY8" fmla="*/ 908779 h 2069284"/>
              <a:gd name="connsiteX0" fmla="*/ 0 w 3228977"/>
              <a:gd name="connsiteY0" fmla="*/ 908779 h 2069284"/>
              <a:gd name="connsiteX1" fmla="*/ 1158147 w 3228977"/>
              <a:gd name="connsiteY1" fmla="*/ 0 h 2069284"/>
              <a:gd name="connsiteX2" fmla="*/ 2238377 w 3228977"/>
              <a:gd name="connsiteY2" fmla="*/ 642080 h 2069284"/>
              <a:gd name="connsiteX3" fmla="*/ 2689957 w 3228977"/>
              <a:gd name="connsiteY3" fmla="*/ 1200151 h 2069284"/>
              <a:gd name="connsiteX4" fmla="*/ 3228976 w 3228977"/>
              <a:gd name="connsiteY4" fmla="*/ 1832707 h 2069284"/>
              <a:gd name="connsiteX5" fmla="*/ 2251805 w 3228977"/>
              <a:gd name="connsiteY5" fmla="*/ 1741362 h 2069284"/>
              <a:gd name="connsiteX6" fmla="*/ 1710595 w 3228977"/>
              <a:gd name="connsiteY6" fmla="*/ 1769936 h 2069284"/>
              <a:gd name="connsiteX7" fmla="*/ 1076325 w 3228977"/>
              <a:gd name="connsiteY7" fmla="*/ 1385031 h 2069284"/>
              <a:gd name="connsiteX8" fmla="*/ 0 w 3228977"/>
              <a:gd name="connsiteY8" fmla="*/ 908779 h 2069284"/>
              <a:gd name="connsiteX0" fmla="*/ 0 w 3228977"/>
              <a:gd name="connsiteY0" fmla="*/ 908779 h 2069284"/>
              <a:gd name="connsiteX1" fmla="*/ 1158147 w 3228977"/>
              <a:gd name="connsiteY1" fmla="*/ 0 h 2069284"/>
              <a:gd name="connsiteX2" fmla="*/ 2238377 w 3228977"/>
              <a:gd name="connsiteY2" fmla="*/ 642080 h 2069284"/>
              <a:gd name="connsiteX3" fmla="*/ 2689957 w 3228977"/>
              <a:gd name="connsiteY3" fmla="*/ 1200151 h 2069284"/>
              <a:gd name="connsiteX4" fmla="*/ 3228976 w 3228977"/>
              <a:gd name="connsiteY4" fmla="*/ 1832707 h 2069284"/>
              <a:gd name="connsiteX5" fmla="*/ 2251805 w 3228977"/>
              <a:gd name="connsiteY5" fmla="*/ 1741362 h 2069284"/>
              <a:gd name="connsiteX6" fmla="*/ 1710595 w 3228977"/>
              <a:gd name="connsiteY6" fmla="*/ 1769936 h 2069284"/>
              <a:gd name="connsiteX7" fmla="*/ 1076325 w 3228977"/>
              <a:gd name="connsiteY7" fmla="*/ 1385031 h 2069284"/>
              <a:gd name="connsiteX8" fmla="*/ 0 w 3228977"/>
              <a:gd name="connsiteY8" fmla="*/ 908779 h 2069284"/>
              <a:gd name="connsiteX0" fmla="*/ 0 w 3228977"/>
              <a:gd name="connsiteY0" fmla="*/ 908779 h 2069284"/>
              <a:gd name="connsiteX1" fmla="*/ 1158147 w 3228977"/>
              <a:gd name="connsiteY1" fmla="*/ 0 h 2069284"/>
              <a:gd name="connsiteX2" fmla="*/ 2238377 w 3228977"/>
              <a:gd name="connsiteY2" fmla="*/ 642080 h 2069284"/>
              <a:gd name="connsiteX3" fmla="*/ 2689957 w 3228977"/>
              <a:gd name="connsiteY3" fmla="*/ 1200151 h 2069284"/>
              <a:gd name="connsiteX4" fmla="*/ 3228976 w 3228977"/>
              <a:gd name="connsiteY4" fmla="*/ 1832707 h 2069284"/>
              <a:gd name="connsiteX5" fmla="*/ 2251805 w 3228977"/>
              <a:gd name="connsiteY5" fmla="*/ 1741362 h 2069284"/>
              <a:gd name="connsiteX6" fmla="*/ 1710595 w 3228977"/>
              <a:gd name="connsiteY6" fmla="*/ 1769936 h 2069284"/>
              <a:gd name="connsiteX7" fmla="*/ 1076325 w 3228977"/>
              <a:gd name="connsiteY7" fmla="*/ 1385031 h 2069284"/>
              <a:gd name="connsiteX8" fmla="*/ 0 w 3228977"/>
              <a:gd name="connsiteY8" fmla="*/ 908779 h 2069284"/>
              <a:gd name="connsiteX0" fmla="*/ 0 w 3228977"/>
              <a:gd name="connsiteY0" fmla="*/ 908779 h 2069284"/>
              <a:gd name="connsiteX1" fmla="*/ 1158147 w 3228977"/>
              <a:gd name="connsiteY1" fmla="*/ 0 h 2069284"/>
              <a:gd name="connsiteX2" fmla="*/ 2238377 w 3228977"/>
              <a:gd name="connsiteY2" fmla="*/ 642080 h 2069284"/>
              <a:gd name="connsiteX3" fmla="*/ 2689957 w 3228977"/>
              <a:gd name="connsiteY3" fmla="*/ 1200151 h 2069284"/>
              <a:gd name="connsiteX4" fmla="*/ 3228976 w 3228977"/>
              <a:gd name="connsiteY4" fmla="*/ 1832707 h 2069284"/>
              <a:gd name="connsiteX5" fmla="*/ 2251805 w 3228977"/>
              <a:gd name="connsiteY5" fmla="*/ 1741362 h 2069284"/>
              <a:gd name="connsiteX6" fmla="*/ 1710595 w 3228977"/>
              <a:gd name="connsiteY6" fmla="*/ 1769936 h 2069284"/>
              <a:gd name="connsiteX7" fmla="*/ 1076325 w 3228977"/>
              <a:gd name="connsiteY7" fmla="*/ 1385031 h 2069284"/>
              <a:gd name="connsiteX8" fmla="*/ 0 w 3228977"/>
              <a:gd name="connsiteY8" fmla="*/ 908779 h 2069284"/>
              <a:gd name="connsiteX0" fmla="*/ 0 w 3228977"/>
              <a:gd name="connsiteY0" fmla="*/ 908779 h 2069284"/>
              <a:gd name="connsiteX1" fmla="*/ 1158147 w 3228977"/>
              <a:gd name="connsiteY1" fmla="*/ 0 h 2069284"/>
              <a:gd name="connsiteX2" fmla="*/ 2238377 w 3228977"/>
              <a:gd name="connsiteY2" fmla="*/ 642080 h 2069284"/>
              <a:gd name="connsiteX3" fmla="*/ 2689957 w 3228977"/>
              <a:gd name="connsiteY3" fmla="*/ 1200151 h 2069284"/>
              <a:gd name="connsiteX4" fmla="*/ 3228976 w 3228977"/>
              <a:gd name="connsiteY4" fmla="*/ 1832707 h 2069284"/>
              <a:gd name="connsiteX5" fmla="*/ 2251805 w 3228977"/>
              <a:gd name="connsiteY5" fmla="*/ 1741362 h 2069284"/>
              <a:gd name="connsiteX6" fmla="*/ 1710595 w 3228977"/>
              <a:gd name="connsiteY6" fmla="*/ 1769936 h 2069284"/>
              <a:gd name="connsiteX7" fmla="*/ 1076325 w 3228977"/>
              <a:gd name="connsiteY7" fmla="*/ 1385031 h 2069284"/>
              <a:gd name="connsiteX8" fmla="*/ 0 w 3228977"/>
              <a:gd name="connsiteY8" fmla="*/ 908779 h 2069284"/>
              <a:gd name="connsiteX0" fmla="*/ 0 w 3228977"/>
              <a:gd name="connsiteY0" fmla="*/ 908779 h 2069284"/>
              <a:gd name="connsiteX1" fmla="*/ 1158147 w 3228977"/>
              <a:gd name="connsiteY1" fmla="*/ 0 h 2069284"/>
              <a:gd name="connsiteX2" fmla="*/ 2238377 w 3228977"/>
              <a:gd name="connsiteY2" fmla="*/ 642080 h 2069284"/>
              <a:gd name="connsiteX3" fmla="*/ 2689957 w 3228977"/>
              <a:gd name="connsiteY3" fmla="*/ 1200151 h 2069284"/>
              <a:gd name="connsiteX4" fmla="*/ 3228976 w 3228977"/>
              <a:gd name="connsiteY4" fmla="*/ 1832707 h 2069284"/>
              <a:gd name="connsiteX5" fmla="*/ 2251805 w 3228977"/>
              <a:gd name="connsiteY5" fmla="*/ 1741362 h 2069284"/>
              <a:gd name="connsiteX6" fmla="*/ 1710595 w 3228977"/>
              <a:gd name="connsiteY6" fmla="*/ 1769936 h 2069284"/>
              <a:gd name="connsiteX7" fmla="*/ 1076325 w 3228977"/>
              <a:gd name="connsiteY7" fmla="*/ 1385031 h 2069284"/>
              <a:gd name="connsiteX8" fmla="*/ 0 w 3228977"/>
              <a:gd name="connsiteY8" fmla="*/ 908779 h 206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8977" h="2069284">
                <a:moveTo>
                  <a:pt x="0" y="908779"/>
                </a:moveTo>
                <a:cubicBezTo>
                  <a:pt x="0" y="672202"/>
                  <a:pt x="390499" y="68044"/>
                  <a:pt x="1158147" y="0"/>
                </a:cubicBezTo>
                <a:cubicBezTo>
                  <a:pt x="2074263" y="2310"/>
                  <a:pt x="1983075" y="442055"/>
                  <a:pt x="2238377" y="642080"/>
                </a:cubicBezTo>
                <a:cubicBezTo>
                  <a:pt x="2493679" y="842105"/>
                  <a:pt x="2516791" y="1097686"/>
                  <a:pt x="2689957" y="1200151"/>
                </a:cubicBezTo>
                <a:cubicBezTo>
                  <a:pt x="2933729" y="1344395"/>
                  <a:pt x="3228977" y="1596129"/>
                  <a:pt x="3228976" y="1832707"/>
                </a:cubicBezTo>
                <a:cubicBezTo>
                  <a:pt x="3228976" y="2069284"/>
                  <a:pt x="2667027" y="1863818"/>
                  <a:pt x="2251805" y="1741362"/>
                </a:cubicBezTo>
                <a:cubicBezTo>
                  <a:pt x="1757442" y="1619775"/>
                  <a:pt x="1877933" y="1826149"/>
                  <a:pt x="1710595" y="1769936"/>
                </a:cubicBezTo>
                <a:cubicBezTo>
                  <a:pt x="1466823" y="1625692"/>
                  <a:pt x="1038225" y="1964508"/>
                  <a:pt x="1076325" y="1385031"/>
                </a:cubicBezTo>
                <a:cubicBezTo>
                  <a:pt x="1117600" y="931005"/>
                  <a:pt x="139700" y="1248505"/>
                  <a:pt x="0" y="908779"/>
                </a:cubicBezTo>
                <a:close/>
              </a:path>
            </a:pathLst>
          </a:cu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 l="21048" t="4315" r="4286" b="17512"/>
          <a:stretch>
            <a:fillRect/>
          </a:stretch>
        </p:blipFill>
        <p:spPr bwMode="auto">
          <a:xfrm>
            <a:off x="7429500" y="2149930"/>
            <a:ext cx="734289" cy="57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 l="21048" t="4315" r="4286" b="17512"/>
          <a:stretch>
            <a:fillRect/>
          </a:stretch>
        </p:blipFill>
        <p:spPr bwMode="auto">
          <a:xfrm>
            <a:off x="7429500" y="3080659"/>
            <a:ext cx="734289" cy="57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 l="21048" t="4315" r="4286" b="17512"/>
          <a:stretch>
            <a:fillRect/>
          </a:stretch>
        </p:blipFill>
        <p:spPr bwMode="auto">
          <a:xfrm>
            <a:off x="7429500" y="1219201"/>
            <a:ext cx="734289" cy="57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xmlns:p14="http://schemas.microsoft.com/office/powerpoint/2010/main" advTm="10157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55 -0.00023 C -0.19427 -0.01505 -0.329 -0.02963 -0.38664 0.0588 C -0.44427 0.14722 -0.42483 0.33912 -0.40521 0.53125 " pathEditMode="relative" ptsTypes="aaA">
                                      <p:cBhvr>
                                        <p:cTn id="6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34 -0.00463 C -0.15434 0.01087 -0.25434 0.02659 -0.30747 0.05781 C -0.36059 0.08903 -0.36684 0.13575 -0.37292 0.1827 " pathEditMode="relative" ptsTypes="a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6281E-7 C -0.07032 0.00162 -0.14045 0.00347 -0.17414 0.03955 C -0.20782 0.07539 -0.20521 0.1457 -0.20243 0.216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0" y="1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638"/>
            <a:ext cx="8221663" cy="1138237"/>
          </a:xfrm>
        </p:spPr>
        <p:txBody>
          <a:bodyPr/>
          <a:lstStyle/>
          <a:p>
            <a:r>
              <a:rPr lang="en-US" dirty="0" err="1" smtClean="0"/>
              <a:t>Submodularity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1371594" y="2492630"/>
            <a:ext cx="533400" cy="533400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371594" y="3178430"/>
            <a:ext cx="533400" cy="533400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371594" y="3864230"/>
            <a:ext cx="533400" cy="533400"/>
          </a:xfrm>
          <a:prstGeom prst="ellipse">
            <a:avLst/>
          </a:prstGeom>
          <a:solidFill>
            <a:srgbClr val="0066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371594" y="4550030"/>
            <a:ext cx="533400" cy="5334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33394" y="2492630"/>
            <a:ext cx="533400" cy="2743200"/>
            <a:chOff x="533394" y="2008632"/>
            <a:chExt cx="533400" cy="274320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rot="5400000">
              <a:off x="-305600" y="3379438"/>
              <a:ext cx="2743200" cy="158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 rot="16200000">
              <a:off x="347542" y="3220692"/>
              <a:ext cx="8025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Time</a:t>
              </a:r>
              <a:endParaRPr lang="en-US" sz="2200" dirty="0"/>
            </a:p>
          </p:txBody>
        </p:sp>
      </p:grpSp>
      <p:sp>
        <p:nvSpPr>
          <p:cNvPr id="81" name="Oval 80"/>
          <p:cNvSpPr/>
          <p:nvPr/>
        </p:nvSpPr>
        <p:spPr bwMode="auto">
          <a:xfrm>
            <a:off x="1371594" y="2492630"/>
            <a:ext cx="533400" cy="533400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1371594" y="4550030"/>
            <a:ext cx="533400" cy="5334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pic>
        <p:nvPicPr>
          <p:cNvPr id="47" name="Picture 4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057400" y="4674996"/>
            <a:ext cx="4536948" cy="713232"/>
          </a:xfrm>
          <a:prstGeom prst="rect">
            <a:avLst/>
          </a:prstGeom>
        </p:spPr>
      </p:pic>
      <p:pic>
        <p:nvPicPr>
          <p:cNvPr id="125" name="Picture 12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232835" y="5688446"/>
            <a:ext cx="4205097" cy="29718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2818606" y="2465992"/>
            <a:ext cx="534194" cy="1600200"/>
            <a:chOff x="2667000" y="1981994"/>
            <a:chExt cx="534194" cy="160020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rot="5400000">
              <a:off x="2400300" y="2781300"/>
              <a:ext cx="1600200" cy="158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 rot="16200000">
              <a:off x="2481148" y="2471853"/>
              <a:ext cx="8025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Time</a:t>
              </a:r>
              <a:endParaRPr lang="en-US" sz="2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28736" y="1054265"/>
            <a:ext cx="6936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Discrete diminishing returns property for set functions.</a:t>
            </a:r>
            <a:endParaRPr lang="en-US" sz="22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48636" y="5065115"/>
            <a:ext cx="1044046" cy="316680"/>
            <a:chOff x="5492826" y="3796352"/>
            <a:chExt cx="1044046" cy="316680"/>
          </a:xfrm>
        </p:grpSpPr>
        <p:sp>
          <p:nvSpPr>
            <p:cNvPr id="38" name="Oval 37"/>
            <p:cNvSpPr/>
            <p:nvPr/>
          </p:nvSpPr>
          <p:spPr bwMode="auto">
            <a:xfrm rot="16200000">
              <a:off x="5492826" y="3808227"/>
              <a:ext cx="304805" cy="30480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 rot="16200000">
              <a:off x="5739240" y="3808227"/>
              <a:ext cx="304805" cy="304805"/>
            </a:xfrm>
            <a:prstGeom prst="ellipse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 rot="16200000">
              <a:off x="5973778" y="3808227"/>
              <a:ext cx="304805" cy="304805"/>
            </a:xfrm>
            <a:prstGeom prst="ellipse">
              <a:avLst/>
            </a:prstGeom>
            <a:solidFill>
              <a:srgbClr val="00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 rot="16200000">
              <a:off x="6232067" y="3796352"/>
              <a:ext cx="304805" cy="304805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560863" y="5072660"/>
            <a:ext cx="785757" cy="304805"/>
            <a:chOff x="7426525" y="4352512"/>
            <a:chExt cx="785757" cy="304805"/>
          </a:xfrm>
        </p:grpSpPr>
        <p:sp>
          <p:nvSpPr>
            <p:cNvPr id="41" name="Oval 40"/>
            <p:cNvSpPr/>
            <p:nvPr/>
          </p:nvSpPr>
          <p:spPr bwMode="auto">
            <a:xfrm rot="16200000">
              <a:off x="7426525" y="4352512"/>
              <a:ext cx="304805" cy="30480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 rot="16200000">
              <a:off x="7672939" y="4352512"/>
              <a:ext cx="304805" cy="304805"/>
            </a:xfrm>
            <a:prstGeom prst="ellipse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 rot="16200000">
              <a:off x="7907477" y="4352512"/>
              <a:ext cx="304805" cy="304805"/>
            </a:xfrm>
            <a:prstGeom prst="ellipse">
              <a:avLst/>
            </a:prstGeom>
            <a:solidFill>
              <a:srgbClr val="00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</p:grpSp>
      <p:pic>
        <p:nvPicPr>
          <p:cNvPr id="35" name="Picture 3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343402" y="3303397"/>
            <a:ext cx="3791521" cy="713232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5503092" y="3672733"/>
            <a:ext cx="2375194" cy="316680"/>
            <a:chOff x="5503092" y="3343110"/>
            <a:chExt cx="2375194" cy="316680"/>
          </a:xfrm>
        </p:grpSpPr>
        <p:grpSp>
          <p:nvGrpSpPr>
            <p:cNvPr id="56" name="Group 55"/>
            <p:cNvGrpSpPr/>
            <p:nvPr/>
          </p:nvGrpSpPr>
          <p:grpSpPr>
            <a:xfrm>
              <a:off x="5503092" y="3343110"/>
              <a:ext cx="773771" cy="316680"/>
              <a:chOff x="5384339" y="3746871"/>
              <a:chExt cx="773771" cy="316680"/>
            </a:xfrm>
          </p:grpSpPr>
          <p:sp>
            <p:nvSpPr>
              <p:cNvPr id="52" name="Oval 51"/>
              <p:cNvSpPr/>
              <p:nvPr/>
            </p:nvSpPr>
            <p:spPr bwMode="auto">
              <a:xfrm rot="16200000">
                <a:off x="5384339" y="3758746"/>
                <a:ext cx="304805" cy="304805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 rot="16200000">
                <a:off x="5853305" y="3746871"/>
                <a:ext cx="304805" cy="304805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7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Lucida Sans Unicode" pitchFamily="34" charset="0"/>
                </a:endParaRPr>
              </a:p>
            </p:txBody>
          </p:sp>
        </p:grpSp>
        <p:sp>
          <p:nvSpPr>
            <p:cNvPr id="57" name="Oval 56"/>
            <p:cNvSpPr/>
            <p:nvPr/>
          </p:nvSpPr>
          <p:spPr bwMode="auto">
            <a:xfrm rot="16200000">
              <a:off x="7573481" y="3353006"/>
              <a:ext cx="304805" cy="30480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197395" y="1467297"/>
            <a:ext cx="4942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``Playing an action at an earlier stage </a:t>
            </a:r>
          </a:p>
          <a:p>
            <a:r>
              <a:rPr lang="en-US" sz="2200" dirty="0" smtClean="0">
                <a:solidFill>
                  <a:srgbClr val="C00000"/>
                </a:solidFill>
              </a:rPr>
              <a:t>  only increases its marginal benefit''</a:t>
            </a:r>
            <a:endParaRPr lang="en-US" sz="22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119853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1088 0.12708 -2.96296E-6 0.25416 -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0" y="-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47 C 0.07413 0.00371 0.14843 0.00741 0.19045 0.00139 C 0.23229 -0.00393 0.24062 0.00093 0.25156 -0.0324 C 0.2625 -0.06551 0.2585 -0.13217 0.25486 -0.1983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0" y="-96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Greedy Algorithm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51972" y="2038350"/>
            <a:ext cx="8458200" cy="22098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grpSp>
        <p:nvGrpSpPr>
          <p:cNvPr id="6" name="Group 15"/>
          <p:cNvGrpSpPr/>
          <p:nvPr/>
        </p:nvGrpSpPr>
        <p:grpSpPr>
          <a:xfrm>
            <a:off x="76200" y="4343400"/>
            <a:ext cx="8991600" cy="2895600"/>
            <a:chOff x="76200" y="4343400"/>
            <a:chExt cx="8991600" cy="2895600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76200" y="4343400"/>
              <a:ext cx="8991600" cy="28956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/>
            <a:p>
              <a:pPr marL="334963" marR="0" lvl="0" algn="l" defTabSz="457200" rtl="0" eaLnBrk="1" fontAlgn="base" latinLnBrk="0" hangingPunct="1">
                <a:spcBef>
                  <a:spcPts val="600"/>
                </a:spcBef>
                <a:spcAft>
                  <a:spcPts val="120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Theorem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[</a:t>
              </a: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Nemhauser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et al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‘78]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304800" y="4343400"/>
              <a:ext cx="8534400" cy="1905000"/>
            </a:xfrm>
            <a:prstGeom prst="round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</p:grpSp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33401" y="4800600"/>
            <a:ext cx="7516177" cy="745426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057401" y="5638800"/>
            <a:ext cx="4581525" cy="534924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026253" y="2224290"/>
            <a:ext cx="4581525" cy="1884616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 bwMode="auto">
          <a:xfrm>
            <a:off x="1143000" y="1267691"/>
            <a:ext cx="7010400" cy="637309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pic>
        <p:nvPicPr>
          <p:cNvPr id="19" name="Picture 1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418902" y="1432022"/>
            <a:ext cx="6438900" cy="33185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 advTm="8359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ulf of mexico large.jpg"/>
          <p:cNvPicPr>
            <a:picLocks noChangeAspect="1"/>
          </p:cNvPicPr>
          <p:nvPr/>
        </p:nvPicPr>
        <p:blipFill>
          <a:blip r:embed="rId4" cstate="print"/>
          <a:srcRect t="23441" b="4289"/>
          <a:stretch>
            <a:fillRect/>
          </a:stretch>
        </p:blipFill>
        <p:spPr>
          <a:xfrm>
            <a:off x="686623" y="1803802"/>
            <a:ext cx="6323777" cy="3746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1663" cy="715962"/>
          </a:xfrm>
        </p:spPr>
        <p:txBody>
          <a:bodyPr/>
          <a:lstStyle/>
          <a:p>
            <a:r>
              <a:rPr lang="en-US" dirty="0" smtClean="0"/>
              <a:t>Stochastic Max K-Cover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5594" r="16084"/>
          <a:stretch>
            <a:fillRect/>
          </a:stretch>
        </p:blipFill>
        <p:spPr bwMode="auto">
          <a:xfrm>
            <a:off x="686623" y="1815225"/>
            <a:ext cx="2133600" cy="170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reeform 12"/>
          <p:cNvSpPr/>
          <p:nvPr/>
        </p:nvSpPr>
        <p:spPr bwMode="auto">
          <a:xfrm>
            <a:off x="2785108" y="3588207"/>
            <a:ext cx="2253645" cy="1828665"/>
          </a:xfrm>
          <a:custGeom>
            <a:avLst/>
            <a:gdLst>
              <a:gd name="connsiteX0" fmla="*/ 0 w 1981200"/>
              <a:gd name="connsiteY0" fmla="*/ 762000 h 1524000"/>
              <a:gd name="connsiteX1" fmla="*/ 386622 w 1981200"/>
              <a:gd name="connsiteY1" fmla="*/ 158021 h 1524000"/>
              <a:gd name="connsiteX2" fmla="*/ 990602 w 1981200"/>
              <a:gd name="connsiteY2" fmla="*/ 1 h 1524000"/>
              <a:gd name="connsiteX3" fmla="*/ 1594582 w 1981200"/>
              <a:gd name="connsiteY3" fmla="*/ 158022 h 1524000"/>
              <a:gd name="connsiteX4" fmla="*/ 1981201 w 1981200"/>
              <a:gd name="connsiteY4" fmla="*/ 762003 h 1524000"/>
              <a:gd name="connsiteX5" fmla="*/ 1594580 w 1981200"/>
              <a:gd name="connsiteY5" fmla="*/ 1365983 h 1524000"/>
              <a:gd name="connsiteX6" fmla="*/ 990600 w 1981200"/>
              <a:gd name="connsiteY6" fmla="*/ 1524003 h 1524000"/>
              <a:gd name="connsiteX7" fmla="*/ 386620 w 1981200"/>
              <a:gd name="connsiteY7" fmla="*/ 1365982 h 1524000"/>
              <a:gd name="connsiteX8" fmla="*/ 0 w 1981200"/>
              <a:gd name="connsiteY8" fmla="*/ 762002 h 1524000"/>
              <a:gd name="connsiteX9" fmla="*/ 0 w 1981200"/>
              <a:gd name="connsiteY9" fmla="*/ 762000 h 1524000"/>
              <a:gd name="connsiteX0" fmla="*/ 415291 w 2396493"/>
              <a:gd name="connsiteY0" fmla="*/ 1038953 h 1800956"/>
              <a:gd name="connsiteX1" fmla="*/ 243773 w 2396493"/>
              <a:gd name="connsiteY1" fmla="*/ 102465 h 1800956"/>
              <a:gd name="connsiteX2" fmla="*/ 1405893 w 2396493"/>
              <a:gd name="connsiteY2" fmla="*/ 276954 h 1800956"/>
              <a:gd name="connsiteX3" fmla="*/ 2009873 w 2396493"/>
              <a:gd name="connsiteY3" fmla="*/ 434975 h 1800956"/>
              <a:gd name="connsiteX4" fmla="*/ 2396492 w 2396493"/>
              <a:gd name="connsiteY4" fmla="*/ 1038956 h 1800956"/>
              <a:gd name="connsiteX5" fmla="*/ 2009871 w 2396493"/>
              <a:gd name="connsiteY5" fmla="*/ 1642936 h 1800956"/>
              <a:gd name="connsiteX6" fmla="*/ 1405891 w 2396493"/>
              <a:gd name="connsiteY6" fmla="*/ 1800956 h 1800956"/>
              <a:gd name="connsiteX7" fmla="*/ 801911 w 2396493"/>
              <a:gd name="connsiteY7" fmla="*/ 1642935 h 1800956"/>
              <a:gd name="connsiteX8" fmla="*/ 415291 w 2396493"/>
              <a:gd name="connsiteY8" fmla="*/ 1038955 h 1800956"/>
              <a:gd name="connsiteX9" fmla="*/ 415291 w 2396493"/>
              <a:gd name="connsiteY9" fmla="*/ 1038953 h 1800956"/>
              <a:gd name="connsiteX0" fmla="*/ 415291 w 2396493"/>
              <a:gd name="connsiteY0" fmla="*/ 1038953 h 1828665"/>
              <a:gd name="connsiteX1" fmla="*/ 243773 w 2396493"/>
              <a:gd name="connsiteY1" fmla="*/ 102465 h 1828665"/>
              <a:gd name="connsiteX2" fmla="*/ 1405893 w 2396493"/>
              <a:gd name="connsiteY2" fmla="*/ 276954 h 1828665"/>
              <a:gd name="connsiteX3" fmla="*/ 2009873 w 2396493"/>
              <a:gd name="connsiteY3" fmla="*/ 434975 h 1828665"/>
              <a:gd name="connsiteX4" fmla="*/ 2396492 w 2396493"/>
              <a:gd name="connsiteY4" fmla="*/ 1038956 h 1828665"/>
              <a:gd name="connsiteX5" fmla="*/ 2009871 w 2396493"/>
              <a:gd name="connsiteY5" fmla="*/ 1642936 h 1828665"/>
              <a:gd name="connsiteX6" fmla="*/ 1405891 w 2396493"/>
              <a:gd name="connsiteY6" fmla="*/ 1800956 h 1828665"/>
              <a:gd name="connsiteX7" fmla="*/ 1110669 w 2396493"/>
              <a:gd name="connsiteY7" fmla="*/ 1476680 h 1828665"/>
              <a:gd name="connsiteX8" fmla="*/ 415291 w 2396493"/>
              <a:gd name="connsiteY8" fmla="*/ 1038955 h 1828665"/>
              <a:gd name="connsiteX9" fmla="*/ 415291 w 2396493"/>
              <a:gd name="connsiteY9" fmla="*/ 1038953 h 1828665"/>
              <a:gd name="connsiteX0" fmla="*/ 415291 w 2396493"/>
              <a:gd name="connsiteY0" fmla="*/ 1038953 h 1828665"/>
              <a:gd name="connsiteX1" fmla="*/ 243773 w 2396493"/>
              <a:gd name="connsiteY1" fmla="*/ 102465 h 1828665"/>
              <a:gd name="connsiteX2" fmla="*/ 1405893 w 2396493"/>
              <a:gd name="connsiteY2" fmla="*/ 276954 h 1828665"/>
              <a:gd name="connsiteX3" fmla="*/ 2009873 w 2396493"/>
              <a:gd name="connsiteY3" fmla="*/ 434975 h 1828665"/>
              <a:gd name="connsiteX4" fmla="*/ 2396492 w 2396493"/>
              <a:gd name="connsiteY4" fmla="*/ 1038956 h 1828665"/>
              <a:gd name="connsiteX5" fmla="*/ 2009871 w 2396493"/>
              <a:gd name="connsiteY5" fmla="*/ 1642936 h 1828665"/>
              <a:gd name="connsiteX6" fmla="*/ 1738400 w 2396493"/>
              <a:gd name="connsiteY6" fmla="*/ 1800956 h 1828665"/>
              <a:gd name="connsiteX7" fmla="*/ 1110669 w 2396493"/>
              <a:gd name="connsiteY7" fmla="*/ 1476680 h 1828665"/>
              <a:gd name="connsiteX8" fmla="*/ 415291 w 2396493"/>
              <a:gd name="connsiteY8" fmla="*/ 1038955 h 1828665"/>
              <a:gd name="connsiteX9" fmla="*/ 415291 w 2396493"/>
              <a:gd name="connsiteY9" fmla="*/ 1038953 h 1828665"/>
              <a:gd name="connsiteX0" fmla="*/ 415291 w 2253645"/>
              <a:gd name="connsiteY0" fmla="*/ 1038953 h 1828665"/>
              <a:gd name="connsiteX1" fmla="*/ 243773 w 2253645"/>
              <a:gd name="connsiteY1" fmla="*/ 102465 h 1828665"/>
              <a:gd name="connsiteX2" fmla="*/ 1405893 w 2253645"/>
              <a:gd name="connsiteY2" fmla="*/ 276954 h 1828665"/>
              <a:gd name="connsiteX3" fmla="*/ 2009873 w 2253645"/>
              <a:gd name="connsiteY3" fmla="*/ 434975 h 1828665"/>
              <a:gd name="connsiteX4" fmla="*/ 2111484 w 2253645"/>
              <a:gd name="connsiteY4" fmla="*/ 1110208 h 1828665"/>
              <a:gd name="connsiteX5" fmla="*/ 2009871 w 2253645"/>
              <a:gd name="connsiteY5" fmla="*/ 1642936 h 1828665"/>
              <a:gd name="connsiteX6" fmla="*/ 1738400 w 2253645"/>
              <a:gd name="connsiteY6" fmla="*/ 1800956 h 1828665"/>
              <a:gd name="connsiteX7" fmla="*/ 1110669 w 2253645"/>
              <a:gd name="connsiteY7" fmla="*/ 1476680 h 1828665"/>
              <a:gd name="connsiteX8" fmla="*/ 415291 w 2253645"/>
              <a:gd name="connsiteY8" fmla="*/ 1038955 h 1828665"/>
              <a:gd name="connsiteX9" fmla="*/ 415291 w 2253645"/>
              <a:gd name="connsiteY9" fmla="*/ 1038953 h 1828665"/>
              <a:gd name="connsiteX0" fmla="*/ 415291 w 2253645"/>
              <a:gd name="connsiteY0" fmla="*/ 1038953 h 1828665"/>
              <a:gd name="connsiteX1" fmla="*/ 243773 w 2253645"/>
              <a:gd name="connsiteY1" fmla="*/ 102465 h 1828665"/>
              <a:gd name="connsiteX2" fmla="*/ 1465270 w 2253645"/>
              <a:gd name="connsiteY2" fmla="*/ 597587 h 1828665"/>
              <a:gd name="connsiteX3" fmla="*/ 2009873 w 2253645"/>
              <a:gd name="connsiteY3" fmla="*/ 434975 h 1828665"/>
              <a:gd name="connsiteX4" fmla="*/ 2111484 w 2253645"/>
              <a:gd name="connsiteY4" fmla="*/ 1110208 h 1828665"/>
              <a:gd name="connsiteX5" fmla="*/ 2009871 w 2253645"/>
              <a:gd name="connsiteY5" fmla="*/ 1642936 h 1828665"/>
              <a:gd name="connsiteX6" fmla="*/ 1738400 w 2253645"/>
              <a:gd name="connsiteY6" fmla="*/ 1800956 h 1828665"/>
              <a:gd name="connsiteX7" fmla="*/ 1110669 w 2253645"/>
              <a:gd name="connsiteY7" fmla="*/ 1476680 h 1828665"/>
              <a:gd name="connsiteX8" fmla="*/ 415291 w 2253645"/>
              <a:gd name="connsiteY8" fmla="*/ 1038955 h 1828665"/>
              <a:gd name="connsiteX9" fmla="*/ 415291 w 2253645"/>
              <a:gd name="connsiteY9" fmla="*/ 1038953 h 182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3645" h="1828665">
                <a:moveTo>
                  <a:pt x="415291" y="1038953"/>
                </a:moveTo>
                <a:cubicBezTo>
                  <a:pt x="415291" y="802376"/>
                  <a:pt x="0" y="246709"/>
                  <a:pt x="243773" y="102465"/>
                </a:cubicBezTo>
                <a:cubicBezTo>
                  <a:pt x="416939" y="0"/>
                  <a:pt x="1170920" y="542169"/>
                  <a:pt x="1465270" y="597587"/>
                </a:cubicBezTo>
                <a:cubicBezTo>
                  <a:pt x="1759620" y="653005"/>
                  <a:pt x="1836707" y="332510"/>
                  <a:pt x="2009873" y="434975"/>
                </a:cubicBezTo>
                <a:cubicBezTo>
                  <a:pt x="2253645" y="579219"/>
                  <a:pt x="2111485" y="873630"/>
                  <a:pt x="2111484" y="1110208"/>
                </a:cubicBezTo>
                <a:cubicBezTo>
                  <a:pt x="2111484" y="1346785"/>
                  <a:pt x="2253643" y="1498692"/>
                  <a:pt x="2009871" y="1642936"/>
                </a:cubicBezTo>
                <a:cubicBezTo>
                  <a:pt x="1836706" y="1745401"/>
                  <a:pt x="1888267" y="1828665"/>
                  <a:pt x="1738400" y="1800956"/>
                </a:cubicBezTo>
                <a:cubicBezTo>
                  <a:pt x="1588533" y="1773247"/>
                  <a:pt x="1283835" y="1579145"/>
                  <a:pt x="1110669" y="1476680"/>
                </a:cubicBezTo>
                <a:cubicBezTo>
                  <a:pt x="866897" y="1332436"/>
                  <a:pt x="415291" y="1275532"/>
                  <a:pt x="415291" y="1038955"/>
                </a:cubicBezTo>
                <a:lnTo>
                  <a:pt x="415291" y="10389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3733800" y="3591381"/>
            <a:ext cx="2362202" cy="1721579"/>
          </a:xfrm>
          <a:custGeom>
            <a:avLst/>
            <a:gdLst>
              <a:gd name="connsiteX0" fmla="*/ 0 w 1981200"/>
              <a:gd name="connsiteY0" fmla="*/ 762000 h 1524000"/>
              <a:gd name="connsiteX1" fmla="*/ 386622 w 1981200"/>
              <a:gd name="connsiteY1" fmla="*/ 158021 h 1524000"/>
              <a:gd name="connsiteX2" fmla="*/ 990602 w 1981200"/>
              <a:gd name="connsiteY2" fmla="*/ 1 h 1524000"/>
              <a:gd name="connsiteX3" fmla="*/ 1594582 w 1981200"/>
              <a:gd name="connsiteY3" fmla="*/ 158022 h 1524000"/>
              <a:gd name="connsiteX4" fmla="*/ 1981201 w 1981200"/>
              <a:gd name="connsiteY4" fmla="*/ 762003 h 1524000"/>
              <a:gd name="connsiteX5" fmla="*/ 1594580 w 1981200"/>
              <a:gd name="connsiteY5" fmla="*/ 1365983 h 1524000"/>
              <a:gd name="connsiteX6" fmla="*/ 990600 w 1981200"/>
              <a:gd name="connsiteY6" fmla="*/ 1524003 h 1524000"/>
              <a:gd name="connsiteX7" fmla="*/ 386620 w 1981200"/>
              <a:gd name="connsiteY7" fmla="*/ 1365982 h 1524000"/>
              <a:gd name="connsiteX8" fmla="*/ 0 w 1981200"/>
              <a:gd name="connsiteY8" fmla="*/ 762002 h 1524000"/>
              <a:gd name="connsiteX9" fmla="*/ 0 w 1981200"/>
              <a:gd name="connsiteY9" fmla="*/ 762000 h 1524000"/>
              <a:gd name="connsiteX0" fmla="*/ 0 w 1981202"/>
              <a:gd name="connsiteY0" fmla="*/ 826308 h 1588311"/>
              <a:gd name="connsiteX1" fmla="*/ 609600 w 1981202"/>
              <a:gd name="connsiteY1" fmla="*/ 608186 h 1588311"/>
              <a:gd name="connsiteX2" fmla="*/ 990602 w 1981202"/>
              <a:gd name="connsiteY2" fmla="*/ 64309 h 1588311"/>
              <a:gd name="connsiteX3" fmla="*/ 1594582 w 1981202"/>
              <a:gd name="connsiteY3" fmla="*/ 222330 h 1588311"/>
              <a:gd name="connsiteX4" fmla="*/ 1981201 w 1981202"/>
              <a:gd name="connsiteY4" fmla="*/ 826311 h 1588311"/>
              <a:gd name="connsiteX5" fmla="*/ 1594580 w 1981202"/>
              <a:gd name="connsiteY5" fmla="*/ 1430291 h 1588311"/>
              <a:gd name="connsiteX6" fmla="*/ 990600 w 1981202"/>
              <a:gd name="connsiteY6" fmla="*/ 1588311 h 1588311"/>
              <a:gd name="connsiteX7" fmla="*/ 386620 w 1981202"/>
              <a:gd name="connsiteY7" fmla="*/ 1430290 h 1588311"/>
              <a:gd name="connsiteX8" fmla="*/ 0 w 1981202"/>
              <a:gd name="connsiteY8" fmla="*/ 826310 h 1588311"/>
              <a:gd name="connsiteX9" fmla="*/ 0 w 1981202"/>
              <a:gd name="connsiteY9" fmla="*/ 826308 h 1588311"/>
              <a:gd name="connsiteX0" fmla="*/ 0 w 1981202"/>
              <a:gd name="connsiteY0" fmla="*/ 789145 h 1551148"/>
              <a:gd name="connsiteX1" fmla="*/ 609600 w 1981202"/>
              <a:gd name="connsiteY1" fmla="*/ 571023 h 1551148"/>
              <a:gd name="connsiteX2" fmla="*/ 990602 w 1981202"/>
              <a:gd name="connsiteY2" fmla="*/ 27146 h 1551148"/>
              <a:gd name="connsiteX3" fmla="*/ 1371600 w 1981202"/>
              <a:gd name="connsiteY3" fmla="*/ 408145 h 1551148"/>
              <a:gd name="connsiteX4" fmla="*/ 1981201 w 1981202"/>
              <a:gd name="connsiteY4" fmla="*/ 789148 h 1551148"/>
              <a:gd name="connsiteX5" fmla="*/ 1594580 w 1981202"/>
              <a:gd name="connsiteY5" fmla="*/ 1393128 h 1551148"/>
              <a:gd name="connsiteX6" fmla="*/ 990600 w 1981202"/>
              <a:gd name="connsiteY6" fmla="*/ 1551148 h 1551148"/>
              <a:gd name="connsiteX7" fmla="*/ 386620 w 1981202"/>
              <a:gd name="connsiteY7" fmla="*/ 1393127 h 1551148"/>
              <a:gd name="connsiteX8" fmla="*/ 0 w 1981202"/>
              <a:gd name="connsiteY8" fmla="*/ 789147 h 1551148"/>
              <a:gd name="connsiteX9" fmla="*/ 0 w 1981202"/>
              <a:gd name="connsiteY9" fmla="*/ 789145 h 1551148"/>
              <a:gd name="connsiteX0" fmla="*/ 0 w 1981202"/>
              <a:gd name="connsiteY0" fmla="*/ 789145 h 1601012"/>
              <a:gd name="connsiteX1" fmla="*/ 609600 w 1981202"/>
              <a:gd name="connsiteY1" fmla="*/ 571023 h 1601012"/>
              <a:gd name="connsiteX2" fmla="*/ 990602 w 1981202"/>
              <a:gd name="connsiteY2" fmla="*/ 27146 h 1601012"/>
              <a:gd name="connsiteX3" fmla="*/ 1371600 w 1981202"/>
              <a:gd name="connsiteY3" fmla="*/ 408145 h 1601012"/>
              <a:gd name="connsiteX4" fmla="*/ 1981201 w 1981202"/>
              <a:gd name="connsiteY4" fmla="*/ 789148 h 1601012"/>
              <a:gd name="connsiteX5" fmla="*/ 1371600 w 1981202"/>
              <a:gd name="connsiteY5" fmla="*/ 1093944 h 1601012"/>
              <a:gd name="connsiteX6" fmla="*/ 990600 w 1981202"/>
              <a:gd name="connsiteY6" fmla="*/ 1551148 h 1601012"/>
              <a:gd name="connsiteX7" fmla="*/ 386620 w 1981202"/>
              <a:gd name="connsiteY7" fmla="*/ 1393127 h 1601012"/>
              <a:gd name="connsiteX8" fmla="*/ 0 w 1981202"/>
              <a:gd name="connsiteY8" fmla="*/ 789147 h 1601012"/>
              <a:gd name="connsiteX9" fmla="*/ 0 w 1981202"/>
              <a:gd name="connsiteY9" fmla="*/ 789145 h 1601012"/>
              <a:gd name="connsiteX0" fmla="*/ 0 w 1981202"/>
              <a:gd name="connsiteY0" fmla="*/ 789145 h 1576548"/>
              <a:gd name="connsiteX1" fmla="*/ 609600 w 1981202"/>
              <a:gd name="connsiteY1" fmla="*/ 571023 h 1576548"/>
              <a:gd name="connsiteX2" fmla="*/ 990602 w 1981202"/>
              <a:gd name="connsiteY2" fmla="*/ 27146 h 1576548"/>
              <a:gd name="connsiteX3" fmla="*/ 1371600 w 1981202"/>
              <a:gd name="connsiteY3" fmla="*/ 408145 h 1576548"/>
              <a:gd name="connsiteX4" fmla="*/ 1981201 w 1981202"/>
              <a:gd name="connsiteY4" fmla="*/ 789148 h 1576548"/>
              <a:gd name="connsiteX5" fmla="*/ 1371600 w 1981202"/>
              <a:gd name="connsiteY5" fmla="*/ 1093944 h 1576548"/>
              <a:gd name="connsiteX6" fmla="*/ 990600 w 1981202"/>
              <a:gd name="connsiteY6" fmla="*/ 1551148 h 1576548"/>
              <a:gd name="connsiteX7" fmla="*/ 457200 w 1981202"/>
              <a:gd name="connsiteY7" fmla="*/ 1246344 h 1576548"/>
              <a:gd name="connsiteX8" fmla="*/ 0 w 1981202"/>
              <a:gd name="connsiteY8" fmla="*/ 789147 h 1576548"/>
              <a:gd name="connsiteX9" fmla="*/ 0 w 1981202"/>
              <a:gd name="connsiteY9" fmla="*/ 789145 h 1576548"/>
              <a:gd name="connsiteX0" fmla="*/ 0 w 1981202"/>
              <a:gd name="connsiteY0" fmla="*/ 801455 h 1588858"/>
              <a:gd name="connsiteX1" fmla="*/ 703007 w 1981202"/>
              <a:gd name="connsiteY1" fmla="*/ 657191 h 1588858"/>
              <a:gd name="connsiteX2" fmla="*/ 990602 w 1981202"/>
              <a:gd name="connsiteY2" fmla="*/ 39456 h 1588858"/>
              <a:gd name="connsiteX3" fmla="*/ 1371600 w 1981202"/>
              <a:gd name="connsiteY3" fmla="*/ 420455 h 1588858"/>
              <a:gd name="connsiteX4" fmla="*/ 1981201 w 1981202"/>
              <a:gd name="connsiteY4" fmla="*/ 801458 h 1588858"/>
              <a:gd name="connsiteX5" fmla="*/ 1371600 w 1981202"/>
              <a:gd name="connsiteY5" fmla="*/ 1106254 h 1588858"/>
              <a:gd name="connsiteX6" fmla="*/ 990600 w 1981202"/>
              <a:gd name="connsiteY6" fmla="*/ 1563458 h 1588858"/>
              <a:gd name="connsiteX7" fmla="*/ 457200 w 1981202"/>
              <a:gd name="connsiteY7" fmla="*/ 1258654 h 1588858"/>
              <a:gd name="connsiteX8" fmla="*/ 0 w 1981202"/>
              <a:gd name="connsiteY8" fmla="*/ 801457 h 1588858"/>
              <a:gd name="connsiteX9" fmla="*/ 0 w 1981202"/>
              <a:gd name="connsiteY9" fmla="*/ 801455 h 1588858"/>
              <a:gd name="connsiteX0" fmla="*/ 0 w 1981202"/>
              <a:gd name="connsiteY0" fmla="*/ 716102 h 1503505"/>
              <a:gd name="connsiteX1" fmla="*/ 703007 w 1981202"/>
              <a:gd name="connsiteY1" fmla="*/ 571838 h 1503505"/>
              <a:gd name="connsiteX2" fmla="*/ 1165513 w 1981202"/>
              <a:gd name="connsiteY2" fmla="*/ 39456 h 1503505"/>
              <a:gd name="connsiteX3" fmla="*/ 1371600 w 1981202"/>
              <a:gd name="connsiteY3" fmla="*/ 335102 h 1503505"/>
              <a:gd name="connsiteX4" fmla="*/ 1981201 w 1981202"/>
              <a:gd name="connsiteY4" fmla="*/ 716105 h 1503505"/>
              <a:gd name="connsiteX5" fmla="*/ 1371600 w 1981202"/>
              <a:gd name="connsiteY5" fmla="*/ 1020901 h 1503505"/>
              <a:gd name="connsiteX6" fmla="*/ 990600 w 1981202"/>
              <a:gd name="connsiteY6" fmla="*/ 1478105 h 1503505"/>
              <a:gd name="connsiteX7" fmla="*/ 457200 w 1981202"/>
              <a:gd name="connsiteY7" fmla="*/ 1173301 h 1503505"/>
              <a:gd name="connsiteX8" fmla="*/ 0 w 1981202"/>
              <a:gd name="connsiteY8" fmla="*/ 716104 h 1503505"/>
              <a:gd name="connsiteX9" fmla="*/ 0 w 1981202"/>
              <a:gd name="connsiteY9" fmla="*/ 716102 h 150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1202" h="1503505">
                <a:moveTo>
                  <a:pt x="0" y="716102"/>
                </a:moveTo>
                <a:cubicBezTo>
                  <a:pt x="0" y="479525"/>
                  <a:pt x="459234" y="716082"/>
                  <a:pt x="703007" y="571838"/>
                </a:cubicBezTo>
                <a:cubicBezTo>
                  <a:pt x="876173" y="469373"/>
                  <a:pt x="1054081" y="78912"/>
                  <a:pt x="1165513" y="39456"/>
                </a:cubicBezTo>
                <a:cubicBezTo>
                  <a:pt x="1276945" y="0"/>
                  <a:pt x="1198434" y="232637"/>
                  <a:pt x="1371600" y="335102"/>
                </a:cubicBezTo>
                <a:cubicBezTo>
                  <a:pt x="1615372" y="479346"/>
                  <a:pt x="1981202" y="479527"/>
                  <a:pt x="1981201" y="716105"/>
                </a:cubicBezTo>
                <a:cubicBezTo>
                  <a:pt x="1981201" y="952682"/>
                  <a:pt x="1615372" y="876657"/>
                  <a:pt x="1371600" y="1020901"/>
                </a:cubicBezTo>
                <a:cubicBezTo>
                  <a:pt x="1198435" y="1123366"/>
                  <a:pt x="1143000" y="1452705"/>
                  <a:pt x="990600" y="1478105"/>
                </a:cubicBezTo>
                <a:cubicBezTo>
                  <a:pt x="838200" y="1503505"/>
                  <a:pt x="630366" y="1275766"/>
                  <a:pt x="457200" y="1173301"/>
                </a:cubicBezTo>
                <a:cubicBezTo>
                  <a:pt x="213428" y="1029057"/>
                  <a:pt x="0" y="952681"/>
                  <a:pt x="0" y="716104"/>
                </a:cubicBezTo>
                <a:lnTo>
                  <a:pt x="0" y="716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3344530" y="3048621"/>
            <a:ext cx="1778920" cy="1441213"/>
          </a:xfrm>
          <a:custGeom>
            <a:avLst/>
            <a:gdLst>
              <a:gd name="connsiteX0" fmla="*/ 756355 w 1614311"/>
              <a:gd name="connsiteY0" fmla="*/ 1151466 h 1196622"/>
              <a:gd name="connsiteX1" fmla="*/ 756355 w 1614311"/>
              <a:gd name="connsiteY1" fmla="*/ 1151466 h 1196622"/>
              <a:gd name="connsiteX2" fmla="*/ 0 w 1614311"/>
              <a:gd name="connsiteY2" fmla="*/ 711200 h 1196622"/>
              <a:gd name="connsiteX3" fmla="*/ 180622 w 1614311"/>
              <a:gd name="connsiteY3" fmla="*/ 214488 h 1196622"/>
              <a:gd name="connsiteX4" fmla="*/ 1174044 w 1614311"/>
              <a:gd name="connsiteY4" fmla="*/ 0 h 1196622"/>
              <a:gd name="connsiteX5" fmla="*/ 1614311 w 1614311"/>
              <a:gd name="connsiteY5" fmla="*/ 587022 h 1196622"/>
              <a:gd name="connsiteX6" fmla="*/ 1162755 w 1614311"/>
              <a:gd name="connsiteY6" fmla="*/ 1196622 h 1196622"/>
              <a:gd name="connsiteX7" fmla="*/ 756355 w 1614311"/>
              <a:gd name="connsiteY7" fmla="*/ 1151466 h 1196622"/>
              <a:gd name="connsiteX0" fmla="*/ 756355 w 1614311"/>
              <a:gd name="connsiteY0" fmla="*/ 1151466 h 1196622"/>
              <a:gd name="connsiteX1" fmla="*/ 756355 w 1614311"/>
              <a:gd name="connsiteY1" fmla="*/ 1151466 h 1196622"/>
              <a:gd name="connsiteX2" fmla="*/ 0 w 1614311"/>
              <a:gd name="connsiteY2" fmla="*/ 711200 h 1196622"/>
              <a:gd name="connsiteX3" fmla="*/ 304799 w 1614311"/>
              <a:gd name="connsiteY3" fmla="*/ 126996 h 1196622"/>
              <a:gd name="connsiteX4" fmla="*/ 1174044 w 1614311"/>
              <a:gd name="connsiteY4" fmla="*/ 0 h 1196622"/>
              <a:gd name="connsiteX5" fmla="*/ 1614311 w 1614311"/>
              <a:gd name="connsiteY5" fmla="*/ 587022 h 1196622"/>
              <a:gd name="connsiteX6" fmla="*/ 1162755 w 1614311"/>
              <a:gd name="connsiteY6" fmla="*/ 1196622 h 1196622"/>
              <a:gd name="connsiteX7" fmla="*/ 756355 w 1614311"/>
              <a:gd name="connsiteY7" fmla="*/ 1151466 h 1196622"/>
              <a:gd name="connsiteX0" fmla="*/ 756355 w 1614311"/>
              <a:gd name="connsiteY0" fmla="*/ 1236291 h 1281447"/>
              <a:gd name="connsiteX1" fmla="*/ 756355 w 1614311"/>
              <a:gd name="connsiteY1" fmla="*/ 1236291 h 1281447"/>
              <a:gd name="connsiteX2" fmla="*/ 0 w 1614311"/>
              <a:gd name="connsiteY2" fmla="*/ 796025 h 1281447"/>
              <a:gd name="connsiteX3" fmla="*/ 304799 w 1614311"/>
              <a:gd name="connsiteY3" fmla="*/ 211821 h 1281447"/>
              <a:gd name="connsiteX4" fmla="*/ 1174044 w 1614311"/>
              <a:gd name="connsiteY4" fmla="*/ 84825 h 1281447"/>
              <a:gd name="connsiteX5" fmla="*/ 1614311 w 1614311"/>
              <a:gd name="connsiteY5" fmla="*/ 671847 h 1281447"/>
              <a:gd name="connsiteX6" fmla="*/ 1162755 w 1614311"/>
              <a:gd name="connsiteY6" fmla="*/ 1281447 h 1281447"/>
              <a:gd name="connsiteX7" fmla="*/ 756355 w 1614311"/>
              <a:gd name="connsiteY7" fmla="*/ 1236291 h 1281447"/>
              <a:gd name="connsiteX0" fmla="*/ 756355 w 1614311"/>
              <a:gd name="connsiteY0" fmla="*/ 1236291 h 1281447"/>
              <a:gd name="connsiteX1" fmla="*/ 756355 w 1614311"/>
              <a:gd name="connsiteY1" fmla="*/ 1236291 h 1281447"/>
              <a:gd name="connsiteX2" fmla="*/ 0 w 1614311"/>
              <a:gd name="connsiteY2" fmla="*/ 796025 h 1281447"/>
              <a:gd name="connsiteX3" fmla="*/ 304799 w 1614311"/>
              <a:gd name="connsiteY3" fmla="*/ 211821 h 1281447"/>
              <a:gd name="connsiteX4" fmla="*/ 1174044 w 1614311"/>
              <a:gd name="connsiteY4" fmla="*/ 84825 h 1281447"/>
              <a:gd name="connsiteX5" fmla="*/ 1614311 w 1614311"/>
              <a:gd name="connsiteY5" fmla="*/ 671847 h 1281447"/>
              <a:gd name="connsiteX6" fmla="*/ 1162755 w 1614311"/>
              <a:gd name="connsiteY6" fmla="*/ 1281447 h 1281447"/>
              <a:gd name="connsiteX7" fmla="*/ 756355 w 1614311"/>
              <a:gd name="connsiteY7" fmla="*/ 1236291 h 1281447"/>
              <a:gd name="connsiteX0" fmla="*/ 756355 w 1614311"/>
              <a:gd name="connsiteY0" fmla="*/ 1331191 h 1376347"/>
              <a:gd name="connsiteX1" fmla="*/ 756355 w 1614311"/>
              <a:gd name="connsiteY1" fmla="*/ 1331191 h 1376347"/>
              <a:gd name="connsiteX2" fmla="*/ 0 w 1614311"/>
              <a:gd name="connsiteY2" fmla="*/ 890925 h 1376347"/>
              <a:gd name="connsiteX3" fmla="*/ 304799 w 1614311"/>
              <a:gd name="connsiteY3" fmla="*/ 306721 h 1376347"/>
              <a:gd name="connsiteX4" fmla="*/ 1174044 w 1614311"/>
              <a:gd name="connsiteY4" fmla="*/ 179725 h 1376347"/>
              <a:gd name="connsiteX5" fmla="*/ 1614311 w 1614311"/>
              <a:gd name="connsiteY5" fmla="*/ 766747 h 1376347"/>
              <a:gd name="connsiteX6" fmla="*/ 1162755 w 1614311"/>
              <a:gd name="connsiteY6" fmla="*/ 1376347 h 1376347"/>
              <a:gd name="connsiteX7" fmla="*/ 756355 w 1614311"/>
              <a:gd name="connsiteY7" fmla="*/ 1331191 h 1376347"/>
              <a:gd name="connsiteX0" fmla="*/ 756355 w 1563577"/>
              <a:gd name="connsiteY0" fmla="*/ 1331191 h 1376347"/>
              <a:gd name="connsiteX1" fmla="*/ 756355 w 1563577"/>
              <a:gd name="connsiteY1" fmla="*/ 1331191 h 1376347"/>
              <a:gd name="connsiteX2" fmla="*/ 0 w 1563577"/>
              <a:gd name="connsiteY2" fmla="*/ 890925 h 1376347"/>
              <a:gd name="connsiteX3" fmla="*/ 304799 w 1563577"/>
              <a:gd name="connsiteY3" fmla="*/ 306721 h 1376347"/>
              <a:gd name="connsiteX4" fmla="*/ 1174044 w 1563577"/>
              <a:gd name="connsiteY4" fmla="*/ 179725 h 1376347"/>
              <a:gd name="connsiteX5" fmla="*/ 1447799 w 1563577"/>
              <a:gd name="connsiteY5" fmla="*/ 664139 h 1376347"/>
              <a:gd name="connsiteX6" fmla="*/ 1162755 w 1563577"/>
              <a:gd name="connsiteY6" fmla="*/ 1376347 h 1376347"/>
              <a:gd name="connsiteX7" fmla="*/ 756355 w 1563577"/>
              <a:gd name="connsiteY7" fmla="*/ 1331191 h 1376347"/>
              <a:gd name="connsiteX0" fmla="*/ 756355 w 1770648"/>
              <a:gd name="connsiteY0" fmla="*/ 1331191 h 1376347"/>
              <a:gd name="connsiteX1" fmla="*/ 756355 w 1770648"/>
              <a:gd name="connsiteY1" fmla="*/ 1331191 h 1376347"/>
              <a:gd name="connsiteX2" fmla="*/ 0 w 1770648"/>
              <a:gd name="connsiteY2" fmla="*/ 890925 h 1376347"/>
              <a:gd name="connsiteX3" fmla="*/ 304799 w 1770648"/>
              <a:gd name="connsiteY3" fmla="*/ 306721 h 1376347"/>
              <a:gd name="connsiteX4" fmla="*/ 1174044 w 1770648"/>
              <a:gd name="connsiteY4" fmla="*/ 179725 h 1376347"/>
              <a:gd name="connsiteX5" fmla="*/ 1447799 w 1770648"/>
              <a:gd name="connsiteY5" fmla="*/ 664139 h 1376347"/>
              <a:gd name="connsiteX6" fmla="*/ 1162755 w 1770648"/>
              <a:gd name="connsiteY6" fmla="*/ 1376347 h 1376347"/>
              <a:gd name="connsiteX7" fmla="*/ 756355 w 1770648"/>
              <a:gd name="connsiteY7" fmla="*/ 1331191 h 1376347"/>
              <a:gd name="connsiteX0" fmla="*/ 756355 w 1770648"/>
              <a:gd name="connsiteY0" fmla="*/ 1331191 h 1376347"/>
              <a:gd name="connsiteX1" fmla="*/ 756355 w 1770648"/>
              <a:gd name="connsiteY1" fmla="*/ 1331191 h 1376347"/>
              <a:gd name="connsiteX2" fmla="*/ 0 w 1770648"/>
              <a:gd name="connsiteY2" fmla="*/ 890925 h 1376347"/>
              <a:gd name="connsiteX3" fmla="*/ 304799 w 1770648"/>
              <a:gd name="connsiteY3" fmla="*/ 306721 h 1376347"/>
              <a:gd name="connsiteX4" fmla="*/ 1174044 w 1770648"/>
              <a:gd name="connsiteY4" fmla="*/ 179725 h 1376347"/>
              <a:gd name="connsiteX5" fmla="*/ 1447799 w 1770648"/>
              <a:gd name="connsiteY5" fmla="*/ 664139 h 1376347"/>
              <a:gd name="connsiteX6" fmla="*/ 1162755 w 1770648"/>
              <a:gd name="connsiteY6" fmla="*/ 1376347 h 1376347"/>
              <a:gd name="connsiteX7" fmla="*/ 756355 w 1770648"/>
              <a:gd name="connsiteY7" fmla="*/ 1331191 h 1376347"/>
              <a:gd name="connsiteX0" fmla="*/ 756355 w 1770648"/>
              <a:gd name="connsiteY0" fmla="*/ 1331191 h 1376347"/>
              <a:gd name="connsiteX1" fmla="*/ 756355 w 1770648"/>
              <a:gd name="connsiteY1" fmla="*/ 1331191 h 1376347"/>
              <a:gd name="connsiteX2" fmla="*/ 0 w 1770648"/>
              <a:gd name="connsiteY2" fmla="*/ 890925 h 1376347"/>
              <a:gd name="connsiteX3" fmla="*/ 304799 w 1770648"/>
              <a:gd name="connsiteY3" fmla="*/ 306721 h 1376347"/>
              <a:gd name="connsiteX4" fmla="*/ 1174044 w 1770648"/>
              <a:gd name="connsiteY4" fmla="*/ 179725 h 1376347"/>
              <a:gd name="connsiteX5" fmla="*/ 1447799 w 1770648"/>
              <a:gd name="connsiteY5" fmla="*/ 664139 h 1376347"/>
              <a:gd name="connsiteX6" fmla="*/ 1162755 w 1770648"/>
              <a:gd name="connsiteY6" fmla="*/ 1376347 h 1376347"/>
              <a:gd name="connsiteX7" fmla="*/ 756355 w 1770648"/>
              <a:gd name="connsiteY7" fmla="*/ 1331191 h 1376347"/>
              <a:gd name="connsiteX0" fmla="*/ 756355 w 1770648"/>
              <a:gd name="connsiteY0" fmla="*/ 1331191 h 1441213"/>
              <a:gd name="connsiteX1" fmla="*/ 756355 w 1770648"/>
              <a:gd name="connsiteY1" fmla="*/ 1331191 h 1441213"/>
              <a:gd name="connsiteX2" fmla="*/ 0 w 1770648"/>
              <a:gd name="connsiteY2" fmla="*/ 890925 h 1441213"/>
              <a:gd name="connsiteX3" fmla="*/ 304799 w 1770648"/>
              <a:gd name="connsiteY3" fmla="*/ 306721 h 1441213"/>
              <a:gd name="connsiteX4" fmla="*/ 1174044 w 1770648"/>
              <a:gd name="connsiteY4" fmla="*/ 179725 h 1441213"/>
              <a:gd name="connsiteX5" fmla="*/ 1447799 w 1770648"/>
              <a:gd name="connsiteY5" fmla="*/ 664139 h 1441213"/>
              <a:gd name="connsiteX6" fmla="*/ 1162755 w 1770648"/>
              <a:gd name="connsiteY6" fmla="*/ 1376347 h 1441213"/>
              <a:gd name="connsiteX7" fmla="*/ 756355 w 1770648"/>
              <a:gd name="connsiteY7" fmla="*/ 1331191 h 1441213"/>
              <a:gd name="connsiteX0" fmla="*/ 764627 w 1778920"/>
              <a:gd name="connsiteY0" fmla="*/ 1331191 h 1441213"/>
              <a:gd name="connsiteX1" fmla="*/ 764627 w 1778920"/>
              <a:gd name="connsiteY1" fmla="*/ 1331191 h 1441213"/>
              <a:gd name="connsiteX2" fmla="*/ 8272 w 1778920"/>
              <a:gd name="connsiteY2" fmla="*/ 890925 h 1441213"/>
              <a:gd name="connsiteX3" fmla="*/ 313071 w 1778920"/>
              <a:gd name="connsiteY3" fmla="*/ 306721 h 1441213"/>
              <a:gd name="connsiteX4" fmla="*/ 1182316 w 1778920"/>
              <a:gd name="connsiteY4" fmla="*/ 179725 h 1441213"/>
              <a:gd name="connsiteX5" fmla="*/ 1456071 w 1778920"/>
              <a:gd name="connsiteY5" fmla="*/ 664139 h 1441213"/>
              <a:gd name="connsiteX6" fmla="*/ 1171027 w 1778920"/>
              <a:gd name="connsiteY6" fmla="*/ 1376347 h 1441213"/>
              <a:gd name="connsiteX7" fmla="*/ 764627 w 1778920"/>
              <a:gd name="connsiteY7" fmla="*/ 1331191 h 1441213"/>
              <a:gd name="connsiteX0" fmla="*/ 764627 w 1778920"/>
              <a:gd name="connsiteY0" fmla="*/ 1331191 h 1441213"/>
              <a:gd name="connsiteX1" fmla="*/ 764627 w 1778920"/>
              <a:gd name="connsiteY1" fmla="*/ 1331191 h 1441213"/>
              <a:gd name="connsiteX2" fmla="*/ 8272 w 1778920"/>
              <a:gd name="connsiteY2" fmla="*/ 890925 h 1441213"/>
              <a:gd name="connsiteX3" fmla="*/ 313071 w 1778920"/>
              <a:gd name="connsiteY3" fmla="*/ 306721 h 1441213"/>
              <a:gd name="connsiteX4" fmla="*/ 1182316 w 1778920"/>
              <a:gd name="connsiteY4" fmla="*/ 179725 h 1441213"/>
              <a:gd name="connsiteX5" fmla="*/ 1456071 w 1778920"/>
              <a:gd name="connsiteY5" fmla="*/ 664139 h 1441213"/>
              <a:gd name="connsiteX6" fmla="*/ 1171027 w 1778920"/>
              <a:gd name="connsiteY6" fmla="*/ 1376347 h 1441213"/>
              <a:gd name="connsiteX7" fmla="*/ 764627 w 1778920"/>
              <a:gd name="connsiteY7" fmla="*/ 1331191 h 144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8920" h="1441213">
                <a:moveTo>
                  <a:pt x="764627" y="1331191"/>
                </a:moveTo>
                <a:lnTo>
                  <a:pt x="764627" y="1331191"/>
                </a:lnTo>
                <a:cubicBezTo>
                  <a:pt x="512786" y="1183961"/>
                  <a:pt x="260337" y="1274946"/>
                  <a:pt x="8272" y="890925"/>
                </a:cubicBezTo>
                <a:cubicBezTo>
                  <a:pt x="0" y="573916"/>
                  <a:pt x="211471" y="501456"/>
                  <a:pt x="313071" y="306721"/>
                </a:cubicBezTo>
                <a:cubicBezTo>
                  <a:pt x="661298" y="94900"/>
                  <a:pt x="954591" y="0"/>
                  <a:pt x="1182316" y="179725"/>
                </a:cubicBezTo>
                <a:cubicBezTo>
                  <a:pt x="1571849" y="376625"/>
                  <a:pt x="1778920" y="542893"/>
                  <a:pt x="1456071" y="664139"/>
                </a:cubicBezTo>
                <a:cubicBezTo>
                  <a:pt x="1114735" y="761701"/>
                  <a:pt x="1533628" y="1296815"/>
                  <a:pt x="1171027" y="1376347"/>
                </a:cubicBezTo>
                <a:cubicBezTo>
                  <a:pt x="892020" y="1441213"/>
                  <a:pt x="900094" y="1346243"/>
                  <a:pt x="764627" y="13311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2640824" y="3740726"/>
            <a:ext cx="2233774" cy="1607821"/>
          </a:xfrm>
          <a:custGeom>
            <a:avLst/>
            <a:gdLst>
              <a:gd name="connsiteX0" fmla="*/ 0 w 2608885"/>
              <a:gd name="connsiteY0" fmla="*/ 970028 h 1940055"/>
              <a:gd name="connsiteX1" fmla="*/ 526050 w 2608885"/>
              <a:gd name="connsiteY1" fmla="*/ 191634 h 1940055"/>
              <a:gd name="connsiteX2" fmla="*/ 1304445 w 2608885"/>
              <a:gd name="connsiteY2" fmla="*/ 1 h 1940055"/>
              <a:gd name="connsiteX3" fmla="*/ 2082840 w 2608885"/>
              <a:gd name="connsiteY3" fmla="*/ 191635 h 1940055"/>
              <a:gd name="connsiteX4" fmla="*/ 2608887 w 2608885"/>
              <a:gd name="connsiteY4" fmla="*/ 970031 h 1940055"/>
              <a:gd name="connsiteX5" fmla="*/ 2082838 w 2608885"/>
              <a:gd name="connsiteY5" fmla="*/ 1748426 h 1940055"/>
              <a:gd name="connsiteX6" fmla="*/ 1304443 w 2608885"/>
              <a:gd name="connsiteY6" fmla="*/ 1940059 h 1940055"/>
              <a:gd name="connsiteX7" fmla="*/ 526048 w 2608885"/>
              <a:gd name="connsiteY7" fmla="*/ 1748425 h 1940055"/>
              <a:gd name="connsiteX8" fmla="*/ 0 w 2608885"/>
              <a:gd name="connsiteY8" fmla="*/ 970029 h 1940055"/>
              <a:gd name="connsiteX9" fmla="*/ 0 w 2608885"/>
              <a:gd name="connsiteY9" fmla="*/ 970028 h 1940055"/>
              <a:gd name="connsiteX0" fmla="*/ 0 w 2608888"/>
              <a:gd name="connsiteY0" fmla="*/ 902828 h 1872859"/>
              <a:gd name="connsiteX1" fmla="*/ 526050 w 2608888"/>
              <a:gd name="connsiteY1" fmla="*/ 124434 h 1872859"/>
              <a:gd name="connsiteX2" fmla="*/ 1177034 w 2608888"/>
              <a:gd name="connsiteY2" fmla="*/ 671763 h 1872859"/>
              <a:gd name="connsiteX3" fmla="*/ 2082840 w 2608888"/>
              <a:gd name="connsiteY3" fmla="*/ 124435 h 1872859"/>
              <a:gd name="connsiteX4" fmla="*/ 2608887 w 2608888"/>
              <a:gd name="connsiteY4" fmla="*/ 902831 h 1872859"/>
              <a:gd name="connsiteX5" fmla="*/ 2082838 w 2608888"/>
              <a:gd name="connsiteY5" fmla="*/ 1681226 h 1872859"/>
              <a:gd name="connsiteX6" fmla="*/ 1304443 w 2608888"/>
              <a:gd name="connsiteY6" fmla="*/ 1872859 h 1872859"/>
              <a:gd name="connsiteX7" fmla="*/ 526048 w 2608888"/>
              <a:gd name="connsiteY7" fmla="*/ 1681225 h 1872859"/>
              <a:gd name="connsiteX8" fmla="*/ 0 w 2608888"/>
              <a:gd name="connsiteY8" fmla="*/ 902829 h 1872859"/>
              <a:gd name="connsiteX9" fmla="*/ 0 w 2608888"/>
              <a:gd name="connsiteY9" fmla="*/ 902828 h 1872859"/>
              <a:gd name="connsiteX0" fmla="*/ 0 w 2608888"/>
              <a:gd name="connsiteY0" fmla="*/ 902828 h 1872859"/>
              <a:gd name="connsiteX1" fmla="*/ 526050 w 2608888"/>
              <a:gd name="connsiteY1" fmla="*/ 124434 h 1872859"/>
              <a:gd name="connsiteX2" fmla="*/ 1177034 w 2608888"/>
              <a:gd name="connsiteY2" fmla="*/ 671763 h 1872859"/>
              <a:gd name="connsiteX3" fmla="*/ 1939033 w 2608888"/>
              <a:gd name="connsiteY3" fmla="*/ 1205163 h 1872859"/>
              <a:gd name="connsiteX4" fmla="*/ 2608887 w 2608888"/>
              <a:gd name="connsiteY4" fmla="*/ 902831 h 1872859"/>
              <a:gd name="connsiteX5" fmla="*/ 2082838 w 2608888"/>
              <a:gd name="connsiteY5" fmla="*/ 1681226 h 1872859"/>
              <a:gd name="connsiteX6" fmla="*/ 1304443 w 2608888"/>
              <a:gd name="connsiteY6" fmla="*/ 1872859 h 1872859"/>
              <a:gd name="connsiteX7" fmla="*/ 526048 w 2608888"/>
              <a:gd name="connsiteY7" fmla="*/ 1681225 h 1872859"/>
              <a:gd name="connsiteX8" fmla="*/ 0 w 2608888"/>
              <a:gd name="connsiteY8" fmla="*/ 902829 h 1872859"/>
              <a:gd name="connsiteX9" fmla="*/ 0 w 2608888"/>
              <a:gd name="connsiteY9" fmla="*/ 902828 h 1872859"/>
              <a:gd name="connsiteX0" fmla="*/ 0 w 2608888"/>
              <a:gd name="connsiteY0" fmla="*/ 902828 h 1872859"/>
              <a:gd name="connsiteX1" fmla="*/ 526050 w 2608888"/>
              <a:gd name="connsiteY1" fmla="*/ 124434 h 1872859"/>
              <a:gd name="connsiteX2" fmla="*/ 1177034 w 2608888"/>
              <a:gd name="connsiteY2" fmla="*/ 671763 h 1872859"/>
              <a:gd name="connsiteX3" fmla="*/ 1939033 w 2608888"/>
              <a:gd name="connsiteY3" fmla="*/ 1205163 h 1872859"/>
              <a:gd name="connsiteX4" fmla="*/ 2608887 w 2608888"/>
              <a:gd name="connsiteY4" fmla="*/ 902831 h 1872859"/>
              <a:gd name="connsiteX5" fmla="*/ 2082838 w 2608888"/>
              <a:gd name="connsiteY5" fmla="*/ 1681226 h 1872859"/>
              <a:gd name="connsiteX6" fmla="*/ 1304443 w 2608888"/>
              <a:gd name="connsiteY6" fmla="*/ 1872859 h 1872859"/>
              <a:gd name="connsiteX7" fmla="*/ 526048 w 2608888"/>
              <a:gd name="connsiteY7" fmla="*/ 1681225 h 1872859"/>
              <a:gd name="connsiteX8" fmla="*/ 0 w 2608888"/>
              <a:gd name="connsiteY8" fmla="*/ 902829 h 1872859"/>
              <a:gd name="connsiteX9" fmla="*/ 0 w 2608888"/>
              <a:gd name="connsiteY9" fmla="*/ 902828 h 1872859"/>
              <a:gd name="connsiteX0" fmla="*/ 0 w 2608888"/>
              <a:gd name="connsiteY0" fmla="*/ 660299 h 1630330"/>
              <a:gd name="connsiteX1" fmla="*/ 338833 w 2608888"/>
              <a:gd name="connsiteY1" fmla="*/ 124434 h 1630330"/>
              <a:gd name="connsiteX2" fmla="*/ 1177034 w 2608888"/>
              <a:gd name="connsiteY2" fmla="*/ 429234 h 1630330"/>
              <a:gd name="connsiteX3" fmla="*/ 1939033 w 2608888"/>
              <a:gd name="connsiteY3" fmla="*/ 962634 h 1630330"/>
              <a:gd name="connsiteX4" fmla="*/ 2608887 w 2608888"/>
              <a:gd name="connsiteY4" fmla="*/ 660302 h 1630330"/>
              <a:gd name="connsiteX5" fmla="*/ 2082838 w 2608888"/>
              <a:gd name="connsiteY5" fmla="*/ 1438697 h 1630330"/>
              <a:gd name="connsiteX6" fmla="*/ 1304443 w 2608888"/>
              <a:gd name="connsiteY6" fmla="*/ 1630330 h 1630330"/>
              <a:gd name="connsiteX7" fmla="*/ 526048 w 2608888"/>
              <a:gd name="connsiteY7" fmla="*/ 1438696 h 1630330"/>
              <a:gd name="connsiteX8" fmla="*/ 0 w 2608888"/>
              <a:gd name="connsiteY8" fmla="*/ 660300 h 1630330"/>
              <a:gd name="connsiteX9" fmla="*/ 0 w 2608888"/>
              <a:gd name="connsiteY9" fmla="*/ 660299 h 1630330"/>
              <a:gd name="connsiteX0" fmla="*/ 415033 w 2608888"/>
              <a:gd name="connsiteY0" fmla="*/ 749107 h 1630330"/>
              <a:gd name="connsiteX1" fmla="*/ 338833 w 2608888"/>
              <a:gd name="connsiteY1" fmla="*/ 124434 h 1630330"/>
              <a:gd name="connsiteX2" fmla="*/ 1177034 w 2608888"/>
              <a:gd name="connsiteY2" fmla="*/ 429234 h 1630330"/>
              <a:gd name="connsiteX3" fmla="*/ 1939033 w 2608888"/>
              <a:gd name="connsiteY3" fmla="*/ 962634 h 1630330"/>
              <a:gd name="connsiteX4" fmla="*/ 2608887 w 2608888"/>
              <a:gd name="connsiteY4" fmla="*/ 660302 h 1630330"/>
              <a:gd name="connsiteX5" fmla="*/ 2082838 w 2608888"/>
              <a:gd name="connsiteY5" fmla="*/ 1438697 h 1630330"/>
              <a:gd name="connsiteX6" fmla="*/ 1304443 w 2608888"/>
              <a:gd name="connsiteY6" fmla="*/ 1630330 h 1630330"/>
              <a:gd name="connsiteX7" fmla="*/ 526048 w 2608888"/>
              <a:gd name="connsiteY7" fmla="*/ 1438696 h 1630330"/>
              <a:gd name="connsiteX8" fmla="*/ 0 w 2608888"/>
              <a:gd name="connsiteY8" fmla="*/ 660300 h 1630330"/>
              <a:gd name="connsiteX9" fmla="*/ 415033 w 2608888"/>
              <a:gd name="connsiteY9" fmla="*/ 749107 h 1630330"/>
              <a:gd name="connsiteX0" fmla="*/ 407176 w 2601031"/>
              <a:gd name="connsiteY0" fmla="*/ 749107 h 1630330"/>
              <a:gd name="connsiteX1" fmla="*/ 330976 w 2601031"/>
              <a:gd name="connsiteY1" fmla="*/ 124434 h 1630330"/>
              <a:gd name="connsiteX2" fmla="*/ 1169177 w 2601031"/>
              <a:gd name="connsiteY2" fmla="*/ 429234 h 1630330"/>
              <a:gd name="connsiteX3" fmla="*/ 1931176 w 2601031"/>
              <a:gd name="connsiteY3" fmla="*/ 962634 h 1630330"/>
              <a:gd name="connsiteX4" fmla="*/ 2601030 w 2601031"/>
              <a:gd name="connsiteY4" fmla="*/ 660302 h 1630330"/>
              <a:gd name="connsiteX5" fmla="*/ 2074981 w 2601031"/>
              <a:gd name="connsiteY5" fmla="*/ 1438697 h 1630330"/>
              <a:gd name="connsiteX6" fmla="*/ 1296586 w 2601031"/>
              <a:gd name="connsiteY6" fmla="*/ 1630330 h 1630330"/>
              <a:gd name="connsiteX7" fmla="*/ 518191 w 2601031"/>
              <a:gd name="connsiteY7" fmla="*/ 1438696 h 1630330"/>
              <a:gd name="connsiteX8" fmla="*/ 703706 w 2601031"/>
              <a:gd name="connsiteY8" fmla="*/ 1115033 h 1630330"/>
              <a:gd name="connsiteX9" fmla="*/ 407176 w 2601031"/>
              <a:gd name="connsiteY9" fmla="*/ 749107 h 1630330"/>
              <a:gd name="connsiteX0" fmla="*/ 407176 w 2601031"/>
              <a:gd name="connsiteY0" fmla="*/ 749107 h 1633474"/>
              <a:gd name="connsiteX1" fmla="*/ 330976 w 2601031"/>
              <a:gd name="connsiteY1" fmla="*/ 124434 h 1633474"/>
              <a:gd name="connsiteX2" fmla="*/ 1169177 w 2601031"/>
              <a:gd name="connsiteY2" fmla="*/ 429234 h 1633474"/>
              <a:gd name="connsiteX3" fmla="*/ 1931176 w 2601031"/>
              <a:gd name="connsiteY3" fmla="*/ 962634 h 1633474"/>
              <a:gd name="connsiteX4" fmla="*/ 2601030 w 2601031"/>
              <a:gd name="connsiteY4" fmla="*/ 660302 h 1633474"/>
              <a:gd name="connsiteX5" fmla="*/ 2074981 w 2601031"/>
              <a:gd name="connsiteY5" fmla="*/ 1438697 h 1633474"/>
              <a:gd name="connsiteX6" fmla="*/ 1296586 w 2601031"/>
              <a:gd name="connsiteY6" fmla="*/ 1630330 h 1633474"/>
              <a:gd name="connsiteX7" fmla="*/ 1397776 w 2601031"/>
              <a:gd name="connsiteY7" fmla="*/ 1419833 h 1633474"/>
              <a:gd name="connsiteX8" fmla="*/ 703706 w 2601031"/>
              <a:gd name="connsiteY8" fmla="*/ 1115033 h 1633474"/>
              <a:gd name="connsiteX9" fmla="*/ 407176 w 2601031"/>
              <a:gd name="connsiteY9" fmla="*/ 749107 h 1633474"/>
              <a:gd name="connsiteX0" fmla="*/ 407176 w 2405958"/>
              <a:gd name="connsiteY0" fmla="*/ 749107 h 1726552"/>
              <a:gd name="connsiteX1" fmla="*/ 330976 w 2405958"/>
              <a:gd name="connsiteY1" fmla="*/ 124434 h 1726552"/>
              <a:gd name="connsiteX2" fmla="*/ 1169177 w 2405958"/>
              <a:gd name="connsiteY2" fmla="*/ 429234 h 1726552"/>
              <a:gd name="connsiteX3" fmla="*/ 1931176 w 2405958"/>
              <a:gd name="connsiteY3" fmla="*/ 962634 h 1726552"/>
              <a:gd name="connsiteX4" fmla="*/ 1854976 w 2405958"/>
              <a:gd name="connsiteY4" fmla="*/ 1419833 h 1726552"/>
              <a:gd name="connsiteX5" fmla="*/ 2074981 w 2405958"/>
              <a:gd name="connsiteY5" fmla="*/ 1438697 h 1726552"/>
              <a:gd name="connsiteX6" fmla="*/ 1296586 w 2405958"/>
              <a:gd name="connsiteY6" fmla="*/ 1630330 h 1726552"/>
              <a:gd name="connsiteX7" fmla="*/ 1397776 w 2405958"/>
              <a:gd name="connsiteY7" fmla="*/ 1419833 h 1726552"/>
              <a:gd name="connsiteX8" fmla="*/ 703706 w 2405958"/>
              <a:gd name="connsiteY8" fmla="*/ 1115033 h 1726552"/>
              <a:gd name="connsiteX9" fmla="*/ 407176 w 2405958"/>
              <a:gd name="connsiteY9" fmla="*/ 749107 h 1726552"/>
              <a:gd name="connsiteX0" fmla="*/ 407176 w 2405958"/>
              <a:gd name="connsiteY0" fmla="*/ 749107 h 1726552"/>
              <a:gd name="connsiteX1" fmla="*/ 330976 w 2405958"/>
              <a:gd name="connsiteY1" fmla="*/ 124434 h 1726552"/>
              <a:gd name="connsiteX2" fmla="*/ 1169177 w 2405958"/>
              <a:gd name="connsiteY2" fmla="*/ 429234 h 1726552"/>
              <a:gd name="connsiteX3" fmla="*/ 1931176 w 2405958"/>
              <a:gd name="connsiteY3" fmla="*/ 962634 h 1726552"/>
              <a:gd name="connsiteX4" fmla="*/ 1854976 w 2405958"/>
              <a:gd name="connsiteY4" fmla="*/ 1419833 h 1726552"/>
              <a:gd name="connsiteX5" fmla="*/ 2074981 w 2405958"/>
              <a:gd name="connsiteY5" fmla="*/ 1438697 h 1726552"/>
              <a:gd name="connsiteX6" fmla="*/ 1296586 w 2405958"/>
              <a:gd name="connsiteY6" fmla="*/ 1630330 h 1726552"/>
              <a:gd name="connsiteX7" fmla="*/ 1397776 w 2405958"/>
              <a:gd name="connsiteY7" fmla="*/ 1419833 h 1726552"/>
              <a:gd name="connsiteX8" fmla="*/ 703706 w 2405958"/>
              <a:gd name="connsiteY8" fmla="*/ 1115033 h 1726552"/>
              <a:gd name="connsiteX9" fmla="*/ 407176 w 2405958"/>
              <a:gd name="connsiteY9" fmla="*/ 749107 h 1726552"/>
              <a:gd name="connsiteX0" fmla="*/ 407176 w 2262152"/>
              <a:gd name="connsiteY0" fmla="*/ 749107 h 1772868"/>
              <a:gd name="connsiteX1" fmla="*/ 330976 w 2262152"/>
              <a:gd name="connsiteY1" fmla="*/ 124434 h 1772868"/>
              <a:gd name="connsiteX2" fmla="*/ 1169177 w 2262152"/>
              <a:gd name="connsiteY2" fmla="*/ 429234 h 1772868"/>
              <a:gd name="connsiteX3" fmla="*/ 1931176 w 2262152"/>
              <a:gd name="connsiteY3" fmla="*/ 962634 h 1772868"/>
              <a:gd name="connsiteX4" fmla="*/ 1854976 w 2262152"/>
              <a:gd name="connsiteY4" fmla="*/ 1419833 h 1772868"/>
              <a:gd name="connsiteX5" fmla="*/ 1626376 w 2262152"/>
              <a:gd name="connsiteY5" fmla="*/ 1648433 h 1772868"/>
              <a:gd name="connsiteX6" fmla="*/ 1296586 w 2262152"/>
              <a:gd name="connsiteY6" fmla="*/ 1630330 h 1772868"/>
              <a:gd name="connsiteX7" fmla="*/ 1397776 w 2262152"/>
              <a:gd name="connsiteY7" fmla="*/ 1419833 h 1772868"/>
              <a:gd name="connsiteX8" fmla="*/ 703706 w 2262152"/>
              <a:gd name="connsiteY8" fmla="*/ 1115033 h 1772868"/>
              <a:gd name="connsiteX9" fmla="*/ 407176 w 2262152"/>
              <a:gd name="connsiteY9" fmla="*/ 749107 h 1772868"/>
              <a:gd name="connsiteX0" fmla="*/ 407176 w 2262152"/>
              <a:gd name="connsiteY0" fmla="*/ 749107 h 1772868"/>
              <a:gd name="connsiteX1" fmla="*/ 330976 w 2262152"/>
              <a:gd name="connsiteY1" fmla="*/ 124434 h 1772868"/>
              <a:gd name="connsiteX2" fmla="*/ 1169177 w 2262152"/>
              <a:gd name="connsiteY2" fmla="*/ 429234 h 1772868"/>
              <a:gd name="connsiteX3" fmla="*/ 1931176 w 2262152"/>
              <a:gd name="connsiteY3" fmla="*/ 962634 h 1772868"/>
              <a:gd name="connsiteX4" fmla="*/ 1854976 w 2262152"/>
              <a:gd name="connsiteY4" fmla="*/ 1419833 h 1772868"/>
              <a:gd name="connsiteX5" fmla="*/ 1626376 w 2262152"/>
              <a:gd name="connsiteY5" fmla="*/ 1648433 h 1772868"/>
              <a:gd name="connsiteX6" fmla="*/ 1296586 w 2262152"/>
              <a:gd name="connsiteY6" fmla="*/ 1630330 h 1772868"/>
              <a:gd name="connsiteX7" fmla="*/ 1397776 w 2262152"/>
              <a:gd name="connsiteY7" fmla="*/ 1419833 h 1772868"/>
              <a:gd name="connsiteX8" fmla="*/ 703706 w 2262152"/>
              <a:gd name="connsiteY8" fmla="*/ 1115033 h 1772868"/>
              <a:gd name="connsiteX9" fmla="*/ 407176 w 2262152"/>
              <a:gd name="connsiteY9" fmla="*/ 749107 h 1772868"/>
              <a:gd name="connsiteX0" fmla="*/ 407176 w 2262152"/>
              <a:gd name="connsiteY0" fmla="*/ 749107 h 1726552"/>
              <a:gd name="connsiteX1" fmla="*/ 330976 w 2262152"/>
              <a:gd name="connsiteY1" fmla="*/ 124434 h 1726552"/>
              <a:gd name="connsiteX2" fmla="*/ 1169177 w 2262152"/>
              <a:gd name="connsiteY2" fmla="*/ 429234 h 1726552"/>
              <a:gd name="connsiteX3" fmla="*/ 1931176 w 2262152"/>
              <a:gd name="connsiteY3" fmla="*/ 962634 h 1726552"/>
              <a:gd name="connsiteX4" fmla="*/ 1854976 w 2262152"/>
              <a:gd name="connsiteY4" fmla="*/ 1419833 h 1726552"/>
              <a:gd name="connsiteX5" fmla="*/ 1626376 w 2262152"/>
              <a:gd name="connsiteY5" fmla="*/ 1648433 h 1726552"/>
              <a:gd name="connsiteX6" fmla="*/ 1296586 w 2262152"/>
              <a:gd name="connsiteY6" fmla="*/ 1630330 h 1726552"/>
              <a:gd name="connsiteX7" fmla="*/ 1397776 w 2262152"/>
              <a:gd name="connsiteY7" fmla="*/ 1419833 h 1726552"/>
              <a:gd name="connsiteX8" fmla="*/ 703706 w 2262152"/>
              <a:gd name="connsiteY8" fmla="*/ 1115033 h 1726552"/>
              <a:gd name="connsiteX9" fmla="*/ 407176 w 2262152"/>
              <a:gd name="connsiteY9" fmla="*/ 749107 h 1726552"/>
              <a:gd name="connsiteX0" fmla="*/ 407176 w 2262152"/>
              <a:gd name="connsiteY0" fmla="*/ 749107 h 1712300"/>
              <a:gd name="connsiteX1" fmla="*/ 330976 w 2262152"/>
              <a:gd name="connsiteY1" fmla="*/ 124434 h 1712300"/>
              <a:gd name="connsiteX2" fmla="*/ 1169177 w 2262152"/>
              <a:gd name="connsiteY2" fmla="*/ 429234 h 1712300"/>
              <a:gd name="connsiteX3" fmla="*/ 1931176 w 2262152"/>
              <a:gd name="connsiteY3" fmla="*/ 962634 h 1712300"/>
              <a:gd name="connsiteX4" fmla="*/ 1854976 w 2262152"/>
              <a:gd name="connsiteY4" fmla="*/ 1419833 h 1712300"/>
              <a:gd name="connsiteX5" fmla="*/ 1626376 w 2262152"/>
              <a:gd name="connsiteY5" fmla="*/ 1648433 h 1712300"/>
              <a:gd name="connsiteX6" fmla="*/ 1296586 w 2262152"/>
              <a:gd name="connsiteY6" fmla="*/ 1630330 h 1712300"/>
              <a:gd name="connsiteX7" fmla="*/ 1397776 w 2262152"/>
              <a:gd name="connsiteY7" fmla="*/ 1419833 h 1712300"/>
              <a:gd name="connsiteX8" fmla="*/ 703706 w 2262152"/>
              <a:gd name="connsiteY8" fmla="*/ 1115033 h 1712300"/>
              <a:gd name="connsiteX9" fmla="*/ 407176 w 2262152"/>
              <a:gd name="connsiteY9" fmla="*/ 749107 h 1712300"/>
              <a:gd name="connsiteX0" fmla="*/ 407176 w 2262152"/>
              <a:gd name="connsiteY0" fmla="*/ 749107 h 1712300"/>
              <a:gd name="connsiteX1" fmla="*/ 330976 w 2262152"/>
              <a:gd name="connsiteY1" fmla="*/ 124434 h 1712300"/>
              <a:gd name="connsiteX2" fmla="*/ 1169177 w 2262152"/>
              <a:gd name="connsiteY2" fmla="*/ 429234 h 1712300"/>
              <a:gd name="connsiteX3" fmla="*/ 1931176 w 2262152"/>
              <a:gd name="connsiteY3" fmla="*/ 962634 h 1712300"/>
              <a:gd name="connsiteX4" fmla="*/ 1854976 w 2262152"/>
              <a:gd name="connsiteY4" fmla="*/ 1419833 h 1712300"/>
              <a:gd name="connsiteX5" fmla="*/ 1626376 w 2262152"/>
              <a:gd name="connsiteY5" fmla="*/ 1648433 h 1712300"/>
              <a:gd name="connsiteX6" fmla="*/ 1296586 w 2262152"/>
              <a:gd name="connsiteY6" fmla="*/ 1630330 h 1712300"/>
              <a:gd name="connsiteX7" fmla="*/ 1397776 w 2262152"/>
              <a:gd name="connsiteY7" fmla="*/ 1419833 h 1712300"/>
              <a:gd name="connsiteX8" fmla="*/ 703706 w 2262152"/>
              <a:gd name="connsiteY8" fmla="*/ 1115033 h 1712300"/>
              <a:gd name="connsiteX9" fmla="*/ 407176 w 2262152"/>
              <a:gd name="connsiteY9" fmla="*/ 749107 h 1712300"/>
              <a:gd name="connsiteX0" fmla="*/ 407176 w 2262152"/>
              <a:gd name="connsiteY0" fmla="*/ 749107 h 1712300"/>
              <a:gd name="connsiteX1" fmla="*/ 330976 w 2262152"/>
              <a:gd name="connsiteY1" fmla="*/ 124434 h 1712300"/>
              <a:gd name="connsiteX2" fmla="*/ 1169177 w 2262152"/>
              <a:gd name="connsiteY2" fmla="*/ 429234 h 1712300"/>
              <a:gd name="connsiteX3" fmla="*/ 1931176 w 2262152"/>
              <a:gd name="connsiteY3" fmla="*/ 962634 h 1712300"/>
              <a:gd name="connsiteX4" fmla="*/ 1854976 w 2262152"/>
              <a:gd name="connsiteY4" fmla="*/ 1419833 h 1712300"/>
              <a:gd name="connsiteX5" fmla="*/ 1626376 w 2262152"/>
              <a:gd name="connsiteY5" fmla="*/ 1648433 h 1712300"/>
              <a:gd name="connsiteX6" fmla="*/ 1473976 w 2262152"/>
              <a:gd name="connsiteY6" fmla="*/ 1648433 h 1712300"/>
              <a:gd name="connsiteX7" fmla="*/ 1397776 w 2262152"/>
              <a:gd name="connsiteY7" fmla="*/ 1419833 h 1712300"/>
              <a:gd name="connsiteX8" fmla="*/ 703706 w 2262152"/>
              <a:gd name="connsiteY8" fmla="*/ 1115033 h 1712300"/>
              <a:gd name="connsiteX9" fmla="*/ 407176 w 2262152"/>
              <a:gd name="connsiteY9" fmla="*/ 749107 h 1712300"/>
              <a:gd name="connsiteX0" fmla="*/ 407176 w 2262152"/>
              <a:gd name="connsiteY0" fmla="*/ 749107 h 1712300"/>
              <a:gd name="connsiteX1" fmla="*/ 330976 w 2262152"/>
              <a:gd name="connsiteY1" fmla="*/ 124434 h 1712300"/>
              <a:gd name="connsiteX2" fmla="*/ 1169177 w 2262152"/>
              <a:gd name="connsiteY2" fmla="*/ 429234 h 1712300"/>
              <a:gd name="connsiteX3" fmla="*/ 1931176 w 2262152"/>
              <a:gd name="connsiteY3" fmla="*/ 962634 h 1712300"/>
              <a:gd name="connsiteX4" fmla="*/ 1854976 w 2262152"/>
              <a:gd name="connsiteY4" fmla="*/ 1419833 h 1712300"/>
              <a:gd name="connsiteX5" fmla="*/ 1626376 w 2262152"/>
              <a:gd name="connsiteY5" fmla="*/ 1648433 h 1712300"/>
              <a:gd name="connsiteX6" fmla="*/ 1473976 w 2262152"/>
              <a:gd name="connsiteY6" fmla="*/ 1648433 h 1712300"/>
              <a:gd name="connsiteX7" fmla="*/ 1169176 w 2262152"/>
              <a:gd name="connsiteY7" fmla="*/ 1496033 h 1712300"/>
              <a:gd name="connsiteX8" fmla="*/ 703706 w 2262152"/>
              <a:gd name="connsiteY8" fmla="*/ 1115033 h 1712300"/>
              <a:gd name="connsiteX9" fmla="*/ 407176 w 2262152"/>
              <a:gd name="connsiteY9" fmla="*/ 749107 h 1712300"/>
              <a:gd name="connsiteX0" fmla="*/ 407176 w 2262152"/>
              <a:gd name="connsiteY0" fmla="*/ 749107 h 1712300"/>
              <a:gd name="connsiteX1" fmla="*/ 330976 w 2262152"/>
              <a:gd name="connsiteY1" fmla="*/ 124434 h 1712300"/>
              <a:gd name="connsiteX2" fmla="*/ 1169177 w 2262152"/>
              <a:gd name="connsiteY2" fmla="*/ 429234 h 1712300"/>
              <a:gd name="connsiteX3" fmla="*/ 1931176 w 2262152"/>
              <a:gd name="connsiteY3" fmla="*/ 962634 h 1712300"/>
              <a:gd name="connsiteX4" fmla="*/ 1854976 w 2262152"/>
              <a:gd name="connsiteY4" fmla="*/ 1419833 h 1712300"/>
              <a:gd name="connsiteX5" fmla="*/ 1626376 w 2262152"/>
              <a:gd name="connsiteY5" fmla="*/ 1648433 h 1712300"/>
              <a:gd name="connsiteX6" fmla="*/ 1473976 w 2262152"/>
              <a:gd name="connsiteY6" fmla="*/ 1648433 h 1712300"/>
              <a:gd name="connsiteX7" fmla="*/ 1169176 w 2262152"/>
              <a:gd name="connsiteY7" fmla="*/ 1496033 h 1712300"/>
              <a:gd name="connsiteX8" fmla="*/ 407176 w 2262152"/>
              <a:gd name="connsiteY8" fmla="*/ 749107 h 1712300"/>
              <a:gd name="connsiteX0" fmla="*/ 407176 w 2262152"/>
              <a:gd name="connsiteY0" fmla="*/ 749107 h 1661133"/>
              <a:gd name="connsiteX1" fmla="*/ 330976 w 2262152"/>
              <a:gd name="connsiteY1" fmla="*/ 124434 h 1661133"/>
              <a:gd name="connsiteX2" fmla="*/ 1169177 w 2262152"/>
              <a:gd name="connsiteY2" fmla="*/ 429234 h 1661133"/>
              <a:gd name="connsiteX3" fmla="*/ 1931176 w 2262152"/>
              <a:gd name="connsiteY3" fmla="*/ 962634 h 1661133"/>
              <a:gd name="connsiteX4" fmla="*/ 1854976 w 2262152"/>
              <a:gd name="connsiteY4" fmla="*/ 1419833 h 1661133"/>
              <a:gd name="connsiteX5" fmla="*/ 1626376 w 2262152"/>
              <a:gd name="connsiteY5" fmla="*/ 1648433 h 1661133"/>
              <a:gd name="connsiteX6" fmla="*/ 1169176 w 2262152"/>
              <a:gd name="connsiteY6" fmla="*/ 1496033 h 1661133"/>
              <a:gd name="connsiteX7" fmla="*/ 407176 w 2262152"/>
              <a:gd name="connsiteY7" fmla="*/ 749107 h 1661133"/>
              <a:gd name="connsiteX0" fmla="*/ 407176 w 2262152"/>
              <a:gd name="connsiteY0" fmla="*/ 749107 h 1607821"/>
              <a:gd name="connsiteX1" fmla="*/ 330976 w 2262152"/>
              <a:gd name="connsiteY1" fmla="*/ 124434 h 1607821"/>
              <a:gd name="connsiteX2" fmla="*/ 1169177 w 2262152"/>
              <a:gd name="connsiteY2" fmla="*/ 429234 h 1607821"/>
              <a:gd name="connsiteX3" fmla="*/ 1931176 w 2262152"/>
              <a:gd name="connsiteY3" fmla="*/ 962634 h 1607821"/>
              <a:gd name="connsiteX4" fmla="*/ 1854976 w 2262152"/>
              <a:gd name="connsiteY4" fmla="*/ 1419833 h 1607821"/>
              <a:gd name="connsiteX5" fmla="*/ 1169176 w 2262152"/>
              <a:gd name="connsiteY5" fmla="*/ 1496033 h 1607821"/>
              <a:gd name="connsiteX6" fmla="*/ 407176 w 2262152"/>
              <a:gd name="connsiteY6" fmla="*/ 749107 h 1607821"/>
              <a:gd name="connsiteX0" fmla="*/ 407176 w 2262152"/>
              <a:gd name="connsiteY0" fmla="*/ 749107 h 1607821"/>
              <a:gd name="connsiteX1" fmla="*/ 330976 w 2262152"/>
              <a:gd name="connsiteY1" fmla="*/ 124434 h 1607821"/>
              <a:gd name="connsiteX2" fmla="*/ 1169177 w 2262152"/>
              <a:gd name="connsiteY2" fmla="*/ 429234 h 1607821"/>
              <a:gd name="connsiteX3" fmla="*/ 1931176 w 2262152"/>
              <a:gd name="connsiteY3" fmla="*/ 962634 h 1607821"/>
              <a:gd name="connsiteX4" fmla="*/ 1854976 w 2262152"/>
              <a:gd name="connsiteY4" fmla="*/ 1419833 h 1607821"/>
              <a:gd name="connsiteX5" fmla="*/ 1169176 w 2262152"/>
              <a:gd name="connsiteY5" fmla="*/ 1496033 h 1607821"/>
              <a:gd name="connsiteX6" fmla="*/ 407176 w 2262152"/>
              <a:gd name="connsiteY6" fmla="*/ 749107 h 1607821"/>
              <a:gd name="connsiteX0" fmla="*/ 407176 w 2262152"/>
              <a:gd name="connsiteY0" fmla="*/ 749107 h 1607821"/>
              <a:gd name="connsiteX1" fmla="*/ 330976 w 2262152"/>
              <a:gd name="connsiteY1" fmla="*/ 124434 h 1607821"/>
              <a:gd name="connsiteX2" fmla="*/ 1169177 w 2262152"/>
              <a:gd name="connsiteY2" fmla="*/ 429234 h 1607821"/>
              <a:gd name="connsiteX3" fmla="*/ 1931176 w 2262152"/>
              <a:gd name="connsiteY3" fmla="*/ 962634 h 1607821"/>
              <a:gd name="connsiteX4" fmla="*/ 1854976 w 2262152"/>
              <a:gd name="connsiteY4" fmla="*/ 1419833 h 1607821"/>
              <a:gd name="connsiteX5" fmla="*/ 1169176 w 2262152"/>
              <a:gd name="connsiteY5" fmla="*/ 1496033 h 1607821"/>
              <a:gd name="connsiteX6" fmla="*/ 407176 w 2262152"/>
              <a:gd name="connsiteY6" fmla="*/ 749107 h 1607821"/>
              <a:gd name="connsiteX0" fmla="*/ 407176 w 2005174"/>
              <a:gd name="connsiteY0" fmla="*/ 749107 h 1607821"/>
              <a:gd name="connsiteX1" fmla="*/ 330976 w 2005174"/>
              <a:gd name="connsiteY1" fmla="*/ 124434 h 1607821"/>
              <a:gd name="connsiteX2" fmla="*/ 1169177 w 2005174"/>
              <a:gd name="connsiteY2" fmla="*/ 429234 h 1607821"/>
              <a:gd name="connsiteX3" fmla="*/ 1931176 w 2005174"/>
              <a:gd name="connsiteY3" fmla="*/ 962634 h 1607821"/>
              <a:gd name="connsiteX4" fmla="*/ 1854976 w 2005174"/>
              <a:gd name="connsiteY4" fmla="*/ 1419833 h 1607821"/>
              <a:gd name="connsiteX5" fmla="*/ 1169176 w 2005174"/>
              <a:gd name="connsiteY5" fmla="*/ 1496033 h 1607821"/>
              <a:gd name="connsiteX6" fmla="*/ 407176 w 2005174"/>
              <a:gd name="connsiteY6" fmla="*/ 749107 h 1607821"/>
              <a:gd name="connsiteX0" fmla="*/ 407176 w 2005174"/>
              <a:gd name="connsiteY0" fmla="*/ 749107 h 1607821"/>
              <a:gd name="connsiteX1" fmla="*/ 330976 w 2005174"/>
              <a:gd name="connsiteY1" fmla="*/ 124434 h 1607821"/>
              <a:gd name="connsiteX2" fmla="*/ 1169177 w 2005174"/>
              <a:gd name="connsiteY2" fmla="*/ 429234 h 1607821"/>
              <a:gd name="connsiteX3" fmla="*/ 1931176 w 2005174"/>
              <a:gd name="connsiteY3" fmla="*/ 962634 h 1607821"/>
              <a:gd name="connsiteX4" fmla="*/ 1854976 w 2005174"/>
              <a:gd name="connsiteY4" fmla="*/ 1419833 h 1607821"/>
              <a:gd name="connsiteX5" fmla="*/ 1169176 w 2005174"/>
              <a:gd name="connsiteY5" fmla="*/ 1496033 h 1607821"/>
              <a:gd name="connsiteX6" fmla="*/ 407176 w 2005174"/>
              <a:gd name="connsiteY6" fmla="*/ 749107 h 1607821"/>
              <a:gd name="connsiteX0" fmla="*/ 407176 w 2005174"/>
              <a:gd name="connsiteY0" fmla="*/ 749107 h 1607821"/>
              <a:gd name="connsiteX1" fmla="*/ 330976 w 2005174"/>
              <a:gd name="connsiteY1" fmla="*/ 124434 h 1607821"/>
              <a:gd name="connsiteX2" fmla="*/ 1169177 w 2005174"/>
              <a:gd name="connsiteY2" fmla="*/ 429234 h 1607821"/>
              <a:gd name="connsiteX3" fmla="*/ 1931176 w 2005174"/>
              <a:gd name="connsiteY3" fmla="*/ 962634 h 1607821"/>
              <a:gd name="connsiteX4" fmla="*/ 1854976 w 2005174"/>
              <a:gd name="connsiteY4" fmla="*/ 1419833 h 1607821"/>
              <a:gd name="connsiteX5" fmla="*/ 1169176 w 2005174"/>
              <a:gd name="connsiteY5" fmla="*/ 1496033 h 1607821"/>
              <a:gd name="connsiteX6" fmla="*/ 407176 w 2005174"/>
              <a:gd name="connsiteY6" fmla="*/ 749107 h 1607821"/>
              <a:gd name="connsiteX0" fmla="*/ 179399 w 2005174"/>
              <a:gd name="connsiteY0" fmla="*/ 749108 h 1607821"/>
              <a:gd name="connsiteX1" fmla="*/ 330976 w 2005174"/>
              <a:gd name="connsiteY1" fmla="*/ 124434 h 1607821"/>
              <a:gd name="connsiteX2" fmla="*/ 1169177 w 2005174"/>
              <a:gd name="connsiteY2" fmla="*/ 429234 h 1607821"/>
              <a:gd name="connsiteX3" fmla="*/ 1931176 w 2005174"/>
              <a:gd name="connsiteY3" fmla="*/ 962634 h 1607821"/>
              <a:gd name="connsiteX4" fmla="*/ 1854976 w 2005174"/>
              <a:gd name="connsiteY4" fmla="*/ 1419833 h 1607821"/>
              <a:gd name="connsiteX5" fmla="*/ 1169176 w 2005174"/>
              <a:gd name="connsiteY5" fmla="*/ 1496033 h 1607821"/>
              <a:gd name="connsiteX6" fmla="*/ 179399 w 2005174"/>
              <a:gd name="connsiteY6" fmla="*/ 749108 h 1607821"/>
              <a:gd name="connsiteX0" fmla="*/ 179399 w 2005174"/>
              <a:gd name="connsiteY0" fmla="*/ 749108 h 1607821"/>
              <a:gd name="connsiteX1" fmla="*/ 330976 w 2005174"/>
              <a:gd name="connsiteY1" fmla="*/ 124434 h 1607821"/>
              <a:gd name="connsiteX2" fmla="*/ 1321576 w 2005174"/>
              <a:gd name="connsiteY2" fmla="*/ 200634 h 1607821"/>
              <a:gd name="connsiteX3" fmla="*/ 1931176 w 2005174"/>
              <a:gd name="connsiteY3" fmla="*/ 962634 h 1607821"/>
              <a:gd name="connsiteX4" fmla="*/ 1854976 w 2005174"/>
              <a:gd name="connsiteY4" fmla="*/ 1419833 h 1607821"/>
              <a:gd name="connsiteX5" fmla="*/ 1169176 w 2005174"/>
              <a:gd name="connsiteY5" fmla="*/ 1496033 h 1607821"/>
              <a:gd name="connsiteX6" fmla="*/ 179399 w 2005174"/>
              <a:gd name="connsiteY6" fmla="*/ 749108 h 1607821"/>
              <a:gd name="connsiteX0" fmla="*/ 179399 w 2233774"/>
              <a:gd name="connsiteY0" fmla="*/ 749108 h 1607821"/>
              <a:gd name="connsiteX1" fmla="*/ 330976 w 2233774"/>
              <a:gd name="connsiteY1" fmla="*/ 124434 h 1607821"/>
              <a:gd name="connsiteX2" fmla="*/ 1321576 w 2233774"/>
              <a:gd name="connsiteY2" fmla="*/ 200634 h 1607821"/>
              <a:gd name="connsiteX3" fmla="*/ 2159776 w 2233774"/>
              <a:gd name="connsiteY3" fmla="*/ 962634 h 1607821"/>
              <a:gd name="connsiteX4" fmla="*/ 1854976 w 2233774"/>
              <a:gd name="connsiteY4" fmla="*/ 1419833 h 1607821"/>
              <a:gd name="connsiteX5" fmla="*/ 1169176 w 2233774"/>
              <a:gd name="connsiteY5" fmla="*/ 1496033 h 1607821"/>
              <a:gd name="connsiteX6" fmla="*/ 179399 w 2233774"/>
              <a:gd name="connsiteY6" fmla="*/ 749108 h 1607821"/>
              <a:gd name="connsiteX0" fmla="*/ 179399 w 2233774"/>
              <a:gd name="connsiteY0" fmla="*/ 749108 h 1607821"/>
              <a:gd name="connsiteX1" fmla="*/ 330976 w 2233774"/>
              <a:gd name="connsiteY1" fmla="*/ 124434 h 1607821"/>
              <a:gd name="connsiteX2" fmla="*/ 1321576 w 2233774"/>
              <a:gd name="connsiteY2" fmla="*/ 200634 h 1607821"/>
              <a:gd name="connsiteX3" fmla="*/ 2159776 w 2233774"/>
              <a:gd name="connsiteY3" fmla="*/ 962634 h 1607821"/>
              <a:gd name="connsiteX4" fmla="*/ 1550176 w 2233774"/>
              <a:gd name="connsiteY4" fmla="*/ 1191234 h 1607821"/>
              <a:gd name="connsiteX5" fmla="*/ 1169176 w 2233774"/>
              <a:gd name="connsiteY5" fmla="*/ 1496033 h 1607821"/>
              <a:gd name="connsiteX6" fmla="*/ 179399 w 2233774"/>
              <a:gd name="connsiteY6" fmla="*/ 749108 h 1607821"/>
              <a:gd name="connsiteX0" fmla="*/ 179399 w 2233774"/>
              <a:gd name="connsiteY0" fmla="*/ 749108 h 1607821"/>
              <a:gd name="connsiteX1" fmla="*/ 330976 w 2233774"/>
              <a:gd name="connsiteY1" fmla="*/ 124434 h 1607821"/>
              <a:gd name="connsiteX2" fmla="*/ 1321576 w 2233774"/>
              <a:gd name="connsiteY2" fmla="*/ 200634 h 1607821"/>
              <a:gd name="connsiteX3" fmla="*/ 2159776 w 2233774"/>
              <a:gd name="connsiteY3" fmla="*/ 962634 h 1607821"/>
              <a:gd name="connsiteX4" fmla="*/ 1550176 w 2233774"/>
              <a:gd name="connsiteY4" fmla="*/ 1191234 h 1607821"/>
              <a:gd name="connsiteX5" fmla="*/ 1169176 w 2233774"/>
              <a:gd name="connsiteY5" fmla="*/ 1496033 h 1607821"/>
              <a:gd name="connsiteX6" fmla="*/ 179399 w 2233774"/>
              <a:gd name="connsiteY6" fmla="*/ 749108 h 160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3774" h="1607821">
                <a:moveTo>
                  <a:pt x="179399" y="749108"/>
                </a:moveTo>
                <a:cubicBezTo>
                  <a:pt x="138877" y="689488"/>
                  <a:pt x="0" y="307461"/>
                  <a:pt x="330976" y="124434"/>
                </a:cubicBezTo>
                <a:cubicBezTo>
                  <a:pt x="555997" y="0"/>
                  <a:pt x="1016776" y="60934"/>
                  <a:pt x="1321576" y="200634"/>
                </a:cubicBezTo>
                <a:cubicBezTo>
                  <a:pt x="1626376" y="340334"/>
                  <a:pt x="2112702" y="772570"/>
                  <a:pt x="2159776" y="962634"/>
                </a:cubicBezTo>
                <a:cubicBezTo>
                  <a:pt x="2233774" y="1108662"/>
                  <a:pt x="1607877" y="953668"/>
                  <a:pt x="1550176" y="1191234"/>
                </a:cubicBezTo>
                <a:cubicBezTo>
                  <a:pt x="1423176" y="1280134"/>
                  <a:pt x="1410476" y="1607821"/>
                  <a:pt x="1169176" y="1496033"/>
                </a:cubicBezTo>
                <a:cubicBezTo>
                  <a:pt x="991376" y="1346145"/>
                  <a:pt x="319099" y="977708"/>
                  <a:pt x="179399" y="749108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 l="21048" t="4315" r="4286" b="17512"/>
          <a:stretch>
            <a:fillRect/>
          </a:stretch>
        </p:blipFill>
        <p:spPr bwMode="auto">
          <a:xfrm>
            <a:off x="7417625" y="1803120"/>
            <a:ext cx="571500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 l="21048" t="4315" r="4286" b="17512"/>
          <a:stretch>
            <a:fillRect/>
          </a:stretch>
        </p:blipFill>
        <p:spPr bwMode="auto">
          <a:xfrm>
            <a:off x="7441375" y="2615710"/>
            <a:ext cx="571500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 l="21048" t="4315" r="4286" b="17512"/>
          <a:stretch>
            <a:fillRect/>
          </a:stretch>
        </p:blipFill>
        <p:spPr bwMode="auto">
          <a:xfrm>
            <a:off x="7429500" y="3395979"/>
            <a:ext cx="571500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Multiply 17"/>
          <p:cNvSpPr/>
          <p:nvPr/>
        </p:nvSpPr>
        <p:spPr bwMode="auto">
          <a:xfrm>
            <a:off x="3481396" y="3964780"/>
            <a:ext cx="1026994" cy="958869"/>
          </a:xfrm>
          <a:prstGeom prst="mathMultiply">
            <a:avLst>
              <a:gd name="adj1" fmla="val 13463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821" y="5543489"/>
            <a:ext cx="8429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err="1" smtClean="0">
                <a:solidFill>
                  <a:srgbClr val="0070C0"/>
                </a:solidFill>
              </a:rPr>
              <a:t>Asadpour</a:t>
            </a:r>
            <a:r>
              <a:rPr lang="en-US" sz="2000" dirty="0" smtClean="0">
                <a:solidFill>
                  <a:srgbClr val="0070C0"/>
                </a:solidFill>
              </a:rPr>
              <a:t> &amp; </a:t>
            </a:r>
            <a:r>
              <a:rPr lang="en-US" sz="2000" dirty="0" err="1" smtClean="0">
                <a:solidFill>
                  <a:srgbClr val="0070C0"/>
                </a:solidFill>
              </a:rPr>
              <a:t>Saberi</a:t>
            </a:r>
            <a:r>
              <a:rPr lang="en-US" sz="2000" dirty="0" smtClean="0">
                <a:solidFill>
                  <a:srgbClr val="0070C0"/>
                </a:solidFill>
              </a:rPr>
              <a:t> (`08): (1-1/e)-approx if sensors </a:t>
            </a:r>
          </a:p>
          <a:p>
            <a:pPr marL="0" lvl="1"/>
            <a:r>
              <a:rPr lang="en-US" sz="2000" dirty="0" smtClean="0">
                <a:solidFill>
                  <a:srgbClr val="0070C0"/>
                </a:solidFill>
              </a:rPr>
              <a:t>(independently) either work perfectly or fail completely. 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1" y="930143"/>
            <a:ext cx="7787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Bayesian: Known failure distribution.  </a:t>
            </a:r>
          </a:p>
          <a:p>
            <a:r>
              <a:rPr lang="en-US" sz="2000" dirty="0" smtClean="0"/>
              <a:t>Adaptive:  Deploy a sensor and see what you get.  Repeat K times.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7309263" y="4386655"/>
            <a:ext cx="1295085" cy="1494262"/>
            <a:chOff x="7428015" y="3918177"/>
            <a:chExt cx="1433523" cy="1653991"/>
          </a:xfrm>
        </p:grpSpPr>
        <p:sp>
          <p:nvSpPr>
            <p:cNvPr id="19" name="Freeform 18"/>
            <p:cNvSpPr/>
            <p:nvPr/>
          </p:nvSpPr>
          <p:spPr bwMode="auto">
            <a:xfrm>
              <a:off x="7431437" y="5018390"/>
              <a:ext cx="769373" cy="553778"/>
            </a:xfrm>
            <a:custGeom>
              <a:avLst/>
              <a:gdLst>
                <a:gd name="connsiteX0" fmla="*/ 0 w 2608885"/>
                <a:gd name="connsiteY0" fmla="*/ 970028 h 1940055"/>
                <a:gd name="connsiteX1" fmla="*/ 526050 w 2608885"/>
                <a:gd name="connsiteY1" fmla="*/ 191634 h 1940055"/>
                <a:gd name="connsiteX2" fmla="*/ 1304445 w 2608885"/>
                <a:gd name="connsiteY2" fmla="*/ 1 h 1940055"/>
                <a:gd name="connsiteX3" fmla="*/ 2082840 w 2608885"/>
                <a:gd name="connsiteY3" fmla="*/ 191635 h 1940055"/>
                <a:gd name="connsiteX4" fmla="*/ 2608887 w 2608885"/>
                <a:gd name="connsiteY4" fmla="*/ 970031 h 1940055"/>
                <a:gd name="connsiteX5" fmla="*/ 2082838 w 2608885"/>
                <a:gd name="connsiteY5" fmla="*/ 1748426 h 1940055"/>
                <a:gd name="connsiteX6" fmla="*/ 1304443 w 2608885"/>
                <a:gd name="connsiteY6" fmla="*/ 1940059 h 1940055"/>
                <a:gd name="connsiteX7" fmla="*/ 526048 w 2608885"/>
                <a:gd name="connsiteY7" fmla="*/ 1748425 h 1940055"/>
                <a:gd name="connsiteX8" fmla="*/ 0 w 2608885"/>
                <a:gd name="connsiteY8" fmla="*/ 970029 h 1940055"/>
                <a:gd name="connsiteX9" fmla="*/ 0 w 2608885"/>
                <a:gd name="connsiteY9" fmla="*/ 970028 h 1940055"/>
                <a:gd name="connsiteX0" fmla="*/ 0 w 2608888"/>
                <a:gd name="connsiteY0" fmla="*/ 902828 h 1872859"/>
                <a:gd name="connsiteX1" fmla="*/ 526050 w 2608888"/>
                <a:gd name="connsiteY1" fmla="*/ 124434 h 1872859"/>
                <a:gd name="connsiteX2" fmla="*/ 1177034 w 2608888"/>
                <a:gd name="connsiteY2" fmla="*/ 671763 h 1872859"/>
                <a:gd name="connsiteX3" fmla="*/ 2082840 w 2608888"/>
                <a:gd name="connsiteY3" fmla="*/ 124435 h 1872859"/>
                <a:gd name="connsiteX4" fmla="*/ 2608887 w 2608888"/>
                <a:gd name="connsiteY4" fmla="*/ 902831 h 1872859"/>
                <a:gd name="connsiteX5" fmla="*/ 2082838 w 2608888"/>
                <a:gd name="connsiteY5" fmla="*/ 1681226 h 1872859"/>
                <a:gd name="connsiteX6" fmla="*/ 1304443 w 2608888"/>
                <a:gd name="connsiteY6" fmla="*/ 1872859 h 1872859"/>
                <a:gd name="connsiteX7" fmla="*/ 526048 w 2608888"/>
                <a:gd name="connsiteY7" fmla="*/ 1681225 h 1872859"/>
                <a:gd name="connsiteX8" fmla="*/ 0 w 2608888"/>
                <a:gd name="connsiteY8" fmla="*/ 902829 h 1872859"/>
                <a:gd name="connsiteX9" fmla="*/ 0 w 2608888"/>
                <a:gd name="connsiteY9" fmla="*/ 902828 h 1872859"/>
                <a:gd name="connsiteX0" fmla="*/ 0 w 2608888"/>
                <a:gd name="connsiteY0" fmla="*/ 902828 h 1872859"/>
                <a:gd name="connsiteX1" fmla="*/ 526050 w 2608888"/>
                <a:gd name="connsiteY1" fmla="*/ 124434 h 1872859"/>
                <a:gd name="connsiteX2" fmla="*/ 1177034 w 2608888"/>
                <a:gd name="connsiteY2" fmla="*/ 671763 h 1872859"/>
                <a:gd name="connsiteX3" fmla="*/ 1939033 w 2608888"/>
                <a:gd name="connsiteY3" fmla="*/ 1205163 h 1872859"/>
                <a:gd name="connsiteX4" fmla="*/ 2608887 w 2608888"/>
                <a:gd name="connsiteY4" fmla="*/ 902831 h 1872859"/>
                <a:gd name="connsiteX5" fmla="*/ 2082838 w 2608888"/>
                <a:gd name="connsiteY5" fmla="*/ 1681226 h 1872859"/>
                <a:gd name="connsiteX6" fmla="*/ 1304443 w 2608888"/>
                <a:gd name="connsiteY6" fmla="*/ 1872859 h 1872859"/>
                <a:gd name="connsiteX7" fmla="*/ 526048 w 2608888"/>
                <a:gd name="connsiteY7" fmla="*/ 1681225 h 1872859"/>
                <a:gd name="connsiteX8" fmla="*/ 0 w 2608888"/>
                <a:gd name="connsiteY8" fmla="*/ 902829 h 1872859"/>
                <a:gd name="connsiteX9" fmla="*/ 0 w 2608888"/>
                <a:gd name="connsiteY9" fmla="*/ 902828 h 1872859"/>
                <a:gd name="connsiteX0" fmla="*/ 0 w 2608888"/>
                <a:gd name="connsiteY0" fmla="*/ 902828 h 1872859"/>
                <a:gd name="connsiteX1" fmla="*/ 526050 w 2608888"/>
                <a:gd name="connsiteY1" fmla="*/ 124434 h 1872859"/>
                <a:gd name="connsiteX2" fmla="*/ 1177034 w 2608888"/>
                <a:gd name="connsiteY2" fmla="*/ 671763 h 1872859"/>
                <a:gd name="connsiteX3" fmla="*/ 1939033 w 2608888"/>
                <a:gd name="connsiteY3" fmla="*/ 1205163 h 1872859"/>
                <a:gd name="connsiteX4" fmla="*/ 2608887 w 2608888"/>
                <a:gd name="connsiteY4" fmla="*/ 902831 h 1872859"/>
                <a:gd name="connsiteX5" fmla="*/ 2082838 w 2608888"/>
                <a:gd name="connsiteY5" fmla="*/ 1681226 h 1872859"/>
                <a:gd name="connsiteX6" fmla="*/ 1304443 w 2608888"/>
                <a:gd name="connsiteY6" fmla="*/ 1872859 h 1872859"/>
                <a:gd name="connsiteX7" fmla="*/ 526048 w 2608888"/>
                <a:gd name="connsiteY7" fmla="*/ 1681225 h 1872859"/>
                <a:gd name="connsiteX8" fmla="*/ 0 w 2608888"/>
                <a:gd name="connsiteY8" fmla="*/ 902829 h 1872859"/>
                <a:gd name="connsiteX9" fmla="*/ 0 w 2608888"/>
                <a:gd name="connsiteY9" fmla="*/ 902828 h 1872859"/>
                <a:gd name="connsiteX0" fmla="*/ 0 w 2608888"/>
                <a:gd name="connsiteY0" fmla="*/ 660299 h 1630330"/>
                <a:gd name="connsiteX1" fmla="*/ 338833 w 2608888"/>
                <a:gd name="connsiteY1" fmla="*/ 124434 h 1630330"/>
                <a:gd name="connsiteX2" fmla="*/ 1177034 w 2608888"/>
                <a:gd name="connsiteY2" fmla="*/ 429234 h 1630330"/>
                <a:gd name="connsiteX3" fmla="*/ 1939033 w 2608888"/>
                <a:gd name="connsiteY3" fmla="*/ 962634 h 1630330"/>
                <a:gd name="connsiteX4" fmla="*/ 2608887 w 2608888"/>
                <a:gd name="connsiteY4" fmla="*/ 660302 h 1630330"/>
                <a:gd name="connsiteX5" fmla="*/ 2082838 w 2608888"/>
                <a:gd name="connsiteY5" fmla="*/ 1438697 h 1630330"/>
                <a:gd name="connsiteX6" fmla="*/ 1304443 w 2608888"/>
                <a:gd name="connsiteY6" fmla="*/ 1630330 h 1630330"/>
                <a:gd name="connsiteX7" fmla="*/ 526048 w 2608888"/>
                <a:gd name="connsiteY7" fmla="*/ 1438696 h 1630330"/>
                <a:gd name="connsiteX8" fmla="*/ 0 w 2608888"/>
                <a:gd name="connsiteY8" fmla="*/ 660300 h 1630330"/>
                <a:gd name="connsiteX9" fmla="*/ 0 w 2608888"/>
                <a:gd name="connsiteY9" fmla="*/ 660299 h 1630330"/>
                <a:gd name="connsiteX0" fmla="*/ 415033 w 2608888"/>
                <a:gd name="connsiteY0" fmla="*/ 749107 h 1630330"/>
                <a:gd name="connsiteX1" fmla="*/ 338833 w 2608888"/>
                <a:gd name="connsiteY1" fmla="*/ 124434 h 1630330"/>
                <a:gd name="connsiteX2" fmla="*/ 1177034 w 2608888"/>
                <a:gd name="connsiteY2" fmla="*/ 429234 h 1630330"/>
                <a:gd name="connsiteX3" fmla="*/ 1939033 w 2608888"/>
                <a:gd name="connsiteY3" fmla="*/ 962634 h 1630330"/>
                <a:gd name="connsiteX4" fmla="*/ 2608887 w 2608888"/>
                <a:gd name="connsiteY4" fmla="*/ 660302 h 1630330"/>
                <a:gd name="connsiteX5" fmla="*/ 2082838 w 2608888"/>
                <a:gd name="connsiteY5" fmla="*/ 1438697 h 1630330"/>
                <a:gd name="connsiteX6" fmla="*/ 1304443 w 2608888"/>
                <a:gd name="connsiteY6" fmla="*/ 1630330 h 1630330"/>
                <a:gd name="connsiteX7" fmla="*/ 526048 w 2608888"/>
                <a:gd name="connsiteY7" fmla="*/ 1438696 h 1630330"/>
                <a:gd name="connsiteX8" fmla="*/ 0 w 2608888"/>
                <a:gd name="connsiteY8" fmla="*/ 660300 h 1630330"/>
                <a:gd name="connsiteX9" fmla="*/ 415033 w 2608888"/>
                <a:gd name="connsiteY9" fmla="*/ 749107 h 1630330"/>
                <a:gd name="connsiteX0" fmla="*/ 407176 w 2601031"/>
                <a:gd name="connsiteY0" fmla="*/ 749107 h 1630330"/>
                <a:gd name="connsiteX1" fmla="*/ 330976 w 2601031"/>
                <a:gd name="connsiteY1" fmla="*/ 124434 h 1630330"/>
                <a:gd name="connsiteX2" fmla="*/ 1169177 w 2601031"/>
                <a:gd name="connsiteY2" fmla="*/ 429234 h 1630330"/>
                <a:gd name="connsiteX3" fmla="*/ 1931176 w 2601031"/>
                <a:gd name="connsiteY3" fmla="*/ 962634 h 1630330"/>
                <a:gd name="connsiteX4" fmla="*/ 2601030 w 2601031"/>
                <a:gd name="connsiteY4" fmla="*/ 660302 h 1630330"/>
                <a:gd name="connsiteX5" fmla="*/ 2074981 w 2601031"/>
                <a:gd name="connsiteY5" fmla="*/ 1438697 h 1630330"/>
                <a:gd name="connsiteX6" fmla="*/ 1296586 w 2601031"/>
                <a:gd name="connsiteY6" fmla="*/ 1630330 h 1630330"/>
                <a:gd name="connsiteX7" fmla="*/ 518191 w 2601031"/>
                <a:gd name="connsiteY7" fmla="*/ 1438696 h 1630330"/>
                <a:gd name="connsiteX8" fmla="*/ 703706 w 2601031"/>
                <a:gd name="connsiteY8" fmla="*/ 1115033 h 1630330"/>
                <a:gd name="connsiteX9" fmla="*/ 407176 w 2601031"/>
                <a:gd name="connsiteY9" fmla="*/ 749107 h 1630330"/>
                <a:gd name="connsiteX0" fmla="*/ 407176 w 2601031"/>
                <a:gd name="connsiteY0" fmla="*/ 749107 h 1633474"/>
                <a:gd name="connsiteX1" fmla="*/ 330976 w 2601031"/>
                <a:gd name="connsiteY1" fmla="*/ 124434 h 1633474"/>
                <a:gd name="connsiteX2" fmla="*/ 1169177 w 2601031"/>
                <a:gd name="connsiteY2" fmla="*/ 429234 h 1633474"/>
                <a:gd name="connsiteX3" fmla="*/ 1931176 w 2601031"/>
                <a:gd name="connsiteY3" fmla="*/ 962634 h 1633474"/>
                <a:gd name="connsiteX4" fmla="*/ 2601030 w 2601031"/>
                <a:gd name="connsiteY4" fmla="*/ 660302 h 1633474"/>
                <a:gd name="connsiteX5" fmla="*/ 2074981 w 2601031"/>
                <a:gd name="connsiteY5" fmla="*/ 1438697 h 1633474"/>
                <a:gd name="connsiteX6" fmla="*/ 1296586 w 2601031"/>
                <a:gd name="connsiteY6" fmla="*/ 1630330 h 1633474"/>
                <a:gd name="connsiteX7" fmla="*/ 1397776 w 2601031"/>
                <a:gd name="connsiteY7" fmla="*/ 1419833 h 1633474"/>
                <a:gd name="connsiteX8" fmla="*/ 703706 w 2601031"/>
                <a:gd name="connsiteY8" fmla="*/ 1115033 h 1633474"/>
                <a:gd name="connsiteX9" fmla="*/ 407176 w 2601031"/>
                <a:gd name="connsiteY9" fmla="*/ 749107 h 1633474"/>
                <a:gd name="connsiteX0" fmla="*/ 407176 w 2405958"/>
                <a:gd name="connsiteY0" fmla="*/ 749107 h 1726552"/>
                <a:gd name="connsiteX1" fmla="*/ 330976 w 2405958"/>
                <a:gd name="connsiteY1" fmla="*/ 124434 h 1726552"/>
                <a:gd name="connsiteX2" fmla="*/ 1169177 w 2405958"/>
                <a:gd name="connsiteY2" fmla="*/ 429234 h 1726552"/>
                <a:gd name="connsiteX3" fmla="*/ 1931176 w 2405958"/>
                <a:gd name="connsiteY3" fmla="*/ 962634 h 1726552"/>
                <a:gd name="connsiteX4" fmla="*/ 1854976 w 2405958"/>
                <a:gd name="connsiteY4" fmla="*/ 1419833 h 1726552"/>
                <a:gd name="connsiteX5" fmla="*/ 2074981 w 2405958"/>
                <a:gd name="connsiteY5" fmla="*/ 1438697 h 1726552"/>
                <a:gd name="connsiteX6" fmla="*/ 1296586 w 2405958"/>
                <a:gd name="connsiteY6" fmla="*/ 1630330 h 1726552"/>
                <a:gd name="connsiteX7" fmla="*/ 1397776 w 2405958"/>
                <a:gd name="connsiteY7" fmla="*/ 1419833 h 1726552"/>
                <a:gd name="connsiteX8" fmla="*/ 703706 w 2405958"/>
                <a:gd name="connsiteY8" fmla="*/ 1115033 h 1726552"/>
                <a:gd name="connsiteX9" fmla="*/ 407176 w 2405958"/>
                <a:gd name="connsiteY9" fmla="*/ 749107 h 1726552"/>
                <a:gd name="connsiteX0" fmla="*/ 407176 w 2405958"/>
                <a:gd name="connsiteY0" fmla="*/ 749107 h 1726552"/>
                <a:gd name="connsiteX1" fmla="*/ 330976 w 2405958"/>
                <a:gd name="connsiteY1" fmla="*/ 124434 h 1726552"/>
                <a:gd name="connsiteX2" fmla="*/ 1169177 w 2405958"/>
                <a:gd name="connsiteY2" fmla="*/ 429234 h 1726552"/>
                <a:gd name="connsiteX3" fmla="*/ 1931176 w 2405958"/>
                <a:gd name="connsiteY3" fmla="*/ 962634 h 1726552"/>
                <a:gd name="connsiteX4" fmla="*/ 1854976 w 2405958"/>
                <a:gd name="connsiteY4" fmla="*/ 1419833 h 1726552"/>
                <a:gd name="connsiteX5" fmla="*/ 2074981 w 2405958"/>
                <a:gd name="connsiteY5" fmla="*/ 1438697 h 1726552"/>
                <a:gd name="connsiteX6" fmla="*/ 1296586 w 2405958"/>
                <a:gd name="connsiteY6" fmla="*/ 1630330 h 1726552"/>
                <a:gd name="connsiteX7" fmla="*/ 1397776 w 2405958"/>
                <a:gd name="connsiteY7" fmla="*/ 1419833 h 1726552"/>
                <a:gd name="connsiteX8" fmla="*/ 703706 w 2405958"/>
                <a:gd name="connsiteY8" fmla="*/ 1115033 h 1726552"/>
                <a:gd name="connsiteX9" fmla="*/ 407176 w 2405958"/>
                <a:gd name="connsiteY9" fmla="*/ 749107 h 1726552"/>
                <a:gd name="connsiteX0" fmla="*/ 407176 w 2262152"/>
                <a:gd name="connsiteY0" fmla="*/ 749107 h 1772868"/>
                <a:gd name="connsiteX1" fmla="*/ 330976 w 2262152"/>
                <a:gd name="connsiteY1" fmla="*/ 124434 h 1772868"/>
                <a:gd name="connsiteX2" fmla="*/ 1169177 w 2262152"/>
                <a:gd name="connsiteY2" fmla="*/ 429234 h 1772868"/>
                <a:gd name="connsiteX3" fmla="*/ 1931176 w 2262152"/>
                <a:gd name="connsiteY3" fmla="*/ 962634 h 1772868"/>
                <a:gd name="connsiteX4" fmla="*/ 1854976 w 2262152"/>
                <a:gd name="connsiteY4" fmla="*/ 1419833 h 1772868"/>
                <a:gd name="connsiteX5" fmla="*/ 1626376 w 2262152"/>
                <a:gd name="connsiteY5" fmla="*/ 1648433 h 1772868"/>
                <a:gd name="connsiteX6" fmla="*/ 1296586 w 2262152"/>
                <a:gd name="connsiteY6" fmla="*/ 1630330 h 1772868"/>
                <a:gd name="connsiteX7" fmla="*/ 1397776 w 2262152"/>
                <a:gd name="connsiteY7" fmla="*/ 1419833 h 1772868"/>
                <a:gd name="connsiteX8" fmla="*/ 703706 w 2262152"/>
                <a:gd name="connsiteY8" fmla="*/ 1115033 h 1772868"/>
                <a:gd name="connsiteX9" fmla="*/ 407176 w 2262152"/>
                <a:gd name="connsiteY9" fmla="*/ 749107 h 1772868"/>
                <a:gd name="connsiteX0" fmla="*/ 407176 w 2262152"/>
                <a:gd name="connsiteY0" fmla="*/ 749107 h 1772868"/>
                <a:gd name="connsiteX1" fmla="*/ 330976 w 2262152"/>
                <a:gd name="connsiteY1" fmla="*/ 124434 h 1772868"/>
                <a:gd name="connsiteX2" fmla="*/ 1169177 w 2262152"/>
                <a:gd name="connsiteY2" fmla="*/ 429234 h 1772868"/>
                <a:gd name="connsiteX3" fmla="*/ 1931176 w 2262152"/>
                <a:gd name="connsiteY3" fmla="*/ 962634 h 1772868"/>
                <a:gd name="connsiteX4" fmla="*/ 1854976 w 2262152"/>
                <a:gd name="connsiteY4" fmla="*/ 1419833 h 1772868"/>
                <a:gd name="connsiteX5" fmla="*/ 1626376 w 2262152"/>
                <a:gd name="connsiteY5" fmla="*/ 1648433 h 1772868"/>
                <a:gd name="connsiteX6" fmla="*/ 1296586 w 2262152"/>
                <a:gd name="connsiteY6" fmla="*/ 1630330 h 1772868"/>
                <a:gd name="connsiteX7" fmla="*/ 1397776 w 2262152"/>
                <a:gd name="connsiteY7" fmla="*/ 1419833 h 1772868"/>
                <a:gd name="connsiteX8" fmla="*/ 703706 w 2262152"/>
                <a:gd name="connsiteY8" fmla="*/ 1115033 h 1772868"/>
                <a:gd name="connsiteX9" fmla="*/ 407176 w 2262152"/>
                <a:gd name="connsiteY9" fmla="*/ 749107 h 1772868"/>
                <a:gd name="connsiteX0" fmla="*/ 407176 w 2262152"/>
                <a:gd name="connsiteY0" fmla="*/ 749107 h 1726552"/>
                <a:gd name="connsiteX1" fmla="*/ 330976 w 2262152"/>
                <a:gd name="connsiteY1" fmla="*/ 124434 h 1726552"/>
                <a:gd name="connsiteX2" fmla="*/ 1169177 w 2262152"/>
                <a:gd name="connsiteY2" fmla="*/ 429234 h 1726552"/>
                <a:gd name="connsiteX3" fmla="*/ 1931176 w 2262152"/>
                <a:gd name="connsiteY3" fmla="*/ 962634 h 1726552"/>
                <a:gd name="connsiteX4" fmla="*/ 1854976 w 2262152"/>
                <a:gd name="connsiteY4" fmla="*/ 1419833 h 1726552"/>
                <a:gd name="connsiteX5" fmla="*/ 1626376 w 2262152"/>
                <a:gd name="connsiteY5" fmla="*/ 1648433 h 1726552"/>
                <a:gd name="connsiteX6" fmla="*/ 1296586 w 2262152"/>
                <a:gd name="connsiteY6" fmla="*/ 1630330 h 1726552"/>
                <a:gd name="connsiteX7" fmla="*/ 1397776 w 2262152"/>
                <a:gd name="connsiteY7" fmla="*/ 1419833 h 1726552"/>
                <a:gd name="connsiteX8" fmla="*/ 703706 w 2262152"/>
                <a:gd name="connsiteY8" fmla="*/ 1115033 h 1726552"/>
                <a:gd name="connsiteX9" fmla="*/ 407176 w 2262152"/>
                <a:gd name="connsiteY9" fmla="*/ 749107 h 1726552"/>
                <a:gd name="connsiteX0" fmla="*/ 407176 w 2262152"/>
                <a:gd name="connsiteY0" fmla="*/ 749107 h 1712300"/>
                <a:gd name="connsiteX1" fmla="*/ 330976 w 2262152"/>
                <a:gd name="connsiteY1" fmla="*/ 124434 h 1712300"/>
                <a:gd name="connsiteX2" fmla="*/ 1169177 w 2262152"/>
                <a:gd name="connsiteY2" fmla="*/ 429234 h 1712300"/>
                <a:gd name="connsiteX3" fmla="*/ 1931176 w 2262152"/>
                <a:gd name="connsiteY3" fmla="*/ 962634 h 1712300"/>
                <a:gd name="connsiteX4" fmla="*/ 1854976 w 2262152"/>
                <a:gd name="connsiteY4" fmla="*/ 1419833 h 1712300"/>
                <a:gd name="connsiteX5" fmla="*/ 1626376 w 2262152"/>
                <a:gd name="connsiteY5" fmla="*/ 1648433 h 1712300"/>
                <a:gd name="connsiteX6" fmla="*/ 1296586 w 2262152"/>
                <a:gd name="connsiteY6" fmla="*/ 1630330 h 1712300"/>
                <a:gd name="connsiteX7" fmla="*/ 1397776 w 2262152"/>
                <a:gd name="connsiteY7" fmla="*/ 1419833 h 1712300"/>
                <a:gd name="connsiteX8" fmla="*/ 703706 w 2262152"/>
                <a:gd name="connsiteY8" fmla="*/ 1115033 h 1712300"/>
                <a:gd name="connsiteX9" fmla="*/ 407176 w 2262152"/>
                <a:gd name="connsiteY9" fmla="*/ 749107 h 1712300"/>
                <a:gd name="connsiteX0" fmla="*/ 407176 w 2262152"/>
                <a:gd name="connsiteY0" fmla="*/ 749107 h 1712300"/>
                <a:gd name="connsiteX1" fmla="*/ 330976 w 2262152"/>
                <a:gd name="connsiteY1" fmla="*/ 124434 h 1712300"/>
                <a:gd name="connsiteX2" fmla="*/ 1169177 w 2262152"/>
                <a:gd name="connsiteY2" fmla="*/ 429234 h 1712300"/>
                <a:gd name="connsiteX3" fmla="*/ 1931176 w 2262152"/>
                <a:gd name="connsiteY3" fmla="*/ 962634 h 1712300"/>
                <a:gd name="connsiteX4" fmla="*/ 1854976 w 2262152"/>
                <a:gd name="connsiteY4" fmla="*/ 1419833 h 1712300"/>
                <a:gd name="connsiteX5" fmla="*/ 1626376 w 2262152"/>
                <a:gd name="connsiteY5" fmla="*/ 1648433 h 1712300"/>
                <a:gd name="connsiteX6" fmla="*/ 1296586 w 2262152"/>
                <a:gd name="connsiteY6" fmla="*/ 1630330 h 1712300"/>
                <a:gd name="connsiteX7" fmla="*/ 1397776 w 2262152"/>
                <a:gd name="connsiteY7" fmla="*/ 1419833 h 1712300"/>
                <a:gd name="connsiteX8" fmla="*/ 703706 w 2262152"/>
                <a:gd name="connsiteY8" fmla="*/ 1115033 h 1712300"/>
                <a:gd name="connsiteX9" fmla="*/ 407176 w 2262152"/>
                <a:gd name="connsiteY9" fmla="*/ 749107 h 1712300"/>
                <a:gd name="connsiteX0" fmla="*/ 407176 w 2262152"/>
                <a:gd name="connsiteY0" fmla="*/ 749107 h 1712300"/>
                <a:gd name="connsiteX1" fmla="*/ 330976 w 2262152"/>
                <a:gd name="connsiteY1" fmla="*/ 124434 h 1712300"/>
                <a:gd name="connsiteX2" fmla="*/ 1169177 w 2262152"/>
                <a:gd name="connsiteY2" fmla="*/ 429234 h 1712300"/>
                <a:gd name="connsiteX3" fmla="*/ 1931176 w 2262152"/>
                <a:gd name="connsiteY3" fmla="*/ 962634 h 1712300"/>
                <a:gd name="connsiteX4" fmla="*/ 1854976 w 2262152"/>
                <a:gd name="connsiteY4" fmla="*/ 1419833 h 1712300"/>
                <a:gd name="connsiteX5" fmla="*/ 1626376 w 2262152"/>
                <a:gd name="connsiteY5" fmla="*/ 1648433 h 1712300"/>
                <a:gd name="connsiteX6" fmla="*/ 1473976 w 2262152"/>
                <a:gd name="connsiteY6" fmla="*/ 1648433 h 1712300"/>
                <a:gd name="connsiteX7" fmla="*/ 1397776 w 2262152"/>
                <a:gd name="connsiteY7" fmla="*/ 1419833 h 1712300"/>
                <a:gd name="connsiteX8" fmla="*/ 703706 w 2262152"/>
                <a:gd name="connsiteY8" fmla="*/ 1115033 h 1712300"/>
                <a:gd name="connsiteX9" fmla="*/ 407176 w 2262152"/>
                <a:gd name="connsiteY9" fmla="*/ 749107 h 1712300"/>
                <a:gd name="connsiteX0" fmla="*/ 407176 w 2262152"/>
                <a:gd name="connsiteY0" fmla="*/ 749107 h 1712300"/>
                <a:gd name="connsiteX1" fmla="*/ 330976 w 2262152"/>
                <a:gd name="connsiteY1" fmla="*/ 124434 h 1712300"/>
                <a:gd name="connsiteX2" fmla="*/ 1169177 w 2262152"/>
                <a:gd name="connsiteY2" fmla="*/ 429234 h 1712300"/>
                <a:gd name="connsiteX3" fmla="*/ 1931176 w 2262152"/>
                <a:gd name="connsiteY3" fmla="*/ 962634 h 1712300"/>
                <a:gd name="connsiteX4" fmla="*/ 1854976 w 2262152"/>
                <a:gd name="connsiteY4" fmla="*/ 1419833 h 1712300"/>
                <a:gd name="connsiteX5" fmla="*/ 1626376 w 2262152"/>
                <a:gd name="connsiteY5" fmla="*/ 1648433 h 1712300"/>
                <a:gd name="connsiteX6" fmla="*/ 1473976 w 2262152"/>
                <a:gd name="connsiteY6" fmla="*/ 1648433 h 1712300"/>
                <a:gd name="connsiteX7" fmla="*/ 1169176 w 2262152"/>
                <a:gd name="connsiteY7" fmla="*/ 1496033 h 1712300"/>
                <a:gd name="connsiteX8" fmla="*/ 703706 w 2262152"/>
                <a:gd name="connsiteY8" fmla="*/ 1115033 h 1712300"/>
                <a:gd name="connsiteX9" fmla="*/ 407176 w 2262152"/>
                <a:gd name="connsiteY9" fmla="*/ 749107 h 1712300"/>
                <a:gd name="connsiteX0" fmla="*/ 407176 w 2262152"/>
                <a:gd name="connsiteY0" fmla="*/ 749107 h 1712300"/>
                <a:gd name="connsiteX1" fmla="*/ 330976 w 2262152"/>
                <a:gd name="connsiteY1" fmla="*/ 124434 h 1712300"/>
                <a:gd name="connsiteX2" fmla="*/ 1169177 w 2262152"/>
                <a:gd name="connsiteY2" fmla="*/ 429234 h 1712300"/>
                <a:gd name="connsiteX3" fmla="*/ 1931176 w 2262152"/>
                <a:gd name="connsiteY3" fmla="*/ 962634 h 1712300"/>
                <a:gd name="connsiteX4" fmla="*/ 1854976 w 2262152"/>
                <a:gd name="connsiteY4" fmla="*/ 1419833 h 1712300"/>
                <a:gd name="connsiteX5" fmla="*/ 1626376 w 2262152"/>
                <a:gd name="connsiteY5" fmla="*/ 1648433 h 1712300"/>
                <a:gd name="connsiteX6" fmla="*/ 1473976 w 2262152"/>
                <a:gd name="connsiteY6" fmla="*/ 1648433 h 1712300"/>
                <a:gd name="connsiteX7" fmla="*/ 1169176 w 2262152"/>
                <a:gd name="connsiteY7" fmla="*/ 1496033 h 1712300"/>
                <a:gd name="connsiteX8" fmla="*/ 407176 w 2262152"/>
                <a:gd name="connsiteY8" fmla="*/ 749107 h 1712300"/>
                <a:gd name="connsiteX0" fmla="*/ 407176 w 2262152"/>
                <a:gd name="connsiteY0" fmla="*/ 749107 h 1661133"/>
                <a:gd name="connsiteX1" fmla="*/ 330976 w 2262152"/>
                <a:gd name="connsiteY1" fmla="*/ 124434 h 1661133"/>
                <a:gd name="connsiteX2" fmla="*/ 1169177 w 2262152"/>
                <a:gd name="connsiteY2" fmla="*/ 429234 h 1661133"/>
                <a:gd name="connsiteX3" fmla="*/ 1931176 w 2262152"/>
                <a:gd name="connsiteY3" fmla="*/ 962634 h 1661133"/>
                <a:gd name="connsiteX4" fmla="*/ 1854976 w 2262152"/>
                <a:gd name="connsiteY4" fmla="*/ 1419833 h 1661133"/>
                <a:gd name="connsiteX5" fmla="*/ 1626376 w 2262152"/>
                <a:gd name="connsiteY5" fmla="*/ 1648433 h 1661133"/>
                <a:gd name="connsiteX6" fmla="*/ 1169176 w 2262152"/>
                <a:gd name="connsiteY6" fmla="*/ 1496033 h 1661133"/>
                <a:gd name="connsiteX7" fmla="*/ 407176 w 2262152"/>
                <a:gd name="connsiteY7" fmla="*/ 749107 h 1661133"/>
                <a:gd name="connsiteX0" fmla="*/ 407176 w 2262152"/>
                <a:gd name="connsiteY0" fmla="*/ 749107 h 1607821"/>
                <a:gd name="connsiteX1" fmla="*/ 330976 w 2262152"/>
                <a:gd name="connsiteY1" fmla="*/ 124434 h 1607821"/>
                <a:gd name="connsiteX2" fmla="*/ 1169177 w 2262152"/>
                <a:gd name="connsiteY2" fmla="*/ 429234 h 1607821"/>
                <a:gd name="connsiteX3" fmla="*/ 1931176 w 2262152"/>
                <a:gd name="connsiteY3" fmla="*/ 962634 h 1607821"/>
                <a:gd name="connsiteX4" fmla="*/ 1854976 w 2262152"/>
                <a:gd name="connsiteY4" fmla="*/ 1419833 h 1607821"/>
                <a:gd name="connsiteX5" fmla="*/ 1169176 w 2262152"/>
                <a:gd name="connsiteY5" fmla="*/ 1496033 h 1607821"/>
                <a:gd name="connsiteX6" fmla="*/ 407176 w 2262152"/>
                <a:gd name="connsiteY6" fmla="*/ 749107 h 1607821"/>
                <a:gd name="connsiteX0" fmla="*/ 407176 w 2262152"/>
                <a:gd name="connsiteY0" fmla="*/ 749107 h 1607821"/>
                <a:gd name="connsiteX1" fmla="*/ 330976 w 2262152"/>
                <a:gd name="connsiteY1" fmla="*/ 124434 h 1607821"/>
                <a:gd name="connsiteX2" fmla="*/ 1169177 w 2262152"/>
                <a:gd name="connsiteY2" fmla="*/ 429234 h 1607821"/>
                <a:gd name="connsiteX3" fmla="*/ 1931176 w 2262152"/>
                <a:gd name="connsiteY3" fmla="*/ 962634 h 1607821"/>
                <a:gd name="connsiteX4" fmla="*/ 1854976 w 2262152"/>
                <a:gd name="connsiteY4" fmla="*/ 1419833 h 1607821"/>
                <a:gd name="connsiteX5" fmla="*/ 1169176 w 2262152"/>
                <a:gd name="connsiteY5" fmla="*/ 1496033 h 1607821"/>
                <a:gd name="connsiteX6" fmla="*/ 407176 w 2262152"/>
                <a:gd name="connsiteY6" fmla="*/ 749107 h 1607821"/>
                <a:gd name="connsiteX0" fmla="*/ 407176 w 2262152"/>
                <a:gd name="connsiteY0" fmla="*/ 749107 h 1607821"/>
                <a:gd name="connsiteX1" fmla="*/ 330976 w 2262152"/>
                <a:gd name="connsiteY1" fmla="*/ 124434 h 1607821"/>
                <a:gd name="connsiteX2" fmla="*/ 1169177 w 2262152"/>
                <a:gd name="connsiteY2" fmla="*/ 429234 h 1607821"/>
                <a:gd name="connsiteX3" fmla="*/ 1931176 w 2262152"/>
                <a:gd name="connsiteY3" fmla="*/ 962634 h 1607821"/>
                <a:gd name="connsiteX4" fmla="*/ 1854976 w 2262152"/>
                <a:gd name="connsiteY4" fmla="*/ 1419833 h 1607821"/>
                <a:gd name="connsiteX5" fmla="*/ 1169176 w 2262152"/>
                <a:gd name="connsiteY5" fmla="*/ 1496033 h 1607821"/>
                <a:gd name="connsiteX6" fmla="*/ 407176 w 2262152"/>
                <a:gd name="connsiteY6" fmla="*/ 749107 h 1607821"/>
                <a:gd name="connsiteX0" fmla="*/ 407176 w 2005174"/>
                <a:gd name="connsiteY0" fmla="*/ 749107 h 1607821"/>
                <a:gd name="connsiteX1" fmla="*/ 330976 w 2005174"/>
                <a:gd name="connsiteY1" fmla="*/ 124434 h 1607821"/>
                <a:gd name="connsiteX2" fmla="*/ 1169177 w 2005174"/>
                <a:gd name="connsiteY2" fmla="*/ 429234 h 1607821"/>
                <a:gd name="connsiteX3" fmla="*/ 1931176 w 2005174"/>
                <a:gd name="connsiteY3" fmla="*/ 962634 h 1607821"/>
                <a:gd name="connsiteX4" fmla="*/ 1854976 w 2005174"/>
                <a:gd name="connsiteY4" fmla="*/ 1419833 h 1607821"/>
                <a:gd name="connsiteX5" fmla="*/ 1169176 w 2005174"/>
                <a:gd name="connsiteY5" fmla="*/ 1496033 h 1607821"/>
                <a:gd name="connsiteX6" fmla="*/ 407176 w 2005174"/>
                <a:gd name="connsiteY6" fmla="*/ 749107 h 1607821"/>
                <a:gd name="connsiteX0" fmla="*/ 407176 w 2005174"/>
                <a:gd name="connsiteY0" fmla="*/ 749107 h 1607821"/>
                <a:gd name="connsiteX1" fmla="*/ 330976 w 2005174"/>
                <a:gd name="connsiteY1" fmla="*/ 124434 h 1607821"/>
                <a:gd name="connsiteX2" fmla="*/ 1169177 w 2005174"/>
                <a:gd name="connsiteY2" fmla="*/ 429234 h 1607821"/>
                <a:gd name="connsiteX3" fmla="*/ 1931176 w 2005174"/>
                <a:gd name="connsiteY3" fmla="*/ 962634 h 1607821"/>
                <a:gd name="connsiteX4" fmla="*/ 1854976 w 2005174"/>
                <a:gd name="connsiteY4" fmla="*/ 1419833 h 1607821"/>
                <a:gd name="connsiteX5" fmla="*/ 1169176 w 2005174"/>
                <a:gd name="connsiteY5" fmla="*/ 1496033 h 1607821"/>
                <a:gd name="connsiteX6" fmla="*/ 407176 w 2005174"/>
                <a:gd name="connsiteY6" fmla="*/ 749107 h 1607821"/>
                <a:gd name="connsiteX0" fmla="*/ 407176 w 2005174"/>
                <a:gd name="connsiteY0" fmla="*/ 749107 h 1607821"/>
                <a:gd name="connsiteX1" fmla="*/ 330976 w 2005174"/>
                <a:gd name="connsiteY1" fmla="*/ 124434 h 1607821"/>
                <a:gd name="connsiteX2" fmla="*/ 1169177 w 2005174"/>
                <a:gd name="connsiteY2" fmla="*/ 429234 h 1607821"/>
                <a:gd name="connsiteX3" fmla="*/ 1931176 w 2005174"/>
                <a:gd name="connsiteY3" fmla="*/ 962634 h 1607821"/>
                <a:gd name="connsiteX4" fmla="*/ 1854976 w 2005174"/>
                <a:gd name="connsiteY4" fmla="*/ 1419833 h 1607821"/>
                <a:gd name="connsiteX5" fmla="*/ 1169176 w 2005174"/>
                <a:gd name="connsiteY5" fmla="*/ 1496033 h 1607821"/>
                <a:gd name="connsiteX6" fmla="*/ 407176 w 2005174"/>
                <a:gd name="connsiteY6" fmla="*/ 749107 h 1607821"/>
                <a:gd name="connsiteX0" fmla="*/ 179399 w 2005174"/>
                <a:gd name="connsiteY0" fmla="*/ 749108 h 1607821"/>
                <a:gd name="connsiteX1" fmla="*/ 330976 w 2005174"/>
                <a:gd name="connsiteY1" fmla="*/ 124434 h 1607821"/>
                <a:gd name="connsiteX2" fmla="*/ 1169177 w 2005174"/>
                <a:gd name="connsiteY2" fmla="*/ 429234 h 1607821"/>
                <a:gd name="connsiteX3" fmla="*/ 1931176 w 2005174"/>
                <a:gd name="connsiteY3" fmla="*/ 962634 h 1607821"/>
                <a:gd name="connsiteX4" fmla="*/ 1854976 w 2005174"/>
                <a:gd name="connsiteY4" fmla="*/ 1419833 h 1607821"/>
                <a:gd name="connsiteX5" fmla="*/ 1169176 w 2005174"/>
                <a:gd name="connsiteY5" fmla="*/ 1496033 h 1607821"/>
                <a:gd name="connsiteX6" fmla="*/ 179399 w 2005174"/>
                <a:gd name="connsiteY6" fmla="*/ 749108 h 1607821"/>
                <a:gd name="connsiteX0" fmla="*/ 179399 w 2005174"/>
                <a:gd name="connsiteY0" fmla="*/ 749108 h 1607821"/>
                <a:gd name="connsiteX1" fmla="*/ 330976 w 2005174"/>
                <a:gd name="connsiteY1" fmla="*/ 124434 h 1607821"/>
                <a:gd name="connsiteX2" fmla="*/ 1321576 w 2005174"/>
                <a:gd name="connsiteY2" fmla="*/ 200634 h 1607821"/>
                <a:gd name="connsiteX3" fmla="*/ 1931176 w 2005174"/>
                <a:gd name="connsiteY3" fmla="*/ 962634 h 1607821"/>
                <a:gd name="connsiteX4" fmla="*/ 1854976 w 2005174"/>
                <a:gd name="connsiteY4" fmla="*/ 1419833 h 1607821"/>
                <a:gd name="connsiteX5" fmla="*/ 1169176 w 2005174"/>
                <a:gd name="connsiteY5" fmla="*/ 1496033 h 1607821"/>
                <a:gd name="connsiteX6" fmla="*/ 179399 w 2005174"/>
                <a:gd name="connsiteY6" fmla="*/ 749108 h 1607821"/>
                <a:gd name="connsiteX0" fmla="*/ 179399 w 2233774"/>
                <a:gd name="connsiteY0" fmla="*/ 749108 h 1607821"/>
                <a:gd name="connsiteX1" fmla="*/ 330976 w 2233774"/>
                <a:gd name="connsiteY1" fmla="*/ 124434 h 1607821"/>
                <a:gd name="connsiteX2" fmla="*/ 1321576 w 2233774"/>
                <a:gd name="connsiteY2" fmla="*/ 200634 h 1607821"/>
                <a:gd name="connsiteX3" fmla="*/ 2159776 w 2233774"/>
                <a:gd name="connsiteY3" fmla="*/ 962634 h 1607821"/>
                <a:gd name="connsiteX4" fmla="*/ 1854976 w 2233774"/>
                <a:gd name="connsiteY4" fmla="*/ 1419833 h 1607821"/>
                <a:gd name="connsiteX5" fmla="*/ 1169176 w 2233774"/>
                <a:gd name="connsiteY5" fmla="*/ 1496033 h 1607821"/>
                <a:gd name="connsiteX6" fmla="*/ 179399 w 2233774"/>
                <a:gd name="connsiteY6" fmla="*/ 749108 h 1607821"/>
                <a:gd name="connsiteX0" fmla="*/ 179399 w 2233774"/>
                <a:gd name="connsiteY0" fmla="*/ 749108 h 1607821"/>
                <a:gd name="connsiteX1" fmla="*/ 330976 w 2233774"/>
                <a:gd name="connsiteY1" fmla="*/ 124434 h 1607821"/>
                <a:gd name="connsiteX2" fmla="*/ 1321576 w 2233774"/>
                <a:gd name="connsiteY2" fmla="*/ 200634 h 1607821"/>
                <a:gd name="connsiteX3" fmla="*/ 2159776 w 2233774"/>
                <a:gd name="connsiteY3" fmla="*/ 962634 h 1607821"/>
                <a:gd name="connsiteX4" fmla="*/ 1550176 w 2233774"/>
                <a:gd name="connsiteY4" fmla="*/ 1191234 h 1607821"/>
                <a:gd name="connsiteX5" fmla="*/ 1169176 w 2233774"/>
                <a:gd name="connsiteY5" fmla="*/ 1496033 h 1607821"/>
                <a:gd name="connsiteX6" fmla="*/ 179399 w 2233774"/>
                <a:gd name="connsiteY6" fmla="*/ 749108 h 1607821"/>
                <a:gd name="connsiteX0" fmla="*/ 179399 w 2233774"/>
                <a:gd name="connsiteY0" fmla="*/ 749108 h 1607821"/>
                <a:gd name="connsiteX1" fmla="*/ 330976 w 2233774"/>
                <a:gd name="connsiteY1" fmla="*/ 124434 h 1607821"/>
                <a:gd name="connsiteX2" fmla="*/ 1321576 w 2233774"/>
                <a:gd name="connsiteY2" fmla="*/ 200634 h 1607821"/>
                <a:gd name="connsiteX3" fmla="*/ 2159776 w 2233774"/>
                <a:gd name="connsiteY3" fmla="*/ 962634 h 1607821"/>
                <a:gd name="connsiteX4" fmla="*/ 1550176 w 2233774"/>
                <a:gd name="connsiteY4" fmla="*/ 1191234 h 1607821"/>
                <a:gd name="connsiteX5" fmla="*/ 1169176 w 2233774"/>
                <a:gd name="connsiteY5" fmla="*/ 1496033 h 1607821"/>
                <a:gd name="connsiteX6" fmla="*/ 179399 w 2233774"/>
                <a:gd name="connsiteY6" fmla="*/ 749108 h 160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3774" h="1607821">
                  <a:moveTo>
                    <a:pt x="179399" y="749108"/>
                  </a:moveTo>
                  <a:cubicBezTo>
                    <a:pt x="138877" y="689488"/>
                    <a:pt x="0" y="307461"/>
                    <a:pt x="330976" y="124434"/>
                  </a:cubicBezTo>
                  <a:cubicBezTo>
                    <a:pt x="555997" y="0"/>
                    <a:pt x="1016776" y="60934"/>
                    <a:pt x="1321576" y="200634"/>
                  </a:cubicBezTo>
                  <a:cubicBezTo>
                    <a:pt x="1626376" y="340334"/>
                    <a:pt x="2112702" y="772570"/>
                    <a:pt x="2159776" y="962634"/>
                  </a:cubicBezTo>
                  <a:cubicBezTo>
                    <a:pt x="2233774" y="1108662"/>
                    <a:pt x="1607877" y="953668"/>
                    <a:pt x="1550176" y="1191234"/>
                  </a:cubicBezTo>
                  <a:cubicBezTo>
                    <a:pt x="1423176" y="1280134"/>
                    <a:pt x="1410476" y="1607821"/>
                    <a:pt x="1169176" y="1496033"/>
                  </a:cubicBezTo>
                  <a:cubicBezTo>
                    <a:pt x="991376" y="1346145"/>
                    <a:pt x="319099" y="977708"/>
                    <a:pt x="179399" y="74910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21" name="Multiply 20"/>
            <p:cNvSpPr/>
            <p:nvPr/>
          </p:nvSpPr>
          <p:spPr bwMode="auto">
            <a:xfrm>
              <a:off x="7525151" y="4497077"/>
              <a:ext cx="581945" cy="543342"/>
            </a:xfrm>
            <a:prstGeom prst="mathMultiply">
              <a:avLst>
                <a:gd name="adj1" fmla="val 13463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7428015" y="3918177"/>
              <a:ext cx="776217" cy="629842"/>
            </a:xfrm>
            <a:custGeom>
              <a:avLst/>
              <a:gdLst>
                <a:gd name="connsiteX0" fmla="*/ 0 w 1981200"/>
                <a:gd name="connsiteY0" fmla="*/ 762000 h 1524000"/>
                <a:gd name="connsiteX1" fmla="*/ 386622 w 1981200"/>
                <a:gd name="connsiteY1" fmla="*/ 158021 h 1524000"/>
                <a:gd name="connsiteX2" fmla="*/ 990602 w 1981200"/>
                <a:gd name="connsiteY2" fmla="*/ 1 h 1524000"/>
                <a:gd name="connsiteX3" fmla="*/ 1594582 w 1981200"/>
                <a:gd name="connsiteY3" fmla="*/ 158022 h 1524000"/>
                <a:gd name="connsiteX4" fmla="*/ 1981201 w 1981200"/>
                <a:gd name="connsiteY4" fmla="*/ 762003 h 1524000"/>
                <a:gd name="connsiteX5" fmla="*/ 1594580 w 1981200"/>
                <a:gd name="connsiteY5" fmla="*/ 1365983 h 1524000"/>
                <a:gd name="connsiteX6" fmla="*/ 990600 w 1981200"/>
                <a:gd name="connsiteY6" fmla="*/ 1524003 h 1524000"/>
                <a:gd name="connsiteX7" fmla="*/ 386620 w 1981200"/>
                <a:gd name="connsiteY7" fmla="*/ 1365982 h 1524000"/>
                <a:gd name="connsiteX8" fmla="*/ 0 w 1981200"/>
                <a:gd name="connsiteY8" fmla="*/ 762002 h 1524000"/>
                <a:gd name="connsiteX9" fmla="*/ 0 w 1981200"/>
                <a:gd name="connsiteY9" fmla="*/ 762000 h 1524000"/>
                <a:gd name="connsiteX0" fmla="*/ 415291 w 2396493"/>
                <a:gd name="connsiteY0" fmla="*/ 1038953 h 1800956"/>
                <a:gd name="connsiteX1" fmla="*/ 243773 w 2396493"/>
                <a:gd name="connsiteY1" fmla="*/ 102465 h 1800956"/>
                <a:gd name="connsiteX2" fmla="*/ 1405893 w 2396493"/>
                <a:gd name="connsiteY2" fmla="*/ 276954 h 1800956"/>
                <a:gd name="connsiteX3" fmla="*/ 2009873 w 2396493"/>
                <a:gd name="connsiteY3" fmla="*/ 434975 h 1800956"/>
                <a:gd name="connsiteX4" fmla="*/ 2396492 w 2396493"/>
                <a:gd name="connsiteY4" fmla="*/ 1038956 h 1800956"/>
                <a:gd name="connsiteX5" fmla="*/ 2009871 w 2396493"/>
                <a:gd name="connsiteY5" fmla="*/ 1642936 h 1800956"/>
                <a:gd name="connsiteX6" fmla="*/ 1405891 w 2396493"/>
                <a:gd name="connsiteY6" fmla="*/ 1800956 h 1800956"/>
                <a:gd name="connsiteX7" fmla="*/ 801911 w 2396493"/>
                <a:gd name="connsiteY7" fmla="*/ 1642935 h 1800956"/>
                <a:gd name="connsiteX8" fmla="*/ 415291 w 2396493"/>
                <a:gd name="connsiteY8" fmla="*/ 1038955 h 1800956"/>
                <a:gd name="connsiteX9" fmla="*/ 415291 w 2396493"/>
                <a:gd name="connsiteY9" fmla="*/ 1038953 h 1800956"/>
                <a:gd name="connsiteX0" fmla="*/ 415291 w 2396493"/>
                <a:gd name="connsiteY0" fmla="*/ 1038953 h 1828665"/>
                <a:gd name="connsiteX1" fmla="*/ 243773 w 2396493"/>
                <a:gd name="connsiteY1" fmla="*/ 102465 h 1828665"/>
                <a:gd name="connsiteX2" fmla="*/ 1405893 w 2396493"/>
                <a:gd name="connsiteY2" fmla="*/ 276954 h 1828665"/>
                <a:gd name="connsiteX3" fmla="*/ 2009873 w 2396493"/>
                <a:gd name="connsiteY3" fmla="*/ 434975 h 1828665"/>
                <a:gd name="connsiteX4" fmla="*/ 2396492 w 2396493"/>
                <a:gd name="connsiteY4" fmla="*/ 1038956 h 1828665"/>
                <a:gd name="connsiteX5" fmla="*/ 2009871 w 2396493"/>
                <a:gd name="connsiteY5" fmla="*/ 1642936 h 1828665"/>
                <a:gd name="connsiteX6" fmla="*/ 1405891 w 2396493"/>
                <a:gd name="connsiteY6" fmla="*/ 1800956 h 1828665"/>
                <a:gd name="connsiteX7" fmla="*/ 1110669 w 2396493"/>
                <a:gd name="connsiteY7" fmla="*/ 1476680 h 1828665"/>
                <a:gd name="connsiteX8" fmla="*/ 415291 w 2396493"/>
                <a:gd name="connsiteY8" fmla="*/ 1038955 h 1828665"/>
                <a:gd name="connsiteX9" fmla="*/ 415291 w 2396493"/>
                <a:gd name="connsiteY9" fmla="*/ 1038953 h 1828665"/>
                <a:gd name="connsiteX0" fmla="*/ 415291 w 2396493"/>
                <a:gd name="connsiteY0" fmla="*/ 1038953 h 1828665"/>
                <a:gd name="connsiteX1" fmla="*/ 243773 w 2396493"/>
                <a:gd name="connsiteY1" fmla="*/ 102465 h 1828665"/>
                <a:gd name="connsiteX2" fmla="*/ 1405893 w 2396493"/>
                <a:gd name="connsiteY2" fmla="*/ 276954 h 1828665"/>
                <a:gd name="connsiteX3" fmla="*/ 2009873 w 2396493"/>
                <a:gd name="connsiteY3" fmla="*/ 434975 h 1828665"/>
                <a:gd name="connsiteX4" fmla="*/ 2396492 w 2396493"/>
                <a:gd name="connsiteY4" fmla="*/ 1038956 h 1828665"/>
                <a:gd name="connsiteX5" fmla="*/ 2009871 w 2396493"/>
                <a:gd name="connsiteY5" fmla="*/ 1642936 h 1828665"/>
                <a:gd name="connsiteX6" fmla="*/ 1738400 w 2396493"/>
                <a:gd name="connsiteY6" fmla="*/ 1800956 h 1828665"/>
                <a:gd name="connsiteX7" fmla="*/ 1110669 w 2396493"/>
                <a:gd name="connsiteY7" fmla="*/ 1476680 h 1828665"/>
                <a:gd name="connsiteX8" fmla="*/ 415291 w 2396493"/>
                <a:gd name="connsiteY8" fmla="*/ 1038955 h 1828665"/>
                <a:gd name="connsiteX9" fmla="*/ 415291 w 2396493"/>
                <a:gd name="connsiteY9" fmla="*/ 1038953 h 1828665"/>
                <a:gd name="connsiteX0" fmla="*/ 415291 w 2253645"/>
                <a:gd name="connsiteY0" fmla="*/ 1038953 h 1828665"/>
                <a:gd name="connsiteX1" fmla="*/ 243773 w 2253645"/>
                <a:gd name="connsiteY1" fmla="*/ 102465 h 1828665"/>
                <a:gd name="connsiteX2" fmla="*/ 1405893 w 2253645"/>
                <a:gd name="connsiteY2" fmla="*/ 276954 h 1828665"/>
                <a:gd name="connsiteX3" fmla="*/ 2009873 w 2253645"/>
                <a:gd name="connsiteY3" fmla="*/ 434975 h 1828665"/>
                <a:gd name="connsiteX4" fmla="*/ 2111484 w 2253645"/>
                <a:gd name="connsiteY4" fmla="*/ 1110208 h 1828665"/>
                <a:gd name="connsiteX5" fmla="*/ 2009871 w 2253645"/>
                <a:gd name="connsiteY5" fmla="*/ 1642936 h 1828665"/>
                <a:gd name="connsiteX6" fmla="*/ 1738400 w 2253645"/>
                <a:gd name="connsiteY6" fmla="*/ 1800956 h 1828665"/>
                <a:gd name="connsiteX7" fmla="*/ 1110669 w 2253645"/>
                <a:gd name="connsiteY7" fmla="*/ 1476680 h 1828665"/>
                <a:gd name="connsiteX8" fmla="*/ 415291 w 2253645"/>
                <a:gd name="connsiteY8" fmla="*/ 1038955 h 1828665"/>
                <a:gd name="connsiteX9" fmla="*/ 415291 w 2253645"/>
                <a:gd name="connsiteY9" fmla="*/ 1038953 h 1828665"/>
                <a:gd name="connsiteX0" fmla="*/ 415291 w 2253645"/>
                <a:gd name="connsiteY0" fmla="*/ 1038953 h 1828665"/>
                <a:gd name="connsiteX1" fmla="*/ 243773 w 2253645"/>
                <a:gd name="connsiteY1" fmla="*/ 102465 h 1828665"/>
                <a:gd name="connsiteX2" fmla="*/ 1465270 w 2253645"/>
                <a:gd name="connsiteY2" fmla="*/ 597587 h 1828665"/>
                <a:gd name="connsiteX3" fmla="*/ 2009873 w 2253645"/>
                <a:gd name="connsiteY3" fmla="*/ 434975 h 1828665"/>
                <a:gd name="connsiteX4" fmla="*/ 2111484 w 2253645"/>
                <a:gd name="connsiteY4" fmla="*/ 1110208 h 1828665"/>
                <a:gd name="connsiteX5" fmla="*/ 2009871 w 2253645"/>
                <a:gd name="connsiteY5" fmla="*/ 1642936 h 1828665"/>
                <a:gd name="connsiteX6" fmla="*/ 1738400 w 2253645"/>
                <a:gd name="connsiteY6" fmla="*/ 1800956 h 1828665"/>
                <a:gd name="connsiteX7" fmla="*/ 1110669 w 2253645"/>
                <a:gd name="connsiteY7" fmla="*/ 1476680 h 1828665"/>
                <a:gd name="connsiteX8" fmla="*/ 415291 w 2253645"/>
                <a:gd name="connsiteY8" fmla="*/ 1038955 h 1828665"/>
                <a:gd name="connsiteX9" fmla="*/ 415291 w 2253645"/>
                <a:gd name="connsiteY9" fmla="*/ 1038953 h 182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3645" h="1828665">
                  <a:moveTo>
                    <a:pt x="415291" y="1038953"/>
                  </a:moveTo>
                  <a:cubicBezTo>
                    <a:pt x="415291" y="802376"/>
                    <a:pt x="0" y="246709"/>
                    <a:pt x="243773" y="102465"/>
                  </a:cubicBezTo>
                  <a:cubicBezTo>
                    <a:pt x="416939" y="0"/>
                    <a:pt x="1170920" y="542169"/>
                    <a:pt x="1465270" y="597587"/>
                  </a:cubicBezTo>
                  <a:cubicBezTo>
                    <a:pt x="1759620" y="653005"/>
                    <a:pt x="1836707" y="332510"/>
                    <a:pt x="2009873" y="434975"/>
                  </a:cubicBezTo>
                  <a:cubicBezTo>
                    <a:pt x="2253645" y="579219"/>
                    <a:pt x="2111485" y="873630"/>
                    <a:pt x="2111484" y="1110208"/>
                  </a:cubicBezTo>
                  <a:cubicBezTo>
                    <a:pt x="2111484" y="1346785"/>
                    <a:pt x="2253643" y="1498692"/>
                    <a:pt x="2009871" y="1642936"/>
                  </a:cubicBezTo>
                  <a:cubicBezTo>
                    <a:pt x="1836706" y="1745401"/>
                    <a:pt x="1888267" y="1828665"/>
                    <a:pt x="1738400" y="1800956"/>
                  </a:cubicBezTo>
                  <a:cubicBezTo>
                    <a:pt x="1588533" y="1773247"/>
                    <a:pt x="1283835" y="1579145"/>
                    <a:pt x="1110669" y="1476680"/>
                  </a:cubicBezTo>
                  <a:cubicBezTo>
                    <a:pt x="866897" y="1332436"/>
                    <a:pt x="415291" y="1275532"/>
                    <a:pt x="415291" y="1038955"/>
                  </a:cubicBezTo>
                  <a:lnTo>
                    <a:pt x="415291" y="103895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36471" y="507200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0.5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46371" y="459122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56271" y="409050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7255823" y="3930732"/>
            <a:ext cx="1686296" cy="200693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91450" y="401386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1</a:t>
            </a:r>
            <a:r>
              <a:rPr lang="en-US" baseline="30000" dirty="0" smtClean="0"/>
              <a:t>st</a:t>
            </a:r>
            <a:r>
              <a:rPr lang="en-US" dirty="0" smtClean="0"/>
              <a:t> location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10827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046 C -0.09652 -0.00462 -0.1927 -0.00879 -0.26024 0.04972 C -0.32777 0.10847 -0.36666 0.23034 -0.4052 0.3526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00" y="1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16281E-7 C -0.11789 0.00925 -0.23542 0.01966 -0.29792 0.03955 C -0.36025 0.05967 -0.36771 0.08927 -0.37466 0.1198 " pathEditMode="relative" rAng="0" ptsTypes="aaA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00" y="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C -0.09965 0.00069 -0.19913 0.00162 -0.2467 0.02083 C -0.2941 0.04004 -0.29062 0.07731 -0.28681 0.11504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0" y="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4" grpId="0" animBg="1"/>
      <p:bldP spid="27" grpId="0" animBg="1"/>
      <p:bldP spid="18" grpId="0" animBg="1"/>
      <p:bldP spid="18" grpId="1" animBg="1"/>
      <p:bldP spid="16" grpId="0"/>
      <p:bldP spid="20" grpId="0"/>
      <p:bldP spid="30" grpId="1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val 75"/>
          <p:cNvSpPr/>
          <p:nvPr/>
        </p:nvSpPr>
        <p:spPr bwMode="auto">
          <a:xfrm>
            <a:off x="1126603" y="3087822"/>
            <a:ext cx="382954" cy="382954"/>
          </a:xfrm>
          <a:prstGeom prst="ellipse">
            <a:avLst/>
          </a:prstGeom>
          <a:solidFill>
            <a:srgbClr val="99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1119288" y="3087833"/>
            <a:ext cx="382954" cy="382954"/>
          </a:xfrm>
          <a:prstGeom prst="ellipse">
            <a:avLst/>
          </a:prstGeom>
          <a:solidFill>
            <a:srgbClr val="96969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1119288" y="3091657"/>
            <a:ext cx="382954" cy="382954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111724" y="2213441"/>
            <a:ext cx="382954" cy="382954"/>
          </a:xfrm>
          <a:prstGeom prst="ellipse">
            <a:avLst/>
          </a:prstGeom>
          <a:solidFill>
            <a:srgbClr val="0000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</a:t>
            </a:r>
            <a:r>
              <a:rPr lang="en-US" dirty="0" err="1" smtClean="0"/>
              <a:t>Submodularity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rot="16200000" flipH="1">
            <a:off x="-510452" y="2552303"/>
            <a:ext cx="2514600" cy="7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 rot="16200000">
            <a:off x="27993" y="1938453"/>
            <a:ext cx="802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Time</a:t>
            </a:r>
            <a:endParaRPr lang="en-US" sz="2200" dirty="0"/>
          </a:p>
        </p:txBody>
      </p:sp>
      <p:sp>
        <p:nvSpPr>
          <p:cNvPr id="15" name="Oval 14"/>
          <p:cNvSpPr/>
          <p:nvPr/>
        </p:nvSpPr>
        <p:spPr bwMode="auto">
          <a:xfrm>
            <a:off x="1118476" y="3089031"/>
            <a:ext cx="382954" cy="382954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211255" y="1738097"/>
            <a:ext cx="1753395" cy="533867"/>
            <a:chOff x="2149810" y="1738097"/>
            <a:chExt cx="1753395" cy="533867"/>
          </a:xfrm>
        </p:grpSpPr>
        <p:cxnSp>
          <p:nvCxnSpPr>
            <p:cNvPr id="26" name="Straight Connector 25"/>
            <p:cNvCxnSpPr/>
            <p:nvPr/>
          </p:nvCxnSpPr>
          <p:spPr bwMode="auto">
            <a:xfrm rot="5400000">
              <a:off x="2267206" y="1620702"/>
              <a:ext cx="533866" cy="768657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rot="16200000" flipH="1">
              <a:off x="3279298" y="1648056"/>
              <a:ext cx="533866" cy="713948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79" name="Group 78"/>
          <p:cNvGrpSpPr/>
          <p:nvPr/>
        </p:nvGrpSpPr>
        <p:grpSpPr>
          <a:xfrm>
            <a:off x="1457267" y="2542753"/>
            <a:ext cx="3242015" cy="602361"/>
            <a:chOff x="1395822" y="2542753"/>
            <a:chExt cx="3242015" cy="602361"/>
          </a:xfrm>
        </p:grpSpPr>
        <p:cxnSp>
          <p:nvCxnSpPr>
            <p:cNvPr id="35" name="Straight Connector 34"/>
            <p:cNvCxnSpPr/>
            <p:nvPr/>
          </p:nvCxnSpPr>
          <p:spPr bwMode="auto">
            <a:xfrm rot="5400000">
              <a:off x="1342201" y="2596375"/>
              <a:ext cx="602360" cy="495117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rot="5400000">
              <a:off x="3409174" y="2651082"/>
              <a:ext cx="602360" cy="385702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rot="16200000" flipH="1">
              <a:off x="2068835" y="2623728"/>
              <a:ext cx="602360" cy="44041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rot="16200000" flipH="1">
              <a:off x="4119155" y="2597593"/>
              <a:ext cx="573522" cy="463842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41" name="Oval 40"/>
          <p:cNvSpPr/>
          <p:nvPr/>
        </p:nvSpPr>
        <p:spPr bwMode="auto">
          <a:xfrm>
            <a:off x="1116032" y="2215881"/>
            <a:ext cx="382954" cy="382954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1116032" y="1412551"/>
            <a:ext cx="382954" cy="382954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cxnSp>
        <p:nvCxnSpPr>
          <p:cNvPr id="43" name="Straight Connector 42"/>
          <p:cNvCxnSpPr>
            <a:stCxn id="38" idx="4"/>
            <a:endCxn id="41" idx="0"/>
          </p:cNvCxnSpPr>
          <p:nvPr/>
        </p:nvCxnSpPr>
        <p:spPr bwMode="auto">
          <a:xfrm rot="5400000">
            <a:off x="1097321" y="2005693"/>
            <a:ext cx="420376" cy="0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Connector 45"/>
          <p:cNvCxnSpPr>
            <a:stCxn id="41" idx="4"/>
          </p:cNvCxnSpPr>
          <p:nvPr/>
        </p:nvCxnSpPr>
        <p:spPr bwMode="auto">
          <a:xfrm rot="16200000" flipH="1">
            <a:off x="1062067" y="2844276"/>
            <a:ext cx="490884" cy="1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1101674" y="4522931"/>
            <a:ext cx="4753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Playing an action at an earlier stage </a:t>
            </a:r>
          </a:p>
          <a:p>
            <a:r>
              <a:rPr lang="en-US" sz="2200" dirty="0" smtClean="0">
                <a:solidFill>
                  <a:srgbClr val="C00000"/>
                </a:solidFill>
              </a:rPr>
              <a:t>only increases its marginal benefit</a:t>
            </a:r>
            <a:endParaRPr lang="en-US" sz="2200" dirty="0">
              <a:solidFill>
                <a:srgbClr val="C00000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743420" y="5199896"/>
            <a:ext cx="3215945" cy="886647"/>
            <a:chOff x="2785410" y="5051040"/>
            <a:chExt cx="3215945" cy="886647"/>
          </a:xfrm>
        </p:grpSpPr>
        <p:sp>
          <p:nvSpPr>
            <p:cNvPr id="103" name="TextBox 102"/>
            <p:cNvSpPr txBox="1"/>
            <p:nvPr/>
          </p:nvSpPr>
          <p:spPr>
            <a:xfrm>
              <a:off x="2785410" y="5168246"/>
              <a:ext cx="32159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</a:rPr>
                <a:t>expected</a:t>
              </a:r>
            </a:p>
            <a:p>
              <a:pPr algn="ctr"/>
              <a:r>
                <a:rPr lang="en-US" sz="2200" dirty="0" smtClean="0">
                  <a:solidFill>
                    <a:srgbClr val="C00000"/>
                  </a:solidFill>
                </a:rPr>
                <a:t>(taken over its outcome)</a:t>
              </a:r>
              <a:endParaRPr lang="en-US" sz="2200" dirty="0">
                <a:solidFill>
                  <a:srgbClr val="C00000"/>
                </a:solidFill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4231539" y="5051040"/>
              <a:ext cx="344436" cy="168831"/>
            </a:xfrm>
            <a:custGeom>
              <a:avLst/>
              <a:gdLst>
                <a:gd name="connsiteX0" fmla="*/ 0 w 332509"/>
                <a:gd name="connsiteY0" fmla="*/ 172192 h 207818"/>
                <a:gd name="connsiteX1" fmla="*/ 190005 w 332509"/>
                <a:gd name="connsiteY1" fmla="*/ 5938 h 207818"/>
                <a:gd name="connsiteX2" fmla="*/ 332509 w 332509"/>
                <a:gd name="connsiteY2" fmla="*/ 207818 h 207818"/>
                <a:gd name="connsiteX0" fmla="*/ 0 w 332509"/>
                <a:gd name="connsiteY0" fmla="*/ 188095 h 223721"/>
                <a:gd name="connsiteX1" fmla="*/ 166151 w 332509"/>
                <a:gd name="connsiteY1" fmla="*/ 5938 h 223721"/>
                <a:gd name="connsiteX2" fmla="*/ 332509 w 332509"/>
                <a:gd name="connsiteY2" fmla="*/ 223721 h 223721"/>
                <a:gd name="connsiteX0" fmla="*/ 0 w 332509"/>
                <a:gd name="connsiteY0" fmla="*/ 188095 h 223721"/>
                <a:gd name="connsiteX1" fmla="*/ 166151 w 332509"/>
                <a:gd name="connsiteY1" fmla="*/ 5938 h 223721"/>
                <a:gd name="connsiteX2" fmla="*/ 332509 w 332509"/>
                <a:gd name="connsiteY2" fmla="*/ 223721 h 223721"/>
                <a:gd name="connsiteX0" fmla="*/ 0 w 332509"/>
                <a:gd name="connsiteY0" fmla="*/ 182157 h 217783"/>
                <a:gd name="connsiteX1" fmla="*/ 166151 w 332509"/>
                <a:gd name="connsiteY1" fmla="*/ 0 h 217783"/>
                <a:gd name="connsiteX2" fmla="*/ 332509 w 332509"/>
                <a:gd name="connsiteY2" fmla="*/ 217783 h 217783"/>
                <a:gd name="connsiteX0" fmla="*/ 0 w 332509"/>
                <a:gd name="connsiteY0" fmla="*/ 182157 h 217783"/>
                <a:gd name="connsiteX1" fmla="*/ 166151 w 332509"/>
                <a:gd name="connsiteY1" fmla="*/ 0 h 217783"/>
                <a:gd name="connsiteX2" fmla="*/ 332509 w 332509"/>
                <a:gd name="connsiteY2" fmla="*/ 217783 h 217783"/>
                <a:gd name="connsiteX0" fmla="*/ 0 w 332509"/>
                <a:gd name="connsiteY0" fmla="*/ 182157 h 217783"/>
                <a:gd name="connsiteX1" fmla="*/ 166151 w 332509"/>
                <a:gd name="connsiteY1" fmla="*/ 0 h 217783"/>
                <a:gd name="connsiteX2" fmla="*/ 332509 w 332509"/>
                <a:gd name="connsiteY2" fmla="*/ 217783 h 217783"/>
                <a:gd name="connsiteX0" fmla="*/ 0 w 344436"/>
                <a:gd name="connsiteY0" fmla="*/ 209987 h 217783"/>
                <a:gd name="connsiteX1" fmla="*/ 178078 w 344436"/>
                <a:gd name="connsiteY1" fmla="*/ 0 h 217783"/>
                <a:gd name="connsiteX2" fmla="*/ 344436 w 344436"/>
                <a:gd name="connsiteY2" fmla="*/ 217783 h 21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436" h="217783">
                  <a:moveTo>
                    <a:pt x="0" y="209987"/>
                  </a:moveTo>
                  <a:cubicBezTo>
                    <a:pt x="67293" y="171599"/>
                    <a:pt x="74952" y="216699"/>
                    <a:pt x="178078" y="0"/>
                  </a:cubicBezTo>
                  <a:cubicBezTo>
                    <a:pt x="245423" y="204721"/>
                    <a:pt x="281015" y="191374"/>
                    <a:pt x="344436" y="217783"/>
                  </a:cubicBezTo>
                </a:path>
              </a:pathLst>
            </a:cu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</p:grpSp>
      <p:grpSp>
        <p:nvGrpSpPr>
          <p:cNvPr id="106" name="Group 59"/>
          <p:cNvGrpSpPr/>
          <p:nvPr/>
        </p:nvGrpSpPr>
        <p:grpSpPr>
          <a:xfrm>
            <a:off x="5697416" y="1447800"/>
            <a:ext cx="3118339" cy="2024185"/>
            <a:chOff x="2362200" y="1600200"/>
            <a:chExt cx="4343400" cy="2819400"/>
          </a:xfrm>
        </p:grpSpPr>
        <p:sp>
          <p:nvSpPr>
            <p:cNvPr id="108" name="Oval 107"/>
            <p:cNvSpPr/>
            <p:nvPr/>
          </p:nvSpPr>
          <p:spPr bwMode="auto">
            <a:xfrm>
              <a:off x="3810000" y="1600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2362200" y="2667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5181600" y="2667000"/>
              <a:ext cx="533400" cy="533400"/>
            </a:xfrm>
            <a:prstGeom prst="ellipse">
              <a:avLst/>
            </a:prstGeom>
            <a:solidFill>
              <a:srgbClr val="00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6172200" y="3810000"/>
              <a:ext cx="533400" cy="533400"/>
            </a:xfrm>
            <a:prstGeom prst="ellipse">
              <a:avLst/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4267200" y="3886200"/>
              <a:ext cx="533400" cy="533400"/>
            </a:xfrm>
            <a:prstGeom prst="ellipse">
              <a:avLst/>
            </a:prstGeom>
            <a:solidFill>
              <a:srgbClr val="96969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  <p:cxnSp>
          <p:nvCxnSpPr>
            <p:cNvPr id="115" name="Straight Connector 114"/>
            <p:cNvCxnSpPr>
              <a:stCxn id="108" idx="3"/>
              <a:endCxn id="109" idx="7"/>
            </p:cNvCxnSpPr>
            <p:nvPr/>
          </p:nvCxnSpPr>
          <p:spPr bwMode="auto">
            <a:xfrm rot="5400000">
              <a:off x="3007985" y="1864985"/>
              <a:ext cx="689630" cy="10706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17" name="Straight Connector 116"/>
            <p:cNvCxnSpPr>
              <a:stCxn id="110" idx="3"/>
              <a:endCxn id="114" idx="7"/>
            </p:cNvCxnSpPr>
            <p:nvPr/>
          </p:nvCxnSpPr>
          <p:spPr bwMode="auto">
            <a:xfrm rot="5400000">
              <a:off x="4570085" y="3274685"/>
              <a:ext cx="842030" cy="5372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19" name="Straight Connector 118"/>
            <p:cNvCxnSpPr>
              <a:stCxn id="108" idx="5"/>
              <a:endCxn id="110" idx="1"/>
            </p:cNvCxnSpPr>
            <p:nvPr/>
          </p:nvCxnSpPr>
          <p:spPr bwMode="auto">
            <a:xfrm rot="16200000" flipH="1">
              <a:off x="4417685" y="1903085"/>
              <a:ext cx="689630" cy="9944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0" name="Straight Connector 119"/>
            <p:cNvCxnSpPr>
              <a:stCxn id="110" idx="5"/>
              <a:endCxn id="113" idx="1"/>
            </p:cNvCxnSpPr>
            <p:nvPr/>
          </p:nvCxnSpPr>
          <p:spPr bwMode="auto">
            <a:xfrm rot="16200000" flipH="1">
              <a:off x="5560685" y="3198485"/>
              <a:ext cx="765830" cy="613430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32" name="Group 131"/>
          <p:cNvGrpSpPr/>
          <p:nvPr/>
        </p:nvGrpSpPr>
        <p:grpSpPr>
          <a:xfrm>
            <a:off x="1552354" y="2668772"/>
            <a:ext cx="4281529" cy="1687769"/>
            <a:chOff x="1552354" y="2668772"/>
            <a:chExt cx="4281529" cy="1687769"/>
          </a:xfrm>
        </p:grpSpPr>
        <p:sp>
          <p:nvSpPr>
            <p:cNvPr id="122" name="TextBox 121"/>
            <p:cNvSpPr txBox="1"/>
            <p:nvPr/>
          </p:nvSpPr>
          <p:spPr>
            <a:xfrm>
              <a:off x="4571999" y="3987209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11FFF"/>
                  </a:solidFill>
                </a:rPr>
                <a:t>Gain more</a:t>
              </a:r>
              <a:endParaRPr lang="en-US" dirty="0">
                <a:solidFill>
                  <a:srgbClr val="011FFF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80660" y="398012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11FFF"/>
                  </a:solidFill>
                </a:rPr>
                <a:t>Gain less</a:t>
              </a:r>
              <a:endParaRPr lang="en-US" dirty="0">
                <a:solidFill>
                  <a:srgbClr val="011FFF"/>
                </a:solidFill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 bwMode="auto">
            <a:xfrm rot="10800000">
              <a:off x="1552354" y="3423684"/>
              <a:ext cx="1424763" cy="61669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011F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6" name="Straight Arrow Connector 125"/>
            <p:cNvCxnSpPr>
              <a:stCxn id="122" idx="0"/>
            </p:cNvCxnSpPr>
            <p:nvPr/>
          </p:nvCxnSpPr>
          <p:spPr bwMode="auto">
            <a:xfrm rot="5400000" flipH="1" flipV="1">
              <a:off x="4844941" y="3026773"/>
              <a:ext cx="1318437" cy="60243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011F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5581190" y="4524566"/>
            <a:ext cx="2698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(i.e., at an ancestor)</a:t>
            </a:r>
            <a:endParaRPr lang="en-US" sz="2200" dirty="0">
              <a:solidFill>
                <a:srgbClr val="C0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408218" y="1123277"/>
            <a:ext cx="1954365" cy="1000606"/>
            <a:chOff x="3408218" y="1123277"/>
            <a:chExt cx="1954365" cy="1000606"/>
          </a:xfrm>
        </p:grpSpPr>
        <p:sp>
          <p:nvSpPr>
            <p:cNvPr id="44" name="TextBox 43"/>
            <p:cNvSpPr txBox="1"/>
            <p:nvPr/>
          </p:nvSpPr>
          <p:spPr>
            <a:xfrm>
              <a:off x="4023755" y="112327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11FFF"/>
                  </a:solidFill>
                </a:rPr>
                <a:t>Select Item</a:t>
              </a:r>
              <a:endParaRPr lang="en-US" dirty="0">
                <a:solidFill>
                  <a:srgbClr val="011F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45530" y="1477552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11FFF"/>
                  </a:solidFill>
                </a:rPr>
                <a:t>Stochastic</a:t>
              </a:r>
            </a:p>
            <a:p>
              <a:r>
                <a:rPr lang="en-US" dirty="0" smtClean="0">
                  <a:solidFill>
                    <a:srgbClr val="011FFF"/>
                  </a:solidFill>
                </a:rPr>
                <a:t>Outcome</a:t>
              </a:r>
              <a:endParaRPr lang="en-US" dirty="0">
                <a:solidFill>
                  <a:srgbClr val="011FFF"/>
                </a:solidFill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rot="10800000" flipV="1">
              <a:off x="3408218" y="1354570"/>
              <a:ext cx="600074" cy="16547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011F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>
              <a:stCxn id="45" idx="1"/>
            </p:cNvCxnSpPr>
            <p:nvPr/>
          </p:nvCxnSpPr>
          <p:spPr bwMode="auto">
            <a:xfrm rot="10800000" flipV="1">
              <a:off x="3669482" y="1800718"/>
              <a:ext cx="376049" cy="9933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011F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custDataLst>
      <p:tags r:id="rId1"/>
    </p:custDataLst>
  </p:cSld>
  <p:clrMapOvr>
    <a:masterClrMapping/>
  </p:clrMapOvr>
  <p:transition xmlns:p14="http://schemas.microsoft.com/office/powerpoint/2010/main" advTm="13231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9264E-6 L 0.1981 1.8926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5354E-6 L 0.08594 -3.535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2.16104E-6 L 0.30539 -2.1610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93892E-6 L 0.16284 1.9389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24942E-7 L 0.23489 -1.24942E-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1689E-7 L 0.38281 -3.51689E-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4" grpId="0" animBg="1"/>
      <p:bldP spid="41" grpId="0" animBg="1"/>
      <p:bldP spid="38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 bwMode="auto">
          <a:xfrm>
            <a:off x="3190504" y="1791193"/>
            <a:ext cx="1108364" cy="4037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051957" y="1769421"/>
            <a:ext cx="488874" cy="4037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31273" y="4548253"/>
            <a:ext cx="2790701" cy="1662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817419" y="2812480"/>
            <a:ext cx="2790701" cy="16625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714998" y="2800601"/>
            <a:ext cx="5227122" cy="3398318"/>
          </a:xfrm>
          <a:prstGeom prst="roundRect">
            <a:avLst>
              <a:gd name="adj" fmla="val 828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</a:t>
            </a:r>
            <a:r>
              <a:rPr lang="en-US" dirty="0" err="1" smtClean="0"/>
              <a:t>Monotonicity</a:t>
            </a:r>
            <a:endParaRPr lang="en-US" dirty="0"/>
          </a:p>
        </p:txBody>
      </p:sp>
      <p:pic>
        <p:nvPicPr>
          <p:cNvPr id="3075" name="Picture 3" descr="\\VBOXSVR\AdaptSubmodFigs\treeConcat.png"/>
          <p:cNvPicPr>
            <a:picLocks noChangeAspect="1" noChangeArrowheads="1"/>
          </p:cNvPicPr>
          <p:nvPr/>
        </p:nvPicPr>
        <p:blipFill>
          <a:blip r:embed="rId4" cstate="print"/>
          <a:srcRect l="29093" r="45270" b="20464"/>
          <a:stretch>
            <a:fillRect/>
          </a:stretch>
        </p:blipFill>
        <p:spPr bwMode="auto">
          <a:xfrm>
            <a:off x="950028" y="4670948"/>
            <a:ext cx="2446315" cy="1602935"/>
          </a:xfrm>
          <a:prstGeom prst="rect">
            <a:avLst/>
          </a:prstGeom>
          <a:noFill/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720602" y="1447472"/>
            <a:ext cx="5941123" cy="678561"/>
          </a:xfrm>
          <a:prstGeom prst="rect">
            <a:avLst/>
          </a:prstGeom>
        </p:spPr>
      </p:pic>
      <p:pic>
        <p:nvPicPr>
          <p:cNvPr id="5" name="Picture 3" descr="\\VBOXSVR\AdaptSubmodFigs\treeConcat.png"/>
          <p:cNvPicPr>
            <a:picLocks noChangeAspect="1" noChangeArrowheads="1"/>
          </p:cNvPicPr>
          <p:nvPr/>
        </p:nvPicPr>
        <p:blipFill>
          <a:blip r:embed="rId4" cstate="print"/>
          <a:srcRect l="57246"/>
          <a:stretch>
            <a:fillRect/>
          </a:stretch>
        </p:blipFill>
        <p:spPr bwMode="auto">
          <a:xfrm>
            <a:off x="3590579" y="3184551"/>
            <a:ext cx="5114037" cy="2526428"/>
          </a:xfrm>
          <a:prstGeom prst="rect">
            <a:avLst/>
          </a:prstGeom>
          <a:noFill/>
        </p:spPr>
      </p:pic>
      <p:pic>
        <p:nvPicPr>
          <p:cNvPr id="6" name="Picture 3" descr="\\VBOXSVR\AdaptSubmodFigs\treeConcat.png"/>
          <p:cNvPicPr>
            <a:picLocks noChangeAspect="1" noChangeArrowheads="1"/>
          </p:cNvPicPr>
          <p:nvPr/>
        </p:nvPicPr>
        <p:blipFill>
          <a:blip r:embed="rId4" cstate="print"/>
          <a:srcRect r="70443" b="19226"/>
          <a:stretch>
            <a:fillRect/>
          </a:stretch>
        </p:blipFill>
        <p:spPr bwMode="auto">
          <a:xfrm>
            <a:off x="1047977" y="2935169"/>
            <a:ext cx="2704627" cy="156112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advTm="56161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good for?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760" y="1746650"/>
            <a:ext cx="7830790" cy="2743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400" dirty="0" smtClean="0"/>
              <a:t>Allows us to generalize various results to the adaptive realm, including: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8350" y="379217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(</a:t>
            </a:r>
            <a:r>
              <a:rPr lang="en-US" sz="2400" dirty="0" err="1" smtClean="0"/>
              <a:t>ln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)+1)-approximation for Set Cover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28350" y="2801575"/>
            <a:ext cx="7668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(1-1/e)-approximation for Max K-Cover, </a:t>
            </a:r>
            <a:r>
              <a:rPr lang="en-US" sz="2400" dirty="0" err="1" smtClean="0"/>
              <a:t>submodular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 maximization subject to a cardinality constraint</a:t>
            </a:r>
          </a:p>
          <a:p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advTm="58745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the Greedy Algorithm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51972" y="2038350"/>
            <a:ext cx="8458200" cy="220980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143000" y="1267691"/>
            <a:ext cx="7010400" cy="637309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grpSp>
        <p:nvGrpSpPr>
          <p:cNvPr id="5" name="Group 15"/>
          <p:cNvGrpSpPr/>
          <p:nvPr/>
        </p:nvGrpSpPr>
        <p:grpSpPr>
          <a:xfrm>
            <a:off x="76200" y="4343400"/>
            <a:ext cx="8991600" cy="2895600"/>
            <a:chOff x="76200" y="4343400"/>
            <a:chExt cx="8991600" cy="2895600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76200" y="4343400"/>
              <a:ext cx="8991600" cy="28956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/>
            <a:p>
              <a:pPr marL="334963" marR="0" lvl="0" algn="l" defTabSz="457200" rtl="0" eaLnBrk="1" fontAlgn="base" latinLnBrk="0" hangingPunct="1">
                <a:spcBef>
                  <a:spcPts val="600"/>
                </a:spcBef>
                <a:spcAft>
                  <a:spcPts val="120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Theorem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[</a:t>
              </a: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Nemhauser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et al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‘78]</a:t>
              </a:r>
            </a:p>
            <a:p>
              <a:pPr marL="334963" marR="0" lvl="0" algn="l" defTabSz="457200" rtl="0" eaLnBrk="1" fontAlgn="base" latinLnBrk="0" hangingPunct="1">
                <a:spcBef>
                  <a:spcPts val="600"/>
                </a:spcBef>
                <a:spcAft>
                  <a:spcPts val="120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tabLst/>
                <a:defRPr/>
              </a:pPr>
              <a:endParaRPr lang="en-US" sz="2800" kern="0" dirty="0" smtClean="0">
                <a:solidFill>
                  <a:srgbClr val="00206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304800" y="4343400"/>
              <a:ext cx="8534400" cy="1905000"/>
            </a:xfrm>
            <a:prstGeom prst="round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7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Lucida Sans Unicode" pitchFamily="34" charset="0"/>
              </a:endParaRPr>
            </a:p>
          </p:txBody>
        </p:sp>
      </p:grp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026253" y="2224290"/>
            <a:ext cx="4581525" cy="1884616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33401" y="4800600"/>
            <a:ext cx="7516177" cy="745426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057401" y="5638800"/>
            <a:ext cx="4581525" cy="534924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418902" y="1432022"/>
            <a:ext cx="6438900" cy="33185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20509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0;\pagestyle{empty}&#10;\usepackage{xspace,amssymb,amsfonts,amsmath}&#10;\usepackage{color}&#10;\usepackage{TeX4PPT}&#10;"/>
  <p:tag name="MAGPC" val="200"/>
  <p:tag name="FONTSIZ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,amsfonts}&#10;\pagestyle{empty}&#10;\begin{document}&#10;\noindent&#10;Initialize $S_0 = \emptyset$\\&#10;For $i = 1, 2, \ldots, k$\\&#10;\phantom{For} &#10;$e_i = \operatorname{arg}\, \max_{e} f(S_{i-1}\cup \{e\})$\\&#10;\phantom{For} $S_i = S_{i-1}\cup \{e_i\}$\\&#10;\phantom{For} Select $e_i$&#10;\end{document}"/>
  <p:tag name="IGUANATEXSIZE" val="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Problem: Find $S^* = \operatorname{arg}\max \{f(S) : |S| \le k\}$&#10;&#10;\end{document}"/>
  <p:tag name="IGUANATEXSIZE" val="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9.3|4.1|11.6|12.6|4.4|8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35.9|17|38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Definition: For all&#10;policies $T_1$ and $T_2$, the\\ benefit of $\ T_1 @ T_2\ $ is&#10; at least that of $\ T_2$&#10;&#10;&#10;\end{document}"/>
  <p:tag name="IGUANATEXSIZE" val="2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,amsfonts}&#10;\pagestyle{empty}&#10;\begin{document}&#10;\noindent&#10;Initialize $S_0 = \emptyset$\\&#10;For $i = 1, 2, \ldots, k$\\&#10;\phantom{For} &#10;$e_i = \operatorname{arg}\, \max_{e} f(S_{i-1}\cup \{e\})$\\&#10;\phantom{For} $S_i = S_{i-1}\cup \{e_i\}$\\&#10;\phantom{For} Select $e_i$&#10;\end{document}"/>
  <p:tag name="IGUANATEXSIZE" val="2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Given a monotone submodular function $f$, $f(\emptyset) = 0$,\\&#10;the greedy algorithm selects a set $S_{\text{greedy}}$ such that&#10;&#10;\end{document}"/>
  <p:tag name="IGUANATEXSIZE" val="2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$$f(S_{\text{greedy}}) \ge (1 - {1}/{e})\max_{|S| \le k} f(S)$$&#10;&#10;\end{document}"/>
  <p:tag name="IGUANATEXSIZE" val="2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Problem: Find $S^* = \operatorname{arg}\max \{f(S) : |S| \le k\}$&#10;&#10;\end{document}"/>
  <p:tag name="IGUANATEXSIZE" val="2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27.6|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&#10;Given an adaptive monotone submodular&#10;function $f$\\&#10;with $f(\emptyset) = 0$, &#10;the adaptive greedy algorithm\\ returns $T^{\text{greedy}}$ such that&#10;&#10;\end{document}"/>
  <p:tag name="IGUANATEXSIZE" val="2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$$F(T^{\text{greedy}}) \ge &#10;(1 - {1}/{e})\max_{T\, : \, \operatorname{depth}(T) \le k} F(T)$$&#10;&#10;\end{document}"/>
  <p:tag name="IGUANATEXSIZE" val="2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Problem: Find $T^* = \operatorname{arg}\max \{F(T) : \operatorname{depth}(T) \le k\}$&#10;&#10;\end{document}"/>
  <p:tag name="IGUANATEXSIZE" val="2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,amsfonts}&#10;\pagestyle{empty}&#10;\begin{document}&#10;\noindent&#10;Initialize $S_0 = \emptyset$\\&#10;For $i = 1, 2, \ldots, k$\\&#10;\phantom{For} &#10;$e_i = \operatorname{arg}\, \max_{e} &#10;\mathbb{E}[f(S_{i-1}\cup \{e\}) \mid \text{outcomes } o_1, \ldots, o_{i-1}]$\\ &#10;\phantom{For} $S_i = S_{i-1}\cup \{e_i\}$\\&#10;\phantom{For} Select $e_i$ and observe outcome $o_i$ for it.\\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Lemma: &#10;$OPT - F(T^{\text{greedy}}_{[i]}) \le &#10;k \cdot \left( F(T^{\text{greedy}}_{[i+1]}) &#10;- F(T^{\text{greedy}}_{[i]})\right)$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&#10;$j$&#10;\end{document}"/>
  <p:tag name="IGUANATEXSIZE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&#10;$j$&#10;\end{document}"/>
  <p:tag name="IGUANATEXSIZE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&#10;$j$&#10;\end{document}"/>
  <p:tag name="IGUANATEXSIZE" val="2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&#10;$\le$&#10;\end{document}"/>
  <p:tag name="IGUANATEXSIZE" val="2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&#10;$$\sum_{j = 1}^k$$&#10;\end{document}"/>
  <p:tag name="IGUANATEXSIZE" val="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&#10;layer $j$ of $T^*$ played as\\ layer $(i+1)$ of $T^{\text{greedy}}$&#10;\end{document}"/>
  <p:tag name="IGUANATEXSIZE" val="2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&#10;$T^{\text{greedy}}_{[i+1]}$&#10;\end{document}"/>
  <p:tag name="IGUANATEXSIZE" val="2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&#10;$T^{\text{greedy}}_{[i]}$&#10;\end{document}"/>
  <p:tag name="IGUANATEXSIZE" val="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&#10;$T^{*}$&#10;\end{document}"/>
  <p:tag name="IGUANATEXSIZE" val="2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&#10;$\le$&#10;\end{document}"/>
  <p:tag name="IGUANATEXSIZE" val="2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12.2|14.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layer $i+1$&#10;&#10;&#10;\end{document}"/>
  <p:tag name="IGUANATEXSIZE" val="2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layer $j$&#10;&#10;&#10;\end{document}"/>
  <p:tag name="IGUANATEXSIZE" val="2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Lemma: &#10;$OPT - F(T^{\text{greedy}}_{[i]}) \le &#10;k \cdot \left( F(T^{\text{greedy}}_{[i+1]}) &#10;- F(T^{\text{greedy}}_{[i]})\right)$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&#10;$j$&#10;\end{document}"/>
  <p:tag name="IGUANATEXSIZE" val="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\noindent&#10;marginal benefit is\\ $x = F(\{ \qquad \ \ \ \ \}) - F(\{ \qquad \  \})$&#10;&#10;&#10;\end{document}"/>
  <p:tag name="IGUANATEXSIZE" val="2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&#10;$j$&#10;\end{document}"/>
  <p:tag name="IGUANATEXSIZE" val="2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&#10;$j$&#10;\end{document}"/>
  <p:tag name="IGUANATEXSIZE" val="2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&#10;$\le$&#10;\end{document}"/>
  <p:tag name="IGUANATEXSIZE" val="2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&#10;$$\sum_{j = 1}^k$$&#10;\end{document}"/>
  <p:tag name="IGUANATEXSIZE" val="2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&#10;layer $j$ of $T^*$ played as\\ layer $(i+1)$ of $T^{\text{greedy}}$&#10;\end{document}"/>
  <p:tag name="IGUANATEXSIZE" val="2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&#10;$\le$&#10;\end{document}"/>
  <p:tag name="IGUANATEXSIZE" val="2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&#10;$$\sum_{j = 1}^k$$&#10;\end{document}"/>
  <p:tag name="IGUANATEXSIZE" val="2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&#10;$=$&#10;\end{document}"/>
  <p:tag name="IGUANATEXSIZE" val="2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&#10;$$k$$&#10;\end{document}"/>
  <p:tag name="IGUANATEXSIZE" val="2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&#10;$T^{\text{greedy}}_{[i+1]}$&#10;\end{document}"/>
  <p:tag name="IGUANATEXSIZE" val="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\noindent&#10;Submodularity implies $y \ge x$.\\&#10;&#10;&#10;&#10;\end{document}"/>
  <p:tag name="IGUANATEXSIZE" val="2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&#10;$T^{\text{greedy}}_{[i]}$&#10;\end{document}"/>
  <p:tag name="IGUANATEXSIZE" val="2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&#10;$T^{*}$&#10;\end{document}"/>
  <p:tag name="IGUANATEXSIZE" val="2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&#10;$\le$&#10;\end{document}"/>
  <p:tag name="IGUANATEXSIZE" val="2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Let &#10;$\Delta_i := OPT - F(T^{\text{greedy}}_{[i]})$&#10;\end{document}"/>
  <p:tag name="IGUANATEXSIZE" val="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$$\Delta_i \le k \left(\Delta_i - \Delta_{i+1}\right)$$&#10;\end{document}"/>
  <p:tag name="IGUANATEXSIZE" val="2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$$\Delta_{i+1} \le \left( 1 - \frac{1}{k}\right) \Delta_i$$&#10;\end{document}"/>
  <p:tag name="IGUANATEXSIZE" val="2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$$\Delta_{k} \le \left( 1 - \frac{1}{k}\right)^k \Delta_0 \le \frac{OPT}{e}$$&#10;\end{document}"/>
  <p:tag name="IGUANATEXSIZE" val="2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&#10;$F(T^{\text{greedy}}_{[k]})\ge \left(1 - \frac{1}{e}\right)OPT $&#10;\end{document}"/>
  <p:tag name="IGUANATEXSIZE" val="2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# of actions $i$&#10;\end{document}"/>
  <p:tag name="IGUANATEXSIZE" val="2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&#10;$OPT$&#10;\end{document}"/>
  <p:tag name="IGUANATEXSIZE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\noindent&#10;marginal benefit is\\&#10; $y= F(\{\quad, \quad\}) - F(\{ \ \ \  \})$&#10;&#10;&#10;\end{document}"/>
  <p:tag name="IGUANATEXSIZE" val="2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 $i \mapsto F(T^{\text{greedy}}_{[i]})$&#10;\end{document}"/>
  <p:tag name="IGUANATEXSIZE" val="2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value&#10;\end{document}"/>
  <p:tag name="IGUANATEXSIZE" val="2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 $\Delta_i$&#10;\end{document}"/>
  <p:tag name="IGUANATEXSIZE" val="2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Lemma: &#10;$OPT - F(T^{\text{greedy}}_{[i]}) \le &#10;k \cdot \left( F(T^{\text{greedy}}_{[i+1]}) &#10;- F(T^{\text{greedy}}_{[i]})\right)$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  $\ln(n)+1$ for Stochastic Set Cover,\\ &#10;matching the Set Cover lower bound\\&#10;assuming $\operatorname{NP} \nsubseteq \operatorname{DTIME}(n^{O(\log \log n)})$&#10;\end{document}"/>
  <p:tag name="IGUANATEXSIZE" val="2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 Adaptive-Greedy is a $\ \ \ 4\ln(1/p_{\min})\ \ \ $ approximation.&#10;\end{document}"/>
  <p:tag name="IGUANATEXSIZE" val="2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$(\ln(1/p_{\min})+1)$&#10;\end{document}"/>
  <p:tag name="IGUANATEXSIZE" val="2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\noindent Given a monotone submodular function $f$, $f(\emptyset) = 0$,\\&#10;the greedy algorithm selects a set $S_{\text{greedy}}$ such that&#10;&#10;\end{document}"/>
  <p:tag name="IGUANATEXSIZE" val="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 \usepackage{amssymb}&#10;\pagestyle{empty}&#10;\begin{document}&#10;$$f(S_{\text{greedy}}) \ge (1 - {1}/{e})\max_{|S| \le k} f(S)$$&#10;&#10;\end{document}"/>
  <p:tag name="IGUANATEXSIZE" val="26"/>
</p:tagLst>
</file>

<file path=ppt/theme/theme1.xml><?xml version="1.0" encoding="utf-8"?>
<a:theme xmlns:a="http://schemas.openxmlformats.org/drawingml/2006/main" name="Caltech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MU-1">
      <a:majorFont>
        <a:latin typeface="Arcitectura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Lucida Sans Unicode" pitchFamily="34" charset="0"/>
          </a:defRPr>
        </a:defPPr>
      </a:lstStyle>
    </a:lnDef>
  </a:objectDefaults>
  <a:extraClrSchemeLst>
    <a:extraClrScheme>
      <a:clrScheme name="CMU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-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-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-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-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-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-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Caltech</Template>
  <TotalTime>5210</TotalTime>
  <Words>644</Words>
  <Application>Microsoft Macintosh PowerPoint</Application>
  <PresentationFormat>On-screen Show (4:3)</PresentationFormat>
  <Paragraphs>190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Caltech</vt:lpstr>
      <vt:lpstr>Adaptive Submodularity: A New Approach to Active Learning and Stochastic Optimization</vt:lpstr>
      <vt:lpstr>Max K-Cover (Oil Spill Edition)</vt:lpstr>
      <vt:lpstr>Submodularity</vt:lpstr>
      <vt:lpstr>The Greedy Algorithm</vt:lpstr>
      <vt:lpstr>Stochastic Max K-Cover</vt:lpstr>
      <vt:lpstr>Adaptive Submodularity</vt:lpstr>
      <vt:lpstr>Adaptive Monotonicity</vt:lpstr>
      <vt:lpstr>What is it good for?</vt:lpstr>
      <vt:lpstr>Recall the Greedy Algorithm</vt:lpstr>
      <vt:lpstr>The Adaptive-Greedy Algorithm</vt:lpstr>
      <vt:lpstr>PowerPoint Presentation</vt:lpstr>
      <vt:lpstr>How to play layer j at layer i+1</vt:lpstr>
      <vt:lpstr>PowerPoint Presentation</vt:lpstr>
      <vt:lpstr>PowerPoint Presentation</vt:lpstr>
      <vt:lpstr>Stochastic Max Cover is Adapt-Submod</vt:lpstr>
      <vt:lpstr>Stochastic Min Cost Cover</vt:lpstr>
      <vt:lpstr>Optimal Decision Trees</vt:lpstr>
      <vt:lpstr>Conclusions</vt:lpstr>
    </vt:vector>
  </TitlesOfParts>
  <Company>Caltech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Submodularity: A New Approach to Active Learning and Stochastic Optimization</dc:title>
  <dc:creator>Daniel</dc:creator>
  <cp:lastModifiedBy>Andreas Krause</cp:lastModifiedBy>
  <cp:revision>381</cp:revision>
  <dcterms:created xsi:type="dcterms:W3CDTF">2010-05-11T23:26:53Z</dcterms:created>
  <dcterms:modified xsi:type="dcterms:W3CDTF">2011-02-18T11:41:53Z</dcterms:modified>
</cp:coreProperties>
</file>