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C2BB-A274-172D-17ED-38CC9AB76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C7BD9-C239-6E58-6D48-20FCF0585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49C5-6539-15CB-38A2-C463D090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37AD-0103-411A-9872-0BC85B5E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ABC2-31AF-9493-39E0-8F2A7B14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446-B8F2-B365-D27B-C8B7BC6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AA99-53B1-F9A7-E172-8CBAD378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168E-77BE-9659-A68B-A2747A7F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88BF-EDFA-579F-4F9C-C23ACD62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F148-7BF6-9BDE-A0FE-E7C82FC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9B37C-88D2-56F2-38B3-80ADD72C4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22B20-D079-BBA6-6360-CD35B177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3072-55BA-6FB6-91C8-F67FD418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F867-3605-8011-BB1A-7B6D3654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752C-5AC3-82A6-9A9B-243C020F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407-3BF5-B1BB-841D-B57F0455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EDFF-9087-426C-DFDD-C59759C2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1630-C5D8-F865-4C0E-4D4662CC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831E-2C3C-FA48-747B-EA06F875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D98D-6BDA-144D-CB07-C6875C5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7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2AC1-9511-A538-4E57-5E968AE7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BCEA-E8A1-A5F2-3918-2DAAA7834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433B-82DA-0C3B-27E0-D895472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62E1-08AC-B13C-A975-442744DE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3F98-A71B-ABAC-639F-5E64EDB7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F58B-A077-91C8-D102-FF0AAF8A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54E9-1A77-8631-2824-6CE63C36F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B34D5-7149-404D-03C4-5E390F4C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C572-DB14-1AAA-519F-9A1866FE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77CC-02FD-06F3-30ED-3CEB6ED0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44D4F-9E2B-2480-B1F8-1B02ABEB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1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8912-85A3-AFC0-BEE2-C862E303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22A28-C61A-C1A4-DBEA-AB00AE3E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A05E-5D7A-C8FE-A270-99047D59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52F85-5A7B-F877-A912-16267461F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8E4A7-99D0-0BB7-9CAF-3D1BAD252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9BCAE-447C-8579-C249-5BC43BD2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F02FD-38E9-AFDC-7AC1-0B84AD9E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8594C-68F5-15AC-6007-5840E31F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1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DD29-936E-DCA5-2293-FFA545D1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8BFAE-90D2-FBA3-362F-C2033BC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1CD6-81E9-411A-A8B7-3BF1D8D1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AAB01-30EF-39B8-897E-AD0CB6A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8B776-B48B-8699-379E-AAB10EF5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E8470-B9E2-CC50-D08F-4CF8F4EB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5715-C56F-49F1-5EA1-A3AF6579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B0-3716-B5F3-76B9-2480F322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BE24-66A9-0F9E-E7E1-A5C55BBA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AF38B-0AF6-7F49-8876-79A08C9D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EF46-5DAD-431C-067A-7D696C85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5C55-9FAA-3328-D2D8-7FE2CFE4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6BAB-7817-2221-E0BF-1AB81735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7FD1-A6B2-E88A-0A3E-3482BBB6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2C90F-D670-D29A-274D-05459C030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419F3-7BCB-9185-0C2A-03B5280A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7674D-A1A0-2904-3988-A21F64EA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5FD21-6B2F-E709-FD19-955C9E4E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A1FA-295D-3E44-D43C-21649528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8B705-253C-7CBC-9A44-1C22A612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73EB-9304-BEA0-59E5-3BD84E34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A26F-D196-1F4A-CFF9-2AC6EC68C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6D94-C341-42C8-982E-48676ABBBA3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D8AC-599B-A137-1628-09D6FCC09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4611-BE08-BB0C-43A5-CE983EC6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E780-2F64-432A-A86D-31F062551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aticosdelhardware.com/los-ecommerce-que-utilicen-ia-lograran-hasta-un-25-de-mejora-en-la-satisfaccion-del-client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477DEE-1FD3-76DF-1146-70688643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EC6FA0-0BC1-5DC3-37FA-BE5F7C33A75B}"/>
              </a:ext>
            </a:extLst>
          </p:cNvPr>
          <p:cNvSpPr txBox="1"/>
          <p:nvPr/>
        </p:nvSpPr>
        <p:spPr>
          <a:xfrm>
            <a:off x="738187" y="6858000"/>
            <a:ext cx="10715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anaticosdelhardware.com/los-ecommerce-que-utilicen-ia-lograran-hasta-un-25-de-mejora-en-la-satisfaccion-del-client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2CBB2D-DB5F-2281-0944-23F420223D9E}"/>
              </a:ext>
            </a:extLst>
          </p:cNvPr>
          <p:cNvSpPr txBox="1">
            <a:spLocks/>
          </p:cNvSpPr>
          <p:nvPr/>
        </p:nvSpPr>
        <p:spPr>
          <a:xfrm>
            <a:off x="3419061" y="1908313"/>
            <a:ext cx="4969565" cy="2454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Condensed" panose="020B0502040204020203" pitchFamily="34" charset="0"/>
              </a:rPr>
              <a:t>ONLINE RETAIL DATASET PRESENTATION</a:t>
            </a:r>
            <a:endParaRPr lang="en-IN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2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1AED-C1A1-F41D-4DDB-725BCBB4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5106B-38F4-4CA4-2E4B-2C4F58D3201C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1B618-FF56-0477-3E83-9735D54D5672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177FC-5715-5662-A9A9-F14735092A33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60EF5-479D-3BDF-0114-CF7F5B3BCD77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A3181-DBAC-9504-ACEE-984459B0F6A4}"/>
              </a:ext>
            </a:extLst>
          </p:cNvPr>
          <p:cNvSpPr txBox="1"/>
          <p:nvPr/>
        </p:nvSpPr>
        <p:spPr>
          <a:xfrm>
            <a:off x="2180015" y="5565472"/>
            <a:ext cx="100119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 hope you will  Accept this my presentation Activity</a:t>
            </a:r>
            <a:br>
              <a:rPr lang="en-US" sz="2800" dirty="0"/>
            </a:br>
            <a:r>
              <a:rPr lang="en-US" sz="2800" b="1" dirty="0"/>
              <a:t>                                                                                    Thank you sir</a:t>
            </a:r>
            <a:br>
              <a:rPr lang="en-US" sz="2800" b="1" dirty="0"/>
            </a:b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95A5D-F25D-456D-A6C2-48457EE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36" y="209385"/>
            <a:ext cx="9078740" cy="44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38208A-82DC-777A-9187-660080BDA4A5}"/>
              </a:ext>
            </a:extLst>
          </p:cNvPr>
          <p:cNvSpPr/>
          <p:nvPr/>
        </p:nvSpPr>
        <p:spPr>
          <a:xfrm>
            <a:off x="0" y="0"/>
            <a:ext cx="179555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AFFB0-74EB-28FF-9E86-675D6CE68DC1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A30C97-2190-2209-F412-E28626534BB6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3DA2C-B24F-F1C7-8A87-E0B0097B92CC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73490-67C0-0B07-C90F-512B3E816673}"/>
              </a:ext>
            </a:extLst>
          </p:cNvPr>
          <p:cNvSpPr txBox="1"/>
          <p:nvPr/>
        </p:nvSpPr>
        <p:spPr>
          <a:xfrm>
            <a:off x="1918163" y="1119131"/>
            <a:ext cx="90262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Hello sir,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Thank you, For giving me this opportunity</a:t>
            </a:r>
            <a:br>
              <a:rPr lang="en-IN" sz="3200" dirty="0"/>
            </a:br>
            <a:r>
              <a:rPr lang="en-IN" sz="3200" dirty="0"/>
              <a:t>I am </a:t>
            </a:r>
            <a:r>
              <a:rPr lang="en-IN" sz="3200" dirty="0" err="1"/>
              <a:t>Dadaso</a:t>
            </a:r>
            <a:r>
              <a:rPr lang="en-IN" sz="3200" dirty="0"/>
              <a:t> Shivaji Patil  and  I am from Kolhapur.</a:t>
            </a:r>
          </a:p>
          <a:p>
            <a:r>
              <a:rPr lang="en-IN" sz="3200" dirty="0"/>
              <a:t>I have Completed my bachelor degree in chemistry from Shivaji University Kolhapur. And I am right now pursuing PG Diploma in Data science &amp; AI from SPPU That’s all about my self</a:t>
            </a:r>
            <a:br>
              <a:rPr lang="en-IN" sz="3200" dirty="0"/>
            </a:br>
            <a:r>
              <a:rPr lang="en-IN" sz="3200" dirty="0"/>
              <a:t>Now I will present what  insights </a:t>
            </a:r>
            <a:r>
              <a:rPr lang="en-IN" sz="3200" dirty="0" err="1"/>
              <a:t>i</a:t>
            </a:r>
            <a:r>
              <a:rPr lang="en-IN" sz="3200" dirty="0"/>
              <a:t>  got from  this projects.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C0679-E2E7-9B3A-E367-DC9961184C4B}"/>
              </a:ext>
            </a:extLst>
          </p:cNvPr>
          <p:cNvSpPr txBox="1"/>
          <p:nvPr/>
        </p:nvSpPr>
        <p:spPr>
          <a:xfrm>
            <a:off x="1918163" y="229669"/>
            <a:ext cx="627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76332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7EEC-B72B-7048-FBC3-ACC81C0C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01D84-56AF-91C3-5EC6-CDC6575F598C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63A36-DBCF-A920-02EB-EDD78C8DEFB3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CD9E8-AF4A-757C-5DD1-2D1AD0BCC29C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E4C49-AC25-CCD6-A2F9-01149FDB375E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F96A3-9311-3628-C302-487F315B59B2}"/>
              </a:ext>
            </a:extLst>
          </p:cNvPr>
          <p:cNvSpPr txBox="1"/>
          <p:nvPr/>
        </p:nvSpPr>
        <p:spPr>
          <a:xfrm>
            <a:off x="1663932" y="138230"/>
            <a:ext cx="96081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Here's a brief presentation plan outlining each question, the chart to use, and key points to identify: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1FD5D-CB13-15B3-19BD-386129E1D65F}"/>
              </a:ext>
            </a:extLst>
          </p:cNvPr>
          <p:cNvSpPr txBox="1"/>
          <p:nvPr/>
        </p:nvSpPr>
        <p:spPr>
          <a:xfrm>
            <a:off x="1663933" y="1396538"/>
            <a:ext cx="93545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1:  Revenue Trend Analysis for 2011</a:t>
            </a:r>
            <a:br>
              <a:rPr lang="en-US" sz="2800" dirty="0"/>
            </a:br>
            <a:r>
              <a:rPr lang="en-US" sz="2800" b="1" dirty="0"/>
              <a:t>Chart:  </a:t>
            </a:r>
            <a:r>
              <a:rPr lang="en-US" sz="2800" dirty="0"/>
              <a:t>I will use Line Chart for this task</a:t>
            </a:r>
            <a:br>
              <a:rPr lang="en-US" sz="2800" dirty="0"/>
            </a:br>
            <a:r>
              <a:rPr lang="en-US" sz="2800" b="1" dirty="0"/>
              <a:t>Key Points:</a:t>
            </a:r>
            <a:br>
              <a:rPr lang="en-US" sz="2800" dirty="0"/>
            </a:br>
            <a:r>
              <a:rPr lang="en-US" sz="2800" dirty="0"/>
              <a:t>	This visualization depicts the revenue trends throughout the year 2011, providing insights into seasonal variations.</a:t>
            </a:r>
            <a:br>
              <a:rPr lang="en-US" sz="2800" dirty="0"/>
            </a:br>
            <a:r>
              <a:rPr lang="en-US" sz="2800" dirty="0"/>
              <a:t>Time series analysis of revenue data for 2011.</a:t>
            </a:r>
            <a:br>
              <a:rPr lang="en-US" sz="2800" dirty="0"/>
            </a:br>
            <a:r>
              <a:rPr lang="en-US" sz="2800" dirty="0"/>
              <a:t>Monthly revenue breakdown to identify seasonal trends.</a:t>
            </a:r>
            <a:br>
              <a:rPr lang="en-US" sz="2800" dirty="0"/>
            </a:br>
            <a:r>
              <a:rPr lang="en-US" sz="2800" dirty="0"/>
              <a:t>Forecasting implications for the next year.</a:t>
            </a: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442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7EEC-B72B-7048-FBC3-ACC81C0C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01D84-56AF-91C3-5EC6-CDC6575F598C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63A36-DBCF-A920-02EB-EDD78C8DEFB3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CD9E8-AF4A-757C-5DD1-2D1AD0BCC29C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E4C49-AC25-CCD6-A2F9-01149FDB375E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3AC68-9F3B-44BC-9A5E-22AAB59D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95" y="829006"/>
            <a:ext cx="9054310" cy="48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E61B6-9876-07CC-C659-51B5BCF6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25056-D9C4-99A2-3D45-FE7A82554AE1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1E6F5-435B-CEDE-FCFD-3F21B2EB8B73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80F8C-0B9D-73D1-DACE-68F174171EC9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52FA1-D344-216B-2FD7-1795EBD443C2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0FA9-75D2-E3C7-4BEB-4BCD2C9D8A61}"/>
              </a:ext>
            </a:extLst>
          </p:cNvPr>
          <p:cNvSpPr txBox="1"/>
          <p:nvPr/>
        </p:nvSpPr>
        <p:spPr>
          <a:xfrm>
            <a:off x="1837118" y="873217"/>
            <a:ext cx="91924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2: </a:t>
            </a:r>
            <a:r>
              <a:rPr lang="en-US" sz="2800" dirty="0"/>
              <a:t>Top 10 Revenue-Generating Countries (Excluding UK)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Chart:  </a:t>
            </a:r>
            <a:r>
              <a:rPr lang="en-US" sz="2800" dirty="0"/>
              <a:t>I will use Clustered Column chart for this task</a:t>
            </a:r>
            <a:br>
              <a:rPr lang="en-US" sz="2800" b="1" dirty="0"/>
            </a:br>
            <a:r>
              <a:rPr lang="en-US" sz="2800" b="1" dirty="0"/>
              <a:t>Key Points:</a:t>
            </a:r>
            <a:br>
              <a:rPr lang="en-US" sz="2800" b="1" dirty="0"/>
            </a:br>
            <a:r>
              <a:rPr lang="en-US" sz="2800" dirty="0"/>
              <a:t>This visualization highlights the top 10 countries generating the highest revenue, excluding the United Kingdom, and includes the quantity sold for each country.</a:t>
            </a:r>
            <a:br>
              <a:rPr lang="en-US" sz="2800" dirty="0"/>
            </a:br>
            <a:r>
              <a:rPr lang="en-US" sz="2800" dirty="0"/>
              <a:t>Top 10 countries generating the highest revenue, excluding the UK.</a:t>
            </a:r>
            <a:br>
              <a:rPr lang="en-US" sz="2800" dirty="0"/>
            </a:br>
            <a:r>
              <a:rPr lang="en-US" sz="2800" dirty="0"/>
              <a:t>Visual comparison of revenue and quantity sold.</a:t>
            </a:r>
            <a:br>
              <a:rPr lang="en-US" sz="2800" dirty="0"/>
            </a:br>
            <a:r>
              <a:rPr lang="en-US" sz="2800" dirty="0"/>
              <a:t>Insights into revenue distribution across countries.</a:t>
            </a:r>
            <a:br>
              <a:rPr lang="en-US" sz="28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600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E61B6-9876-07CC-C659-51B5BCF6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25056-D9C4-99A2-3D45-FE7A82554AE1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1E6F5-435B-CEDE-FCFD-3F21B2EB8B73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80F8C-0B9D-73D1-DACE-68F174171EC9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52FA1-D344-216B-2FD7-1795EBD443C2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8F361-7EA1-47A5-82AE-A469B1B3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0" y="566508"/>
            <a:ext cx="9331611" cy="57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40C76-C5F1-EA09-AEC5-B4ADE5D41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4B5A1-7FC5-1B90-1D9B-6434EE651323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18CD7-3FB0-F7F1-ECA6-A3D433FC2579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555E08-CE62-8E5C-7E8E-2A63667D6243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E8AAB-BAC8-F1B4-62B6-4D9B1E49A26F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34071-4641-F2E1-325A-FD96B6FD571A}"/>
              </a:ext>
            </a:extLst>
          </p:cNvPr>
          <p:cNvSpPr txBox="1"/>
          <p:nvPr/>
        </p:nvSpPr>
        <p:spPr>
          <a:xfrm>
            <a:off x="1753989" y="582067"/>
            <a:ext cx="93545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3:</a:t>
            </a:r>
            <a:r>
              <a:rPr lang="en-US" sz="2800" dirty="0"/>
              <a:t> Top 10 Customers by Revenue</a:t>
            </a:r>
          </a:p>
          <a:p>
            <a:br>
              <a:rPr lang="en-US" sz="2800" dirty="0"/>
            </a:br>
            <a:r>
              <a:rPr lang="en-US" sz="2800" b="1" dirty="0"/>
              <a:t>Chart:  </a:t>
            </a:r>
            <a:r>
              <a:rPr lang="en-US" sz="2800" dirty="0"/>
              <a:t>I will use Vertical Bar Chart  this task</a:t>
            </a:r>
            <a:br>
              <a:rPr lang="en-US" sz="2800" dirty="0"/>
            </a:br>
            <a:r>
              <a:rPr lang="en-US" sz="2800" b="1" dirty="0"/>
              <a:t>Key Points:</a:t>
            </a:r>
            <a:br>
              <a:rPr lang="en-US" sz="2800" dirty="0"/>
            </a:br>
            <a:r>
              <a:rPr lang="en-US" sz="2800" dirty="0"/>
              <a:t>This visualization showcases the top 10 customers ranked by revenue, assisting in identifying key revenue-generating customers.</a:t>
            </a:r>
            <a:br>
              <a:rPr lang="en-US" sz="2800" dirty="0"/>
            </a:br>
            <a:r>
              <a:rPr lang="en-US" sz="2800" dirty="0"/>
              <a:t>Identification of top 10 customers by revenue.</a:t>
            </a:r>
            <a:br>
              <a:rPr lang="en-US" sz="2800" dirty="0"/>
            </a:br>
            <a:r>
              <a:rPr lang="en-US" sz="2800" dirty="0"/>
              <a:t>Visualization of revenue distribution, highlighting top customers.</a:t>
            </a:r>
            <a:br>
              <a:rPr lang="en-US" sz="2800" dirty="0"/>
            </a:br>
            <a:r>
              <a:rPr lang="en-US" sz="2800" dirty="0"/>
              <a:t>Importance of targeting higher revenue-generating customers for satisfaction and retention.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38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40C76-C5F1-EA09-AEC5-B4ADE5D41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4B5A1-7FC5-1B90-1D9B-6434EE651323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18CD7-3FB0-F7F1-ECA6-A3D433FC2579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555E08-CE62-8E5C-7E8E-2A63667D6243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E8AAB-BAC8-F1B4-62B6-4D9B1E49A26F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81ECB-6313-4553-A98C-51AA5CDE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05" y="981869"/>
            <a:ext cx="9143023" cy="48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1AED-C1A1-F41D-4DDB-725BCBB4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5106B-38F4-4CA4-2E4B-2C4F58D3201C}"/>
              </a:ext>
            </a:extLst>
          </p:cNvPr>
          <p:cNvSpPr/>
          <p:nvPr/>
        </p:nvSpPr>
        <p:spPr>
          <a:xfrm>
            <a:off x="-1" y="0"/>
            <a:ext cx="1663933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1B618-FF56-0477-3E83-9735D54D5672}"/>
              </a:ext>
            </a:extLst>
          </p:cNvPr>
          <p:cNvSpPr/>
          <p:nvPr/>
        </p:nvSpPr>
        <p:spPr>
          <a:xfrm>
            <a:off x="-1" y="0"/>
            <a:ext cx="1130533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177FC-5715-5662-A9A9-F14735092A33}"/>
              </a:ext>
            </a:extLst>
          </p:cNvPr>
          <p:cNvSpPr/>
          <p:nvPr/>
        </p:nvSpPr>
        <p:spPr>
          <a:xfrm>
            <a:off x="11108577" y="0"/>
            <a:ext cx="443344" cy="3873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60EF5-479D-3BDF-0114-CF7F5B3BCD77}"/>
              </a:ext>
            </a:extLst>
          </p:cNvPr>
          <p:cNvSpPr/>
          <p:nvPr/>
        </p:nvSpPr>
        <p:spPr>
          <a:xfrm>
            <a:off x="11551921" y="0"/>
            <a:ext cx="640079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A2BEB-98FC-5020-4374-8FB352189B4B}"/>
              </a:ext>
            </a:extLst>
          </p:cNvPr>
          <p:cNvSpPr txBox="1"/>
          <p:nvPr/>
        </p:nvSpPr>
        <p:spPr>
          <a:xfrm>
            <a:off x="1930632" y="741038"/>
            <a:ext cx="811749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4: </a:t>
            </a:r>
            <a:r>
              <a:rPr lang="en-US" sz="2800" dirty="0"/>
              <a:t>Regional Demand Analysis</a:t>
            </a:r>
            <a:br>
              <a:rPr lang="en-US" sz="2800" b="1" dirty="0"/>
            </a:br>
            <a:r>
              <a:rPr lang="en-US" sz="2800" b="1" dirty="0"/>
              <a:t>Chart:  </a:t>
            </a:r>
            <a:r>
              <a:rPr lang="en-US" sz="2800" dirty="0"/>
              <a:t>I will use Shape Map for this task</a:t>
            </a:r>
            <a:br>
              <a:rPr lang="en-US" sz="2800" b="1" dirty="0"/>
            </a:br>
            <a:r>
              <a:rPr lang="en-US" sz="2800" b="1" dirty="0"/>
              <a:t>Key Points:</a:t>
            </a:r>
            <a:br>
              <a:rPr lang="en-US" sz="2800" b="1" dirty="0"/>
            </a:br>
            <a:r>
              <a:rPr lang="en-US" sz="2800" dirty="0"/>
              <a:t>This visualization presents the demand for products across different regions, aiding in identifying areas with high demand for potential expansion opportunities.</a:t>
            </a:r>
            <a:br>
              <a:rPr lang="en-US" sz="2800" dirty="0"/>
            </a:b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0897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DATASET PRESENTATION</dc:title>
  <dc:creator>sweta thipkurle</dc:creator>
  <cp:lastModifiedBy>suraj patil</cp:lastModifiedBy>
  <cp:revision>5</cp:revision>
  <dcterms:created xsi:type="dcterms:W3CDTF">2024-02-18T14:47:23Z</dcterms:created>
  <dcterms:modified xsi:type="dcterms:W3CDTF">2024-02-19T10:54:59Z</dcterms:modified>
</cp:coreProperties>
</file>