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3" autoAdjust="0"/>
    <p:restoredTop sz="94660"/>
  </p:normalViewPr>
  <p:slideViewPr>
    <p:cSldViewPr snapToGrid="0">
      <p:cViewPr>
        <p:scale>
          <a:sx n="64" d="100"/>
          <a:sy n="64" d="100"/>
        </p:scale>
        <p:origin x="86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177-809D-4D1D-B7C0-A05539B5C490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8A4D-7B83-43A5-9520-1663A4FA3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63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177-809D-4D1D-B7C0-A05539B5C490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8A4D-7B83-43A5-9520-1663A4FA3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7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177-809D-4D1D-B7C0-A05539B5C490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8A4D-7B83-43A5-9520-1663A4FA3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6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177-809D-4D1D-B7C0-A05539B5C490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8A4D-7B83-43A5-9520-1663A4FA3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76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177-809D-4D1D-B7C0-A05539B5C490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8A4D-7B83-43A5-9520-1663A4FA3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1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177-809D-4D1D-B7C0-A05539B5C490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8A4D-7B83-43A5-9520-1663A4FA3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40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177-809D-4D1D-B7C0-A05539B5C490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8A4D-7B83-43A5-9520-1663A4FA3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2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177-809D-4D1D-B7C0-A05539B5C490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8A4D-7B83-43A5-9520-1663A4FA3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60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177-809D-4D1D-B7C0-A05539B5C490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8A4D-7B83-43A5-9520-1663A4FA3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91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177-809D-4D1D-B7C0-A05539B5C490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8A4D-7B83-43A5-9520-1663A4FA3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13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177-809D-4D1D-B7C0-A05539B5C490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8A4D-7B83-43A5-9520-1663A4FA3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91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0177-809D-4D1D-B7C0-A05539B5C490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D8A4D-7B83-43A5-9520-1663A4FA3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48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железка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Даша Сосновская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5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type="title"/>
          </p:nvPr>
        </p:nvSpPr>
        <p:spPr>
          <a:xfrm>
            <a:off x="4804012" y="300251"/>
            <a:ext cx="1596788" cy="1226664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идея</a:t>
            </a:r>
            <a:endParaRPr lang="ru-RU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5955632" y="5472002"/>
            <a:ext cx="6236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Мой проект -</a:t>
            </a:r>
            <a:r>
              <a:rPr lang="ru-RU" dirty="0" smtClean="0"/>
              <a:t> </a:t>
            </a:r>
            <a:r>
              <a:rPr lang="ru-RU" dirty="0"/>
              <a:t>веб </a:t>
            </a:r>
            <a:r>
              <a:rPr lang="ru-RU" dirty="0" smtClean="0"/>
              <a:t>приложение</a:t>
            </a:r>
          </a:p>
          <a:p>
            <a:endParaRPr lang="ru-RU" dirty="0"/>
          </a:p>
          <a:p>
            <a:r>
              <a:rPr lang="ru-RU" dirty="0"/>
              <a:t>Это сайт – визитка, посетитель может на него зайти и посмотреть интересующею его информацию.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30" y="1536211"/>
            <a:ext cx="7925487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8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1902" y="224853"/>
            <a:ext cx="6631898" cy="1465836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админ</a:t>
            </a:r>
            <a:endParaRPr lang="ru-RU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6946691" y="4991724"/>
            <a:ext cx="4407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админа есть кнопка войти, где он вводит логин и пароль и у него появляются права на изменение добавление записей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298" y="510703"/>
            <a:ext cx="4630774" cy="40463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29" y="4952094"/>
            <a:ext cx="3645806" cy="11402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40" y="2989456"/>
            <a:ext cx="2256582" cy="14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0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2138" y="119921"/>
            <a:ext cx="3207895" cy="1390885"/>
          </a:xfrm>
        </p:spPr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989758" y="2818151"/>
            <a:ext cx="3931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бд</a:t>
            </a:r>
            <a:r>
              <a:rPr lang="ru-RU" sz="2400" dirty="0"/>
              <a:t> состоит из трех таблиц</a:t>
            </a:r>
            <a:r>
              <a:rPr lang="ru-RU" sz="2400" dirty="0" smtClean="0"/>
              <a:t>: </a:t>
            </a:r>
            <a:r>
              <a:rPr lang="en-US" sz="2400" dirty="0" smtClean="0"/>
              <a:t>goods, category, </a:t>
            </a:r>
            <a:r>
              <a:rPr lang="ru-RU" sz="2400" dirty="0" smtClean="0"/>
              <a:t> и </a:t>
            </a:r>
            <a:r>
              <a:rPr lang="en-US" sz="2400" dirty="0" smtClean="0"/>
              <a:t>users.</a:t>
            </a:r>
          </a:p>
          <a:p>
            <a:r>
              <a:rPr lang="ru-RU" sz="2400" dirty="0" smtClean="0"/>
              <a:t> </a:t>
            </a:r>
            <a:r>
              <a:rPr lang="ru-RU" sz="2400" dirty="0"/>
              <a:t>в </a:t>
            </a:r>
            <a:r>
              <a:rPr lang="en-US" sz="2400" dirty="0"/>
              <a:t>goods</a:t>
            </a:r>
            <a:r>
              <a:rPr lang="ru-RU" sz="2400" dirty="0"/>
              <a:t> хранится информация о фото( </a:t>
            </a:r>
            <a:r>
              <a:rPr lang="ru-RU" sz="2400" dirty="0" smtClean="0"/>
              <a:t>ссылкой),   </a:t>
            </a:r>
            <a:r>
              <a:rPr lang="en-US" sz="2400" dirty="0"/>
              <a:t>category </a:t>
            </a:r>
            <a:r>
              <a:rPr lang="ru-RU" sz="2400" dirty="0"/>
              <a:t>хранятся категории ( решетки, вензеля) и </a:t>
            </a:r>
            <a:r>
              <a:rPr lang="en-US" sz="2400" dirty="0"/>
              <a:t>users</a:t>
            </a:r>
            <a:r>
              <a:rPr lang="ru-RU" sz="2400" dirty="0"/>
              <a:t> информация об админе ( </a:t>
            </a:r>
            <a:r>
              <a:rPr lang="ru-RU" sz="2400" dirty="0" smtClean="0"/>
              <a:t>пароль</a:t>
            </a:r>
            <a:r>
              <a:rPr lang="en-US" sz="2400" dirty="0"/>
              <a:t> </a:t>
            </a:r>
            <a:r>
              <a:rPr lang="en-US" sz="2400" dirty="0" smtClean="0"/>
              <a:t>email</a:t>
            </a:r>
            <a:r>
              <a:rPr lang="ru-RU" sz="2400" dirty="0" smtClean="0"/>
              <a:t>) 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5" y="1399580"/>
            <a:ext cx="5336499" cy="23689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4" y="4489491"/>
            <a:ext cx="1325880" cy="174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8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6193" y="110292"/>
            <a:ext cx="10515600" cy="1325563"/>
          </a:xfrm>
        </p:spPr>
        <p:txBody>
          <a:bodyPr/>
          <a:lstStyle/>
          <a:p>
            <a:r>
              <a:rPr lang="ru-RU" dirty="0" smtClean="0"/>
              <a:t> вкладки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97" y="1435855"/>
            <a:ext cx="8925762" cy="1264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1134" y="3297836"/>
            <a:ext cx="5827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файле </a:t>
            </a:r>
            <a:r>
              <a:rPr lang="en-US" dirty="0" err="1"/>
              <a:t>navs</a:t>
            </a:r>
            <a:r>
              <a:rPr lang="en-US" dirty="0"/>
              <a:t> </a:t>
            </a:r>
            <a:r>
              <a:rPr lang="ru-RU" dirty="0" smtClean="0"/>
              <a:t>в качестве вкладок используется  </a:t>
            </a:r>
            <a:r>
              <a:rPr lang="ru-RU" dirty="0"/>
              <a:t>класс </a:t>
            </a:r>
            <a:r>
              <a:rPr lang="ru-RU" dirty="0" smtClean="0"/>
              <a:t>библиотеки </a:t>
            </a:r>
            <a:r>
              <a:rPr lang="en-US" dirty="0" err="1"/>
              <a:t>boodstrap</a:t>
            </a:r>
            <a:r>
              <a:rPr lang="ru-RU" dirty="0"/>
              <a:t>: </a:t>
            </a:r>
            <a:r>
              <a:rPr lang="en-US" dirty="0" err="1"/>
              <a:t>navs</a:t>
            </a:r>
            <a:r>
              <a:rPr lang="en-US" dirty="0"/>
              <a:t> tabs</a:t>
            </a:r>
            <a:endParaRPr lang="ru-RU" dirty="0"/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26047" y="4025902"/>
            <a:ext cx="5426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начале перечисляются компоненты меню в виде ненумерованного списка , а раскрываются ниже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36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3848" y="0"/>
            <a:ext cx="6961682" cy="1540786"/>
          </a:xfrm>
        </p:spPr>
        <p:txBody>
          <a:bodyPr/>
          <a:lstStyle/>
          <a:p>
            <a:r>
              <a:rPr lang="en-US" dirty="0" err="1" smtClean="0"/>
              <a:t>navbar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738048" y="4632757"/>
            <a:ext cx="3837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Наверху сайта, на </a:t>
            </a:r>
            <a:r>
              <a:rPr lang="ru-RU" dirty="0" err="1" smtClean="0"/>
              <a:t>навбаре</a:t>
            </a:r>
            <a:r>
              <a:rPr lang="ru-RU" dirty="0" smtClean="0"/>
              <a:t> название приложения и кнопка вход для админа. Это реализовано в </a:t>
            </a:r>
            <a:r>
              <a:rPr lang="en-US" dirty="0" smtClean="0"/>
              <a:t>html</a:t>
            </a:r>
            <a:r>
              <a:rPr lang="ru-RU" dirty="0" smtClean="0"/>
              <a:t> файле </a:t>
            </a:r>
            <a:r>
              <a:rPr lang="en-US" dirty="0" smtClean="0"/>
              <a:t>base </a:t>
            </a:r>
            <a:r>
              <a:rPr lang="ru-RU" dirty="0" smtClean="0"/>
              <a:t> кнопка класса 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succses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18" y="4632757"/>
            <a:ext cx="3814300" cy="20761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0" y="2278504"/>
            <a:ext cx="4043218" cy="162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0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29" y="1709753"/>
            <a:ext cx="4693920" cy="4008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30978" y="4047344"/>
            <a:ext cx="4916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Также есть форма обратной связи, но пока что она не отправляет сообщения на почту, а только в консоль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496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161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железка</vt:lpstr>
      <vt:lpstr>идея</vt:lpstr>
      <vt:lpstr>админ</vt:lpstr>
      <vt:lpstr>База Данных</vt:lpstr>
      <vt:lpstr> вкладки</vt:lpstr>
      <vt:lpstr>navbar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железка</dc:title>
  <dc:creator>мама</dc:creator>
  <cp:lastModifiedBy>мама</cp:lastModifiedBy>
  <cp:revision>6</cp:revision>
  <dcterms:created xsi:type="dcterms:W3CDTF">2022-04-29T12:37:20Z</dcterms:created>
  <dcterms:modified xsi:type="dcterms:W3CDTF">2022-04-29T13:53:38Z</dcterms:modified>
</cp:coreProperties>
</file>