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267" r:id="rId4"/>
    <p:sldId id="306" r:id="rId5"/>
    <p:sldId id="272" r:id="rId6"/>
    <p:sldId id="300" r:id="rId7"/>
    <p:sldId id="301" r:id="rId8"/>
    <p:sldId id="297" r:id="rId9"/>
    <p:sldId id="298" r:id="rId10"/>
    <p:sldId id="296" r:id="rId11"/>
    <p:sldId id="302" r:id="rId12"/>
    <p:sldId id="304" r:id="rId13"/>
    <p:sldId id="299" r:id="rId14"/>
    <p:sldId id="303" r:id="rId15"/>
    <p:sldId id="305" r:id="rId16"/>
    <p:sldId id="289" r:id="rId17"/>
    <p:sldId id="307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6" autoAdjust="0"/>
    <p:restoredTop sz="95317" autoAdjust="0"/>
  </p:normalViewPr>
  <p:slideViewPr>
    <p:cSldViewPr snapToGrid="0" showGuides="1">
      <p:cViewPr varScale="1">
        <p:scale>
          <a:sx n="60" d="100"/>
          <a:sy n="60" d="100"/>
        </p:scale>
        <p:origin x="96" y="354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2019/11/5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3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83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06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9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02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2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8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6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7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0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5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29585" y="2612283"/>
            <a:ext cx="6962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Practice 4: Perceptron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830" y="3445506"/>
            <a:ext cx="4906340" cy="41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Machine learning </a:t>
            </a:r>
            <a:endParaRPr lang="zh-CN" altLang="en-US" sz="205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86191" y="3473758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Group Ten </a:t>
            </a:r>
            <a:endParaRPr lang="zh-CN" altLang="en-US" dirty="0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7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37"/>
                            </p:stCondLst>
                            <p:childTnLst>
                              <p:par>
                                <p:cTn id="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5" grpId="0" animBg="1"/>
      <p:bldP spid="60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9167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Multi-class Perceptron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dirty="0" smtClean="0"/>
              <a:t>Multi-class Perceptron cost function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 smtClean="0"/>
              <a:t>Multi-class Perceptron </a:t>
            </a:r>
            <a:r>
              <a:rPr kumimoji="1" lang="en-US" altLang="zh-CN" dirty="0"/>
              <a:t>updating rule(by applying SGD)</a:t>
            </a:r>
            <a:endParaRPr kumimoji="1" lang="en-US" altLang="zh-CN" i="1" dirty="0">
              <a:latin typeface="Cambria Math" panose="02040503050406030204" pitchFamily="18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76" y="1885114"/>
            <a:ext cx="4772691" cy="981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12" y="3543588"/>
            <a:ext cx="51442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problem2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176611"/>
            <a:ext cx="111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Standard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perceptron                           multi-class perceptron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56" y="1998612"/>
            <a:ext cx="5710251" cy="276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54" y="1995231"/>
            <a:ext cx="5743348" cy="27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315434" y="1278536"/>
            <a:ext cx="9085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 err="1" smtClean="0"/>
              <a:t>Multi_class</a:t>
            </a:r>
            <a:r>
              <a:rPr lang="en-US" altLang="zh-CN" sz="2800" dirty="0" smtClean="0"/>
              <a:t> perceptron can be regarded as an extension of standard perceptron.(one to </a:t>
            </a:r>
            <a:r>
              <a:rPr lang="en-US" altLang="zh-CN" sz="2800" dirty="0" err="1" smtClean="0"/>
              <a:t>one&amp;one</a:t>
            </a:r>
            <a:r>
              <a:rPr lang="en-US" altLang="zh-CN" sz="2800" dirty="0" smtClean="0"/>
              <a:t> to 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PLA algorithm has many limitations, it can only deal with linearly separable data, and can only be used for binary classification. Although </a:t>
            </a:r>
            <a:r>
              <a:rPr lang="en-US" altLang="zh-CN" sz="2800" dirty="0" err="1"/>
              <a:t>pocket_PLA</a:t>
            </a:r>
            <a:r>
              <a:rPr lang="en-US" altLang="zh-CN" sz="2800" dirty="0"/>
              <a:t> algorithm can solve the problem of linear </a:t>
            </a:r>
            <a:r>
              <a:rPr lang="en-US" altLang="zh-CN" sz="2800" dirty="0" err="1"/>
              <a:t>unseparable</a:t>
            </a:r>
            <a:r>
              <a:rPr lang="en-US" altLang="zh-CN" sz="2800" dirty="0"/>
              <a:t> problem, the number of iterations is difficult to set reasonably 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81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7665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err="1">
                <a:solidFill>
                  <a:schemeClr val="accent6">
                    <a:lumMod val="50000"/>
                  </a:schemeClr>
                </a:solidFill>
              </a:rPr>
              <a:t>Softmax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 Regression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Softmax</a:t>
                </a:r>
                <a:r>
                  <a:rPr kumimoji="1" lang="en-US" altLang="zh-CN" dirty="0"/>
                  <a:t> Regression </a:t>
                </a:r>
                <a:r>
                  <a:rPr kumimoji="1" lang="en-US" altLang="zh-CN" dirty="0" smtClean="0"/>
                  <a:t>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 err="1"/>
                  <a:t>Softmax</a:t>
                </a:r>
                <a:r>
                  <a:rPr kumimoji="1" lang="en-US" altLang="zh-CN" dirty="0"/>
                  <a:t> Regression </a:t>
                </a:r>
                <a:r>
                  <a:rPr kumimoji="1" lang="en-US" altLang="zh-CN" dirty="0" smtClean="0"/>
                  <a:t>updating </a:t>
                </a:r>
                <a:r>
                  <a:rPr kumimoji="1" lang="en-US" altLang="zh-CN" dirty="0"/>
                  <a:t>rule(by applying SGD</a:t>
                </a:r>
                <a:r>
                  <a:rPr kumimoji="1" lang="en-US" altLang="zh-CN" dirty="0" smtClean="0"/>
                  <a:t>)</a:t>
                </a:r>
              </a:p>
              <a:p>
                <a:pPr>
                  <a:lnSpc>
                    <a:spcPct val="140000"/>
                  </a:lnSpc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1{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  − 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39" y="3314886"/>
            <a:ext cx="6582694" cy="9145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44" y="1885114"/>
            <a:ext cx="292458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problem3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" y="1338031"/>
            <a:ext cx="1115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Multi-class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perceptron                            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</a:rPr>
              <a:t>Softmax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</a:rPr>
              <a:t>Regression 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21" y="2055272"/>
            <a:ext cx="5792572" cy="3300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781" y="2055272"/>
            <a:ext cx="5775008" cy="33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5" y="1279347"/>
                <a:ext cx="6768971" cy="4825859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/>
                  <a:t>Softmax regression needs more computing time than multi-class perceptron. </a:t>
                </a:r>
                <a:r>
                  <a:rPr kumimoji="1" lang="en-US" altLang="zh-CN" sz="2400" dirty="0"/>
                  <a:t>B</a:t>
                </a:r>
                <a:r>
                  <a:rPr kumimoji="1" lang="en-US" altLang="zh-CN" sz="2400" dirty="0" smtClean="0"/>
                  <a:t>ecause compared with multi-class perceptron, the updating rule of </a:t>
                </a:r>
                <a:r>
                  <a:rPr kumimoji="1" lang="en-US" altLang="zh-CN" sz="2400" dirty="0" err="1" smtClean="0"/>
                  <a:t>softmax</a:t>
                </a:r>
                <a:r>
                  <a:rPr kumimoji="1" lang="en-US" altLang="zh-CN" sz="2400" dirty="0" smtClean="0"/>
                  <a:t> regression is </a:t>
                </a:r>
                <a:r>
                  <a:rPr kumimoji="1" lang="en-US" altLang="zh-CN" sz="2400" dirty="0"/>
                  <a:t>more </a:t>
                </a:r>
                <a:r>
                  <a:rPr kumimoji="1" lang="en-US" altLang="zh-CN" sz="2400" dirty="0" smtClean="0"/>
                  <a:t>complicated.(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en-US" altLang="zh-CN" sz="24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kumimoji="1" lang="en-US" altLang="zh-CN" sz="2400" dirty="0" smtClean="0"/>
                  <a:t>)</a:t>
                </a:r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kumimoji="1" lang="en-US" altLang="zh-CN" sz="2400" dirty="0" smtClean="0"/>
                  <a:t>Multi-class perceptron can also be used into simple multi-class perceptron. However, multi-class PLA is a linear Algorithm after all, so it can not process complex classification.(</a:t>
                </a:r>
                <a:r>
                  <a:rPr kumimoji="1" lang="en-US" altLang="zh-CN" sz="2400" dirty="0" err="1" smtClean="0"/>
                  <a:t>eg</a:t>
                </a:r>
                <a:r>
                  <a:rPr kumimoji="1" lang="en-US" altLang="zh-CN" sz="2400" dirty="0" smtClean="0"/>
                  <a:t>: the date shaped as star)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5" y="1279347"/>
                <a:ext cx="6768971" cy="4825859"/>
              </a:xfrm>
              <a:prstGeom prst="rect">
                <a:avLst/>
              </a:prstGeom>
              <a:blipFill>
                <a:blip r:embed="rId4"/>
                <a:stretch>
                  <a:fillRect l="-1441" t="-379" r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943" y="1305818"/>
            <a:ext cx="4528441" cy="48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71200" y="2467143"/>
            <a:ext cx="8649611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6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37931" y="20804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2035" y="2467143"/>
            <a:ext cx="278794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6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4994" y="5115459"/>
            <a:ext cx="812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https://github.com/dadaxian/machinelearning_perceptron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462" b="90462" l="9231" r="89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5" y="4850634"/>
            <a:ext cx="1018587" cy="10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5" name="文本框 524"/>
          <p:cNvSpPr txBox="1"/>
          <p:nvPr/>
        </p:nvSpPr>
        <p:spPr>
          <a:xfrm>
            <a:off x="1323060" y="2965139"/>
            <a:ext cx="1420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tasks</a:t>
            </a:r>
            <a:endParaRPr lang="en-US" altLang="zh-CN" sz="32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2482064" y="1520430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4292489" y="-368867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6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7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5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&amp; Code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&amp; Comparison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&amp; further plan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525" grpId="1"/>
      <p:bldP spid="45" grpId="0"/>
      <p:bldP spid="62" grpId="0"/>
      <p:bldP spid="63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5280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Division of tasks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73735" y="3626028"/>
            <a:ext cx="679184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: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Perceptron Algorithm: Tian Le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Logistic Regression: Wei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Shanming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Multi-class perceptron Algorithm: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Zhengzhao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Regression: Ying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Zijian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Xiaoyu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Presentation: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Xiaoyu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 ten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1589405" y="5541850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4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5280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&amp; Code 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4166" y="4011431"/>
            <a:ext cx="679184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Perceptron Algorithm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Multi-class perceptron Algorithm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Regression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 ten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1589405" y="5541850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1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5400000">
            <a:off x="524896" y="3282398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7278516" y="1594685"/>
            <a:ext cx="33891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Handle training data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Normalize the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Plot distribution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2. Calculate cost function and updating weight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3. Get results and compare different 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51C36A77-3A88-4D21-8BD7-FE74491C8CB5}"/>
              </a:ext>
            </a:extLst>
          </p:cNvPr>
          <p:cNvSpPr txBox="1"/>
          <p:nvPr/>
        </p:nvSpPr>
        <p:spPr>
          <a:xfrm>
            <a:off x="1139579" y="922882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1400" b="1" dirty="0" smtClean="0">
                <a:ea typeface="微软雅黑" panose="020B0503020204020204" pitchFamily="34" charset="-122"/>
              </a:rPr>
              <a:t>problem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26" name="内容占位符 5">
            <a:extLst>
              <a:ext uri="{FF2B5EF4-FFF2-40B4-BE49-F238E27FC236}">
                <a16:creationId xmlns:a16="http://schemas.microsoft.com/office/drawing/2014/main" id="{95C61FF2-2086-7946-A07A-DAE963A256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780"/>
          <a:stretch/>
        </p:blipFill>
        <p:spPr>
          <a:xfrm>
            <a:off x="1139579" y="1340166"/>
            <a:ext cx="5282250" cy="4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49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perceptron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Perceptron 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/>
                  <a:t>Perceptron updating rule(by applying SGD)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674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kumimoji="1" lang="en-US" altLang="zh-CN" dirty="0" smtClean="0"/>
                  <a:t>Logistic Regression cost function</a:t>
                </a:r>
              </a:p>
              <a:p>
                <a:pPr marL="0" indent="0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zh-CN" dirty="0"/>
                  <a:t>Logistic </a:t>
                </a:r>
                <a:r>
                  <a:rPr kumimoji="1" lang="en-US" altLang="zh-CN" dirty="0" smtClean="0"/>
                  <a:t>Regression updating </a:t>
                </a:r>
                <a:r>
                  <a:rPr kumimoji="1" lang="en-US" altLang="zh-CN" dirty="0"/>
                  <a:t>rule(by applying SGD)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kumimoji="1"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  − 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2396663-2965-AF40-B1A9-71D368B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4" y="1279348"/>
                <a:ext cx="10856585" cy="4351338"/>
              </a:xfrm>
              <a:prstGeom prst="rect">
                <a:avLst/>
              </a:prstGeom>
              <a:blipFill>
                <a:blip r:embed="rId4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92" y="1950842"/>
            <a:ext cx="4858428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9" y="3373104"/>
            <a:ext cx="505848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47120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results for problem1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8387" r="4809" b="5191"/>
          <a:stretch/>
        </p:blipFill>
        <p:spPr>
          <a:xfrm>
            <a:off x="329423" y="1313837"/>
            <a:ext cx="5141055" cy="4909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826" r="8174" b="1"/>
          <a:stretch/>
        </p:blipFill>
        <p:spPr>
          <a:xfrm>
            <a:off x="5746248" y="2059793"/>
            <a:ext cx="6169982" cy="34173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944505"/>
            <a:ext cx="11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Standard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perceptron                                                  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ogistic Regression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Comparison 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396663-2965-AF40-B1A9-71D368B91A3B}"/>
              </a:ext>
            </a:extLst>
          </p:cNvPr>
          <p:cNvSpPr txBox="1">
            <a:spLocks/>
          </p:cNvSpPr>
          <p:nvPr/>
        </p:nvSpPr>
        <p:spPr>
          <a:xfrm>
            <a:off x="430114" y="1279348"/>
            <a:ext cx="10856585" cy="43513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/>
              <a:t>Outputs(true label) are different. (perceptron is 1 or 0, the other is from 0 to 1</a:t>
            </a:r>
            <a:r>
              <a:rPr kumimoji="1"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 smtClean="0"/>
              <a:t>Perceptron can only solve linear separable data. It is not suitable for non-separable data.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needs more time than perceptron.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ecause firstly, active function of </a:t>
            </a: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is more complex than perceptron (</a:t>
            </a:r>
            <a:r>
              <a:rPr kumimoji="1" lang="en-US" altLang="zh-CN" dirty="0" err="1" smtClean="0"/>
              <a:t>exp</a:t>
            </a:r>
            <a:r>
              <a:rPr kumimoji="1" lang="en-US" altLang="zh-CN" dirty="0" smtClean="0"/>
              <a:t>). Secondly, it is easier for perceptron updating rules to calculate which is need one data. </a:t>
            </a:r>
            <a:r>
              <a:rPr kumimoji="1" lang="en-US" altLang="zh-CN" dirty="0" err="1" smtClean="0"/>
              <a:t>Logstic</a:t>
            </a:r>
            <a:r>
              <a:rPr kumimoji="1" lang="en-US" altLang="zh-CN" dirty="0" smtClean="0"/>
              <a:t> regression needs to calculate all data.  </a:t>
            </a:r>
            <a:endParaRPr kumimoji="1"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1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313</Words>
  <Application>Microsoft Office PowerPoint</Application>
  <PresentationFormat>宽屏</PresentationFormat>
  <Paragraphs>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宋体</vt:lpstr>
      <vt:lpstr>微软雅黑</vt:lpstr>
      <vt:lpstr>Arial</vt:lpstr>
      <vt:lpstr>Bahnschrift SemiBold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G ZZ</cp:lastModifiedBy>
  <cp:revision>656</cp:revision>
  <dcterms:created xsi:type="dcterms:W3CDTF">2014-08-06T02:23:26Z</dcterms:created>
  <dcterms:modified xsi:type="dcterms:W3CDTF">2019-11-05T03:29:56Z</dcterms:modified>
</cp:coreProperties>
</file>