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1" r:id="rId3"/>
    <p:sldId id="294" r:id="rId5"/>
    <p:sldId id="359" r:id="rId6"/>
    <p:sldId id="366" r:id="rId7"/>
    <p:sldId id="345" r:id="rId8"/>
    <p:sldId id="368" r:id="rId9"/>
    <p:sldId id="371" r:id="rId10"/>
    <p:sldId id="3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85357" autoAdjust="0"/>
  </p:normalViewPr>
  <p:slideViewPr>
    <p:cSldViewPr snapToGrid="0">
      <p:cViewPr varScale="1">
        <p:scale>
          <a:sx n="73" d="100"/>
          <a:sy n="73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2116-A7F6-4071-8790-D14F19680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DDE6-6B26-42CA-9B2D-D5DF1E84B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" y="139315"/>
            <a:ext cx="1113804" cy="1108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image" Target="../media/image2.png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45436" y="2621124"/>
            <a:ext cx="6424124" cy="175341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5395" dirty="0">
                <a:solidFill>
                  <a:schemeClr val="tx2"/>
                </a:solidFill>
              </a:rPr>
              <a:t>书法字</a:t>
            </a:r>
            <a:endParaRPr lang="en-US" altLang="zh-CN" sz="5395" dirty="0">
              <a:solidFill>
                <a:schemeClr val="tx2"/>
              </a:solidFill>
            </a:endParaRPr>
          </a:p>
          <a:p>
            <a:r>
              <a:rPr lang="zh-CN" altLang="en-US" sz="5395" dirty="0">
                <a:solidFill>
                  <a:schemeClr val="tx2"/>
                </a:solidFill>
              </a:rPr>
              <a:t>分析与生成</a:t>
            </a:r>
            <a:endParaRPr lang="zh-CN" altLang="en-US" sz="5395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5675" y="4676421"/>
            <a:ext cx="4825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团队成员：</a:t>
            </a:r>
            <a:r>
              <a:rPr lang="zh-CN" altLang="en-US" sz="2400" b="1" dirty="0"/>
              <a:t>李学鑫、蔡泽、王怡</a:t>
            </a:r>
            <a:endParaRPr lang="zh-CN" altLang="en-US" sz="2400" b="1" dirty="0"/>
          </a:p>
        </p:txBody>
      </p:sp>
      <p:sp>
        <p:nvSpPr>
          <p:cNvPr id="19" name="Freeform 7"/>
          <p:cNvSpPr/>
          <p:nvPr/>
        </p:nvSpPr>
        <p:spPr bwMode="auto">
          <a:xfrm>
            <a:off x="3241625" y="1154777"/>
            <a:ext cx="937725" cy="2452997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0" name="Freeform 8"/>
          <p:cNvSpPr/>
          <p:nvPr/>
        </p:nvSpPr>
        <p:spPr bwMode="auto">
          <a:xfrm>
            <a:off x="3570066" y="1299165"/>
            <a:ext cx="604523" cy="2308611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1" name="Freeform 10"/>
          <p:cNvSpPr/>
          <p:nvPr/>
        </p:nvSpPr>
        <p:spPr bwMode="auto">
          <a:xfrm>
            <a:off x="4146029" y="291626"/>
            <a:ext cx="514082" cy="3316148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4" name="Freeform 11"/>
          <p:cNvSpPr/>
          <p:nvPr/>
        </p:nvSpPr>
        <p:spPr bwMode="auto">
          <a:xfrm>
            <a:off x="3539920" y="3607775"/>
            <a:ext cx="631496" cy="1397860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6" name="Freeform 12"/>
          <p:cNvSpPr/>
          <p:nvPr/>
        </p:nvSpPr>
        <p:spPr bwMode="auto">
          <a:xfrm>
            <a:off x="3539919" y="3939389"/>
            <a:ext cx="896471" cy="1066245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7" name="Freeform 16"/>
          <p:cNvSpPr/>
          <p:nvPr/>
        </p:nvSpPr>
        <p:spPr bwMode="auto">
          <a:xfrm>
            <a:off x="1529604" y="2589130"/>
            <a:ext cx="580723" cy="3444669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8" name="Freeform 21"/>
          <p:cNvSpPr/>
          <p:nvPr/>
        </p:nvSpPr>
        <p:spPr bwMode="auto">
          <a:xfrm>
            <a:off x="-260164" y="2589130"/>
            <a:ext cx="2370490" cy="3470056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9" name="Freeform 22"/>
          <p:cNvSpPr/>
          <p:nvPr/>
        </p:nvSpPr>
        <p:spPr bwMode="auto">
          <a:xfrm>
            <a:off x="-260164" y="1775167"/>
            <a:ext cx="3668389" cy="4284020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0" name="Freeform 25"/>
          <p:cNvSpPr/>
          <p:nvPr/>
        </p:nvSpPr>
        <p:spPr bwMode="auto">
          <a:xfrm>
            <a:off x="-2108639" y="5005634"/>
            <a:ext cx="5648558" cy="1218565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1" name="Freeform 26"/>
          <p:cNvSpPr/>
          <p:nvPr/>
        </p:nvSpPr>
        <p:spPr bwMode="auto">
          <a:xfrm>
            <a:off x="-2108639" y="3939389"/>
            <a:ext cx="6545029" cy="2214996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2" name="Freeform 27"/>
          <p:cNvSpPr/>
          <p:nvPr/>
        </p:nvSpPr>
        <p:spPr bwMode="auto">
          <a:xfrm>
            <a:off x="-2108638" y="2589130"/>
            <a:ext cx="4218966" cy="2871879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3" name="Freeform 31"/>
          <p:cNvSpPr/>
          <p:nvPr/>
        </p:nvSpPr>
        <p:spPr bwMode="auto">
          <a:xfrm>
            <a:off x="4050828" y="-62202"/>
            <a:ext cx="793337" cy="344309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4" name="Freeform 32"/>
          <p:cNvSpPr/>
          <p:nvPr/>
        </p:nvSpPr>
        <p:spPr bwMode="auto">
          <a:xfrm>
            <a:off x="3876295" y="-90762"/>
            <a:ext cx="967871" cy="509323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5" name="Freeform 35"/>
          <p:cNvSpPr/>
          <p:nvPr/>
        </p:nvSpPr>
        <p:spPr bwMode="auto">
          <a:xfrm>
            <a:off x="3525639" y="-46334"/>
            <a:ext cx="1318526" cy="1045618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6" name="Freeform 37"/>
          <p:cNvSpPr/>
          <p:nvPr/>
        </p:nvSpPr>
        <p:spPr bwMode="auto">
          <a:xfrm>
            <a:off x="2110326" y="-5081"/>
            <a:ext cx="2733839" cy="2594212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7" name="Freeform 38"/>
          <p:cNvSpPr/>
          <p:nvPr/>
        </p:nvSpPr>
        <p:spPr bwMode="auto">
          <a:xfrm>
            <a:off x="3408225" y="-5081"/>
            <a:ext cx="1435940" cy="1781835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8" name="Freeform 39"/>
          <p:cNvSpPr/>
          <p:nvPr/>
        </p:nvSpPr>
        <p:spPr bwMode="auto">
          <a:xfrm>
            <a:off x="4263443" y="-5081"/>
            <a:ext cx="580723" cy="548989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9" name="Freeform 44"/>
          <p:cNvSpPr/>
          <p:nvPr/>
        </p:nvSpPr>
        <p:spPr bwMode="auto">
          <a:xfrm>
            <a:off x="4844165" y="-5081"/>
            <a:ext cx="571202" cy="34589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0" name="Freeform 45"/>
          <p:cNvSpPr/>
          <p:nvPr/>
        </p:nvSpPr>
        <p:spPr bwMode="auto">
          <a:xfrm>
            <a:off x="4050828" y="-95522"/>
            <a:ext cx="1364539" cy="436336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1" name="Freeform 46"/>
          <p:cNvSpPr/>
          <p:nvPr/>
        </p:nvSpPr>
        <p:spPr bwMode="auto">
          <a:xfrm>
            <a:off x="3876295" y="-111389"/>
            <a:ext cx="1539073" cy="529949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2" name="Freeform 47"/>
          <p:cNvSpPr/>
          <p:nvPr/>
        </p:nvSpPr>
        <p:spPr bwMode="auto">
          <a:xfrm>
            <a:off x="1529604" y="340813"/>
            <a:ext cx="3998417" cy="5694572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3" name="Freeform 48"/>
          <p:cNvSpPr/>
          <p:nvPr/>
        </p:nvSpPr>
        <p:spPr bwMode="auto">
          <a:xfrm>
            <a:off x="3539920" y="340814"/>
            <a:ext cx="2088062" cy="466482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4" name="Freeform 49"/>
          <p:cNvSpPr/>
          <p:nvPr/>
        </p:nvSpPr>
        <p:spPr bwMode="auto">
          <a:xfrm>
            <a:off x="4171416" y="340813"/>
            <a:ext cx="1485126" cy="3270135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5" name="Freeform 52"/>
          <p:cNvSpPr/>
          <p:nvPr/>
        </p:nvSpPr>
        <p:spPr bwMode="auto">
          <a:xfrm>
            <a:off x="3525639" y="-108215"/>
            <a:ext cx="1889729" cy="1107498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6" name="Freeform 53"/>
          <p:cNvSpPr/>
          <p:nvPr/>
        </p:nvSpPr>
        <p:spPr bwMode="auto">
          <a:xfrm>
            <a:off x="4433216" y="340813"/>
            <a:ext cx="1199525" cy="3601750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7" name="Freeform 54"/>
          <p:cNvSpPr/>
          <p:nvPr/>
        </p:nvSpPr>
        <p:spPr bwMode="auto">
          <a:xfrm>
            <a:off x="4146029" y="112332"/>
            <a:ext cx="1312180" cy="228481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8" name="Freeform 55"/>
          <p:cNvSpPr/>
          <p:nvPr/>
        </p:nvSpPr>
        <p:spPr bwMode="auto">
          <a:xfrm>
            <a:off x="2110326" y="340813"/>
            <a:ext cx="3305042" cy="2248317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9" name="Freeform 56"/>
          <p:cNvSpPr/>
          <p:nvPr/>
        </p:nvSpPr>
        <p:spPr bwMode="auto">
          <a:xfrm>
            <a:off x="3408225" y="340813"/>
            <a:ext cx="2007143" cy="1435940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0" name="Freeform 57"/>
          <p:cNvSpPr/>
          <p:nvPr/>
        </p:nvSpPr>
        <p:spPr bwMode="auto">
          <a:xfrm>
            <a:off x="4263443" y="128200"/>
            <a:ext cx="1151925" cy="415708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1" name="Freeform 61"/>
          <p:cNvSpPr/>
          <p:nvPr/>
        </p:nvSpPr>
        <p:spPr bwMode="auto">
          <a:xfrm>
            <a:off x="5415368" y="340814"/>
            <a:ext cx="230068" cy="925031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2" name="Freeform 62"/>
          <p:cNvSpPr/>
          <p:nvPr/>
        </p:nvSpPr>
        <p:spPr bwMode="auto">
          <a:xfrm>
            <a:off x="4844165" y="-25708"/>
            <a:ext cx="799683" cy="1291552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3" name="Freeform 63"/>
          <p:cNvSpPr/>
          <p:nvPr/>
        </p:nvSpPr>
        <p:spPr bwMode="auto">
          <a:xfrm>
            <a:off x="4050828" y="-203416"/>
            <a:ext cx="1593020" cy="1469260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4" name="Freeform 64"/>
          <p:cNvSpPr/>
          <p:nvPr/>
        </p:nvSpPr>
        <p:spPr bwMode="auto">
          <a:xfrm>
            <a:off x="3876295" y="-241496"/>
            <a:ext cx="1767554" cy="1507340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5" name="Freeform 65"/>
          <p:cNvSpPr/>
          <p:nvPr/>
        </p:nvSpPr>
        <p:spPr bwMode="auto">
          <a:xfrm>
            <a:off x="-260165" y="1265844"/>
            <a:ext cx="5891320" cy="4813969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6" name="Freeform 66"/>
          <p:cNvSpPr/>
          <p:nvPr/>
        </p:nvSpPr>
        <p:spPr bwMode="auto">
          <a:xfrm>
            <a:off x="1529603" y="1265843"/>
            <a:ext cx="4101552" cy="4767955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7" name="Freeform 67"/>
          <p:cNvSpPr/>
          <p:nvPr/>
        </p:nvSpPr>
        <p:spPr bwMode="auto">
          <a:xfrm>
            <a:off x="3539920" y="1265844"/>
            <a:ext cx="2091236" cy="373979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8" name="Freeform 68"/>
          <p:cNvSpPr/>
          <p:nvPr/>
        </p:nvSpPr>
        <p:spPr bwMode="auto">
          <a:xfrm>
            <a:off x="4171415" y="1265844"/>
            <a:ext cx="1459740" cy="2345104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9" name="Freeform 69"/>
          <p:cNvSpPr/>
          <p:nvPr/>
        </p:nvSpPr>
        <p:spPr bwMode="auto">
          <a:xfrm>
            <a:off x="4433217" y="1265843"/>
            <a:ext cx="1197939" cy="2673546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0" name="Freeform 70"/>
          <p:cNvSpPr/>
          <p:nvPr/>
        </p:nvSpPr>
        <p:spPr bwMode="auto">
          <a:xfrm>
            <a:off x="4146029" y="291626"/>
            <a:ext cx="1485126" cy="974218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1" name="Freeform 71"/>
          <p:cNvSpPr/>
          <p:nvPr/>
        </p:nvSpPr>
        <p:spPr bwMode="auto">
          <a:xfrm>
            <a:off x="2110326" y="1265844"/>
            <a:ext cx="3520829" cy="132487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2" name="Freeform 72"/>
          <p:cNvSpPr/>
          <p:nvPr/>
        </p:nvSpPr>
        <p:spPr bwMode="auto">
          <a:xfrm>
            <a:off x="3408226" y="1042124"/>
            <a:ext cx="2232450" cy="734630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3" name="Freeform 73"/>
          <p:cNvSpPr/>
          <p:nvPr/>
        </p:nvSpPr>
        <p:spPr bwMode="auto">
          <a:xfrm>
            <a:off x="4261855" y="174212"/>
            <a:ext cx="1378820" cy="1091631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grpSp>
        <p:nvGrpSpPr>
          <p:cNvPr id="64" name="组合 63"/>
          <p:cNvGrpSpPr/>
          <p:nvPr/>
        </p:nvGrpSpPr>
        <p:grpSpPr>
          <a:xfrm>
            <a:off x="858849" y="1369871"/>
            <a:ext cx="2302801" cy="2302801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08002" y="3333500"/>
            <a:ext cx="503794" cy="503794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652434" y="1911738"/>
            <a:ext cx="179003" cy="17900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531577" y="1607761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4085087" y="226573"/>
            <a:ext cx="179003" cy="17900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999182" y="512173"/>
            <a:ext cx="179003" cy="17900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510098" y="3704206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484529" y="5911122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-336972" y="5967450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76085" y="961178"/>
            <a:ext cx="503794" cy="503794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95574" y="2355745"/>
            <a:ext cx="503794" cy="503794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29844" y="4311463"/>
            <a:ext cx="503794" cy="503794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085743" y="765046"/>
            <a:ext cx="745694" cy="745694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6224026" y="4471726"/>
            <a:ext cx="5266944" cy="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" y="1510123"/>
            <a:ext cx="2033123" cy="2021998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6825920" y="291626"/>
            <a:ext cx="7150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方正小标宋简体"/>
                <a:cs typeface="Calibri" panose="020F0502020204030204" pitchFamily="34" charset="0"/>
              </a:rPr>
              <a:t>软件项目管理</a:t>
            </a:r>
            <a:endParaRPr lang="zh-CN" altLang="en-US" sz="28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îşḻïḓê"/>
          <p:cNvGrpSpPr/>
          <p:nvPr/>
        </p:nvGrpSpPr>
        <p:grpSpPr>
          <a:xfrm>
            <a:off x="54610" y="4720590"/>
            <a:ext cx="12005462" cy="2137398"/>
            <a:chOff x="54300" y="8664709"/>
            <a:chExt cx="12005600" cy="2137144"/>
          </a:xfrm>
        </p:grpSpPr>
        <p:sp>
          <p:nvSpPr>
            <p:cNvPr id="44" name="íṡlîď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ïṡ1iḓe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îṩḻïḋé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ïṧḻïḋê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Sļî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ṩ1îḍe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$ľïde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îşlïḋê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ïṡ1îḓ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iṥlide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îsḻîḍè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ïs1îde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ísļïḋ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îśḻîḓ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í$ḷïḑê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ïṧlíḋ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išļïďe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2" name="ï$liḋé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3" name="í$lïḑé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4" name="íṧľïḍe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5" name="íşļiḓe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6" name="ïşḻîḓè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7" name="îṥľïď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8" name="î$ḻíḑ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9" name="îş1ídè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0" name="î$ļíḍê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ïś1ïdè"/>
          <p:cNvGrpSpPr/>
          <p:nvPr/>
        </p:nvGrpSpPr>
        <p:grpSpPr>
          <a:xfrm>
            <a:off x="4398645" y="1130300"/>
            <a:ext cx="3394075" cy="681355"/>
            <a:chOff x="4398818" y="1130300"/>
            <a:chExt cx="3394364" cy="68131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98818" y="1470959"/>
              <a:ext cx="339436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šļïḋe"/>
            <p:cNvSpPr/>
            <p:nvPr/>
          </p:nvSpPr>
          <p:spPr>
            <a:xfrm>
              <a:off x="4843113" y="1130300"/>
              <a:ext cx="2505774" cy="6813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sz="2800" b="1" dirty="0"/>
                <a:t>CONTENTS</a:t>
              </a:r>
              <a:endParaRPr lang="zh-CN" altLang="en-US" sz="2800" b="1" dirty="0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152265" y="2575560"/>
            <a:ext cx="0" cy="19367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73060" y="2575560"/>
            <a:ext cx="0" cy="19367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íṩḻïḋe"/>
          <p:cNvSpPr/>
          <p:nvPr/>
        </p:nvSpPr>
        <p:spPr bwMode="auto">
          <a:xfrm>
            <a:off x="1819275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kern="0" dirty="0"/>
              <a:t>数据集处理</a:t>
            </a:r>
            <a:endParaRPr lang="zh-CN" sz="2400" b="1" kern="0" dirty="0"/>
          </a:p>
        </p:txBody>
      </p:sp>
      <p:grpSp>
        <p:nvGrpSpPr>
          <p:cNvPr id="12" name="ïšlïḑê"/>
          <p:cNvGrpSpPr/>
          <p:nvPr/>
        </p:nvGrpSpPr>
        <p:grpSpPr>
          <a:xfrm>
            <a:off x="2557145" y="2552700"/>
            <a:ext cx="639445" cy="639445"/>
            <a:chOff x="1233748" y="2895900"/>
            <a:chExt cx="639398" cy="639398"/>
          </a:xfrm>
        </p:grpSpPr>
        <p:sp>
          <p:nvSpPr>
            <p:cNvPr id="38" name="iṡḻíďè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ïṡ1íḍè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iṣ1îḑé"/>
          <p:cNvSpPr/>
          <p:nvPr/>
        </p:nvSpPr>
        <p:spPr bwMode="auto">
          <a:xfrm>
            <a:off x="4992370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sz="2400" b="1" kern="0" dirty="0"/>
              <a:t>项目</a:t>
            </a:r>
            <a:r>
              <a:rPr lang="zh-CN" altLang="en-US" sz="2400" b="1" kern="0" dirty="0"/>
              <a:t>规划</a:t>
            </a:r>
            <a:endParaRPr lang="zh-CN" sz="2400" b="1" kern="0" dirty="0"/>
          </a:p>
        </p:txBody>
      </p:sp>
      <p:grpSp>
        <p:nvGrpSpPr>
          <p:cNvPr id="14" name="ïṥļîḍé"/>
          <p:cNvGrpSpPr/>
          <p:nvPr/>
        </p:nvGrpSpPr>
        <p:grpSpPr>
          <a:xfrm>
            <a:off x="5692140" y="2552700"/>
            <a:ext cx="639445" cy="639445"/>
            <a:chOff x="1233748" y="2895900"/>
            <a:chExt cx="639398" cy="639398"/>
          </a:xfrm>
        </p:grpSpPr>
        <p:sp>
          <p:nvSpPr>
            <p:cNvPr id="34" name="îšḻídè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ísḻîďê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íśḻidê"/>
          <p:cNvSpPr/>
          <p:nvPr/>
        </p:nvSpPr>
        <p:spPr bwMode="auto">
          <a:xfrm>
            <a:off x="8089900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kern="0" dirty="0"/>
              <a:t>可视化展示</a:t>
            </a:r>
            <a:endParaRPr lang="zh-CN" sz="2400" b="1" kern="0" dirty="0"/>
          </a:p>
        </p:txBody>
      </p:sp>
      <p:grpSp>
        <p:nvGrpSpPr>
          <p:cNvPr id="16" name="îṣlîdê"/>
          <p:cNvGrpSpPr/>
          <p:nvPr/>
        </p:nvGrpSpPr>
        <p:grpSpPr>
          <a:xfrm>
            <a:off x="8827135" y="2552700"/>
            <a:ext cx="639445" cy="639445"/>
            <a:chOff x="1233748" y="2895900"/>
            <a:chExt cx="639398" cy="639398"/>
          </a:xfrm>
        </p:grpSpPr>
        <p:sp>
          <p:nvSpPr>
            <p:cNvPr id="30" name="iṣļïḑe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iS1íďe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占位符 5"/>
          <p:cNvSpPr>
            <a:spLocks noGrp="1"/>
          </p:cNvSpPr>
          <p:nvPr/>
        </p:nvSpPr>
        <p:spPr>
          <a:xfrm>
            <a:off x="2181860" y="4243070"/>
            <a:ext cx="1853566" cy="101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数据清理集成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数据存储整合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文本占位符 5"/>
          <p:cNvSpPr>
            <a:spLocks noGrp="1"/>
          </p:cNvSpPr>
          <p:nvPr/>
        </p:nvSpPr>
        <p:spPr>
          <a:xfrm>
            <a:off x="8555355" y="4243070"/>
            <a:ext cx="1588770" cy="101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书法字生成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笔划分析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占位符 5"/>
          <p:cNvSpPr>
            <a:spLocks noGrp="1"/>
          </p:cNvSpPr>
          <p:nvPr/>
        </p:nvSpPr>
        <p:spPr>
          <a:xfrm>
            <a:off x="5428615" y="4243070"/>
            <a:ext cx="1996792" cy="101536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深度学习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字库生成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前端界面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/>
        </p:nvSpPr>
        <p:spPr>
          <a:xfrm rot="5400000">
            <a:off x="5069840" y="4081145"/>
            <a:ext cx="0" cy="1270"/>
          </a:xfrm>
          <a:custGeom>
            <a:avLst/>
            <a:gdLst>
              <a:gd name="connsiteX0" fmla="*/ 0 w 248"/>
              <a:gd name="connsiteY0" fmla="*/ 124 h 248"/>
              <a:gd name="connsiteX1" fmla="*/ 11 w 248"/>
              <a:gd name="connsiteY1" fmla="*/ 12 h 248"/>
              <a:gd name="connsiteX2" fmla="*/ 124 w 248"/>
              <a:gd name="connsiteY2" fmla="*/ 0 h 248"/>
              <a:gd name="connsiteX3" fmla="*/ 237 w 248"/>
              <a:gd name="connsiteY3" fmla="*/ 12 h 248"/>
              <a:gd name="connsiteX4" fmla="*/ 248 w 248"/>
              <a:gd name="connsiteY4" fmla="*/ 124 h 248"/>
              <a:gd name="connsiteX5" fmla="*/ 237 w 248"/>
              <a:gd name="connsiteY5" fmla="*/ 237 h 248"/>
              <a:gd name="connsiteX6" fmla="*/ 124 w 248"/>
              <a:gd name="connsiteY6" fmla="*/ 248 h 248"/>
              <a:gd name="connsiteX7" fmla="*/ 11 w 248"/>
              <a:gd name="connsiteY7" fmla="*/ 237 h 248"/>
              <a:gd name="connsiteX8" fmla="*/ 0 w 248"/>
              <a:gd name="connsiteY8" fmla="*/ 124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" h="248">
                <a:moveTo>
                  <a:pt x="0" y="124"/>
                </a:moveTo>
                <a:lnTo>
                  <a:pt x="11" y="12"/>
                </a:lnTo>
                <a:lnTo>
                  <a:pt x="124" y="0"/>
                </a:lnTo>
                <a:lnTo>
                  <a:pt x="237" y="12"/>
                </a:lnTo>
                <a:lnTo>
                  <a:pt x="248" y="124"/>
                </a:lnTo>
                <a:lnTo>
                  <a:pt x="237" y="237"/>
                </a:lnTo>
                <a:lnTo>
                  <a:pt x="124" y="248"/>
                </a:lnTo>
                <a:lnTo>
                  <a:pt x="11" y="237"/>
                </a:lnTo>
                <a:lnTo>
                  <a:pt x="0" y="1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MH_Other_2"/>
          <p:cNvSpPr/>
          <p:nvPr/>
        </p:nvSpPr>
        <p:spPr>
          <a:xfrm rot="5400000">
            <a:off x="5068570" y="4079240"/>
            <a:ext cx="3175" cy="1905"/>
          </a:xfrm>
          <a:custGeom>
            <a:avLst/>
            <a:gdLst>
              <a:gd name="connsiteX0" fmla="*/ 0 w 1117"/>
              <a:gd name="connsiteY0" fmla="*/ 112 h 225"/>
              <a:gd name="connsiteX1" fmla="*/ 1117 w 1117"/>
              <a:gd name="connsiteY1" fmla="*/ 0 h 225"/>
              <a:gd name="connsiteX2" fmla="*/ 1106 w 1117"/>
              <a:gd name="connsiteY2" fmla="*/ 112 h 225"/>
              <a:gd name="connsiteX3" fmla="*/ 1117 w 1117"/>
              <a:gd name="connsiteY3" fmla="*/ 225 h 225"/>
              <a:gd name="connsiteX4" fmla="*/ 0 w 1117"/>
              <a:gd name="connsiteY4" fmla="*/ 112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112"/>
                </a:moveTo>
                <a:lnTo>
                  <a:pt x="1117" y="0"/>
                </a:lnTo>
                <a:lnTo>
                  <a:pt x="1106" y="112"/>
                </a:lnTo>
                <a:lnTo>
                  <a:pt x="1117" y="225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MH_Other_3"/>
          <p:cNvSpPr/>
          <p:nvPr/>
        </p:nvSpPr>
        <p:spPr>
          <a:xfrm rot="5400000">
            <a:off x="5068570" y="4081145"/>
            <a:ext cx="0" cy="1270"/>
          </a:xfrm>
          <a:custGeom>
            <a:avLst/>
            <a:gdLst>
              <a:gd name="connsiteX0" fmla="*/ 0 w 226"/>
              <a:gd name="connsiteY0" fmla="*/ 0 h 1117"/>
              <a:gd name="connsiteX1" fmla="*/ 113 w 226"/>
              <a:gd name="connsiteY1" fmla="*/ 11 h 1117"/>
              <a:gd name="connsiteX2" fmla="*/ 226 w 226"/>
              <a:gd name="connsiteY2" fmla="*/ 0 h 1117"/>
              <a:gd name="connsiteX3" fmla="*/ 113 w 226"/>
              <a:gd name="connsiteY3" fmla="*/ 1117 h 1117"/>
              <a:gd name="connsiteX4" fmla="*/ 0 w 226"/>
              <a:gd name="connsiteY4" fmla="*/ 0 h 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7">
                <a:moveTo>
                  <a:pt x="0" y="0"/>
                </a:moveTo>
                <a:lnTo>
                  <a:pt x="113" y="11"/>
                </a:lnTo>
                <a:lnTo>
                  <a:pt x="226" y="0"/>
                </a:lnTo>
                <a:lnTo>
                  <a:pt x="113" y="1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MH_Other_4"/>
          <p:cNvSpPr/>
          <p:nvPr/>
        </p:nvSpPr>
        <p:spPr>
          <a:xfrm rot="5400000">
            <a:off x="5071745" y="4081145"/>
            <a:ext cx="0" cy="1270"/>
          </a:xfrm>
          <a:custGeom>
            <a:avLst/>
            <a:gdLst>
              <a:gd name="connsiteX0" fmla="*/ 0 w 226"/>
              <a:gd name="connsiteY0" fmla="*/ 1118 h 1118"/>
              <a:gd name="connsiteX1" fmla="*/ 113 w 226"/>
              <a:gd name="connsiteY1" fmla="*/ 0 h 1118"/>
              <a:gd name="connsiteX2" fmla="*/ 226 w 226"/>
              <a:gd name="connsiteY2" fmla="*/ 1118 h 1118"/>
              <a:gd name="connsiteX3" fmla="*/ 113 w 226"/>
              <a:gd name="connsiteY3" fmla="*/ 1106 h 1118"/>
              <a:gd name="connsiteX4" fmla="*/ 0 w 226"/>
              <a:gd name="connsiteY4" fmla="*/ 1118 h 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8">
                <a:moveTo>
                  <a:pt x="0" y="1118"/>
                </a:moveTo>
                <a:lnTo>
                  <a:pt x="113" y="0"/>
                </a:lnTo>
                <a:lnTo>
                  <a:pt x="226" y="1118"/>
                </a:lnTo>
                <a:lnTo>
                  <a:pt x="113" y="1106"/>
                </a:lnTo>
                <a:lnTo>
                  <a:pt x="0" y="11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MH_Other_5"/>
          <p:cNvSpPr/>
          <p:nvPr/>
        </p:nvSpPr>
        <p:spPr>
          <a:xfrm rot="5400000">
            <a:off x="5069205" y="4081780"/>
            <a:ext cx="1905" cy="1905"/>
          </a:xfrm>
          <a:custGeom>
            <a:avLst/>
            <a:gdLst>
              <a:gd name="connsiteX0" fmla="*/ 0 w 1117"/>
              <a:gd name="connsiteY0" fmla="*/ 225 h 225"/>
              <a:gd name="connsiteX1" fmla="*/ 11 w 1117"/>
              <a:gd name="connsiteY1" fmla="*/ 112 h 225"/>
              <a:gd name="connsiteX2" fmla="*/ 0 w 1117"/>
              <a:gd name="connsiteY2" fmla="*/ 0 h 225"/>
              <a:gd name="connsiteX3" fmla="*/ 1117 w 1117"/>
              <a:gd name="connsiteY3" fmla="*/ 112 h 225"/>
              <a:gd name="connsiteX4" fmla="*/ 0 w 1117"/>
              <a:gd name="connsiteY4" fmla="*/ 225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225"/>
                </a:moveTo>
                <a:lnTo>
                  <a:pt x="11" y="112"/>
                </a:lnTo>
                <a:lnTo>
                  <a:pt x="0" y="0"/>
                </a:lnTo>
                <a:lnTo>
                  <a:pt x="1117" y="112"/>
                </a:lnTo>
                <a:lnTo>
                  <a:pt x="0" y="2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MH_Other_6"/>
          <p:cNvSpPr/>
          <p:nvPr/>
        </p:nvSpPr>
        <p:spPr>
          <a:xfrm rot="5400000">
            <a:off x="5196840" y="4208145"/>
            <a:ext cx="0" cy="1270"/>
          </a:xfrm>
          <a:custGeom>
            <a:avLst/>
            <a:gdLst>
              <a:gd name="connsiteX0" fmla="*/ 0 w 248"/>
              <a:gd name="connsiteY0" fmla="*/ 124 h 248"/>
              <a:gd name="connsiteX1" fmla="*/ 11 w 248"/>
              <a:gd name="connsiteY1" fmla="*/ 12 h 248"/>
              <a:gd name="connsiteX2" fmla="*/ 124 w 248"/>
              <a:gd name="connsiteY2" fmla="*/ 0 h 248"/>
              <a:gd name="connsiteX3" fmla="*/ 237 w 248"/>
              <a:gd name="connsiteY3" fmla="*/ 12 h 248"/>
              <a:gd name="connsiteX4" fmla="*/ 248 w 248"/>
              <a:gd name="connsiteY4" fmla="*/ 124 h 248"/>
              <a:gd name="connsiteX5" fmla="*/ 237 w 248"/>
              <a:gd name="connsiteY5" fmla="*/ 237 h 248"/>
              <a:gd name="connsiteX6" fmla="*/ 124 w 248"/>
              <a:gd name="connsiteY6" fmla="*/ 248 h 248"/>
              <a:gd name="connsiteX7" fmla="*/ 11 w 248"/>
              <a:gd name="connsiteY7" fmla="*/ 237 h 248"/>
              <a:gd name="connsiteX8" fmla="*/ 0 w 248"/>
              <a:gd name="connsiteY8" fmla="*/ 124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" h="248">
                <a:moveTo>
                  <a:pt x="0" y="124"/>
                </a:moveTo>
                <a:lnTo>
                  <a:pt x="11" y="12"/>
                </a:lnTo>
                <a:lnTo>
                  <a:pt x="124" y="0"/>
                </a:lnTo>
                <a:lnTo>
                  <a:pt x="237" y="12"/>
                </a:lnTo>
                <a:lnTo>
                  <a:pt x="248" y="124"/>
                </a:lnTo>
                <a:lnTo>
                  <a:pt x="237" y="237"/>
                </a:lnTo>
                <a:lnTo>
                  <a:pt x="124" y="248"/>
                </a:lnTo>
                <a:lnTo>
                  <a:pt x="11" y="237"/>
                </a:lnTo>
                <a:lnTo>
                  <a:pt x="0" y="1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MH_Other_7"/>
          <p:cNvSpPr/>
          <p:nvPr/>
        </p:nvSpPr>
        <p:spPr>
          <a:xfrm rot="5400000">
            <a:off x="5195570" y="4206240"/>
            <a:ext cx="3175" cy="1905"/>
          </a:xfrm>
          <a:custGeom>
            <a:avLst/>
            <a:gdLst>
              <a:gd name="connsiteX0" fmla="*/ 0 w 1117"/>
              <a:gd name="connsiteY0" fmla="*/ 112 h 225"/>
              <a:gd name="connsiteX1" fmla="*/ 1117 w 1117"/>
              <a:gd name="connsiteY1" fmla="*/ 0 h 225"/>
              <a:gd name="connsiteX2" fmla="*/ 1106 w 1117"/>
              <a:gd name="connsiteY2" fmla="*/ 112 h 225"/>
              <a:gd name="connsiteX3" fmla="*/ 1117 w 1117"/>
              <a:gd name="connsiteY3" fmla="*/ 225 h 225"/>
              <a:gd name="connsiteX4" fmla="*/ 0 w 1117"/>
              <a:gd name="connsiteY4" fmla="*/ 112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112"/>
                </a:moveTo>
                <a:lnTo>
                  <a:pt x="1117" y="0"/>
                </a:lnTo>
                <a:lnTo>
                  <a:pt x="1106" y="112"/>
                </a:lnTo>
                <a:lnTo>
                  <a:pt x="1117" y="225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MH_Other_8"/>
          <p:cNvSpPr/>
          <p:nvPr/>
        </p:nvSpPr>
        <p:spPr>
          <a:xfrm rot="5400000">
            <a:off x="5195570" y="4208145"/>
            <a:ext cx="0" cy="1270"/>
          </a:xfrm>
          <a:custGeom>
            <a:avLst/>
            <a:gdLst>
              <a:gd name="connsiteX0" fmla="*/ 0 w 226"/>
              <a:gd name="connsiteY0" fmla="*/ 0 h 1117"/>
              <a:gd name="connsiteX1" fmla="*/ 113 w 226"/>
              <a:gd name="connsiteY1" fmla="*/ 11 h 1117"/>
              <a:gd name="connsiteX2" fmla="*/ 226 w 226"/>
              <a:gd name="connsiteY2" fmla="*/ 0 h 1117"/>
              <a:gd name="connsiteX3" fmla="*/ 113 w 226"/>
              <a:gd name="connsiteY3" fmla="*/ 1117 h 1117"/>
              <a:gd name="connsiteX4" fmla="*/ 0 w 226"/>
              <a:gd name="connsiteY4" fmla="*/ 0 h 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7">
                <a:moveTo>
                  <a:pt x="0" y="0"/>
                </a:moveTo>
                <a:lnTo>
                  <a:pt x="113" y="11"/>
                </a:lnTo>
                <a:lnTo>
                  <a:pt x="226" y="0"/>
                </a:lnTo>
                <a:lnTo>
                  <a:pt x="113" y="1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MH_Other_9"/>
          <p:cNvSpPr/>
          <p:nvPr/>
        </p:nvSpPr>
        <p:spPr>
          <a:xfrm rot="5400000">
            <a:off x="5198745" y="4208145"/>
            <a:ext cx="0" cy="1270"/>
          </a:xfrm>
          <a:custGeom>
            <a:avLst/>
            <a:gdLst>
              <a:gd name="connsiteX0" fmla="*/ 0 w 226"/>
              <a:gd name="connsiteY0" fmla="*/ 1118 h 1118"/>
              <a:gd name="connsiteX1" fmla="*/ 113 w 226"/>
              <a:gd name="connsiteY1" fmla="*/ 0 h 1118"/>
              <a:gd name="connsiteX2" fmla="*/ 226 w 226"/>
              <a:gd name="connsiteY2" fmla="*/ 1118 h 1118"/>
              <a:gd name="connsiteX3" fmla="*/ 113 w 226"/>
              <a:gd name="connsiteY3" fmla="*/ 1106 h 1118"/>
              <a:gd name="connsiteX4" fmla="*/ 0 w 226"/>
              <a:gd name="connsiteY4" fmla="*/ 1118 h 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8">
                <a:moveTo>
                  <a:pt x="0" y="1118"/>
                </a:moveTo>
                <a:lnTo>
                  <a:pt x="113" y="0"/>
                </a:lnTo>
                <a:lnTo>
                  <a:pt x="226" y="1118"/>
                </a:lnTo>
                <a:lnTo>
                  <a:pt x="113" y="1106"/>
                </a:lnTo>
                <a:lnTo>
                  <a:pt x="0" y="11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MH_Other_10"/>
          <p:cNvSpPr/>
          <p:nvPr/>
        </p:nvSpPr>
        <p:spPr>
          <a:xfrm rot="5400000">
            <a:off x="5196205" y="4208780"/>
            <a:ext cx="1905" cy="1905"/>
          </a:xfrm>
          <a:custGeom>
            <a:avLst/>
            <a:gdLst>
              <a:gd name="connsiteX0" fmla="*/ 0 w 1117"/>
              <a:gd name="connsiteY0" fmla="*/ 225 h 225"/>
              <a:gd name="connsiteX1" fmla="*/ 11 w 1117"/>
              <a:gd name="connsiteY1" fmla="*/ 112 h 225"/>
              <a:gd name="connsiteX2" fmla="*/ 0 w 1117"/>
              <a:gd name="connsiteY2" fmla="*/ 0 h 225"/>
              <a:gd name="connsiteX3" fmla="*/ 1117 w 1117"/>
              <a:gd name="connsiteY3" fmla="*/ 112 h 225"/>
              <a:gd name="connsiteX4" fmla="*/ 0 w 1117"/>
              <a:gd name="connsiteY4" fmla="*/ 225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225"/>
                </a:moveTo>
                <a:lnTo>
                  <a:pt x="11" y="112"/>
                </a:lnTo>
                <a:lnTo>
                  <a:pt x="0" y="0"/>
                </a:lnTo>
                <a:lnTo>
                  <a:pt x="1117" y="112"/>
                </a:lnTo>
                <a:lnTo>
                  <a:pt x="0" y="2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MH_SubTitle_1"/>
          <p:cNvSpPr/>
          <p:nvPr/>
        </p:nvSpPr>
        <p:spPr>
          <a:xfrm>
            <a:off x="5220970" y="2116455"/>
            <a:ext cx="1511300" cy="1511300"/>
          </a:xfrm>
          <a:custGeom>
            <a:avLst/>
            <a:gdLst>
              <a:gd name="connsiteX0" fmla="*/ 756191 w 1512408"/>
              <a:gd name="connsiteY0" fmla="*/ 0 h 1512170"/>
              <a:gd name="connsiteX1" fmla="*/ 1497041 w 1512408"/>
              <a:gd name="connsiteY1" fmla="*/ 603811 h 1512170"/>
              <a:gd name="connsiteX2" fmla="*/ 1512380 w 1512408"/>
              <a:gd name="connsiteY2" fmla="*/ 755978 h 1512170"/>
              <a:gd name="connsiteX3" fmla="*/ 1512383 w 1512408"/>
              <a:gd name="connsiteY3" fmla="*/ 755978 h 1512170"/>
              <a:gd name="connsiteX4" fmla="*/ 1512408 w 1512408"/>
              <a:gd name="connsiteY4" fmla="*/ 756215 h 1512170"/>
              <a:gd name="connsiteX5" fmla="*/ 908596 w 1512408"/>
              <a:gd name="connsiteY5" fmla="*/ 1497066 h 1512170"/>
              <a:gd name="connsiteX6" fmla="*/ 758775 w 1512408"/>
              <a:gd name="connsiteY6" fmla="*/ 1512170 h 1512170"/>
              <a:gd name="connsiteX7" fmla="*/ 756426 w 1512408"/>
              <a:gd name="connsiteY7" fmla="*/ 1511933 h 1512170"/>
              <a:gd name="connsiteX8" fmla="*/ 756191 w 1512408"/>
              <a:gd name="connsiteY8" fmla="*/ 1509587 h 1512170"/>
              <a:gd name="connsiteX9" fmla="*/ 741087 w 1512408"/>
              <a:gd name="connsiteY9" fmla="*/ 1359766 h 1512170"/>
              <a:gd name="connsiteX10" fmla="*/ 237 w 1512408"/>
              <a:gd name="connsiteY10" fmla="*/ 755955 h 1512170"/>
              <a:gd name="connsiteX11" fmla="*/ 0 w 1512408"/>
              <a:gd name="connsiteY11" fmla="*/ 755978 h 1512170"/>
              <a:gd name="connsiteX12" fmla="*/ 15341 w 1512408"/>
              <a:gd name="connsiteY12" fmla="*/ 603811 h 1512170"/>
              <a:gd name="connsiteX13" fmla="*/ 756191 w 1512408"/>
              <a:gd name="connsiteY13" fmla="*/ 0 h 151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2408" h="1512170">
                <a:moveTo>
                  <a:pt x="756191" y="0"/>
                </a:moveTo>
                <a:cubicBezTo>
                  <a:pt x="1121631" y="0"/>
                  <a:pt x="1426528" y="259217"/>
                  <a:pt x="1497041" y="603811"/>
                </a:cubicBezTo>
                <a:lnTo>
                  <a:pt x="1512380" y="755978"/>
                </a:lnTo>
                <a:lnTo>
                  <a:pt x="1512383" y="755978"/>
                </a:lnTo>
                <a:lnTo>
                  <a:pt x="1512408" y="756215"/>
                </a:lnTo>
                <a:cubicBezTo>
                  <a:pt x="1512408" y="1121658"/>
                  <a:pt x="1253189" y="1426553"/>
                  <a:pt x="908596" y="1497066"/>
                </a:cubicBezTo>
                <a:lnTo>
                  <a:pt x="758775" y="1512170"/>
                </a:lnTo>
                <a:lnTo>
                  <a:pt x="756426" y="1511933"/>
                </a:lnTo>
                <a:lnTo>
                  <a:pt x="756191" y="1509587"/>
                </a:lnTo>
                <a:lnTo>
                  <a:pt x="741087" y="1359766"/>
                </a:lnTo>
                <a:cubicBezTo>
                  <a:pt x="670574" y="1015171"/>
                  <a:pt x="365677" y="755955"/>
                  <a:pt x="237" y="755955"/>
                </a:cubicBezTo>
                <a:lnTo>
                  <a:pt x="0" y="755978"/>
                </a:lnTo>
                <a:lnTo>
                  <a:pt x="15341" y="603811"/>
                </a:lnTo>
                <a:cubicBezTo>
                  <a:pt x="85854" y="259217"/>
                  <a:pt x="390749" y="0"/>
                  <a:pt x="756191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540000" rIns="252000" bIns="64800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MH_SubTitle_4"/>
          <p:cNvSpPr/>
          <p:nvPr/>
        </p:nvSpPr>
        <p:spPr>
          <a:xfrm>
            <a:off x="4448175" y="2872105"/>
            <a:ext cx="1512570" cy="1511300"/>
          </a:xfrm>
          <a:custGeom>
            <a:avLst/>
            <a:gdLst>
              <a:gd name="connsiteX0" fmla="*/ 756215 w 1512169"/>
              <a:gd name="connsiteY0" fmla="*/ 0 h 1512407"/>
              <a:gd name="connsiteX1" fmla="*/ 1497065 w 1512169"/>
              <a:gd name="connsiteY1" fmla="*/ 603810 h 1512407"/>
              <a:gd name="connsiteX2" fmla="*/ 1512169 w 1512169"/>
              <a:gd name="connsiteY2" fmla="*/ 753631 h 1512407"/>
              <a:gd name="connsiteX3" fmla="*/ 1511931 w 1512169"/>
              <a:gd name="connsiteY3" fmla="*/ 755978 h 1512407"/>
              <a:gd name="connsiteX4" fmla="*/ 1509585 w 1512169"/>
              <a:gd name="connsiteY4" fmla="*/ 756215 h 1512407"/>
              <a:gd name="connsiteX5" fmla="*/ 1359764 w 1512169"/>
              <a:gd name="connsiteY5" fmla="*/ 771319 h 1512407"/>
              <a:gd name="connsiteX6" fmla="*/ 755954 w 1512169"/>
              <a:gd name="connsiteY6" fmla="*/ 1512169 h 1512407"/>
              <a:gd name="connsiteX7" fmla="*/ 755977 w 1512169"/>
              <a:gd name="connsiteY7" fmla="*/ 1512407 h 1512407"/>
              <a:gd name="connsiteX8" fmla="*/ 603810 w 1512169"/>
              <a:gd name="connsiteY8" fmla="*/ 1497066 h 1512407"/>
              <a:gd name="connsiteX9" fmla="*/ 0 w 1512169"/>
              <a:gd name="connsiteY9" fmla="*/ 756215 h 1512407"/>
              <a:gd name="connsiteX10" fmla="*/ 603810 w 1512169"/>
              <a:gd name="connsiteY10" fmla="*/ 15364 h 1512407"/>
              <a:gd name="connsiteX11" fmla="*/ 755977 w 1512169"/>
              <a:gd name="connsiteY11" fmla="*/ 23 h 151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169" h="1512407">
                <a:moveTo>
                  <a:pt x="756215" y="0"/>
                </a:moveTo>
                <a:cubicBezTo>
                  <a:pt x="1121655" y="0"/>
                  <a:pt x="1426552" y="259216"/>
                  <a:pt x="1497065" y="603810"/>
                </a:cubicBezTo>
                <a:lnTo>
                  <a:pt x="1512169" y="753631"/>
                </a:lnTo>
                <a:lnTo>
                  <a:pt x="1511931" y="755978"/>
                </a:lnTo>
                <a:lnTo>
                  <a:pt x="1509585" y="756215"/>
                </a:lnTo>
                <a:lnTo>
                  <a:pt x="1359764" y="771319"/>
                </a:lnTo>
                <a:cubicBezTo>
                  <a:pt x="1015170" y="841832"/>
                  <a:pt x="755954" y="1146729"/>
                  <a:pt x="755954" y="1512169"/>
                </a:cubicBezTo>
                <a:lnTo>
                  <a:pt x="755977" y="1512407"/>
                </a:lnTo>
                <a:lnTo>
                  <a:pt x="603810" y="1497066"/>
                </a:lnTo>
                <a:cubicBezTo>
                  <a:pt x="259216" y="1426552"/>
                  <a:pt x="0" y="1121657"/>
                  <a:pt x="0" y="756215"/>
                </a:cubicBezTo>
                <a:cubicBezTo>
                  <a:pt x="0" y="390775"/>
                  <a:pt x="259216" y="85877"/>
                  <a:pt x="603810" y="15364"/>
                </a:cubicBezTo>
                <a:lnTo>
                  <a:pt x="755977" y="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</a:t>
            </a:r>
            <a:endParaRPr lang="zh-CN" altLang="en-US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MH_SubTitle_3"/>
          <p:cNvSpPr/>
          <p:nvPr/>
        </p:nvSpPr>
        <p:spPr>
          <a:xfrm>
            <a:off x="5220970" y="3628390"/>
            <a:ext cx="1511300" cy="1513205"/>
          </a:xfrm>
          <a:custGeom>
            <a:avLst/>
            <a:gdLst>
              <a:gd name="connsiteX0" fmla="*/ 2802 w 1512404"/>
              <a:gd name="connsiteY0" fmla="*/ 755937 h 1512172"/>
              <a:gd name="connsiteX1" fmla="*/ 260 w 1512404"/>
              <a:gd name="connsiteY1" fmla="*/ 756217 h 1512172"/>
              <a:gd name="connsiteX2" fmla="*/ 2802 w 1512404"/>
              <a:gd name="connsiteY2" fmla="*/ 755993 h 1512172"/>
              <a:gd name="connsiteX3" fmla="*/ 753631 w 1512404"/>
              <a:gd name="connsiteY3" fmla="*/ 0 h 1512172"/>
              <a:gd name="connsiteX4" fmla="*/ 755977 w 1512404"/>
              <a:gd name="connsiteY4" fmla="*/ 237 h 1512172"/>
              <a:gd name="connsiteX5" fmla="*/ 756214 w 1512404"/>
              <a:gd name="connsiteY5" fmla="*/ 2584 h 1512172"/>
              <a:gd name="connsiteX6" fmla="*/ 756214 w 1512404"/>
              <a:gd name="connsiteY6" fmla="*/ 2590 h 1512172"/>
              <a:gd name="connsiteX7" fmla="*/ 771318 w 1512404"/>
              <a:gd name="connsiteY7" fmla="*/ 152407 h 1512172"/>
              <a:gd name="connsiteX8" fmla="*/ 1512169 w 1512404"/>
              <a:gd name="connsiteY8" fmla="*/ 756217 h 1512172"/>
              <a:gd name="connsiteX9" fmla="*/ 1512404 w 1512404"/>
              <a:gd name="connsiteY9" fmla="*/ 756194 h 1512172"/>
              <a:gd name="connsiteX10" fmla="*/ 1497065 w 1512404"/>
              <a:gd name="connsiteY10" fmla="*/ 908362 h 1512172"/>
              <a:gd name="connsiteX11" fmla="*/ 756214 w 1512404"/>
              <a:gd name="connsiteY11" fmla="*/ 1512172 h 1512172"/>
              <a:gd name="connsiteX12" fmla="*/ 15364 w 1512404"/>
              <a:gd name="connsiteY12" fmla="*/ 908362 h 1512172"/>
              <a:gd name="connsiteX13" fmla="*/ 23 w 1512404"/>
              <a:gd name="connsiteY13" fmla="*/ 756194 h 1512172"/>
              <a:gd name="connsiteX14" fmla="*/ 0 w 1512404"/>
              <a:gd name="connsiteY14" fmla="*/ 755957 h 1512172"/>
              <a:gd name="connsiteX15" fmla="*/ 603810 w 1512404"/>
              <a:gd name="connsiteY15" fmla="*/ 15106 h 151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2404" h="1512172">
                <a:moveTo>
                  <a:pt x="2802" y="755937"/>
                </a:moveTo>
                <a:lnTo>
                  <a:pt x="260" y="756217"/>
                </a:lnTo>
                <a:lnTo>
                  <a:pt x="2802" y="755993"/>
                </a:lnTo>
                <a:close/>
                <a:moveTo>
                  <a:pt x="753631" y="0"/>
                </a:moveTo>
                <a:lnTo>
                  <a:pt x="755977" y="237"/>
                </a:lnTo>
                <a:lnTo>
                  <a:pt x="756214" y="2584"/>
                </a:lnTo>
                <a:lnTo>
                  <a:pt x="756214" y="2590"/>
                </a:lnTo>
                <a:lnTo>
                  <a:pt x="771318" y="152407"/>
                </a:lnTo>
                <a:cubicBezTo>
                  <a:pt x="841831" y="497001"/>
                  <a:pt x="1146726" y="756217"/>
                  <a:pt x="1512169" y="756217"/>
                </a:cubicBezTo>
                <a:lnTo>
                  <a:pt x="1512404" y="756194"/>
                </a:lnTo>
                <a:lnTo>
                  <a:pt x="1497065" y="908362"/>
                </a:lnTo>
                <a:cubicBezTo>
                  <a:pt x="1426551" y="1252956"/>
                  <a:pt x="1121654" y="1512172"/>
                  <a:pt x="756214" y="1512172"/>
                </a:cubicBezTo>
                <a:cubicBezTo>
                  <a:pt x="390772" y="1512172"/>
                  <a:pt x="85877" y="1252956"/>
                  <a:pt x="15364" y="908362"/>
                </a:cubicBezTo>
                <a:lnTo>
                  <a:pt x="23" y="756194"/>
                </a:lnTo>
                <a:lnTo>
                  <a:pt x="0" y="755957"/>
                </a:lnTo>
                <a:cubicBezTo>
                  <a:pt x="0" y="390517"/>
                  <a:pt x="259216" y="85619"/>
                  <a:pt x="603810" y="15106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</a:t>
            </a:r>
            <a:endParaRPr lang="en-US" altLang="zh-CN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MH_SubTitle_2"/>
          <p:cNvSpPr/>
          <p:nvPr/>
        </p:nvSpPr>
        <p:spPr>
          <a:xfrm>
            <a:off x="5991860" y="2872105"/>
            <a:ext cx="1513205" cy="1513205"/>
          </a:xfrm>
          <a:custGeom>
            <a:avLst/>
            <a:gdLst>
              <a:gd name="connsiteX0" fmla="*/ 756189 w 1512169"/>
              <a:gd name="connsiteY0" fmla="*/ 0 h 1512407"/>
              <a:gd name="connsiteX1" fmla="*/ 908359 w 1512169"/>
              <a:gd name="connsiteY1" fmla="*/ 15341 h 1512407"/>
              <a:gd name="connsiteX2" fmla="*/ 1512169 w 1512169"/>
              <a:gd name="connsiteY2" fmla="*/ 756192 h 1512407"/>
              <a:gd name="connsiteX3" fmla="*/ 908359 w 1512169"/>
              <a:gd name="connsiteY3" fmla="*/ 1497043 h 1512407"/>
              <a:gd name="connsiteX4" fmla="*/ 756189 w 1512169"/>
              <a:gd name="connsiteY4" fmla="*/ 1512384 h 1512407"/>
              <a:gd name="connsiteX5" fmla="*/ 755954 w 1512169"/>
              <a:gd name="connsiteY5" fmla="*/ 1512407 h 1512407"/>
              <a:gd name="connsiteX6" fmla="*/ 15104 w 1512169"/>
              <a:gd name="connsiteY6" fmla="*/ 908597 h 1512407"/>
              <a:gd name="connsiteX7" fmla="*/ 0 w 1512169"/>
              <a:gd name="connsiteY7" fmla="*/ 758776 h 1512407"/>
              <a:gd name="connsiteX8" fmla="*/ 235 w 1512169"/>
              <a:gd name="connsiteY8" fmla="*/ 756429 h 1512407"/>
              <a:gd name="connsiteX9" fmla="*/ 2583 w 1512169"/>
              <a:gd name="connsiteY9" fmla="*/ 756192 h 1512407"/>
              <a:gd name="connsiteX10" fmla="*/ 152404 w 1512169"/>
              <a:gd name="connsiteY10" fmla="*/ 741088 h 1512407"/>
              <a:gd name="connsiteX11" fmla="*/ 756215 w 1512169"/>
              <a:gd name="connsiteY11" fmla="*/ 237 h 151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169" h="1512407">
                <a:moveTo>
                  <a:pt x="756189" y="0"/>
                </a:moveTo>
                <a:lnTo>
                  <a:pt x="908359" y="15341"/>
                </a:lnTo>
                <a:cubicBezTo>
                  <a:pt x="1252952" y="85854"/>
                  <a:pt x="1512169" y="390752"/>
                  <a:pt x="1512169" y="756192"/>
                </a:cubicBezTo>
                <a:cubicBezTo>
                  <a:pt x="1512169" y="1121634"/>
                  <a:pt x="1252952" y="1426530"/>
                  <a:pt x="908359" y="1497043"/>
                </a:cubicBezTo>
                <a:lnTo>
                  <a:pt x="756189" y="1512384"/>
                </a:lnTo>
                <a:lnTo>
                  <a:pt x="755954" y="1512407"/>
                </a:lnTo>
                <a:cubicBezTo>
                  <a:pt x="390512" y="1512407"/>
                  <a:pt x="85617" y="1253191"/>
                  <a:pt x="15104" y="908597"/>
                </a:cubicBezTo>
                <a:lnTo>
                  <a:pt x="0" y="758776"/>
                </a:lnTo>
                <a:lnTo>
                  <a:pt x="235" y="756429"/>
                </a:lnTo>
                <a:lnTo>
                  <a:pt x="2583" y="756192"/>
                </a:lnTo>
                <a:lnTo>
                  <a:pt x="152404" y="741088"/>
                </a:lnTo>
                <a:cubicBezTo>
                  <a:pt x="496998" y="670575"/>
                  <a:pt x="756215" y="365680"/>
                  <a:pt x="756215" y="237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据</a:t>
            </a:r>
            <a:endParaRPr lang="zh-CN" altLang="en-US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8895" y="19958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1965" y="40024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101965" y="19958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858895" y="40024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63726" y="2332375"/>
            <a:ext cx="247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49274" y="4215885"/>
            <a:ext cx="162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46465" y="2332375"/>
            <a:ext cx="247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数据清理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46465" y="4205605"/>
            <a:ext cx="268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数据整合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-25144" y="1868535"/>
            <a:ext cx="691611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本项目主要分为三个模块进行，分别是深度学习生成对抗网络、字库生成系统和前端界面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每个模块由一人主导负责，其余队员协同合作，保障项目的顺利推进。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五边形 10"/>
          <p:cNvSpPr/>
          <p:nvPr/>
        </p:nvSpPr>
        <p:spPr>
          <a:xfrm>
            <a:off x="2432" y="3378921"/>
            <a:ext cx="2108226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五边形 31"/>
          <p:cNvSpPr/>
          <p:nvPr/>
        </p:nvSpPr>
        <p:spPr>
          <a:xfrm>
            <a:off x="2432" y="4135841"/>
            <a:ext cx="2108226" cy="6480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五边形 36"/>
          <p:cNvSpPr/>
          <p:nvPr/>
        </p:nvSpPr>
        <p:spPr>
          <a:xfrm>
            <a:off x="2432" y="4892761"/>
            <a:ext cx="2108226" cy="64807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860556" y="3378921"/>
            <a:ext cx="5062653" cy="648072"/>
            <a:chOff x="3363144" y="1383617"/>
            <a:chExt cx="5062653" cy="648072"/>
          </a:xfrm>
        </p:grpSpPr>
        <p:sp>
          <p:nvSpPr>
            <p:cNvPr id="55" name="矩形 17"/>
            <p:cNvSpPr/>
            <p:nvPr/>
          </p:nvSpPr>
          <p:spPr>
            <a:xfrm>
              <a:off x="3363144" y="138361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5416378" y="1547376"/>
              <a:ext cx="1408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蔡</a:t>
              </a:r>
              <a:r>
                <a:rPr lang="zh-CN" altLang="en-US" sz="2400" b="1" kern="1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某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泽</a:t>
              </a:r>
              <a:endParaRPr lang="en-US" altLang="zh-CN" sz="2400" b="1" dirty="0"/>
            </a:p>
          </p:txBody>
        </p:sp>
      </p:grpSp>
      <p:sp>
        <p:nvSpPr>
          <p:cNvPr id="57" name="TextBox 18"/>
          <p:cNvSpPr txBox="1"/>
          <p:nvPr/>
        </p:nvSpPr>
        <p:spPr>
          <a:xfrm>
            <a:off x="362472" y="3549069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深度学习</a:t>
            </a:r>
            <a:endParaRPr lang="zh-CN" altLang="en-US" dirty="0"/>
          </a:p>
        </p:txBody>
      </p:sp>
      <p:sp>
        <p:nvSpPr>
          <p:cNvPr id="58" name="TextBox 41"/>
          <p:cNvSpPr txBox="1"/>
          <p:nvPr/>
        </p:nvSpPr>
        <p:spPr>
          <a:xfrm>
            <a:off x="342796" y="4305988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字库生成</a:t>
            </a:r>
            <a:endParaRPr lang="zh-CN" altLang="en-US" dirty="0"/>
          </a:p>
        </p:txBody>
      </p:sp>
      <p:sp>
        <p:nvSpPr>
          <p:cNvPr id="59" name="TextBox 42"/>
          <p:cNvSpPr txBox="1"/>
          <p:nvPr/>
        </p:nvSpPr>
        <p:spPr>
          <a:xfrm>
            <a:off x="187251" y="5085187"/>
            <a:ext cx="15411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前端界面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860556" y="4135841"/>
            <a:ext cx="5062653" cy="648072"/>
            <a:chOff x="3363144" y="2140537"/>
            <a:chExt cx="5062653" cy="648072"/>
          </a:xfrm>
          <a:solidFill>
            <a:schemeClr val="bg1">
              <a:lumMod val="95000"/>
            </a:schemeClr>
          </a:solidFill>
        </p:grpSpPr>
        <p:sp>
          <p:nvSpPr>
            <p:cNvPr id="61" name="矩形 17"/>
            <p:cNvSpPr/>
            <p:nvPr/>
          </p:nvSpPr>
          <p:spPr>
            <a:xfrm>
              <a:off x="3363144" y="214053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TextBox 48"/>
            <p:cNvSpPr txBox="1"/>
            <p:nvPr/>
          </p:nvSpPr>
          <p:spPr>
            <a:xfrm>
              <a:off x="5426583" y="2279907"/>
              <a:ext cx="1562816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王</a:t>
              </a:r>
              <a:r>
                <a:rPr lang="zh-CN" altLang="en-US" sz="2400" b="1" kern="1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以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怡</a:t>
              </a:r>
              <a:endParaRPr lang="en-US" altLang="zh-CN" sz="2400" b="1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860556" y="4892761"/>
            <a:ext cx="5062653" cy="648072"/>
            <a:chOff x="3363144" y="2897457"/>
            <a:chExt cx="5062653" cy="648072"/>
          </a:xfrm>
          <a:solidFill>
            <a:schemeClr val="bg1">
              <a:lumMod val="95000"/>
            </a:schemeClr>
          </a:solidFill>
        </p:grpSpPr>
        <p:sp>
          <p:nvSpPr>
            <p:cNvPr id="64" name="矩形 17"/>
            <p:cNvSpPr/>
            <p:nvPr/>
          </p:nvSpPr>
          <p:spPr>
            <a:xfrm>
              <a:off x="3363144" y="289745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49"/>
            <p:cNvSpPr txBox="1"/>
            <p:nvPr/>
          </p:nvSpPr>
          <p:spPr>
            <a:xfrm>
              <a:off x="5418671" y="3067079"/>
              <a:ext cx="1531211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李学鑫</a:t>
              </a:r>
              <a:endParaRPr lang="en-US" altLang="zh-CN" sz="2400" b="1" dirty="0"/>
            </a:p>
          </p:txBody>
        </p:sp>
      </p:grpSp>
      <p:sp>
        <p:nvSpPr>
          <p:cNvPr id="67" name="燕尾形 1"/>
          <p:cNvSpPr/>
          <p:nvPr/>
        </p:nvSpPr>
        <p:spPr>
          <a:xfrm>
            <a:off x="7156028" y="3351428"/>
            <a:ext cx="816998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68" name="燕尾形 2"/>
          <p:cNvSpPr/>
          <p:nvPr/>
        </p:nvSpPr>
        <p:spPr>
          <a:xfrm>
            <a:off x="7876108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69" name="燕尾形 3"/>
          <p:cNvSpPr/>
          <p:nvPr/>
        </p:nvSpPr>
        <p:spPr>
          <a:xfrm>
            <a:off x="8596188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70" name="燕尾形 4"/>
          <p:cNvSpPr/>
          <p:nvPr/>
        </p:nvSpPr>
        <p:spPr>
          <a:xfrm>
            <a:off x="9290139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4874903" y="3938296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812212" y="2928657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372052" y="2434567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9532292" y="4224803"/>
            <a:ext cx="29068" cy="94606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020124" y="4224801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五边形 28"/>
          <p:cNvSpPr/>
          <p:nvPr/>
        </p:nvSpPr>
        <p:spPr>
          <a:xfrm>
            <a:off x="7088607" y="3344012"/>
            <a:ext cx="5035972" cy="892732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grpSp>
        <p:nvGrpSpPr>
          <p:cNvPr id="78" name="组合 77"/>
          <p:cNvGrpSpPr/>
          <p:nvPr/>
        </p:nvGrpSpPr>
        <p:grpSpPr>
          <a:xfrm>
            <a:off x="7156028" y="1990380"/>
            <a:ext cx="2327891" cy="444187"/>
            <a:chOff x="814328" y="3219334"/>
            <a:chExt cx="2266827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9" name="组合 78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  <a:grpFill/>
          </p:grpSpPr>
          <p:grpSp>
            <p:nvGrpSpPr>
              <p:cNvPr id="81" name="组合 80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3" name="圆角矩形 36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37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椭圆 81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33"/>
            <p:cNvSpPr txBox="1"/>
            <p:nvPr/>
          </p:nvSpPr>
          <p:spPr>
            <a:xfrm>
              <a:off x="1139540" y="3319207"/>
              <a:ext cx="1926672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深度学习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804100" y="4594807"/>
            <a:ext cx="2327891" cy="444187"/>
            <a:chOff x="814325" y="3219334"/>
            <a:chExt cx="2266826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86" name="组合 85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  <a:grpFill/>
          </p:grpSpPr>
          <p:grpSp>
            <p:nvGrpSpPr>
              <p:cNvPr id="88" name="组合 87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0" name="圆角矩形 45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圆角矩形 46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" name="椭圆 88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TextBox 42"/>
            <p:cNvSpPr txBox="1"/>
            <p:nvPr/>
          </p:nvSpPr>
          <p:spPr>
            <a:xfrm>
              <a:off x="1249617" y="3331792"/>
              <a:ext cx="1808518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字库生成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551680" y="2494436"/>
            <a:ext cx="2327891" cy="444187"/>
            <a:chOff x="814328" y="3219334"/>
            <a:chExt cx="2266829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3" name="组合 92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7" name="圆角矩形 52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53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6" name="椭圆 95"/>
              <p:cNvSpPr/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49"/>
            <p:cNvSpPr txBox="1"/>
            <p:nvPr/>
          </p:nvSpPr>
          <p:spPr>
            <a:xfrm>
              <a:off x="1183671" y="3331792"/>
              <a:ext cx="1847692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前端界面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16268" y="5170871"/>
            <a:ext cx="2327891" cy="444187"/>
            <a:chOff x="814328" y="3219334"/>
            <a:chExt cx="2266828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0" name="组合 99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4" name="圆角矩形 60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61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57"/>
            <p:cNvSpPr txBox="1"/>
            <p:nvPr/>
          </p:nvSpPr>
          <p:spPr>
            <a:xfrm>
              <a:off x="1085352" y="3345963"/>
              <a:ext cx="1926671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团队合作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10036348" y="2928657"/>
            <a:ext cx="1698901" cy="1620807"/>
            <a:chOff x="3197225" y="3458369"/>
            <a:chExt cx="533400" cy="487363"/>
          </a:xfrm>
          <a:solidFill>
            <a:srgbClr val="92D050"/>
          </a:solidFill>
        </p:grpSpPr>
        <p:sp>
          <p:nvSpPr>
            <p:cNvPr id="107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  <p:sp>
          <p:nvSpPr>
            <p:cNvPr id="108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75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25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5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7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51" grpId="0" animBg="1"/>
      <p:bldP spid="52" grpId="0" animBg="1"/>
      <p:bldP spid="53" grpId="0" animBg="1"/>
      <p:bldP spid="57" grpId="0"/>
      <p:bldP spid="58" grpId="0"/>
      <p:bldP spid="59" grpId="0"/>
      <p:bldP spid="67" grpId="0" animBg="1"/>
      <p:bldP spid="68" grpId="0" animBg="1"/>
      <p:bldP spid="69" grpId="0" animBg="1"/>
      <p:bldP spid="70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6"/>
          <p:cNvSpPr/>
          <p:nvPr/>
        </p:nvSpPr>
        <p:spPr>
          <a:xfrm>
            <a:off x="170913" y="1951869"/>
            <a:ext cx="1534886" cy="963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7"/>
          <p:cNvSpPr/>
          <p:nvPr/>
        </p:nvSpPr>
        <p:spPr>
          <a:xfrm>
            <a:off x="2486772" y="3418165"/>
            <a:ext cx="1534886" cy="96338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4802792" y="4829951"/>
            <a:ext cx="1534886" cy="9633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角上箭头 12"/>
          <p:cNvSpPr/>
          <p:nvPr/>
        </p:nvSpPr>
        <p:spPr>
          <a:xfrm rot="5400000">
            <a:off x="1470166" y="2959498"/>
            <a:ext cx="728241" cy="1015307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13"/>
          <p:cNvSpPr/>
          <p:nvPr/>
        </p:nvSpPr>
        <p:spPr>
          <a:xfrm rot="5400000">
            <a:off x="3749448" y="4390883"/>
            <a:ext cx="728241" cy="1015307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899987" y="1909993"/>
            <a:ext cx="7111933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深度学习生成对抗网络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STYLEGAN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模型生成字库中不存在的字，使其风格与原风格相一致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9047" y="3449425"/>
            <a:ext cx="6779420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字库生成系统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通过笔划拆分、风格特征度分析进行笔划组合，部首组合与独体字选取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19248" y="4734213"/>
            <a:ext cx="56006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前端界面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为了更好展示项目成果，美化并突出项目特点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35" y="5440680"/>
            <a:ext cx="12653645" cy="1417320"/>
          </a:xfrm>
          <a:custGeom>
            <a:avLst/>
            <a:gdLst>
              <a:gd name="connsiteX0" fmla="*/ 2625605 w 12111548"/>
              <a:gd name="connsiteY0" fmla="*/ 0 h 1448470"/>
              <a:gd name="connsiteX1" fmla="*/ 9658060 w 12111548"/>
              <a:gd name="connsiteY1" fmla="*/ 0 h 1448470"/>
              <a:gd name="connsiteX2" fmla="*/ 12111548 w 12111548"/>
              <a:gd name="connsiteY2" fmla="*/ 1448470 h 1448470"/>
              <a:gd name="connsiteX3" fmla="*/ 0 w 12111548"/>
              <a:gd name="connsiteY3" fmla="*/ 1448470 h 1448470"/>
              <a:gd name="connsiteX4" fmla="*/ 0 w 12111548"/>
              <a:gd name="connsiteY4" fmla="*/ 1200134 h 144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48" h="1448470">
                <a:moveTo>
                  <a:pt x="2625605" y="0"/>
                </a:moveTo>
                <a:lnTo>
                  <a:pt x="9658060" y="0"/>
                </a:lnTo>
                <a:lnTo>
                  <a:pt x="12111548" y="1448470"/>
                </a:lnTo>
                <a:lnTo>
                  <a:pt x="0" y="1448470"/>
                </a:lnTo>
                <a:lnTo>
                  <a:pt x="0" y="1200134"/>
                </a:lnTo>
                <a:close/>
              </a:path>
            </a:pathLst>
          </a:custGeom>
          <a:gradFill>
            <a:gsLst>
              <a:gs pos="0">
                <a:srgbClr val="023181">
                  <a:alpha val="3000"/>
                </a:srgbClr>
              </a:gs>
              <a:gs pos="100000">
                <a:schemeClr val="accent1">
                  <a:alpha val="8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iconfont-11253-5325649"/>
          <p:cNvSpPr/>
          <p:nvPr/>
        </p:nvSpPr>
        <p:spPr>
          <a:xfrm>
            <a:off x="5416685" y="1927818"/>
            <a:ext cx="1352594" cy="1043857"/>
          </a:xfrm>
          <a:custGeom>
            <a:avLst/>
            <a:gdLst>
              <a:gd name="T0" fmla="*/ 4314 w 10001"/>
              <a:gd name="T1" fmla="*/ 444 h 7830"/>
              <a:gd name="T2" fmla="*/ 8740 w 10001"/>
              <a:gd name="T3" fmla="*/ 1260 h 7830"/>
              <a:gd name="T4" fmla="*/ 9757 w 10001"/>
              <a:gd name="T5" fmla="*/ 1361 h 7830"/>
              <a:gd name="T6" fmla="*/ 10001 w 10001"/>
              <a:gd name="T7" fmla="*/ 4964 h 7830"/>
              <a:gd name="T8" fmla="*/ 9157 w 10001"/>
              <a:gd name="T9" fmla="*/ 5206 h 7830"/>
              <a:gd name="T10" fmla="*/ 8791 w 10001"/>
              <a:gd name="T11" fmla="*/ 5399 h 7830"/>
              <a:gd name="T12" fmla="*/ 5454 w 10001"/>
              <a:gd name="T13" fmla="*/ 1494 h 7830"/>
              <a:gd name="T14" fmla="*/ 3642 w 10001"/>
              <a:gd name="T15" fmla="*/ 2251 h 7830"/>
              <a:gd name="T16" fmla="*/ 2504 w 10001"/>
              <a:gd name="T17" fmla="*/ 1868 h 7830"/>
              <a:gd name="T18" fmla="*/ 295 w 10001"/>
              <a:gd name="T19" fmla="*/ 5196 h 7830"/>
              <a:gd name="T20" fmla="*/ 1180 w 10001"/>
              <a:gd name="T21" fmla="*/ 4752 h 7830"/>
              <a:gd name="T22" fmla="*/ 2797 w 10001"/>
              <a:gd name="T23" fmla="*/ 5095 h 7830"/>
              <a:gd name="T24" fmla="*/ 3988 w 10001"/>
              <a:gd name="T25" fmla="*/ 6155 h 7830"/>
              <a:gd name="T26" fmla="*/ 4639 w 10001"/>
              <a:gd name="T27" fmla="*/ 7567 h 7830"/>
              <a:gd name="T28" fmla="*/ 4588 w 10001"/>
              <a:gd name="T29" fmla="*/ 7669 h 7830"/>
              <a:gd name="T30" fmla="*/ 5411 w 10001"/>
              <a:gd name="T31" fmla="*/ 7134 h 7830"/>
              <a:gd name="T32" fmla="*/ 5421 w 10001"/>
              <a:gd name="T33" fmla="*/ 7124 h 7830"/>
              <a:gd name="T34" fmla="*/ 6154 w 10001"/>
              <a:gd name="T35" fmla="*/ 7234 h 7830"/>
              <a:gd name="T36" fmla="*/ 6367 w 10001"/>
              <a:gd name="T37" fmla="*/ 6689 h 7830"/>
              <a:gd name="T38" fmla="*/ 6419 w 10001"/>
              <a:gd name="T39" fmla="*/ 6729 h 7830"/>
              <a:gd name="T40" fmla="*/ 7334 w 10001"/>
              <a:gd name="T41" fmla="*/ 6264 h 7830"/>
              <a:gd name="T42" fmla="*/ 7344 w 10001"/>
              <a:gd name="T43" fmla="*/ 6255 h 7830"/>
              <a:gd name="T44" fmla="*/ 8036 w 10001"/>
              <a:gd name="T45" fmla="*/ 6376 h 7830"/>
              <a:gd name="T46" fmla="*/ 8159 w 10001"/>
              <a:gd name="T47" fmla="*/ 5569 h 7830"/>
              <a:gd name="T48" fmla="*/ 5199 w 10001"/>
              <a:gd name="T49" fmla="*/ 1998 h 7830"/>
              <a:gd name="T50" fmla="*/ 3825 w 10001"/>
              <a:gd name="T51" fmla="*/ 2674 h 7830"/>
              <a:gd name="T52" fmla="*/ 1984 w 10001"/>
              <a:gd name="T53" fmla="*/ 2270 h 7830"/>
              <a:gd name="T54" fmla="*/ 2024 w 10001"/>
              <a:gd name="T55" fmla="*/ 1393 h 7830"/>
              <a:gd name="T56" fmla="*/ 244 w 10001"/>
              <a:gd name="T57" fmla="*/ 1383 h 7830"/>
              <a:gd name="T58" fmla="*/ 0 w 10001"/>
              <a:gd name="T59" fmla="*/ 4975 h 7830"/>
              <a:gd name="T60" fmla="*/ 2126 w 10001"/>
              <a:gd name="T61" fmla="*/ 4954 h 7830"/>
              <a:gd name="T62" fmla="*/ 1180 w 10001"/>
              <a:gd name="T63" fmla="*/ 5509 h 7830"/>
              <a:gd name="T64" fmla="*/ 1251 w 10001"/>
              <a:gd name="T65" fmla="*/ 6134 h 7830"/>
              <a:gd name="T66" fmla="*/ 1801 w 10001"/>
              <a:gd name="T67" fmla="*/ 6214 h 7830"/>
              <a:gd name="T68" fmla="*/ 1831 w 10001"/>
              <a:gd name="T69" fmla="*/ 6244 h 7830"/>
              <a:gd name="T70" fmla="*/ 2035 w 10001"/>
              <a:gd name="T71" fmla="*/ 6708 h 7830"/>
              <a:gd name="T72" fmla="*/ 2554 w 10001"/>
              <a:gd name="T73" fmla="*/ 6768 h 7830"/>
              <a:gd name="T74" fmla="*/ 2726 w 10001"/>
              <a:gd name="T75" fmla="*/ 7181 h 7830"/>
              <a:gd name="T76" fmla="*/ 3245 w 10001"/>
              <a:gd name="T77" fmla="*/ 7241 h 7830"/>
              <a:gd name="T78" fmla="*/ 3275 w 10001"/>
              <a:gd name="T79" fmla="*/ 7261 h 7830"/>
              <a:gd name="T80" fmla="*/ 3468 w 10001"/>
              <a:gd name="T81" fmla="*/ 7554 h 7830"/>
              <a:gd name="T82" fmla="*/ 4150 w 10001"/>
              <a:gd name="T83" fmla="*/ 7423 h 7830"/>
              <a:gd name="T84" fmla="*/ 4130 w 10001"/>
              <a:gd name="T85" fmla="*/ 6736 h 7830"/>
              <a:gd name="T86" fmla="*/ 3611 w 10001"/>
              <a:gd name="T87" fmla="*/ 6645 h 7830"/>
              <a:gd name="T88" fmla="*/ 3184 w 10001"/>
              <a:gd name="T89" fmla="*/ 6161 h 7830"/>
              <a:gd name="T90" fmla="*/ 2949 w 10001"/>
              <a:gd name="T91" fmla="*/ 6141 h 7830"/>
              <a:gd name="T92" fmla="*/ 2319 w 10001"/>
              <a:gd name="T93" fmla="*/ 5576 h 7830"/>
              <a:gd name="T94" fmla="*/ 2126 w 10001"/>
              <a:gd name="T95" fmla="*/ 4954 h 7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01" h="7830">
                <a:moveTo>
                  <a:pt x="2574" y="1755"/>
                </a:moveTo>
                <a:lnTo>
                  <a:pt x="4314" y="444"/>
                </a:lnTo>
                <a:cubicBezTo>
                  <a:pt x="4791" y="91"/>
                  <a:pt x="5422" y="0"/>
                  <a:pt x="5972" y="211"/>
                </a:cubicBezTo>
                <a:lnTo>
                  <a:pt x="8740" y="1260"/>
                </a:lnTo>
                <a:cubicBezTo>
                  <a:pt x="8924" y="1331"/>
                  <a:pt x="9116" y="1361"/>
                  <a:pt x="9300" y="1361"/>
                </a:cubicBezTo>
                <a:lnTo>
                  <a:pt x="9757" y="1361"/>
                </a:lnTo>
                <a:cubicBezTo>
                  <a:pt x="9890" y="1361"/>
                  <a:pt x="10001" y="1463"/>
                  <a:pt x="10001" y="1594"/>
                </a:cubicBezTo>
                <a:lnTo>
                  <a:pt x="10001" y="4964"/>
                </a:lnTo>
                <a:cubicBezTo>
                  <a:pt x="10001" y="5095"/>
                  <a:pt x="9889" y="5206"/>
                  <a:pt x="9757" y="5206"/>
                </a:cubicBezTo>
                <a:lnTo>
                  <a:pt x="9157" y="5206"/>
                </a:lnTo>
                <a:cubicBezTo>
                  <a:pt x="9076" y="5206"/>
                  <a:pt x="8985" y="5236"/>
                  <a:pt x="8924" y="5288"/>
                </a:cubicBezTo>
                <a:lnTo>
                  <a:pt x="8791" y="5399"/>
                </a:lnTo>
                <a:cubicBezTo>
                  <a:pt x="8761" y="5429"/>
                  <a:pt x="8710" y="5419"/>
                  <a:pt x="8679" y="5389"/>
                </a:cubicBezTo>
                <a:lnTo>
                  <a:pt x="5454" y="1494"/>
                </a:lnTo>
                <a:cubicBezTo>
                  <a:pt x="5372" y="1393"/>
                  <a:pt x="5230" y="1373"/>
                  <a:pt x="5117" y="1434"/>
                </a:cubicBezTo>
                <a:lnTo>
                  <a:pt x="3642" y="2251"/>
                </a:lnTo>
                <a:cubicBezTo>
                  <a:pt x="3347" y="2413"/>
                  <a:pt x="2991" y="2433"/>
                  <a:pt x="2676" y="2301"/>
                </a:cubicBezTo>
                <a:cubicBezTo>
                  <a:pt x="2514" y="2230"/>
                  <a:pt x="2432" y="2039"/>
                  <a:pt x="2504" y="1868"/>
                </a:cubicBezTo>
                <a:cubicBezTo>
                  <a:pt x="2502" y="1826"/>
                  <a:pt x="2532" y="1786"/>
                  <a:pt x="2574" y="1755"/>
                </a:cubicBezTo>
                <a:close/>
                <a:moveTo>
                  <a:pt x="295" y="5196"/>
                </a:moveTo>
                <a:lnTo>
                  <a:pt x="814" y="5196"/>
                </a:lnTo>
                <a:lnTo>
                  <a:pt x="1180" y="4752"/>
                </a:lnTo>
                <a:cubicBezTo>
                  <a:pt x="1505" y="4359"/>
                  <a:pt x="2095" y="4309"/>
                  <a:pt x="2492" y="4631"/>
                </a:cubicBezTo>
                <a:cubicBezTo>
                  <a:pt x="2635" y="4752"/>
                  <a:pt x="2746" y="4914"/>
                  <a:pt x="2797" y="5095"/>
                </a:cubicBezTo>
                <a:cubicBezTo>
                  <a:pt x="3112" y="5176"/>
                  <a:pt x="3358" y="5417"/>
                  <a:pt x="3449" y="5731"/>
                </a:cubicBezTo>
                <a:cubicBezTo>
                  <a:pt x="3672" y="5801"/>
                  <a:pt x="3876" y="5944"/>
                  <a:pt x="3988" y="6155"/>
                </a:cubicBezTo>
                <a:cubicBezTo>
                  <a:pt x="4181" y="6185"/>
                  <a:pt x="4364" y="6276"/>
                  <a:pt x="4506" y="6417"/>
                </a:cubicBezTo>
                <a:cubicBezTo>
                  <a:pt x="4801" y="6730"/>
                  <a:pt x="4863" y="7195"/>
                  <a:pt x="4639" y="7567"/>
                </a:cubicBezTo>
                <a:lnTo>
                  <a:pt x="4588" y="7659"/>
                </a:lnTo>
                <a:lnTo>
                  <a:pt x="4588" y="7669"/>
                </a:lnTo>
                <a:cubicBezTo>
                  <a:pt x="4831" y="7830"/>
                  <a:pt x="5158" y="7780"/>
                  <a:pt x="5330" y="7537"/>
                </a:cubicBezTo>
                <a:cubicBezTo>
                  <a:pt x="5411" y="7416"/>
                  <a:pt x="5443" y="7275"/>
                  <a:pt x="5411" y="7134"/>
                </a:cubicBezTo>
                <a:lnTo>
                  <a:pt x="5411" y="7124"/>
                </a:lnTo>
                <a:lnTo>
                  <a:pt x="5421" y="7124"/>
                </a:lnTo>
                <a:lnTo>
                  <a:pt x="5462" y="7164"/>
                </a:lnTo>
                <a:cubicBezTo>
                  <a:pt x="5646" y="7345"/>
                  <a:pt x="5941" y="7376"/>
                  <a:pt x="6154" y="7234"/>
                </a:cubicBezTo>
                <a:cubicBezTo>
                  <a:pt x="6326" y="7112"/>
                  <a:pt x="6407" y="6901"/>
                  <a:pt x="6367" y="6699"/>
                </a:cubicBezTo>
                <a:lnTo>
                  <a:pt x="6367" y="6689"/>
                </a:lnTo>
                <a:lnTo>
                  <a:pt x="6377" y="6689"/>
                </a:lnTo>
                <a:lnTo>
                  <a:pt x="6419" y="6729"/>
                </a:lnTo>
                <a:cubicBezTo>
                  <a:pt x="6601" y="6910"/>
                  <a:pt x="6886" y="6940"/>
                  <a:pt x="7110" y="6799"/>
                </a:cubicBezTo>
                <a:cubicBezTo>
                  <a:pt x="7282" y="6678"/>
                  <a:pt x="7375" y="6466"/>
                  <a:pt x="7334" y="6264"/>
                </a:cubicBezTo>
                <a:lnTo>
                  <a:pt x="7334" y="6255"/>
                </a:lnTo>
                <a:lnTo>
                  <a:pt x="7344" y="6255"/>
                </a:lnTo>
                <a:lnTo>
                  <a:pt x="7385" y="6295"/>
                </a:lnTo>
                <a:cubicBezTo>
                  <a:pt x="7557" y="6466"/>
                  <a:pt x="7832" y="6496"/>
                  <a:pt x="8036" y="6376"/>
                </a:cubicBezTo>
                <a:cubicBezTo>
                  <a:pt x="8290" y="6225"/>
                  <a:pt x="8372" y="5903"/>
                  <a:pt x="8220" y="5650"/>
                </a:cubicBezTo>
                <a:cubicBezTo>
                  <a:pt x="8200" y="5620"/>
                  <a:pt x="8179" y="5590"/>
                  <a:pt x="8159" y="5569"/>
                </a:cubicBezTo>
                <a:lnTo>
                  <a:pt x="7834" y="5175"/>
                </a:lnTo>
                <a:lnTo>
                  <a:pt x="5199" y="1998"/>
                </a:lnTo>
                <a:cubicBezTo>
                  <a:pt x="5169" y="1968"/>
                  <a:pt x="5127" y="1958"/>
                  <a:pt x="5086" y="1978"/>
                </a:cubicBezTo>
                <a:lnTo>
                  <a:pt x="3825" y="2674"/>
                </a:lnTo>
                <a:cubicBezTo>
                  <a:pt x="3418" y="2896"/>
                  <a:pt x="2940" y="2936"/>
                  <a:pt x="2503" y="2775"/>
                </a:cubicBezTo>
                <a:cubicBezTo>
                  <a:pt x="2259" y="2694"/>
                  <a:pt x="2075" y="2503"/>
                  <a:pt x="1984" y="2270"/>
                </a:cubicBezTo>
                <a:cubicBezTo>
                  <a:pt x="1913" y="2028"/>
                  <a:pt x="1942" y="1765"/>
                  <a:pt x="2075" y="1554"/>
                </a:cubicBezTo>
                <a:cubicBezTo>
                  <a:pt x="2105" y="1494"/>
                  <a:pt x="2085" y="1423"/>
                  <a:pt x="2024" y="1393"/>
                </a:cubicBezTo>
                <a:cubicBezTo>
                  <a:pt x="2004" y="1383"/>
                  <a:pt x="1982" y="1383"/>
                  <a:pt x="1963" y="1383"/>
                </a:cubicBezTo>
                <a:lnTo>
                  <a:pt x="244" y="1383"/>
                </a:lnTo>
                <a:cubicBezTo>
                  <a:pt x="111" y="1383"/>
                  <a:pt x="0" y="1484"/>
                  <a:pt x="0" y="1615"/>
                </a:cubicBezTo>
                <a:lnTo>
                  <a:pt x="0" y="4975"/>
                </a:lnTo>
                <a:cubicBezTo>
                  <a:pt x="51" y="5095"/>
                  <a:pt x="163" y="5196"/>
                  <a:pt x="295" y="5196"/>
                </a:cubicBezTo>
                <a:close/>
                <a:moveTo>
                  <a:pt x="2126" y="4954"/>
                </a:moveTo>
                <a:cubicBezTo>
                  <a:pt x="1923" y="4843"/>
                  <a:pt x="1679" y="4894"/>
                  <a:pt x="1536" y="5075"/>
                </a:cubicBezTo>
                <a:lnTo>
                  <a:pt x="1180" y="5509"/>
                </a:lnTo>
                <a:cubicBezTo>
                  <a:pt x="1028" y="5700"/>
                  <a:pt x="1048" y="5983"/>
                  <a:pt x="1241" y="6134"/>
                </a:cubicBezTo>
                <a:lnTo>
                  <a:pt x="1251" y="6134"/>
                </a:lnTo>
                <a:lnTo>
                  <a:pt x="1303" y="6174"/>
                </a:lnTo>
                <a:cubicBezTo>
                  <a:pt x="1445" y="6285"/>
                  <a:pt x="1649" y="6295"/>
                  <a:pt x="1801" y="6214"/>
                </a:cubicBezTo>
                <a:cubicBezTo>
                  <a:pt x="1811" y="6204"/>
                  <a:pt x="1821" y="6214"/>
                  <a:pt x="1831" y="6224"/>
                </a:cubicBezTo>
                <a:lnTo>
                  <a:pt x="1831" y="6244"/>
                </a:lnTo>
                <a:cubicBezTo>
                  <a:pt x="1801" y="6405"/>
                  <a:pt x="1861" y="6576"/>
                  <a:pt x="1994" y="6678"/>
                </a:cubicBezTo>
                <a:lnTo>
                  <a:pt x="2035" y="6708"/>
                </a:lnTo>
                <a:cubicBezTo>
                  <a:pt x="2178" y="6819"/>
                  <a:pt x="2360" y="6829"/>
                  <a:pt x="2524" y="6758"/>
                </a:cubicBezTo>
                <a:cubicBezTo>
                  <a:pt x="2534" y="6748"/>
                  <a:pt x="2554" y="6758"/>
                  <a:pt x="2554" y="6768"/>
                </a:cubicBezTo>
                <a:lnTo>
                  <a:pt x="2554" y="6778"/>
                </a:lnTo>
                <a:cubicBezTo>
                  <a:pt x="2534" y="6929"/>
                  <a:pt x="2605" y="7080"/>
                  <a:pt x="2726" y="7181"/>
                </a:cubicBezTo>
                <a:lnTo>
                  <a:pt x="2756" y="7201"/>
                </a:lnTo>
                <a:cubicBezTo>
                  <a:pt x="2899" y="7313"/>
                  <a:pt x="3081" y="7333"/>
                  <a:pt x="3245" y="7241"/>
                </a:cubicBezTo>
                <a:cubicBezTo>
                  <a:pt x="3255" y="7231"/>
                  <a:pt x="3275" y="7241"/>
                  <a:pt x="3275" y="7251"/>
                </a:cubicBezTo>
                <a:lnTo>
                  <a:pt x="3275" y="7261"/>
                </a:lnTo>
                <a:cubicBezTo>
                  <a:pt x="3295" y="7373"/>
                  <a:pt x="3356" y="7474"/>
                  <a:pt x="3448" y="7544"/>
                </a:cubicBezTo>
                <a:lnTo>
                  <a:pt x="3468" y="7554"/>
                </a:lnTo>
                <a:cubicBezTo>
                  <a:pt x="3671" y="7705"/>
                  <a:pt x="3956" y="7675"/>
                  <a:pt x="4109" y="7473"/>
                </a:cubicBezTo>
                <a:cubicBezTo>
                  <a:pt x="4119" y="7453"/>
                  <a:pt x="4139" y="7433"/>
                  <a:pt x="4150" y="7423"/>
                </a:cubicBezTo>
                <a:lnTo>
                  <a:pt x="4211" y="7311"/>
                </a:lnTo>
                <a:cubicBezTo>
                  <a:pt x="4324" y="7120"/>
                  <a:pt x="4293" y="6888"/>
                  <a:pt x="4130" y="6736"/>
                </a:cubicBezTo>
                <a:cubicBezTo>
                  <a:pt x="3998" y="6615"/>
                  <a:pt x="3805" y="6585"/>
                  <a:pt x="3631" y="6655"/>
                </a:cubicBezTo>
                <a:cubicBezTo>
                  <a:pt x="3621" y="6655"/>
                  <a:pt x="3621" y="6655"/>
                  <a:pt x="3611" y="6645"/>
                </a:cubicBezTo>
                <a:lnTo>
                  <a:pt x="3611" y="6635"/>
                </a:lnTo>
                <a:cubicBezTo>
                  <a:pt x="3621" y="6393"/>
                  <a:pt x="3428" y="6181"/>
                  <a:pt x="3184" y="6161"/>
                </a:cubicBezTo>
                <a:cubicBezTo>
                  <a:pt x="3123" y="6161"/>
                  <a:pt x="3061" y="6171"/>
                  <a:pt x="3000" y="6191"/>
                </a:cubicBezTo>
                <a:cubicBezTo>
                  <a:pt x="2929" y="6201"/>
                  <a:pt x="2949" y="6141"/>
                  <a:pt x="2949" y="6141"/>
                </a:cubicBezTo>
                <a:cubicBezTo>
                  <a:pt x="3040" y="5909"/>
                  <a:pt x="2939" y="5658"/>
                  <a:pt x="2705" y="5556"/>
                </a:cubicBezTo>
                <a:cubicBezTo>
                  <a:pt x="2583" y="5506"/>
                  <a:pt x="2430" y="5516"/>
                  <a:pt x="2319" y="5576"/>
                </a:cubicBezTo>
                <a:cubicBezTo>
                  <a:pt x="2268" y="5586"/>
                  <a:pt x="2278" y="5536"/>
                  <a:pt x="2278" y="5536"/>
                </a:cubicBezTo>
                <a:cubicBezTo>
                  <a:pt x="2411" y="5348"/>
                  <a:pt x="2340" y="5075"/>
                  <a:pt x="2126" y="4954"/>
                </a:cubicBezTo>
                <a:close/>
                <a:moveTo>
                  <a:pt x="2126" y="4954"/>
                </a:move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圆角矩形 5"/>
          <p:cNvSpPr/>
          <p:nvPr/>
        </p:nvSpPr>
        <p:spPr>
          <a:xfrm>
            <a:off x="3689131" y="4818379"/>
            <a:ext cx="4771697" cy="14173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1" kern="0" dirty="0">
              <a:solidFill>
                <a:schemeClr val="accent1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lvl="0" algn="ctr" defTabSz="609600">
              <a:defRPr/>
            </a:pPr>
            <a:r>
              <a:rPr kumimoji="1" lang="zh-CN" altLang="en-US" sz="4000" b="1" kern="0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pitchFamily="34" charset="-122"/>
              </a:rPr>
              <a:t>书法字分析与生成</a:t>
            </a:r>
            <a:endParaRPr kumimoji="1" lang="zh-CN" altLang="en-US" sz="4000" b="1" kern="0" dirty="0">
              <a:solidFill>
                <a:schemeClr val="accent1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ctr" defTabSz="609600"/>
            <a:r>
              <a:rPr lang="zh-CN" altLang="en-US" sz="2400" b="1" kern="1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软件项目管理</a:t>
            </a:r>
            <a:endParaRPr lang="zh-CN" altLang="en-US" sz="2400" b="1" kern="1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오른쪽 화살표 216"/>
          <p:cNvSpPr>
            <a:spLocks noChangeArrowheads="1"/>
          </p:cNvSpPr>
          <p:nvPr/>
        </p:nvSpPr>
        <p:spPr bwMode="auto">
          <a:xfrm>
            <a:off x="2726690" y="1832293"/>
            <a:ext cx="1785938" cy="1266825"/>
          </a:xfrm>
          <a:prstGeom prst="rightArrow">
            <a:avLst>
              <a:gd name="adj1" fmla="val 55935"/>
              <a:gd name="adj2" fmla="val 500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5" name="오른쪽 화살표 218"/>
          <p:cNvSpPr>
            <a:spLocks noChangeArrowheads="1"/>
          </p:cNvSpPr>
          <p:nvPr/>
        </p:nvSpPr>
        <p:spPr bwMode="auto">
          <a:xfrm flipH="1">
            <a:off x="7703503" y="1832293"/>
            <a:ext cx="1893887" cy="1266825"/>
          </a:xfrm>
          <a:prstGeom prst="rightArrow">
            <a:avLst>
              <a:gd name="adj1" fmla="val 55935"/>
              <a:gd name="adj2" fmla="val 50068"/>
            </a:avLst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6" name="타원 219"/>
          <p:cNvSpPr>
            <a:spLocks noChangeArrowheads="1"/>
          </p:cNvSpPr>
          <p:nvPr/>
        </p:nvSpPr>
        <p:spPr bwMode="auto">
          <a:xfrm>
            <a:off x="9365615" y="1764030"/>
            <a:ext cx="1273175" cy="1274763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7" name="막힌 원호 127"/>
          <p:cNvSpPr/>
          <p:nvPr/>
        </p:nvSpPr>
        <p:spPr bwMode="auto">
          <a:xfrm rot="-5400000">
            <a:off x="4883309" y="1334612"/>
            <a:ext cx="2370137" cy="2368550"/>
          </a:xfrm>
          <a:custGeom>
            <a:avLst/>
            <a:gdLst>
              <a:gd name="T0" fmla="*/ 0 w 2369150"/>
              <a:gd name="T1" fmla="*/ 1184274 h 2369152"/>
              <a:gd name="T2" fmla="*/ 0 w 2369150"/>
              <a:gd name="T3" fmla="*/ 1184274 h 2369152"/>
              <a:gd name="T4" fmla="*/ 1185069 w 2369150"/>
              <a:gd name="T5" fmla="*/ 0 h 2369152"/>
              <a:gd name="T6" fmla="*/ 2370136 w 2369150"/>
              <a:gd name="T7" fmla="*/ 1184273 h 2369152"/>
              <a:gd name="T8" fmla="*/ 1910876 w 2369150"/>
              <a:gd name="T9" fmla="*/ 1184273 h 2369152"/>
              <a:gd name="T10" fmla="*/ 1910875 w 2369150"/>
              <a:gd name="T11" fmla="*/ 1184273 h 2369152"/>
              <a:gd name="T12" fmla="*/ 1185069 w 2369150"/>
              <a:gd name="T13" fmla="*/ 458953 h 2369152"/>
              <a:gd name="T14" fmla="*/ 459261 w 2369150"/>
              <a:gd name="T15" fmla="*/ 1184274 h 2369152"/>
              <a:gd name="T16" fmla="*/ 0 w 2369150"/>
              <a:gd name="T17" fmla="*/ 1184274 h 2369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9150"/>
              <a:gd name="T28" fmla="*/ 0 h 2369152"/>
              <a:gd name="T29" fmla="*/ 2369150 w 2369150"/>
              <a:gd name="T30" fmla="*/ 1184575 h 2369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9150" h="2369152">
                <a:moveTo>
                  <a:pt x="0" y="1184575"/>
                </a:moveTo>
                <a:lnTo>
                  <a:pt x="0" y="1184575"/>
                </a:lnTo>
                <a:cubicBezTo>
                  <a:pt x="0" y="530352"/>
                  <a:pt x="530352" y="0"/>
                  <a:pt x="1184575" y="0"/>
                </a:cubicBezTo>
                <a:cubicBezTo>
                  <a:pt x="1838796" y="0"/>
                  <a:pt x="2369148" y="530351"/>
                  <a:pt x="2369149" y="1184574"/>
                </a:cubicBezTo>
                <a:lnTo>
                  <a:pt x="1910080" y="1184574"/>
                </a:lnTo>
                <a:lnTo>
                  <a:pt x="1910079" y="1184574"/>
                </a:lnTo>
                <a:cubicBezTo>
                  <a:pt x="1910078" y="783888"/>
                  <a:pt x="1585259" y="459070"/>
                  <a:pt x="1184575" y="459070"/>
                </a:cubicBezTo>
                <a:cubicBezTo>
                  <a:pt x="783890" y="459070"/>
                  <a:pt x="459070" y="783889"/>
                  <a:pt x="459070" y="1184575"/>
                </a:cubicBezTo>
                <a:lnTo>
                  <a:pt x="0" y="1184575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45000"/>
                </a:srgbClr>
              </a:gs>
              <a:gs pos="50000">
                <a:srgbClr val="FFFFFF">
                  <a:alpha val="225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타원 217"/>
          <p:cNvSpPr>
            <a:spLocks noChangeArrowheads="1"/>
          </p:cNvSpPr>
          <p:nvPr/>
        </p:nvSpPr>
        <p:spPr bwMode="auto">
          <a:xfrm>
            <a:off x="1569403" y="1827530"/>
            <a:ext cx="1273175" cy="12747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9" name="막힌 원호 225"/>
          <p:cNvSpPr/>
          <p:nvPr/>
        </p:nvSpPr>
        <p:spPr bwMode="auto">
          <a:xfrm rot="5400000">
            <a:off x="4870608" y="1226662"/>
            <a:ext cx="2436813" cy="2444750"/>
          </a:xfrm>
          <a:custGeom>
            <a:avLst/>
            <a:gdLst>
              <a:gd name="T0" fmla="*/ 7 w 2436720"/>
              <a:gd name="T1" fmla="*/ 1226596 h 2444258"/>
              <a:gd name="T2" fmla="*/ 7 w 2436720"/>
              <a:gd name="T3" fmla="*/ 1226595 h 2444258"/>
              <a:gd name="T4" fmla="*/ 0 w 2436720"/>
              <a:gd name="T5" fmla="*/ 1222375 h 2444258"/>
              <a:gd name="T6" fmla="*/ 1218407 w 2436720"/>
              <a:gd name="T7" fmla="*/ 0 h 2444258"/>
              <a:gd name="T8" fmla="*/ 2436733 w 2436720"/>
              <a:gd name="T9" fmla="*/ 1208454 h 2444258"/>
              <a:gd name="T10" fmla="*/ 1964657 w 2436720"/>
              <a:gd name="T11" fmla="*/ 1213848 h 2444258"/>
              <a:gd name="T12" fmla="*/ 1964656 w 2436720"/>
              <a:gd name="T13" fmla="*/ 1213848 h 2444258"/>
              <a:gd name="T14" fmla="*/ 1218407 w 2436720"/>
              <a:gd name="T15" fmla="*/ 472185 h 2444258"/>
              <a:gd name="T16" fmla="*/ 472108 w 2436720"/>
              <a:gd name="T17" fmla="*/ 1222375 h 2444258"/>
              <a:gd name="T18" fmla="*/ 472112 w 2436720"/>
              <a:gd name="T19" fmla="*/ 1224961 h 2444258"/>
              <a:gd name="T20" fmla="*/ 7 w 2436720"/>
              <a:gd name="T21" fmla="*/ 1226596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6720"/>
              <a:gd name="T34" fmla="*/ 0 h 2444258"/>
              <a:gd name="T35" fmla="*/ 2436641 w 2436720"/>
              <a:gd name="T36" fmla="*/ 1226349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6720" h="2444258">
                <a:moveTo>
                  <a:pt x="7" y="1226349"/>
                </a:moveTo>
                <a:lnTo>
                  <a:pt x="7" y="1226348"/>
                </a:lnTo>
                <a:cubicBezTo>
                  <a:pt x="2" y="1224942"/>
                  <a:pt x="0" y="1223535"/>
                  <a:pt x="0" y="1222129"/>
                </a:cubicBezTo>
                <a:cubicBezTo>
                  <a:pt x="0" y="547165"/>
                  <a:pt x="545478" y="0"/>
                  <a:pt x="1218360" y="0"/>
                </a:cubicBezTo>
                <a:cubicBezTo>
                  <a:pt x="1885829" y="0"/>
                  <a:pt x="2429039" y="538720"/>
                  <a:pt x="2436640" y="1208211"/>
                </a:cubicBezTo>
                <a:lnTo>
                  <a:pt x="1964582" y="1213604"/>
                </a:lnTo>
                <a:lnTo>
                  <a:pt x="1964581" y="1213604"/>
                </a:lnTo>
                <a:cubicBezTo>
                  <a:pt x="1959934" y="802720"/>
                  <a:pt x="1627204" y="472090"/>
                  <a:pt x="1218360" y="472090"/>
                </a:cubicBezTo>
                <a:cubicBezTo>
                  <a:pt x="806206" y="472090"/>
                  <a:pt x="472090" y="807893"/>
                  <a:pt x="472090" y="1222129"/>
                </a:cubicBezTo>
                <a:cubicBezTo>
                  <a:pt x="472090" y="1222990"/>
                  <a:pt x="472091" y="1223852"/>
                  <a:pt x="472094" y="1224714"/>
                </a:cubicBezTo>
                <a:lnTo>
                  <a:pt x="7" y="1226349"/>
                </a:lnTo>
                <a:close/>
              </a:path>
            </a:pathLst>
          </a:cu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1476490" y="2288064"/>
            <a:ext cx="13731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书法字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9265603" y="2251135"/>
            <a:ext cx="13731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下箭头 8"/>
          <p:cNvSpPr/>
          <p:nvPr/>
        </p:nvSpPr>
        <p:spPr>
          <a:xfrm>
            <a:off x="5741035" y="3923030"/>
            <a:ext cx="730250" cy="746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-107950" y="5403850"/>
            <a:ext cx="2498090" cy="1138555"/>
          </a:xfrm>
          <a:prstGeom prst="line">
            <a:avLst/>
          </a:prstGeom>
          <a:ln w="28575" cmpd="sng">
            <a:gradFill>
              <a:gsLst>
                <a:gs pos="0">
                  <a:srgbClr val="023181">
                    <a:alpha val="0"/>
                  </a:srgbClr>
                </a:gs>
                <a:gs pos="100000">
                  <a:srgbClr val="023181">
                    <a:alpha val="100000"/>
                  </a:srgbClr>
                </a:gs>
              </a:gsLst>
              <a:lin ang="135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10226040" y="5327650"/>
            <a:ext cx="2045970" cy="1172210"/>
          </a:xfrm>
          <a:prstGeom prst="line">
            <a:avLst/>
          </a:prstGeom>
          <a:ln w="28575" cmpd="sng">
            <a:gradFill>
              <a:gsLst>
                <a:gs pos="0">
                  <a:srgbClr val="023181">
                    <a:alpha val="0"/>
                  </a:srgbClr>
                </a:gs>
                <a:gs pos="100000">
                  <a:srgbClr val="023181">
                    <a:alpha val="100000"/>
                  </a:srgbClr>
                </a:gs>
              </a:gsLst>
              <a:lin ang="135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막힌 원호 224"/>
          <p:cNvSpPr/>
          <p:nvPr/>
        </p:nvSpPr>
        <p:spPr bwMode="auto">
          <a:xfrm rot="-5400000">
            <a:off x="4870609" y="1223486"/>
            <a:ext cx="2444750" cy="2446338"/>
          </a:xfrm>
          <a:custGeom>
            <a:avLst/>
            <a:gdLst>
              <a:gd name="T0" fmla="*/ 132 w 2444256"/>
              <a:gd name="T1" fmla="*/ 1241162 h 2444258"/>
              <a:gd name="T2" fmla="*/ 132 w 2444256"/>
              <a:gd name="T3" fmla="*/ 1241161 h 2444258"/>
              <a:gd name="T4" fmla="*/ 0 w 2444256"/>
              <a:gd name="T5" fmla="*/ 1223169 h 2444258"/>
              <a:gd name="T6" fmla="*/ 1222375 w 2444256"/>
              <a:gd name="T7" fmla="*/ 0 h 2444258"/>
              <a:gd name="T8" fmla="*/ 2444737 w 2444256"/>
              <a:gd name="T9" fmla="*/ 1217592 h 2444258"/>
              <a:gd name="T10" fmla="*/ 1971903 w 2444256"/>
              <a:gd name="T11" fmla="*/ 1219750 h 2444258"/>
              <a:gd name="T12" fmla="*/ 1971903 w 2444256"/>
              <a:gd name="T13" fmla="*/ 1219749 h 2444258"/>
              <a:gd name="T14" fmla="*/ 1222376 w 2444256"/>
              <a:gd name="T15" fmla="*/ 473146 h 2444258"/>
              <a:gd name="T16" fmla="*/ 472841 w 2444256"/>
              <a:gd name="T17" fmla="*/ 1223169 h 2444258"/>
              <a:gd name="T18" fmla="*/ 472922 w 2444256"/>
              <a:gd name="T19" fmla="*/ 1234201 h 2444258"/>
              <a:gd name="T20" fmla="*/ 132 w 2444256"/>
              <a:gd name="T21" fmla="*/ 1241162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44256"/>
              <a:gd name="T34" fmla="*/ 0 h 2444258"/>
              <a:gd name="T35" fmla="*/ 2444243 w 2444256"/>
              <a:gd name="T36" fmla="*/ 1240107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44256" h="2444258">
                <a:moveTo>
                  <a:pt x="132" y="1240107"/>
                </a:moveTo>
                <a:lnTo>
                  <a:pt x="132" y="1240106"/>
                </a:lnTo>
                <a:cubicBezTo>
                  <a:pt x="44" y="1234114"/>
                  <a:pt x="0" y="1228121"/>
                  <a:pt x="0" y="1222129"/>
                </a:cubicBezTo>
                <a:cubicBezTo>
                  <a:pt x="0" y="547165"/>
                  <a:pt x="547165" y="0"/>
                  <a:pt x="1222128" y="0"/>
                </a:cubicBezTo>
                <a:cubicBezTo>
                  <a:pt x="1894916" y="0"/>
                  <a:pt x="2441176" y="543776"/>
                  <a:pt x="2444243" y="1216557"/>
                </a:cubicBezTo>
                <a:lnTo>
                  <a:pt x="1971505" y="1218713"/>
                </a:lnTo>
                <a:lnTo>
                  <a:pt x="1971505" y="1218712"/>
                </a:lnTo>
                <a:cubicBezTo>
                  <a:pt x="1969624" y="806176"/>
                  <a:pt x="1634668" y="472744"/>
                  <a:pt x="1222129" y="472744"/>
                </a:cubicBezTo>
                <a:cubicBezTo>
                  <a:pt x="808255" y="472744"/>
                  <a:pt x="472745" y="808255"/>
                  <a:pt x="472745" y="1222129"/>
                </a:cubicBezTo>
                <a:cubicBezTo>
                  <a:pt x="472745" y="1225803"/>
                  <a:pt x="472772" y="1229478"/>
                  <a:pt x="472826" y="1233152"/>
                </a:cubicBezTo>
                <a:lnTo>
                  <a:pt x="132" y="124010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  <p:bldP spid="42" grpId="0" animBg="1"/>
      <p:bldP spid="42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59207" y="41186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727835" y="854075"/>
            <a:ext cx="8258175" cy="45656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"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项目计划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14375" lvl="1" indent="-325755" fontAlgn="ctr">
              <a:lnSpc>
                <a:spcPct val="130000"/>
              </a:lnSpc>
              <a:buFont typeface="Wingdings" panose="05000000000000000000" pitchFamily="2" charset="2"/>
              <a:buChar char="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727342" y="3462844"/>
            <a:ext cx="8185215" cy="24140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2595" y="1631950"/>
            <a:ext cx="10953750" cy="494347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>
            <a:spLocks noChangeAspect="1"/>
          </p:cNvSpPr>
          <p:nvPr/>
        </p:nvSpPr>
        <p:spPr>
          <a:xfrm>
            <a:off x="2052638" y="1655763"/>
            <a:ext cx="3527425" cy="3529012"/>
          </a:xfrm>
          <a:prstGeom prst="ellipse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0" y="1320800"/>
            <a:ext cx="1533525" cy="2519363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9975" y="3683000"/>
            <a:ext cx="714375" cy="7159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95375" y="4700588"/>
            <a:ext cx="1196975" cy="119697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702" name="文本框 14"/>
          <p:cNvSpPr>
            <a:spLocks noChangeArrowheads="1"/>
          </p:cNvSpPr>
          <p:nvPr/>
        </p:nvSpPr>
        <p:spPr bwMode="auto">
          <a:xfrm>
            <a:off x="6645275" y="2593975"/>
            <a:ext cx="4699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 b="1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</a:t>
            </a:r>
            <a:endParaRPr lang="en-US" altLang="en-US" sz="8800" b="1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5"/>
          <p:cNvSpPr>
            <a:spLocks noChangeArrowheads="1"/>
          </p:cNvSpPr>
          <p:nvPr/>
        </p:nvSpPr>
        <p:spPr bwMode="auto">
          <a:xfrm>
            <a:off x="7397750" y="4295775"/>
            <a:ext cx="319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/>
            <a:r>
              <a:rPr 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THANK</a:t>
            </a:r>
            <a:r>
              <a:rPr lang="zh-CN" alt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      </a:t>
            </a:r>
            <a:r>
              <a:rPr 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YOU</a:t>
            </a:r>
            <a:endParaRPr lang="zh-CN" altLang="en-US" sz="1050" noProof="1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292850" y="4138613"/>
            <a:ext cx="5334000" cy="0"/>
          </a:xfrm>
          <a:prstGeom prst="line">
            <a:avLst/>
          </a:prstGeom>
          <a:ln w="12700">
            <a:solidFill>
              <a:srgbClr val="1E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ISLIDE.TEMPLATE" val="https://www.islide.cc;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2.xml><?xml version="1.0" encoding="utf-8"?>
<p:tagLst xmlns:p="http://schemas.openxmlformats.org/presentationml/2006/main">
  <p:tag name="KSO_WM_UNIT_TEXT_PART_ID_V2" val="d-2-2"/>
  <p:tag name="KSO_WM_UNIT_PRESET_TEXT" val="单击此处添加小标题:&#13;点击此处添加正文，文字是您思想的提炼，为了最终呈现发布的良好效果。请言简意赅的阐。&#13;并根据需要酌情增减文字。即便信息错综复杂，需要用更多的文字来表述。&#13;请您尽可能提炼思想的精髓。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814_1*f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13.xml><?xml version="1.0" encoding="utf-8"?>
<p:tagLst xmlns:p="http://schemas.openxmlformats.org/presentationml/2006/main">
  <p:tag name="KSO_WM_UNIT_TEXT_PART_ID_V2" val="d-3-2"/>
  <p:tag name="KSO_WM_UNIT_PRESET_TEXT" val="单击此处添加小标题:&#13;点击此处添加正文，文字是您思想的提炼，为了最终呈现发布的良好效果，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4814_1*f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115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方正小标宋简体</vt:lpstr>
      <vt:lpstr>Calibri</vt:lpstr>
      <vt:lpstr>Wingdings</vt:lpstr>
      <vt:lpstr>Times New Roman</vt:lpstr>
      <vt:lpstr>方正姚体</vt:lpstr>
      <vt:lpstr>Century Gothic</vt:lpstr>
      <vt:lpstr>Malgun Gothic</vt:lpstr>
      <vt:lpstr>Britannic Bold</vt:lpstr>
      <vt:lpstr>Aharoni</vt:lpstr>
      <vt:lpstr>Yu Gothic UI Semibold</vt:lpstr>
      <vt:lpstr>Gulim</vt:lpstr>
      <vt:lpstr>等线</vt:lpstr>
      <vt:lpstr>Arial Unicode MS</vt:lpstr>
      <vt:lpstr>等线 Light</vt:lpstr>
      <vt:lpstr>WPS-Numbers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</dc:creator>
  <cp:lastModifiedBy>WPS_1616055945</cp:lastModifiedBy>
  <cp:revision>44</cp:revision>
  <dcterms:created xsi:type="dcterms:W3CDTF">2022-03-13T02:20:00Z</dcterms:created>
  <dcterms:modified xsi:type="dcterms:W3CDTF">2022-03-24T08:16:23Z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CF8B69B1D8C24DA8B5D72AA569B6F12C</vt:lpwstr>
  </property>
  <property fmtid="{D5CDD505-2E9C-101B-9397-08002B2CF9AE}" pid="3" name="KSOProductBuildVer">
    <vt:lpwstr>2052-11.1.0.11365</vt:lpwstr>
  </property>
</Properties>
</file>