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849951" cy="2771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2674" y="1920770"/>
            <a:ext cx="5941327" cy="322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9950" y="0"/>
            <a:ext cx="4243800" cy="17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009524"/>
            <a:ext cx="4121727" cy="212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58325" y="99875"/>
            <a:ext cx="1605500" cy="16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