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1" r:id="rId4"/>
  </p:sldMasterIdLst>
  <p:notesMasterIdLst>
    <p:notesMasterId r:id="rId19"/>
  </p:notesMasterIdLst>
  <p:handoutMasterIdLst>
    <p:handoutMasterId r:id="rId20"/>
  </p:handoutMasterIdLst>
  <p:sldIdLst>
    <p:sldId id="3118" r:id="rId5"/>
    <p:sldId id="10219" r:id="rId6"/>
    <p:sldId id="3114" r:id="rId7"/>
    <p:sldId id="10243" r:id="rId8"/>
    <p:sldId id="10244" r:id="rId9"/>
    <p:sldId id="10245" r:id="rId10"/>
    <p:sldId id="10246" r:id="rId11"/>
    <p:sldId id="10247" r:id="rId12"/>
    <p:sldId id="10248" r:id="rId13"/>
    <p:sldId id="10249" r:id="rId14"/>
    <p:sldId id="10250" r:id="rId15"/>
    <p:sldId id="10251" r:id="rId16"/>
    <p:sldId id="10252" r:id="rId17"/>
    <p:sldId id="3129" r:id="rId18"/>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Segoe UI" panose="020B0502040204020203" pitchFamily="34" charset="0"/>
      <p:regular r:id="rId25"/>
      <p:bold r:id="rId26"/>
      <p:italic r:id="rId27"/>
      <p:boldItalic r:id="rId28"/>
    </p:embeddedFont>
    <p:embeddedFont>
      <p:font typeface="Segoe UI Semibold" panose="020B0702040204020203" pitchFamily="34" charset="0"/>
      <p:bold r:id="rId29"/>
      <p:boldItalic r:id="rId30"/>
    </p:embeddedFont>
  </p:embeddedFontLst>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21B1A5-D364-4F35-B9BF-77E769BA318D}">
          <p14:sldIdLst>
            <p14:sldId id="3118"/>
            <p14:sldId id="10219"/>
            <p14:sldId id="3114"/>
            <p14:sldId id="10243"/>
            <p14:sldId id="10244"/>
            <p14:sldId id="10245"/>
            <p14:sldId id="10246"/>
            <p14:sldId id="10247"/>
            <p14:sldId id="10248"/>
            <p14:sldId id="10249"/>
            <p14:sldId id="10250"/>
            <p14:sldId id="10251"/>
            <p14:sldId id="10252"/>
            <p14:sldId id="312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5DA4D28-11C9-3E50-7F4C-7C8341686F40}" name="Priyanka Sinha" initials="PS" userId="S::prsinha@microsoft.com::68167e8b-9569-43e5-b957-53628d6a718c" providerId="AD"/>
  <p188:author id="{B98CC6F6-FA85-2F0A-6046-FA25A3DEB5A1}" name="Correna Sergent" initials="CS" userId="S::cosergen@microsoft.com::408fe304-59d3-4a50-9072-d64c1db7584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ulie Neiley" initials="JN" lastIdx="7" clrIdx="0">
    <p:extLst>
      <p:ext uri="{19B8F6BF-5375-455C-9EA6-DF929625EA0E}">
        <p15:presenceInfo xmlns:p15="http://schemas.microsoft.com/office/powerpoint/2012/main" userId="S::juneiley@microsoft.com::af98ba14-8982-42eb-8fbe-118df68fa5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7CF"/>
    <a:srgbClr val="008272"/>
    <a:srgbClr val="3D3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4BFF6D-D7B5-429A-974E-DEB42BA2844E}" v="7" dt="2021-08-10T12:26:12.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390"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9" Type="http://schemas.microsoft.com/office/2018/10/relationships/authors" Target="authors.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Sinha" userId="S::prsinha@microsoft.com::68167e8b-9569-43e5-b957-53628d6a718c" providerId="AD" clId="Web-{2E1C0DBF-DF67-04CE-3CC6-322A4F07C576}"/>
    <pc:docChg chg="modSld">
      <pc:chgData name="Priyanka Sinha" userId="S::prsinha@microsoft.com::68167e8b-9569-43e5-b957-53628d6a718c" providerId="AD" clId="Web-{2E1C0DBF-DF67-04CE-3CC6-322A4F07C576}" dt="2020-11-25T07:56:07.588" v="4" actId="20577"/>
      <pc:docMkLst>
        <pc:docMk/>
      </pc:docMkLst>
      <pc:sldChg chg="modSp">
        <pc:chgData name="Priyanka Sinha" userId="S::prsinha@microsoft.com::68167e8b-9569-43e5-b957-53628d6a718c" providerId="AD" clId="Web-{2E1C0DBF-DF67-04CE-3CC6-322A4F07C576}" dt="2020-11-25T07:56:07.588" v="4" actId="20577"/>
        <pc:sldMkLst>
          <pc:docMk/>
          <pc:sldMk cId="236253066" sldId="10232"/>
        </pc:sldMkLst>
        <pc:spChg chg="mod">
          <ac:chgData name="Priyanka Sinha" userId="S::prsinha@microsoft.com::68167e8b-9569-43e5-b957-53628d6a718c" providerId="AD" clId="Web-{2E1C0DBF-DF67-04CE-3CC6-322A4F07C576}" dt="2020-11-25T07:56:07.588" v="4" actId="20577"/>
          <ac:spMkLst>
            <pc:docMk/>
            <pc:sldMk cId="236253066" sldId="10232"/>
            <ac:spMk id="46" creationId="{423E3344-0D3E-40C6-A30D-D9146C16FFD2}"/>
          </ac:spMkLst>
        </pc:spChg>
      </pc:sldChg>
    </pc:docChg>
  </pc:docChgLst>
  <pc:docChgLst>
    <pc:chgData name="Correna Sergent" userId="408fe304-59d3-4a50-9072-d64c1db7584e" providerId="ADAL" clId="{3767DB85-482D-4A0F-924B-5FE3DE3289AF}"/>
    <pc:docChg chg="custSel addSld modSld addMainMaster modSection">
      <pc:chgData name="Correna Sergent" userId="408fe304-59d3-4a50-9072-d64c1db7584e" providerId="ADAL" clId="{3767DB85-482D-4A0F-924B-5FE3DE3289AF}" dt="2021-01-25T15:09:15.381" v="16"/>
      <pc:docMkLst>
        <pc:docMk/>
      </pc:docMkLst>
      <pc:sldChg chg="modSp mod">
        <pc:chgData name="Correna Sergent" userId="408fe304-59d3-4a50-9072-d64c1db7584e" providerId="ADAL" clId="{3767DB85-482D-4A0F-924B-5FE3DE3289AF}" dt="2021-01-25T14:58:54.550" v="0" actId="20577"/>
        <pc:sldMkLst>
          <pc:docMk/>
          <pc:sldMk cId="3300356148" sldId="10222"/>
        </pc:sldMkLst>
        <pc:spChg chg="mod">
          <ac:chgData name="Correna Sergent" userId="408fe304-59d3-4a50-9072-d64c1db7584e" providerId="ADAL" clId="{3767DB85-482D-4A0F-924B-5FE3DE3289AF}" dt="2021-01-25T14:58:54.550" v="0" actId="20577"/>
          <ac:spMkLst>
            <pc:docMk/>
            <pc:sldMk cId="3300356148" sldId="10222"/>
            <ac:spMk id="11" creationId="{E5BCFD79-ACCF-4415-ABDE-04E18E58FD42}"/>
          </ac:spMkLst>
        </pc:spChg>
      </pc:sldChg>
      <pc:sldChg chg="addCm">
        <pc:chgData name="Correna Sergent" userId="408fe304-59d3-4a50-9072-d64c1db7584e" providerId="ADAL" clId="{3767DB85-482D-4A0F-924B-5FE3DE3289AF}" dt="2021-01-25T15:04:47.879" v="13"/>
        <pc:sldMkLst>
          <pc:docMk/>
          <pc:sldMk cId="1266941567" sldId="10226"/>
        </pc:sldMkLst>
      </pc:sldChg>
      <pc:sldChg chg="addCm">
        <pc:chgData name="Correna Sergent" userId="408fe304-59d3-4a50-9072-d64c1db7584e" providerId="ADAL" clId="{3767DB85-482D-4A0F-924B-5FE3DE3289AF}" dt="2021-01-25T15:09:15.381" v="16"/>
        <pc:sldMkLst>
          <pc:docMk/>
          <pc:sldMk cId="870395519" sldId="10227"/>
        </pc:sldMkLst>
      </pc:sldChg>
      <pc:sldChg chg="add">
        <pc:chgData name="Correna Sergent" userId="408fe304-59d3-4a50-9072-d64c1db7584e" providerId="ADAL" clId="{3767DB85-482D-4A0F-924B-5FE3DE3289AF}" dt="2021-01-25T15:00:03.838" v="2"/>
        <pc:sldMkLst>
          <pc:docMk/>
          <pc:sldMk cId="1933086617" sldId="10236"/>
        </pc:sldMkLst>
      </pc:sldChg>
      <pc:sldChg chg="addSp delSp modSp add mod">
        <pc:chgData name="Correna Sergent" userId="408fe304-59d3-4a50-9072-d64c1db7584e" providerId="ADAL" clId="{3767DB85-482D-4A0F-924B-5FE3DE3289AF}" dt="2021-01-25T15:08:18.283" v="15"/>
        <pc:sldMkLst>
          <pc:docMk/>
          <pc:sldMk cId="4086733965" sldId="10237"/>
        </pc:sldMkLst>
        <pc:spChg chg="add mod">
          <ac:chgData name="Correna Sergent" userId="408fe304-59d3-4a50-9072-d64c1db7584e" providerId="ADAL" clId="{3767DB85-482D-4A0F-924B-5FE3DE3289AF}" dt="2021-01-25T15:08:18.283" v="15"/>
          <ac:spMkLst>
            <pc:docMk/>
            <pc:sldMk cId="4086733965" sldId="10237"/>
            <ac:spMk id="37" creationId="{D497649F-EF0F-4288-A47F-05CFC4CE7E56}"/>
          </ac:spMkLst>
        </pc:spChg>
        <pc:spChg chg="mod">
          <ac:chgData name="Correna Sergent" userId="408fe304-59d3-4a50-9072-d64c1db7584e" providerId="ADAL" clId="{3767DB85-482D-4A0F-924B-5FE3DE3289AF}" dt="2021-01-25T15:08:18.283" v="15"/>
          <ac:spMkLst>
            <pc:docMk/>
            <pc:sldMk cId="4086733965" sldId="10237"/>
            <ac:spMk id="39" creationId="{B7488279-3ECC-439A-95CD-6832D23D365D}"/>
          </ac:spMkLst>
        </pc:spChg>
        <pc:spChg chg="mod">
          <ac:chgData name="Correna Sergent" userId="408fe304-59d3-4a50-9072-d64c1db7584e" providerId="ADAL" clId="{3767DB85-482D-4A0F-924B-5FE3DE3289AF}" dt="2021-01-25T15:08:18.283" v="15"/>
          <ac:spMkLst>
            <pc:docMk/>
            <pc:sldMk cId="4086733965" sldId="10237"/>
            <ac:spMk id="40" creationId="{A4D2FA1B-0819-480D-8DC1-6162A7BE71F6}"/>
          </ac:spMkLst>
        </pc:spChg>
        <pc:spChg chg="add mod">
          <ac:chgData name="Correna Sergent" userId="408fe304-59d3-4a50-9072-d64c1db7584e" providerId="ADAL" clId="{3767DB85-482D-4A0F-924B-5FE3DE3289AF}" dt="2021-01-25T15:08:18.283" v="15"/>
          <ac:spMkLst>
            <pc:docMk/>
            <pc:sldMk cId="4086733965" sldId="10237"/>
            <ac:spMk id="41" creationId="{DF98526F-3E6F-4B17-A1C6-1E0B9B9C98D1}"/>
          </ac:spMkLst>
        </pc:spChg>
        <pc:spChg chg="mod">
          <ac:chgData name="Correna Sergent" userId="408fe304-59d3-4a50-9072-d64c1db7584e" providerId="ADAL" clId="{3767DB85-482D-4A0F-924B-5FE3DE3289AF}" dt="2021-01-25T15:08:18.283" v="15"/>
          <ac:spMkLst>
            <pc:docMk/>
            <pc:sldMk cId="4086733965" sldId="10237"/>
            <ac:spMk id="44" creationId="{6ED37584-3DFC-4C0F-862A-AD612A5D5F40}"/>
          </ac:spMkLst>
        </pc:spChg>
        <pc:spChg chg="mod">
          <ac:chgData name="Correna Sergent" userId="408fe304-59d3-4a50-9072-d64c1db7584e" providerId="ADAL" clId="{3767DB85-482D-4A0F-924B-5FE3DE3289AF}" dt="2021-01-25T15:08:18.283" v="15"/>
          <ac:spMkLst>
            <pc:docMk/>
            <pc:sldMk cId="4086733965" sldId="10237"/>
            <ac:spMk id="45" creationId="{3ED2E472-D256-49E8-8A46-E593E262B983}"/>
          </ac:spMkLst>
        </pc:spChg>
        <pc:spChg chg="add mod">
          <ac:chgData name="Correna Sergent" userId="408fe304-59d3-4a50-9072-d64c1db7584e" providerId="ADAL" clId="{3767DB85-482D-4A0F-924B-5FE3DE3289AF}" dt="2021-01-25T15:08:18.283" v="15"/>
          <ac:spMkLst>
            <pc:docMk/>
            <pc:sldMk cId="4086733965" sldId="10237"/>
            <ac:spMk id="46" creationId="{56E1E04B-9B3D-4D17-B17A-3FCBE55F4298}"/>
          </ac:spMkLst>
        </pc:spChg>
        <pc:spChg chg="mod">
          <ac:chgData name="Correna Sergent" userId="408fe304-59d3-4a50-9072-d64c1db7584e" providerId="ADAL" clId="{3767DB85-482D-4A0F-924B-5FE3DE3289AF}" dt="2021-01-25T15:08:18.283" v="15"/>
          <ac:spMkLst>
            <pc:docMk/>
            <pc:sldMk cId="4086733965" sldId="10237"/>
            <ac:spMk id="48" creationId="{781035C2-F4F9-43A2-871C-DC24014B787A}"/>
          </ac:spMkLst>
        </pc:spChg>
        <pc:spChg chg="mod">
          <ac:chgData name="Correna Sergent" userId="408fe304-59d3-4a50-9072-d64c1db7584e" providerId="ADAL" clId="{3767DB85-482D-4A0F-924B-5FE3DE3289AF}" dt="2021-01-25T15:08:18.283" v="15"/>
          <ac:spMkLst>
            <pc:docMk/>
            <pc:sldMk cId="4086733965" sldId="10237"/>
            <ac:spMk id="49" creationId="{13A6B0C9-1DED-44E9-BC87-974A48E02294}"/>
          </ac:spMkLst>
        </pc:spChg>
        <pc:spChg chg="add mod">
          <ac:chgData name="Correna Sergent" userId="408fe304-59d3-4a50-9072-d64c1db7584e" providerId="ADAL" clId="{3767DB85-482D-4A0F-924B-5FE3DE3289AF}" dt="2021-01-25T15:08:18.283" v="15"/>
          <ac:spMkLst>
            <pc:docMk/>
            <pc:sldMk cId="4086733965" sldId="10237"/>
            <ac:spMk id="50" creationId="{5A2F6242-B77A-427D-8F86-B02BE515FB78}"/>
          </ac:spMkLst>
        </pc:spChg>
        <pc:spChg chg="add mod">
          <ac:chgData name="Correna Sergent" userId="408fe304-59d3-4a50-9072-d64c1db7584e" providerId="ADAL" clId="{3767DB85-482D-4A0F-924B-5FE3DE3289AF}" dt="2021-01-25T15:08:18.283" v="15"/>
          <ac:spMkLst>
            <pc:docMk/>
            <pc:sldMk cId="4086733965" sldId="10237"/>
            <ac:spMk id="51" creationId="{1DFBF8E9-EE7D-44C9-9DFB-45CED1FD9A27}"/>
          </ac:spMkLst>
        </pc:spChg>
        <pc:spChg chg="del">
          <ac:chgData name="Correna Sergent" userId="408fe304-59d3-4a50-9072-d64c1db7584e" providerId="ADAL" clId="{3767DB85-482D-4A0F-924B-5FE3DE3289AF}" dt="2021-01-25T15:08:05.813" v="14" actId="478"/>
          <ac:spMkLst>
            <pc:docMk/>
            <pc:sldMk cId="4086733965" sldId="10237"/>
            <ac:spMk id="55" creationId="{927A4B2D-A96F-45BD-8781-EBE38D128BCB}"/>
          </ac:spMkLst>
        </pc:spChg>
        <pc:spChg chg="add mod">
          <ac:chgData name="Correna Sergent" userId="408fe304-59d3-4a50-9072-d64c1db7584e" providerId="ADAL" clId="{3767DB85-482D-4A0F-924B-5FE3DE3289AF}" dt="2021-01-25T15:08:18.283" v="15"/>
          <ac:spMkLst>
            <pc:docMk/>
            <pc:sldMk cId="4086733965" sldId="10237"/>
            <ac:spMk id="56" creationId="{7FFC94C7-DEFE-4B65-AB06-C77EA11B5C01}"/>
          </ac:spMkLst>
        </pc:spChg>
        <pc:spChg chg="add mod">
          <ac:chgData name="Correna Sergent" userId="408fe304-59d3-4a50-9072-d64c1db7584e" providerId="ADAL" clId="{3767DB85-482D-4A0F-924B-5FE3DE3289AF}" dt="2021-01-25T15:08:18.283" v="15"/>
          <ac:spMkLst>
            <pc:docMk/>
            <pc:sldMk cId="4086733965" sldId="10237"/>
            <ac:spMk id="58" creationId="{0C74AA2F-525F-4203-849B-EC1944F56DAF}"/>
          </ac:spMkLst>
        </pc:spChg>
        <pc:spChg chg="mod">
          <ac:chgData name="Correna Sergent" userId="408fe304-59d3-4a50-9072-d64c1db7584e" providerId="ADAL" clId="{3767DB85-482D-4A0F-924B-5FE3DE3289AF}" dt="2021-01-25T15:08:18.283" v="15"/>
          <ac:spMkLst>
            <pc:docMk/>
            <pc:sldMk cId="4086733965" sldId="10237"/>
            <ac:spMk id="61" creationId="{A493B0EF-D69B-4AA9-8719-EAF019EF99D5}"/>
          </ac:spMkLst>
        </pc:spChg>
        <pc:spChg chg="mod">
          <ac:chgData name="Correna Sergent" userId="408fe304-59d3-4a50-9072-d64c1db7584e" providerId="ADAL" clId="{3767DB85-482D-4A0F-924B-5FE3DE3289AF}" dt="2021-01-25T15:08:18.283" v="15"/>
          <ac:spMkLst>
            <pc:docMk/>
            <pc:sldMk cId="4086733965" sldId="10237"/>
            <ac:spMk id="62" creationId="{66BDCF6F-DD1C-41A0-B382-A45B7676227C}"/>
          </ac:spMkLst>
        </pc:spChg>
        <pc:spChg chg="add mod">
          <ac:chgData name="Correna Sergent" userId="408fe304-59d3-4a50-9072-d64c1db7584e" providerId="ADAL" clId="{3767DB85-482D-4A0F-924B-5FE3DE3289AF}" dt="2021-01-25T15:08:18.283" v="15"/>
          <ac:spMkLst>
            <pc:docMk/>
            <pc:sldMk cId="4086733965" sldId="10237"/>
            <ac:spMk id="63" creationId="{9AFB51EB-10F4-4AF7-AD20-6990252399D3}"/>
          </ac:spMkLst>
        </pc:spChg>
        <pc:spChg chg="add mod">
          <ac:chgData name="Correna Sergent" userId="408fe304-59d3-4a50-9072-d64c1db7584e" providerId="ADAL" clId="{3767DB85-482D-4A0F-924B-5FE3DE3289AF}" dt="2021-01-25T15:08:18.283" v="15"/>
          <ac:spMkLst>
            <pc:docMk/>
            <pc:sldMk cId="4086733965" sldId="10237"/>
            <ac:spMk id="66" creationId="{5BFABC26-8E01-4B76-B254-DEC8EA16B40B}"/>
          </ac:spMkLst>
        </pc:spChg>
        <pc:spChg chg="mod">
          <ac:chgData name="Correna Sergent" userId="408fe304-59d3-4a50-9072-d64c1db7584e" providerId="ADAL" clId="{3767DB85-482D-4A0F-924B-5FE3DE3289AF}" dt="2021-01-25T15:08:18.283" v="15"/>
          <ac:spMkLst>
            <pc:docMk/>
            <pc:sldMk cId="4086733965" sldId="10237"/>
            <ac:spMk id="68" creationId="{DFA5C1FA-26D7-47CB-84E6-42DB83FE7A61}"/>
          </ac:spMkLst>
        </pc:spChg>
        <pc:spChg chg="mod">
          <ac:chgData name="Correna Sergent" userId="408fe304-59d3-4a50-9072-d64c1db7584e" providerId="ADAL" clId="{3767DB85-482D-4A0F-924B-5FE3DE3289AF}" dt="2021-01-25T15:08:18.283" v="15"/>
          <ac:spMkLst>
            <pc:docMk/>
            <pc:sldMk cId="4086733965" sldId="10237"/>
            <ac:spMk id="69" creationId="{45C73406-29B4-4A93-9E65-0A3ED06CB800}"/>
          </ac:spMkLst>
        </pc:spChg>
        <pc:spChg chg="del">
          <ac:chgData name="Correna Sergent" userId="408fe304-59d3-4a50-9072-d64c1db7584e" providerId="ADAL" clId="{3767DB85-482D-4A0F-924B-5FE3DE3289AF}" dt="2021-01-25T15:08:05.813" v="14" actId="478"/>
          <ac:spMkLst>
            <pc:docMk/>
            <pc:sldMk cId="4086733965" sldId="10237"/>
            <ac:spMk id="71" creationId="{6170B958-87A8-482B-814B-19CCC26DAB4C}"/>
          </ac:spMkLst>
        </pc:spChg>
        <pc:spChg chg="del">
          <ac:chgData name="Correna Sergent" userId="408fe304-59d3-4a50-9072-d64c1db7584e" providerId="ADAL" clId="{3767DB85-482D-4A0F-924B-5FE3DE3289AF}" dt="2021-01-25T15:08:05.813" v="14" actId="478"/>
          <ac:spMkLst>
            <pc:docMk/>
            <pc:sldMk cId="4086733965" sldId="10237"/>
            <ac:spMk id="75" creationId="{8AFFE3FC-CEEC-48AB-B656-EEFFE75038A9}"/>
          </ac:spMkLst>
        </pc:spChg>
        <pc:spChg chg="del">
          <ac:chgData name="Correna Sergent" userId="408fe304-59d3-4a50-9072-d64c1db7584e" providerId="ADAL" clId="{3767DB85-482D-4A0F-924B-5FE3DE3289AF}" dt="2021-01-25T15:08:05.813" v="14" actId="478"/>
          <ac:spMkLst>
            <pc:docMk/>
            <pc:sldMk cId="4086733965" sldId="10237"/>
            <ac:spMk id="76" creationId="{4262A224-2456-4D52-8D57-65528A5576FD}"/>
          </ac:spMkLst>
        </pc:spChg>
        <pc:spChg chg="del">
          <ac:chgData name="Correna Sergent" userId="408fe304-59d3-4a50-9072-d64c1db7584e" providerId="ADAL" clId="{3767DB85-482D-4A0F-924B-5FE3DE3289AF}" dt="2021-01-25T15:08:05.813" v="14" actId="478"/>
          <ac:spMkLst>
            <pc:docMk/>
            <pc:sldMk cId="4086733965" sldId="10237"/>
            <ac:spMk id="81" creationId="{2E685713-1440-4840-B24B-383019E0C28E}"/>
          </ac:spMkLst>
        </pc:spChg>
        <pc:spChg chg="del">
          <ac:chgData name="Correna Sergent" userId="408fe304-59d3-4a50-9072-d64c1db7584e" providerId="ADAL" clId="{3767DB85-482D-4A0F-924B-5FE3DE3289AF}" dt="2021-01-25T15:08:05.813" v="14" actId="478"/>
          <ac:spMkLst>
            <pc:docMk/>
            <pc:sldMk cId="4086733965" sldId="10237"/>
            <ac:spMk id="85" creationId="{73CDCE14-31C6-4A71-95F4-E21061E388B6}"/>
          </ac:spMkLst>
        </pc:spChg>
        <pc:spChg chg="del">
          <ac:chgData name="Correna Sergent" userId="408fe304-59d3-4a50-9072-d64c1db7584e" providerId="ADAL" clId="{3767DB85-482D-4A0F-924B-5FE3DE3289AF}" dt="2021-01-25T15:08:05.813" v="14" actId="478"/>
          <ac:spMkLst>
            <pc:docMk/>
            <pc:sldMk cId="4086733965" sldId="10237"/>
            <ac:spMk id="89" creationId="{9DBA33DB-7156-494D-ADF5-7E21399FBB51}"/>
          </ac:spMkLst>
        </pc:spChg>
        <pc:spChg chg="add mod">
          <ac:chgData name="Correna Sergent" userId="408fe304-59d3-4a50-9072-d64c1db7584e" providerId="ADAL" clId="{3767DB85-482D-4A0F-924B-5FE3DE3289AF}" dt="2021-01-25T15:08:18.283" v="15"/>
          <ac:spMkLst>
            <pc:docMk/>
            <pc:sldMk cId="4086733965" sldId="10237"/>
            <ac:spMk id="90" creationId="{010CB008-BED9-4DCD-BA65-952E348D16E5}"/>
          </ac:spMkLst>
        </pc:spChg>
        <pc:spChg chg="add mod">
          <ac:chgData name="Correna Sergent" userId="408fe304-59d3-4a50-9072-d64c1db7584e" providerId="ADAL" clId="{3767DB85-482D-4A0F-924B-5FE3DE3289AF}" dt="2021-01-25T15:08:18.283" v="15"/>
          <ac:spMkLst>
            <pc:docMk/>
            <pc:sldMk cId="4086733965" sldId="10237"/>
            <ac:spMk id="92" creationId="{B4703AFD-DFE3-4FED-B0E7-65C3B4BD274A}"/>
          </ac:spMkLst>
        </pc:spChg>
        <pc:spChg chg="mod">
          <ac:chgData name="Correna Sergent" userId="408fe304-59d3-4a50-9072-d64c1db7584e" providerId="ADAL" clId="{3767DB85-482D-4A0F-924B-5FE3DE3289AF}" dt="2021-01-25T15:08:18.283" v="15"/>
          <ac:spMkLst>
            <pc:docMk/>
            <pc:sldMk cId="4086733965" sldId="10237"/>
            <ac:spMk id="94" creationId="{0EBC9215-0E4D-4353-87D6-4A952EFFAC6E}"/>
          </ac:spMkLst>
        </pc:spChg>
        <pc:spChg chg="mod">
          <ac:chgData name="Correna Sergent" userId="408fe304-59d3-4a50-9072-d64c1db7584e" providerId="ADAL" clId="{3767DB85-482D-4A0F-924B-5FE3DE3289AF}" dt="2021-01-25T15:08:18.283" v="15"/>
          <ac:spMkLst>
            <pc:docMk/>
            <pc:sldMk cId="4086733965" sldId="10237"/>
            <ac:spMk id="95" creationId="{66DD0FD1-B5B7-41E2-8416-19F2ADA6811A}"/>
          </ac:spMkLst>
        </pc:spChg>
        <pc:spChg chg="add mod">
          <ac:chgData name="Correna Sergent" userId="408fe304-59d3-4a50-9072-d64c1db7584e" providerId="ADAL" clId="{3767DB85-482D-4A0F-924B-5FE3DE3289AF}" dt="2021-01-25T15:08:18.283" v="15"/>
          <ac:spMkLst>
            <pc:docMk/>
            <pc:sldMk cId="4086733965" sldId="10237"/>
            <ac:spMk id="96" creationId="{61F5EAE4-30B1-4C63-9C04-92195B4F744E}"/>
          </ac:spMkLst>
        </pc:spChg>
        <pc:spChg chg="del">
          <ac:chgData name="Correna Sergent" userId="408fe304-59d3-4a50-9072-d64c1db7584e" providerId="ADAL" clId="{3767DB85-482D-4A0F-924B-5FE3DE3289AF}" dt="2021-01-25T15:08:05.813" v="14" actId="478"/>
          <ac:spMkLst>
            <pc:docMk/>
            <pc:sldMk cId="4086733965" sldId="10237"/>
            <ac:spMk id="101" creationId="{5A6D54EE-FE7B-4AD6-B26F-DE646D2E2759}"/>
          </ac:spMkLst>
        </pc:spChg>
        <pc:spChg chg="del">
          <ac:chgData name="Correna Sergent" userId="408fe304-59d3-4a50-9072-d64c1db7584e" providerId="ADAL" clId="{3767DB85-482D-4A0F-924B-5FE3DE3289AF}" dt="2021-01-25T15:08:05.813" v="14" actId="478"/>
          <ac:spMkLst>
            <pc:docMk/>
            <pc:sldMk cId="4086733965" sldId="10237"/>
            <ac:spMk id="102" creationId="{9276E71A-5856-4DEE-AD0B-8796BFC8E494}"/>
          </ac:spMkLst>
        </pc:spChg>
        <pc:spChg chg="del">
          <ac:chgData name="Correna Sergent" userId="408fe304-59d3-4a50-9072-d64c1db7584e" providerId="ADAL" clId="{3767DB85-482D-4A0F-924B-5FE3DE3289AF}" dt="2021-01-25T15:08:05.813" v="14" actId="478"/>
          <ac:spMkLst>
            <pc:docMk/>
            <pc:sldMk cId="4086733965" sldId="10237"/>
            <ac:spMk id="103" creationId="{801364D9-476A-4E40-8E67-6146B82ED7C5}"/>
          </ac:spMkLst>
        </pc:spChg>
        <pc:grpChg chg="add mod">
          <ac:chgData name="Correna Sergent" userId="408fe304-59d3-4a50-9072-d64c1db7584e" providerId="ADAL" clId="{3767DB85-482D-4A0F-924B-5FE3DE3289AF}" dt="2021-01-25T15:08:18.283" v="15"/>
          <ac:grpSpMkLst>
            <pc:docMk/>
            <pc:sldMk cId="4086733965" sldId="10237"/>
            <ac:grpSpMk id="38" creationId="{EB7B1050-D9C6-40A2-A805-1D727A9FEC8A}"/>
          </ac:grpSpMkLst>
        </pc:grpChg>
        <pc:grpChg chg="add mod">
          <ac:chgData name="Correna Sergent" userId="408fe304-59d3-4a50-9072-d64c1db7584e" providerId="ADAL" clId="{3767DB85-482D-4A0F-924B-5FE3DE3289AF}" dt="2021-01-25T15:08:18.283" v="15"/>
          <ac:grpSpMkLst>
            <pc:docMk/>
            <pc:sldMk cId="4086733965" sldId="10237"/>
            <ac:grpSpMk id="43" creationId="{D90C8D32-049C-4726-B675-8BE1759132B0}"/>
          </ac:grpSpMkLst>
        </pc:grpChg>
        <pc:grpChg chg="add mod">
          <ac:chgData name="Correna Sergent" userId="408fe304-59d3-4a50-9072-d64c1db7584e" providerId="ADAL" clId="{3767DB85-482D-4A0F-924B-5FE3DE3289AF}" dt="2021-01-25T15:08:18.283" v="15"/>
          <ac:grpSpMkLst>
            <pc:docMk/>
            <pc:sldMk cId="4086733965" sldId="10237"/>
            <ac:grpSpMk id="47" creationId="{6EC019E2-7991-489D-99B0-147500605AA4}"/>
          </ac:grpSpMkLst>
        </pc:grpChg>
        <pc:grpChg chg="add mod">
          <ac:chgData name="Correna Sergent" userId="408fe304-59d3-4a50-9072-d64c1db7584e" providerId="ADAL" clId="{3767DB85-482D-4A0F-924B-5FE3DE3289AF}" dt="2021-01-25T15:08:18.283" v="15"/>
          <ac:grpSpMkLst>
            <pc:docMk/>
            <pc:sldMk cId="4086733965" sldId="10237"/>
            <ac:grpSpMk id="59" creationId="{275F90BD-38FD-497F-AC4D-5B12A7C519B7}"/>
          </ac:grpSpMkLst>
        </pc:grpChg>
        <pc:grpChg chg="del">
          <ac:chgData name="Correna Sergent" userId="408fe304-59d3-4a50-9072-d64c1db7584e" providerId="ADAL" clId="{3767DB85-482D-4A0F-924B-5FE3DE3289AF}" dt="2021-01-25T15:08:05.813" v="14" actId="478"/>
          <ac:grpSpMkLst>
            <pc:docMk/>
            <pc:sldMk cId="4086733965" sldId="10237"/>
            <ac:grpSpMk id="60" creationId="{C6DD2C5E-BB94-4AF8-B02D-5488BE5EEDB7}"/>
          </ac:grpSpMkLst>
        </pc:grpChg>
        <pc:grpChg chg="add mod">
          <ac:chgData name="Correna Sergent" userId="408fe304-59d3-4a50-9072-d64c1db7584e" providerId="ADAL" clId="{3767DB85-482D-4A0F-924B-5FE3DE3289AF}" dt="2021-01-25T15:08:18.283" v="15"/>
          <ac:grpSpMkLst>
            <pc:docMk/>
            <pc:sldMk cId="4086733965" sldId="10237"/>
            <ac:grpSpMk id="67" creationId="{83E2BE6D-6AE2-4F8F-ADF1-3B3799237D76}"/>
          </ac:grpSpMkLst>
        </pc:grpChg>
        <pc:grpChg chg="del">
          <ac:chgData name="Correna Sergent" userId="408fe304-59d3-4a50-9072-d64c1db7584e" providerId="ADAL" clId="{3767DB85-482D-4A0F-924B-5FE3DE3289AF}" dt="2021-01-25T15:08:05.813" v="14" actId="478"/>
          <ac:grpSpMkLst>
            <pc:docMk/>
            <pc:sldMk cId="4086733965" sldId="10237"/>
            <ac:grpSpMk id="72" creationId="{9A7A050F-EF4E-476D-89FB-72E2CA5442CC}"/>
          </ac:grpSpMkLst>
        </pc:grpChg>
        <pc:grpChg chg="del">
          <ac:chgData name="Correna Sergent" userId="408fe304-59d3-4a50-9072-d64c1db7584e" providerId="ADAL" clId="{3767DB85-482D-4A0F-924B-5FE3DE3289AF}" dt="2021-01-25T15:08:05.813" v="14" actId="478"/>
          <ac:grpSpMkLst>
            <pc:docMk/>
            <pc:sldMk cId="4086733965" sldId="10237"/>
            <ac:grpSpMk id="77" creationId="{0CF4B34C-494C-4967-8120-4A1195787840}"/>
          </ac:grpSpMkLst>
        </pc:grpChg>
        <pc:grpChg chg="del">
          <ac:chgData name="Correna Sergent" userId="408fe304-59d3-4a50-9072-d64c1db7584e" providerId="ADAL" clId="{3767DB85-482D-4A0F-924B-5FE3DE3289AF}" dt="2021-01-25T15:08:05.813" v="14" actId="478"/>
          <ac:grpSpMkLst>
            <pc:docMk/>
            <pc:sldMk cId="4086733965" sldId="10237"/>
            <ac:grpSpMk id="82" creationId="{A7A61BBB-8675-44D7-8820-57439D2993FC}"/>
          </ac:grpSpMkLst>
        </pc:grpChg>
        <pc:grpChg chg="del">
          <ac:chgData name="Correna Sergent" userId="408fe304-59d3-4a50-9072-d64c1db7584e" providerId="ADAL" clId="{3767DB85-482D-4A0F-924B-5FE3DE3289AF}" dt="2021-01-25T15:08:05.813" v="14" actId="478"/>
          <ac:grpSpMkLst>
            <pc:docMk/>
            <pc:sldMk cId="4086733965" sldId="10237"/>
            <ac:grpSpMk id="86" creationId="{F28A6872-8A7A-4609-828E-496BEE81CD6E}"/>
          </ac:grpSpMkLst>
        </pc:grpChg>
        <pc:grpChg chg="add mod">
          <ac:chgData name="Correna Sergent" userId="408fe304-59d3-4a50-9072-d64c1db7584e" providerId="ADAL" clId="{3767DB85-482D-4A0F-924B-5FE3DE3289AF}" dt="2021-01-25T15:08:18.283" v="15"/>
          <ac:grpSpMkLst>
            <pc:docMk/>
            <pc:sldMk cId="4086733965" sldId="10237"/>
            <ac:grpSpMk id="93" creationId="{F3C08F9A-A540-44A3-A1BB-14BD53420D6A}"/>
          </ac:grpSpMkLst>
        </pc:grpChg>
        <pc:cxnChg chg="add mod">
          <ac:chgData name="Correna Sergent" userId="408fe304-59d3-4a50-9072-d64c1db7584e" providerId="ADAL" clId="{3767DB85-482D-4A0F-924B-5FE3DE3289AF}" dt="2021-01-25T15:08:18.283" v="15"/>
          <ac:cxnSpMkLst>
            <pc:docMk/>
            <pc:sldMk cId="4086733965" sldId="10237"/>
            <ac:cxnSpMk id="35" creationId="{1AA1CCB3-12B0-440A-BF92-240E0A63AAA1}"/>
          </ac:cxnSpMkLst>
        </pc:cxnChg>
        <pc:cxnChg chg="add mod">
          <ac:chgData name="Correna Sergent" userId="408fe304-59d3-4a50-9072-d64c1db7584e" providerId="ADAL" clId="{3767DB85-482D-4A0F-924B-5FE3DE3289AF}" dt="2021-01-25T15:08:18.283" v="15"/>
          <ac:cxnSpMkLst>
            <pc:docMk/>
            <pc:sldMk cId="4086733965" sldId="10237"/>
            <ac:cxnSpMk id="36" creationId="{AB4A4C16-6F80-4039-82C6-2EC03459782D}"/>
          </ac:cxnSpMkLst>
        </pc:cxnChg>
        <pc:cxnChg chg="del">
          <ac:chgData name="Correna Sergent" userId="408fe304-59d3-4a50-9072-d64c1db7584e" providerId="ADAL" clId="{3767DB85-482D-4A0F-924B-5FE3DE3289AF}" dt="2021-01-25T15:08:05.813" v="14" actId="478"/>
          <ac:cxnSpMkLst>
            <pc:docMk/>
            <pc:sldMk cId="4086733965" sldId="10237"/>
            <ac:cxnSpMk id="52" creationId="{C6587E16-1399-4924-91C4-8F52FFDB0155}"/>
          </ac:cxnSpMkLst>
        </pc:cxnChg>
        <pc:cxnChg chg="del">
          <ac:chgData name="Correna Sergent" userId="408fe304-59d3-4a50-9072-d64c1db7584e" providerId="ADAL" clId="{3767DB85-482D-4A0F-924B-5FE3DE3289AF}" dt="2021-01-25T15:08:05.813" v="14" actId="478"/>
          <ac:cxnSpMkLst>
            <pc:docMk/>
            <pc:sldMk cId="4086733965" sldId="10237"/>
            <ac:cxnSpMk id="53" creationId="{3ECA4394-CA5A-4C39-955F-C40FDA6A9DF5}"/>
          </ac:cxnSpMkLst>
        </pc:cxnChg>
        <pc:cxnChg chg="del">
          <ac:chgData name="Correna Sergent" userId="408fe304-59d3-4a50-9072-d64c1db7584e" providerId="ADAL" clId="{3767DB85-482D-4A0F-924B-5FE3DE3289AF}" dt="2021-01-25T15:08:05.813" v="14" actId="478"/>
          <ac:cxnSpMkLst>
            <pc:docMk/>
            <pc:sldMk cId="4086733965" sldId="10237"/>
            <ac:cxnSpMk id="54" creationId="{26B32880-E945-4D11-A49B-C5E138724A95}"/>
          </ac:cxnSpMkLst>
        </pc:cxnChg>
        <pc:cxnChg chg="add mod">
          <ac:chgData name="Correna Sergent" userId="408fe304-59d3-4a50-9072-d64c1db7584e" providerId="ADAL" clId="{3767DB85-482D-4A0F-924B-5FE3DE3289AF}" dt="2021-01-25T15:08:18.283" v="15"/>
          <ac:cxnSpMkLst>
            <pc:docMk/>
            <pc:sldMk cId="4086733965" sldId="10237"/>
            <ac:cxnSpMk id="57" creationId="{5A35C97F-ED1D-45AD-B1EE-888124BA8AF7}"/>
          </ac:cxnSpMkLst>
        </pc:cxnChg>
        <pc:cxnChg chg="add mod">
          <ac:chgData name="Correna Sergent" userId="408fe304-59d3-4a50-9072-d64c1db7584e" providerId="ADAL" clId="{3767DB85-482D-4A0F-924B-5FE3DE3289AF}" dt="2021-01-25T15:08:18.283" v="15"/>
          <ac:cxnSpMkLst>
            <pc:docMk/>
            <pc:sldMk cId="4086733965" sldId="10237"/>
            <ac:cxnSpMk id="64" creationId="{10579C70-C5DD-4EAF-A360-BC6C7F5C010B}"/>
          </ac:cxnSpMkLst>
        </pc:cxnChg>
        <pc:cxnChg chg="del">
          <ac:chgData name="Correna Sergent" userId="408fe304-59d3-4a50-9072-d64c1db7584e" providerId="ADAL" clId="{3767DB85-482D-4A0F-924B-5FE3DE3289AF}" dt="2021-01-25T15:08:05.813" v="14" actId="478"/>
          <ac:cxnSpMkLst>
            <pc:docMk/>
            <pc:sldMk cId="4086733965" sldId="10237"/>
            <ac:cxnSpMk id="80" creationId="{3935AE1A-6DB1-48AE-A128-31D70593992F}"/>
          </ac:cxnSpMkLst>
        </pc:cxnChg>
        <pc:cxnChg chg="add mod">
          <ac:chgData name="Correna Sergent" userId="408fe304-59d3-4a50-9072-d64c1db7584e" providerId="ADAL" clId="{3767DB85-482D-4A0F-924B-5FE3DE3289AF}" dt="2021-01-25T15:08:18.283" v="15"/>
          <ac:cxnSpMkLst>
            <pc:docMk/>
            <pc:sldMk cId="4086733965" sldId="10237"/>
            <ac:cxnSpMk id="91" creationId="{817D611D-6DF7-4FCB-B9E5-3E394A1176E4}"/>
          </ac:cxnSpMkLst>
        </pc:cxnChg>
      </pc:sldChg>
      <pc:sldChg chg="add">
        <pc:chgData name="Correna Sergent" userId="408fe304-59d3-4a50-9072-d64c1db7584e" providerId="ADAL" clId="{3767DB85-482D-4A0F-924B-5FE3DE3289AF}" dt="2021-01-25T15:00:44.613" v="6"/>
        <pc:sldMkLst>
          <pc:docMk/>
          <pc:sldMk cId="1407176287" sldId="10238"/>
        </pc:sldMkLst>
      </pc:sldChg>
      <pc:sldChg chg="add">
        <pc:chgData name="Correna Sergent" userId="408fe304-59d3-4a50-9072-d64c1db7584e" providerId="ADAL" clId="{3767DB85-482D-4A0F-924B-5FE3DE3289AF}" dt="2021-01-25T15:01:02.273" v="8"/>
        <pc:sldMkLst>
          <pc:docMk/>
          <pc:sldMk cId="1946668532" sldId="10239"/>
        </pc:sldMkLst>
      </pc:sldChg>
      <pc:sldChg chg="add">
        <pc:chgData name="Correna Sergent" userId="408fe304-59d3-4a50-9072-d64c1db7584e" providerId="ADAL" clId="{3767DB85-482D-4A0F-924B-5FE3DE3289AF}" dt="2021-01-25T15:01:12.274" v="10"/>
        <pc:sldMkLst>
          <pc:docMk/>
          <pc:sldMk cId="2536299703" sldId="10240"/>
        </pc:sldMkLst>
      </pc:sldChg>
      <pc:sldChg chg="add">
        <pc:chgData name="Correna Sergent" userId="408fe304-59d3-4a50-9072-d64c1db7584e" providerId="ADAL" clId="{3767DB85-482D-4A0F-924B-5FE3DE3289AF}" dt="2021-01-25T15:01:16.330" v="12"/>
        <pc:sldMkLst>
          <pc:docMk/>
          <pc:sldMk cId="2426163828" sldId="10241"/>
        </pc:sldMkLst>
      </pc:sldChg>
      <pc:sldMasterChg chg="add addSldLayout">
        <pc:chgData name="Correna Sergent" userId="408fe304-59d3-4a50-9072-d64c1db7584e" providerId="ADAL" clId="{3767DB85-482D-4A0F-924B-5FE3DE3289AF}" dt="2021-01-25T15:00:03.838" v="1" actId="27028"/>
        <pc:sldMasterMkLst>
          <pc:docMk/>
          <pc:sldMasterMk cId="993860654" sldId="2147483712"/>
        </pc:sldMasterMkLst>
        <pc:sldLayoutChg chg="add">
          <pc:chgData name="Correna Sergent" userId="408fe304-59d3-4a50-9072-d64c1db7584e" providerId="ADAL" clId="{3767DB85-482D-4A0F-924B-5FE3DE3289AF}" dt="2021-01-25T15:00:03.838" v="1" actId="27028"/>
          <pc:sldLayoutMkLst>
            <pc:docMk/>
            <pc:sldMasterMk cId="993860654" sldId="2147483709"/>
            <pc:sldLayoutMk cId="2821154334" sldId="2147483710"/>
          </pc:sldLayoutMkLst>
        </pc:sldLayoutChg>
      </pc:sldMasterChg>
    </pc:docChg>
  </pc:docChgLst>
  <pc:docChgLst>
    <pc:chgData name="Darren Liu" userId="a827a500-99cf-46af-9626-c1cd8c563e3d" providerId="ADAL" clId="{CC1C0C82-7462-49F6-AC5B-BC1EA6E2469F}"/>
    <pc:docChg chg="undo custSel addSld delSld sldOrd modSection">
      <pc:chgData name="Darren Liu" userId="a827a500-99cf-46af-9626-c1cd8c563e3d" providerId="ADAL" clId="{CC1C0C82-7462-49F6-AC5B-BC1EA6E2469F}" dt="2020-03-10T14:27:24.892" v="2" actId="680"/>
      <pc:docMkLst>
        <pc:docMk/>
      </pc:docMkLst>
      <pc:sldChg chg="ord">
        <pc:chgData name="Darren Liu" userId="a827a500-99cf-46af-9626-c1cd8c563e3d" providerId="ADAL" clId="{CC1C0C82-7462-49F6-AC5B-BC1EA6E2469F}" dt="2020-03-10T14:16:48.328" v="0" actId="20578"/>
        <pc:sldMkLst>
          <pc:docMk/>
          <pc:sldMk cId="2271845760" sldId="1800"/>
        </pc:sldMkLst>
      </pc:sldChg>
      <pc:sldChg chg="new del">
        <pc:chgData name="Darren Liu" userId="a827a500-99cf-46af-9626-c1cd8c563e3d" providerId="ADAL" clId="{CC1C0C82-7462-49F6-AC5B-BC1EA6E2469F}" dt="2020-03-10T14:27:24.892" v="2" actId="680"/>
        <pc:sldMkLst>
          <pc:docMk/>
          <pc:sldMk cId="3051067224" sldId="10221"/>
        </pc:sldMkLst>
      </pc:sldChg>
    </pc:docChg>
  </pc:docChgLst>
  <pc:docChgLst>
    <pc:chgData name="Priyanka Sinha" userId="68167e8b-9569-43e5-b957-53628d6a718c" providerId="ADAL" clId="{FFA77871-CD87-444C-A128-0F0A95ED171D}"/>
    <pc:docChg chg="undo custSel addSld delSld modSld sldOrd modSection">
      <pc:chgData name="Priyanka Sinha" userId="68167e8b-9569-43e5-b957-53628d6a718c" providerId="ADAL" clId="{FFA77871-CD87-444C-A128-0F0A95ED171D}" dt="2020-12-02T14:43:51.761" v="2882" actId="20577"/>
      <pc:docMkLst>
        <pc:docMk/>
      </pc:docMkLst>
      <pc:sldChg chg="addSp modSp mod">
        <pc:chgData name="Priyanka Sinha" userId="68167e8b-9569-43e5-b957-53628d6a718c" providerId="ADAL" clId="{FFA77871-CD87-444C-A128-0F0A95ED171D}" dt="2020-11-20T10:42:22.770" v="2745" actId="1035"/>
        <pc:sldMkLst>
          <pc:docMk/>
          <pc:sldMk cId="1094870920" sldId="1735"/>
        </pc:sldMkLst>
        <pc:spChg chg="mod">
          <ac:chgData name="Priyanka Sinha" userId="68167e8b-9569-43e5-b957-53628d6a718c" providerId="ADAL" clId="{FFA77871-CD87-444C-A128-0F0A95ED171D}" dt="2020-11-20T10:42:22.770" v="2745" actId="1035"/>
          <ac:spMkLst>
            <pc:docMk/>
            <pc:sldMk cId="1094870920" sldId="1735"/>
            <ac:spMk id="3" creationId="{F3127FB8-6648-40EE-807D-62845888B34A}"/>
          </ac:spMkLst>
        </pc:spChg>
        <pc:spChg chg="mod">
          <ac:chgData name="Priyanka Sinha" userId="68167e8b-9569-43e5-b957-53628d6a718c" providerId="ADAL" clId="{FFA77871-CD87-444C-A128-0F0A95ED171D}" dt="2020-11-20T10:41:36.872" v="2647" actId="1036"/>
          <ac:spMkLst>
            <pc:docMk/>
            <pc:sldMk cId="1094870920" sldId="1735"/>
            <ac:spMk id="4" creationId="{70E35975-6EF9-4BC9-BB9F-48627F286106}"/>
          </ac:spMkLst>
        </pc:spChg>
        <pc:spChg chg="add mod">
          <ac:chgData name="Priyanka Sinha" userId="68167e8b-9569-43e5-b957-53628d6a718c" providerId="ADAL" clId="{FFA77871-CD87-444C-A128-0F0A95ED171D}" dt="2020-11-20T10:42:16.894" v="2717" actId="1035"/>
          <ac:spMkLst>
            <pc:docMk/>
            <pc:sldMk cId="1094870920" sldId="1735"/>
            <ac:spMk id="5" creationId="{3CA6DAAC-1A0B-49CB-9C19-295378651158}"/>
          </ac:spMkLst>
        </pc:spChg>
        <pc:spChg chg="mod">
          <ac:chgData name="Priyanka Sinha" userId="68167e8b-9569-43e5-b957-53628d6a718c" providerId="ADAL" clId="{FFA77871-CD87-444C-A128-0F0A95ED171D}" dt="2020-11-19T14:14:41.247" v="2024" actId="1035"/>
          <ac:spMkLst>
            <pc:docMk/>
            <pc:sldMk cId="1094870920" sldId="1735"/>
            <ac:spMk id="60" creationId="{1F0B6B51-41D8-4F93-878F-BACE5D1A7680}"/>
          </ac:spMkLst>
        </pc:spChg>
        <pc:spChg chg="mod">
          <ac:chgData name="Priyanka Sinha" userId="68167e8b-9569-43e5-b957-53628d6a718c" providerId="ADAL" clId="{FFA77871-CD87-444C-A128-0F0A95ED171D}" dt="2020-11-19T14:14:00.471" v="2007" actId="1035"/>
          <ac:spMkLst>
            <pc:docMk/>
            <pc:sldMk cId="1094870920" sldId="1735"/>
            <ac:spMk id="62" creationId="{915A3C2A-BC9A-43BD-88E3-EE63266915B6}"/>
          </ac:spMkLst>
        </pc:spChg>
        <pc:spChg chg="mod">
          <ac:chgData name="Priyanka Sinha" userId="68167e8b-9569-43e5-b957-53628d6a718c" providerId="ADAL" clId="{FFA77871-CD87-444C-A128-0F0A95ED171D}" dt="2020-11-19T14:14:18.212" v="2012" actId="1036"/>
          <ac:spMkLst>
            <pc:docMk/>
            <pc:sldMk cId="1094870920" sldId="1735"/>
            <ac:spMk id="63" creationId="{30FA6A06-94D8-41F5-A50E-579C83314429}"/>
          </ac:spMkLst>
        </pc:spChg>
        <pc:spChg chg="mod">
          <ac:chgData name="Priyanka Sinha" userId="68167e8b-9569-43e5-b957-53628d6a718c" providerId="ADAL" clId="{FFA77871-CD87-444C-A128-0F0A95ED171D}" dt="2020-11-19T14:14:51.363" v="2035" actId="1035"/>
          <ac:spMkLst>
            <pc:docMk/>
            <pc:sldMk cId="1094870920" sldId="1735"/>
            <ac:spMk id="65" creationId="{54341627-CD8C-4D9B-8381-28743BCFFBF1}"/>
          </ac:spMkLst>
        </pc:spChg>
        <pc:spChg chg="mod">
          <ac:chgData name="Priyanka Sinha" userId="68167e8b-9569-43e5-b957-53628d6a718c" providerId="ADAL" clId="{FFA77871-CD87-444C-A128-0F0A95ED171D}" dt="2020-11-19T14:15:18.238" v="2081" actId="1036"/>
          <ac:spMkLst>
            <pc:docMk/>
            <pc:sldMk cId="1094870920" sldId="1735"/>
            <ac:spMk id="67" creationId="{B2BD1EA2-61E0-4EC2-AD0B-094D0B9C4D0E}"/>
          </ac:spMkLst>
        </pc:spChg>
        <pc:spChg chg="mod">
          <ac:chgData name="Priyanka Sinha" userId="68167e8b-9569-43e5-b957-53628d6a718c" providerId="ADAL" clId="{FFA77871-CD87-444C-A128-0F0A95ED171D}" dt="2020-11-19T14:15:14.733" v="2077" actId="1036"/>
          <ac:spMkLst>
            <pc:docMk/>
            <pc:sldMk cId="1094870920" sldId="1735"/>
            <ac:spMk id="68" creationId="{B6DB75E1-7967-41AB-8FD6-5430FCE30183}"/>
          </ac:spMkLst>
        </pc:spChg>
        <pc:spChg chg="mod">
          <ac:chgData name="Priyanka Sinha" userId="68167e8b-9569-43e5-b957-53628d6a718c" providerId="ADAL" clId="{FFA77871-CD87-444C-A128-0F0A95ED171D}" dt="2020-11-19T14:11:54.665" v="1961"/>
          <ac:spMkLst>
            <pc:docMk/>
            <pc:sldMk cId="1094870920" sldId="1735"/>
            <ac:spMk id="70" creationId="{1CE81B94-64B5-49BC-8A00-1B321C123F69}"/>
          </ac:spMkLst>
        </pc:spChg>
        <pc:spChg chg="mod">
          <ac:chgData name="Priyanka Sinha" userId="68167e8b-9569-43e5-b957-53628d6a718c" providerId="ADAL" clId="{FFA77871-CD87-444C-A128-0F0A95ED171D}" dt="2020-11-19T14:19:34.909" v="2333" actId="1036"/>
          <ac:spMkLst>
            <pc:docMk/>
            <pc:sldMk cId="1094870920" sldId="1735"/>
            <ac:spMk id="80" creationId="{531F93E7-ED00-4260-816E-6CBCB07E9A23}"/>
          </ac:spMkLst>
        </pc:spChg>
        <pc:spChg chg="mod">
          <ac:chgData name="Priyanka Sinha" userId="68167e8b-9569-43e5-b957-53628d6a718c" providerId="ADAL" clId="{FFA77871-CD87-444C-A128-0F0A95ED171D}" dt="2020-11-19T14:18:05.283" v="2200"/>
          <ac:spMkLst>
            <pc:docMk/>
            <pc:sldMk cId="1094870920" sldId="1735"/>
            <ac:spMk id="98" creationId="{D95532F3-006C-4B39-9A96-66A67EDF295E}"/>
          </ac:spMkLst>
        </pc:spChg>
        <pc:spChg chg="mod">
          <ac:chgData name="Priyanka Sinha" userId="68167e8b-9569-43e5-b957-53628d6a718c" providerId="ADAL" clId="{FFA77871-CD87-444C-A128-0F0A95ED171D}" dt="2020-11-19T14:18:05.283" v="2200"/>
          <ac:spMkLst>
            <pc:docMk/>
            <pc:sldMk cId="1094870920" sldId="1735"/>
            <ac:spMk id="106" creationId="{48AACFBF-EB3F-459D-A430-5D5E774B7082}"/>
          </ac:spMkLst>
        </pc:spChg>
        <pc:spChg chg="mod">
          <ac:chgData name="Priyanka Sinha" userId="68167e8b-9569-43e5-b957-53628d6a718c" providerId="ADAL" clId="{FFA77871-CD87-444C-A128-0F0A95ED171D}" dt="2020-11-19T14:18:05.283" v="2200"/>
          <ac:spMkLst>
            <pc:docMk/>
            <pc:sldMk cId="1094870920" sldId="1735"/>
            <ac:spMk id="107" creationId="{E2061083-128C-437E-9151-593F0C717A65}"/>
          </ac:spMkLst>
        </pc:spChg>
        <pc:spChg chg="mod">
          <ac:chgData name="Priyanka Sinha" userId="68167e8b-9569-43e5-b957-53628d6a718c" providerId="ADAL" clId="{FFA77871-CD87-444C-A128-0F0A95ED171D}" dt="2020-11-19T14:18:27.898" v="2255" actId="1036"/>
          <ac:spMkLst>
            <pc:docMk/>
            <pc:sldMk cId="1094870920" sldId="1735"/>
            <ac:spMk id="109" creationId="{3E4DFA63-3F0D-487B-A03F-3BEC2E1DBE83}"/>
          </ac:spMkLst>
        </pc:spChg>
        <pc:spChg chg="mod">
          <ac:chgData name="Priyanka Sinha" userId="68167e8b-9569-43e5-b957-53628d6a718c" providerId="ADAL" clId="{FFA77871-CD87-444C-A128-0F0A95ED171D}" dt="2020-11-19T14:18:38.285" v="2285" actId="1035"/>
          <ac:spMkLst>
            <pc:docMk/>
            <pc:sldMk cId="1094870920" sldId="1735"/>
            <ac:spMk id="111" creationId="{82885EBC-15AB-4C6C-B918-86D23BF5CC97}"/>
          </ac:spMkLst>
        </pc:spChg>
        <pc:spChg chg="mod">
          <ac:chgData name="Priyanka Sinha" userId="68167e8b-9569-43e5-b957-53628d6a718c" providerId="ADAL" clId="{FFA77871-CD87-444C-A128-0F0A95ED171D}" dt="2020-11-19T14:18:31.474" v="2262" actId="1036"/>
          <ac:spMkLst>
            <pc:docMk/>
            <pc:sldMk cId="1094870920" sldId="1735"/>
            <ac:spMk id="112" creationId="{FF55BADD-5681-4A71-BB66-099FE1C51ACE}"/>
          </ac:spMkLst>
        </pc:spChg>
        <pc:grpChg chg="mod">
          <ac:chgData name="Priyanka Sinha" userId="68167e8b-9569-43e5-b957-53628d6a718c" providerId="ADAL" clId="{FFA77871-CD87-444C-A128-0F0A95ED171D}" dt="2020-11-19T14:16:25.088" v="2155" actId="14100"/>
          <ac:grpSpMkLst>
            <pc:docMk/>
            <pc:sldMk cId="1094870920" sldId="1735"/>
            <ac:grpSpMk id="59" creationId="{77ACF46A-463D-47C7-864A-28AF0D80B0C8}"/>
          </ac:grpSpMkLst>
        </pc:grpChg>
        <pc:grpChg chg="mod">
          <ac:chgData name="Priyanka Sinha" userId="68167e8b-9569-43e5-b957-53628d6a718c" providerId="ADAL" clId="{FFA77871-CD87-444C-A128-0F0A95ED171D}" dt="2020-11-19T14:17:05.318" v="2178" actId="14100"/>
          <ac:grpSpMkLst>
            <pc:docMk/>
            <pc:sldMk cId="1094870920" sldId="1735"/>
            <ac:grpSpMk id="64" creationId="{C25BF092-9D17-40D4-AEA1-85E84CD38EE6}"/>
          </ac:grpSpMkLst>
        </pc:grpChg>
        <pc:grpChg chg="mod">
          <ac:chgData name="Priyanka Sinha" userId="68167e8b-9569-43e5-b957-53628d6a718c" providerId="ADAL" clId="{FFA77871-CD87-444C-A128-0F0A95ED171D}" dt="2020-11-19T14:23:52.369" v="2466" actId="1036"/>
          <ac:grpSpMkLst>
            <pc:docMk/>
            <pc:sldMk cId="1094870920" sldId="1735"/>
            <ac:grpSpMk id="69" creationId="{199D9518-4245-48DA-AFDC-44848BB4C33A}"/>
          </ac:grpSpMkLst>
        </pc:grpChg>
        <pc:grpChg chg="mod">
          <ac:chgData name="Priyanka Sinha" userId="68167e8b-9569-43e5-b957-53628d6a718c" providerId="ADAL" clId="{FFA77871-CD87-444C-A128-0F0A95ED171D}" dt="2020-11-19T14:24:42.461" v="2468" actId="14100"/>
          <ac:grpSpMkLst>
            <pc:docMk/>
            <pc:sldMk cId="1094870920" sldId="1735"/>
            <ac:grpSpMk id="74" creationId="{50C4E2D5-ABEE-4F1C-8DF5-73DE5AC2F27A}"/>
          </ac:grpSpMkLst>
        </pc:grpChg>
        <pc:grpChg chg="mod">
          <ac:chgData name="Priyanka Sinha" userId="68167e8b-9569-43e5-b957-53628d6a718c" providerId="ADAL" clId="{FFA77871-CD87-444C-A128-0F0A95ED171D}" dt="2020-11-19T14:21:07.366" v="2408" actId="1036"/>
          <ac:grpSpMkLst>
            <pc:docMk/>
            <pc:sldMk cId="1094870920" sldId="1735"/>
            <ac:grpSpMk id="79" creationId="{00543721-9F23-4D2C-A13E-D93B984A9FDA}"/>
          </ac:grpSpMkLst>
        </pc:grpChg>
        <pc:grpChg chg="mod">
          <ac:chgData name="Priyanka Sinha" userId="68167e8b-9569-43e5-b957-53628d6a718c" providerId="ADAL" clId="{FFA77871-CD87-444C-A128-0F0A95ED171D}" dt="2020-11-19T14:17:39.225" v="2181" actId="14100"/>
          <ac:grpSpMkLst>
            <pc:docMk/>
            <pc:sldMk cId="1094870920" sldId="1735"/>
            <ac:grpSpMk id="84" creationId="{589B80C5-6E1E-41E8-8FBD-B2944E38D1D6}"/>
          </ac:grpSpMkLst>
        </pc:grpChg>
        <pc:grpChg chg="add mod">
          <ac:chgData name="Priyanka Sinha" userId="68167e8b-9569-43e5-b957-53628d6a718c" providerId="ADAL" clId="{FFA77871-CD87-444C-A128-0F0A95ED171D}" dt="2020-11-20T10:41:45.780" v="2670" actId="1035"/>
          <ac:grpSpMkLst>
            <pc:docMk/>
            <pc:sldMk cId="1094870920" sldId="1735"/>
            <ac:grpSpMk id="97" creationId="{9DD7FACC-AAD6-41A5-93EC-8A48C984605F}"/>
          </ac:grpSpMkLst>
        </pc:grpChg>
        <pc:grpChg chg="mod">
          <ac:chgData name="Priyanka Sinha" userId="68167e8b-9569-43e5-b957-53628d6a718c" providerId="ADAL" clId="{FFA77871-CD87-444C-A128-0F0A95ED171D}" dt="2020-11-19T14:18:05.283" v="2200"/>
          <ac:grpSpMkLst>
            <pc:docMk/>
            <pc:sldMk cId="1094870920" sldId="1735"/>
            <ac:grpSpMk id="99" creationId="{27A2185B-4DEA-4C07-839C-3BAF6FFCE54C}"/>
          </ac:grpSpMkLst>
        </pc:grpChg>
        <pc:grpChg chg="mod">
          <ac:chgData name="Priyanka Sinha" userId="68167e8b-9569-43e5-b957-53628d6a718c" providerId="ADAL" clId="{FFA77871-CD87-444C-A128-0F0A95ED171D}" dt="2020-11-20T10:40:30.308" v="2508" actId="14100"/>
          <ac:grpSpMkLst>
            <pc:docMk/>
            <pc:sldMk cId="1094870920" sldId="1735"/>
            <ac:grpSpMk id="108" creationId="{1968FCB1-4939-4B68-8DC9-516AB0B3F2DD}"/>
          </ac:grpSpMkLst>
        </pc:grpChg>
        <pc:cxnChg chg="add mod">
          <ac:chgData name="Priyanka Sinha" userId="68167e8b-9569-43e5-b957-53628d6a718c" providerId="ADAL" clId="{FFA77871-CD87-444C-A128-0F0A95ED171D}" dt="2020-11-20T10:42:01.698" v="2699" actId="1036"/>
          <ac:cxnSpMkLst>
            <pc:docMk/>
            <pc:sldMk cId="1094870920" sldId="1735"/>
            <ac:cxnSpMk id="6" creationId="{A15D4DD1-56A9-4DBE-909B-CA0C58AFAD6C}"/>
          </ac:cxnSpMkLst>
        </pc:cxnChg>
        <pc:cxnChg chg="mod">
          <ac:chgData name="Priyanka Sinha" userId="68167e8b-9569-43e5-b957-53628d6a718c" providerId="ADAL" clId="{FFA77871-CD87-444C-A128-0F0A95ED171D}" dt="2020-11-20T10:39:26.964" v="2474" actId="1035"/>
          <ac:cxnSpMkLst>
            <pc:docMk/>
            <pc:sldMk cId="1094870920" sldId="1735"/>
            <ac:cxnSpMk id="47" creationId="{C8DEDC1E-B9F9-418B-93EA-03CEE8A48BB4}"/>
          </ac:cxnSpMkLst>
        </pc:cxnChg>
        <pc:cxnChg chg="mod">
          <ac:chgData name="Priyanka Sinha" userId="68167e8b-9569-43e5-b957-53628d6a718c" providerId="ADAL" clId="{FFA77871-CD87-444C-A128-0F0A95ED171D}" dt="2020-11-20T10:39:31.931" v="2484" actId="1035"/>
          <ac:cxnSpMkLst>
            <pc:docMk/>
            <pc:sldMk cId="1094870920" sldId="1735"/>
            <ac:cxnSpMk id="48" creationId="{7354E8F2-26A2-4CCA-89B8-65B9B53DA07B}"/>
          </ac:cxnSpMkLst>
        </pc:cxnChg>
        <pc:cxnChg chg="mod">
          <ac:chgData name="Priyanka Sinha" userId="68167e8b-9569-43e5-b957-53628d6a718c" providerId="ADAL" clId="{FFA77871-CD87-444C-A128-0F0A95ED171D}" dt="2020-11-20T10:41:29.750" v="2624" actId="1035"/>
          <ac:cxnSpMkLst>
            <pc:docMk/>
            <pc:sldMk cId="1094870920" sldId="1735"/>
            <ac:cxnSpMk id="49" creationId="{F03F52E1-9D12-4CD8-9AFB-DF3694F8E8DF}"/>
          </ac:cxnSpMkLst>
        </pc:cxnChg>
        <pc:cxnChg chg="mod">
          <ac:chgData name="Priyanka Sinha" userId="68167e8b-9569-43e5-b957-53628d6a718c" providerId="ADAL" clId="{FFA77871-CD87-444C-A128-0F0A95ED171D}" dt="2020-11-20T10:40:59.650" v="2545" actId="1036"/>
          <ac:cxnSpMkLst>
            <pc:docMk/>
            <pc:sldMk cId="1094870920" sldId="1735"/>
            <ac:cxnSpMk id="52" creationId="{721FE680-81D2-484D-B86E-D8BCF74079FD}"/>
          </ac:cxnSpMkLst>
        </pc:cxnChg>
        <pc:cxnChg chg="mod">
          <ac:chgData name="Priyanka Sinha" userId="68167e8b-9569-43e5-b957-53628d6a718c" providerId="ADAL" clId="{FFA77871-CD87-444C-A128-0F0A95ED171D}" dt="2020-11-20T10:41:59.593" v="2698" actId="1035"/>
          <ac:cxnSpMkLst>
            <pc:docMk/>
            <pc:sldMk cId="1094870920" sldId="1735"/>
            <ac:cxnSpMk id="53" creationId="{76FF7EC1-B2EB-4DC5-B055-C580BB6B5166}"/>
          </ac:cxnSpMkLst>
        </pc:cxnChg>
      </pc:sldChg>
      <pc:sldChg chg="modSp mod">
        <pc:chgData name="Priyanka Sinha" userId="68167e8b-9569-43e5-b957-53628d6a718c" providerId="ADAL" clId="{FFA77871-CD87-444C-A128-0F0A95ED171D}" dt="2020-11-19T10:22:46.178" v="1688" actId="6549"/>
        <pc:sldMkLst>
          <pc:docMk/>
          <pc:sldMk cId="855631851" sldId="1796"/>
        </pc:sldMkLst>
        <pc:spChg chg="mod">
          <ac:chgData name="Priyanka Sinha" userId="68167e8b-9569-43e5-b957-53628d6a718c" providerId="ADAL" clId="{FFA77871-CD87-444C-A128-0F0A95ED171D}" dt="2020-11-19T10:22:46.178" v="1688" actId="6549"/>
          <ac:spMkLst>
            <pc:docMk/>
            <pc:sldMk cId="855631851" sldId="1796"/>
            <ac:spMk id="18" creationId="{9E0DB5B5-71CC-4A82-83C7-4427225E89B4}"/>
          </ac:spMkLst>
        </pc:spChg>
        <pc:spChg chg="mod">
          <ac:chgData name="Priyanka Sinha" userId="68167e8b-9569-43e5-b957-53628d6a718c" providerId="ADAL" clId="{FFA77871-CD87-444C-A128-0F0A95ED171D}" dt="2020-11-19T10:21:25.664" v="1645" actId="13926"/>
          <ac:spMkLst>
            <pc:docMk/>
            <pc:sldMk cId="855631851" sldId="1796"/>
            <ac:spMk id="38" creationId="{54FDBA81-4E94-4312-93CB-C497C8DC0C5E}"/>
          </ac:spMkLst>
        </pc:spChg>
        <pc:grpChg chg="mod">
          <ac:chgData name="Priyanka Sinha" userId="68167e8b-9569-43e5-b957-53628d6a718c" providerId="ADAL" clId="{FFA77871-CD87-444C-A128-0F0A95ED171D}" dt="2020-11-19T10:21:17.659" v="1644" actId="14100"/>
          <ac:grpSpMkLst>
            <pc:docMk/>
            <pc:sldMk cId="855631851" sldId="1796"/>
            <ac:grpSpMk id="19" creationId="{369EA57D-195B-4FC2-A16F-1D98E98E9A6D}"/>
          </ac:grpSpMkLst>
        </pc:grpChg>
      </pc:sldChg>
      <pc:sldChg chg="modSp mod">
        <pc:chgData name="Priyanka Sinha" userId="68167e8b-9569-43e5-b957-53628d6a718c" providerId="ADAL" clId="{FFA77871-CD87-444C-A128-0F0A95ED171D}" dt="2020-11-19T10:22:03.983" v="1680" actId="20577"/>
        <pc:sldMkLst>
          <pc:docMk/>
          <pc:sldMk cId="2633977528" sldId="1798"/>
        </pc:sldMkLst>
        <pc:spChg chg="mod">
          <ac:chgData name="Priyanka Sinha" userId="68167e8b-9569-43e5-b957-53628d6a718c" providerId="ADAL" clId="{FFA77871-CD87-444C-A128-0F0A95ED171D}" dt="2020-11-19T10:22:03.983" v="1680" actId="20577"/>
          <ac:spMkLst>
            <pc:docMk/>
            <pc:sldMk cId="2633977528" sldId="1798"/>
            <ac:spMk id="26" creationId="{3EE3908A-E7B2-4491-9919-73E1BE3FA993}"/>
          </ac:spMkLst>
        </pc:spChg>
        <pc:spChg chg="mod">
          <ac:chgData name="Priyanka Sinha" userId="68167e8b-9569-43e5-b957-53628d6a718c" providerId="ADAL" clId="{FFA77871-CD87-444C-A128-0F0A95ED171D}" dt="2020-11-19T10:21:56.556" v="1677" actId="14100"/>
          <ac:spMkLst>
            <pc:docMk/>
            <pc:sldMk cId="2633977528" sldId="1798"/>
            <ac:spMk id="31" creationId="{A35E9EE8-3792-4935-BDF4-3CC3B6FBB0A0}"/>
          </ac:spMkLst>
        </pc:spChg>
        <pc:grpChg chg="mod">
          <ac:chgData name="Priyanka Sinha" userId="68167e8b-9569-43e5-b957-53628d6a718c" providerId="ADAL" clId="{FFA77871-CD87-444C-A128-0F0A95ED171D}" dt="2020-11-19T10:21:40.247" v="1675" actId="1035"/>
          <ac:grpSpMkLst>
            <pc:docMk/>
            <pc:sldMk cId="2633977528" sldId="1798"/>
            <ac:grpSpMk id="28" creationId="{5EB24ABA-7791-4106-98DF-BC19E22E4C94}"/>
          </ac:grpSpMkLst>
        </pc:grpChg>
      </pc:sldChg>
      <pc:sldChg chg="modSp mod">
        <pc:chgData name="Priyanka Sinha" userId="68167e8b-9569-43e5-b957-53628d6a718c" providerId="ADAL" clId="{FFA77871-CD87-444C-A128-0F0A95ED171D}" dt="2020-12-02T14:43:51.761" v="2882" actId="20577"/>
        <pc:sldMkLst>
          <pc:docMk/>
          <pc:sldMk cId="2356428871" sldId="3131"/>
        </pc:sldMkLst>
        <pc:spChg chg="mod">
          <ac:chgData name="Priyanka Sinha" userId="68167e8b-9569-43e5-b957-53628d6a718c" providerId="ADAL" clId="{FFA77871-CD87-444C-A128-0F0A95ED171D}" dt="2020-11-19T09:23:32.468" v="31" actId="1035"/>
          <ac:spMkLst>
            <pc:docMk/>
            <pc:sldMk cId="2356428871" sldId="3131"/>
            <ac:spMk id="20" creationId="{9C4A0BF9-E23F-4CFA-BFB9-1923DF03340F}"/>
          </ac:spMkLst>
        </pc:spChg>
        <pc:spChg chg="mod">
          <ac:chgData name="Priyanka Sinha" userId="68167e8b-9569-43e5-b957-53628d6a718c" providerId="ADAL" clId="{FFA77871-CD87-444C-A128-0F0A95ED171D}" dt="2020-12-02T14:43:51.761" v="2882" actId="20577"/>
          <ac:spMkLst>
            <pc:docMk/>
            <pc:sldMk cId="2356428871" sldId="3131"/>
            <ac:spMk id="46" creationId="{423E3344-0D3E-40C6-A30D-D9146C16FFD2}"/>
          </ac:spMkLst>
        </pc:spChg>
        <pc:grpChg chg="mod">
          <ac:chgData name="Priyanka Sinha" userId="68167e8b-9569-43e5-b957-53628d6a718c" providerId="ADAL" clId="{FFA77871-CD87-444C-A128-0F0A95ED171D}" dt="2020-11-19T09:23:21.069" v="19" actId="1036"/>
          <ac:grpSpMkLst>
            <pc:docMk/>
            <pc:sldMk cId="2356428871" sldId="3131"/>
            <ac:grpSpMk id="22" creationId="{B97C69AB-A6F8-4AC0-AE4C-B9139D91F759}"/>
          </ac:grpSpMkLst>
        </pc:grpChg>
      </pc:sldChg>
      <pc:sldChg chg="delSp modSp mod">
        <pc:chgData name="Priyanka Sinha" userId="68167e8b-9569-43e5-b957-53628d6a718c" providerId="ADAL" clId="{FFA77871-CD87-444C-A128-0F0A95ED171D}" dt="2020-11-19T14:00:17.655" v="1773" actId="5793"/>
        <pc:sldMkLst>
          <pc:docMk/>
          <pc:sldMk cId="870395519" sldId="10227"/>
        </pc:sldMkLst>
        <pc:spChg chg="mod">
          <ac:chgData name="Priyanka Sinha" userId="68167e8b-9569-43e5-b957-53628d6a718c" providerId="ADAL" clId="{FFA77871-CD87-444C-A128-0F0A95ED171D}" dt="2020-11-19T09:53:46.667" v="751" actId="6549"/>
          <ac:spMkLst>
            <pc:docMk/>
            <pc:sldMk cId="870395519" sldId="10227"/>
            <ac:spMk id="20" creationId="{9C4A0BF9-E23F-4CFA-BFB9-1923DF03340F}"/>
          </ac:spMkLst>
        </pc:spChg>
        <pc:spChg chg="mod">
          <ac:chgData name="Priyanka Sinha" userId="68167e8b-9569-43e5-b957-53628d6a718c" providerId="ADAL" clId="{FFA77871-CD87-444C-A128-0F0A95ED171D}" dt="2020-11-19T14:00:17.655" v="1773" actId="5793"/>
          <ac:spMkLst>
            <pc:docMk/>
            <pc:sldMk cId="870395519" sldId="10227"/>
            <ac:spMk id="46" creationId="{423E3344-0D3E-40C6-A30D-D9146C16FFD2}"/>
          </ac:spMkLst>
        </pc:spChg>
        <pc:spChg chg="del mod">
          <ac:chgData name="Priyanka Sinha" userId="68167e8b-9569-43e5-b957-53628d6a718c" providerId="ADAL" clId="{FFA77871-CD87-444C-A128-0F0A95ED171D}" dt="2020-11-19T09:36:27.049" v="338" actId="478"/>
          <ac:spMkLst>
            <pc:docMk/>
            <pc:sldMk cId="870395519" sldId="10227"/>
            <ac:spMk id="47" creationId="{3153E1ED-F3FC-47BC-86FF-ABC256FF54B7}"/>
          </ac:spMkLst>
        </pc:spChg>
        <pc:grpChg chg="mod">
          <ac:chgData name="Priyanka Sinha" userId="68167e8b-9569-43e5-b957-53628d6a718c" providerId="ADAL" clId="{FFA77871-CD87-444C-A128-0F0A95ED171D}" dt="2020-11-19T09:34:56.512" v="291" actId="1035"/>
          <ac:grpSpMkLst>
            <pc:docMk/>
            <pc:sldMk cId="870395519" sldId="10227"/>
            <ac:grpSpMk id="22" creationId="{B97C69AB-A6F8-4AC0-AE4C-B9139D91F759}"/>
          </ac:grpSpMkLst>
        </pc:grpChg>
        <pc:grpChg chg="del">
          <ac:chgData name="Priyanka Sinha" userId="68167e8b-9569-43e5-b957-53628d6a718c" providerId="ADAL" clId="{FFA77871-CD87-444C-A128-0F0A95ED171D}" dt="2020-11-19T09:35:19.130" v="292" actId="478"/>
          <ac:grpSpMkLst>
            <pc:docMk/>
            <pc:sldMk cId="870395519" sldId="10227"/>
            <ac:grpSpMk id="25" creationId="{68EA5DDC-E544-4F4D-AB26-DF041AFF16F8}"/>
          </ac:grpSpMkLst>
        </pc:grpChg>
      </pc:sldChg>
      <pc:sldChg chg="delSp modSp mod">
        <pc:chgData name="Priyanka Sinha" userId="68167e8b-9569-43e5-b957-53628d6a718c" providerId="ADAL" clId="{FFA77871-CD87-444C-A128-0F0A95ED171D}" dt="2020-11-19T09:53:40.060" v="750" actId="20577"/>
        <pc:sldMkLst>
          <pc:docMk/>
          <pc:sldMk cId="3581334409" sldId="10228"/>
        </pc:sldMkLst>
        <pc:spChg chg="mod">
          <ac:chgData name="Priyanka Sinha" userId="68167e8b-9569-43e5-b957-53628d6a718c" providerId="ADAL" clId="{FFA77871-CD87-444C-A128-0F0A95ED171D}" dt="2020-11-19T09:53:40.060" v="750" actId="20577"/>
          <ac:spMkLst>
            <pc:docMk/>
            <pc:sldMk cId="3581334409" sldId="10228"/>
            <ac:spMk id="20" creationId="{9C4A0BF9-E23F-4CFA-BFB9-1923DF03340F}"/>
          </ac:spMkLst>
        </pc:spChg>
        <pc:spChg chg="mod">
          <ac:chgData name="Priyanka Sinha" userId="68167e8b-9569-43e5-b957-53628d6a718c" providerId="ADAL" clId="{FFA77871-CD87-444C-A128-0F0A95ED171D}" dt="2020-11-19T09:44:52.670" v="484" actId="21"/>
          <ac:spMkLst>
            <pc:docMk/>
            <pc:sldMk cId="3581334409" sldId="10228"/>
            <ac:spMk id="46" creationId="{423E3344-0D3E-40C6-A30D-D9146C16FFD2}"/>
          </ac:spMkLst>
        </pc:spChg>
        <pc:spChg chg="del">
          <ac:chgData name="Priyanka Sinha" userId="68167e8b-9569-43e5-b957-53628d6a718c" providerId="ADAL" clId="{FFA77871-CD87-444C-A128-0F0A95ED171D}" dt="2020-11-19T09:38:44.594" v="404" actId="478"/>
          <ac:spMkLst>
            <pc:docMk/>
            <pc:sldMk cId="3581334409" sldId="10228"/>
            <ac:spMk id="47" creationId="{3153E1ED-F3FC-47BC-86FF-ABC256FF54B7}"/>
          </ac:spMkLst>
        </pc:spChg>
        <pc:grpChg chg="mod">
          <ac:chgData name="Priyanka Sinha" userId="68167e8b-9569-43e5-b957-53628d6a718c" providerId="ADAL" clId="{FFA77871-CD87-444C-A128-0F0A95ED171D}" dt="2020-11-19T09:38:04.401" v="397" actId="14100"/>
          <ac:grpSpMkLst>
            <pc:docMk/>
            <pc:sldMk cId="3581334409" sldId="10228"/>
            <ac:grpSpMk id="22" creationId="{B97C69AB-A6F8-4AC0-AE4C-B9139D91F759}"/>
          </ac:grpSpMkLst>
        </pc:grpChg>
        <pc:grpChg chg="del">
          <ac:chgData name="Priyanka Sinha" userId="68167e8b-9569-43e5-b957-53628d6a718c" providerId="ADAL" clId="{FFA77871-CD87-444C-A128-0F0A95ED171D}" dt="2020-11-19T09:38:42.111" v="403" actId="478"/>
          <ac:grpSpMkLst>
            <pc:docMk/>
            <pc:sldMk cId="3581334409" sldId="10228"/>
            <ac:grpSpMk id="25" creationId="{68EA5DDC-E544-4F4D-AB26-DF041AFF16F8}"/>
          </ac:grpSpMkLst>
        </pc:grpChg>
      </pc:sldChg>
      <pc:sldChg chg="delSp modSp mod">
        <pc:chgData name="Priyanka Sinha" userId="68167e8b-9569-43e5-b957-53628d6a718c" providerId="ADAL" clId="{FFA77871-CD87-444C-A128-0F0A95ED171D}" dt="2020-11-19T14:12:54.564" v="1981" actId="20577"/>
        <pc:sldMkLst>
          <pc:docMk/>
          <pc:sldMk cId="4196556411" sldId="10230"/>
        </pc:sldMkLst>
        <pc:spChg chg="mod">
          <ac:chgData name="Priyanka Sinha" userId="68167e8b-9569-43e5-b957-53628d6a718c" providerId="ADAL" clId="{FFA77871-CD87-444C-A128-0F0A95ED171D}" dt="2020-11-19T14:12:26.318" v="1965" actId="14100"/>
          <ac:spMkLst>
            <pc:docMk/>
            <pc:sldMk cId="4196556411" sldId="10230"/>
            <ac:spMk id="2" creationId="{45010FE8-BF09-4146-B084-66CB05B66FD9}"/>
          </ac:spMkLst>
        </pc:spChg>
        <pc:spChg chg="del">
          <ac:chgData name="Priyanka Sinha" userId="68167e8b-9569-43e5-b957-53628d6a718c" providerId="ADAL" clId="{FFA77871-CD87-444C-A128-0F0A95ED171D}" dt="2020-11-19T09:52:32.136" v="723" actId="478"/>
          <ac:spMkLst>
            <pc:docMk/>
            <pc:sldMk cId="4196556411" sldId="10230"/>
            <ac:spMk id="3" creationId="{E3590D9E-4117-43C9-82CD-9F7FB835E411}"/>
          </ac:spMkLst>
        </pc:spChg>
        <pc:spChg chg="mod">
          <ac:chgData name="Priyanka Sinha" userId="68167e8b-9569-43e5-b957-53628d6a718c" providerId="ADAL" clId="{FFA77871-CD87-444C-A128-0F0A95ED171D}" dt="2020-11-19T14:12:36.653" v="1966" actId="13926"/>
          <ac:spMkLst>
            <pc:docMk/>
            <pc:sldMk cId="4196556411" sldId="10230"/>
            <ac:spMk id="20" creationId="{9C4A0BF9-E23F-4CFA-BFB9-1923DF03340F}"/>
          </ac:spMkLst>
        </pc:spChg>
        <pc:spChg chg="mod">
          <ac:chgData name="Priyanka Sinha" userId="68167e8b-9569-43e5-b957-53628d6a718c" providerId="ADAL" clId="{FFA77871-CD87-444C-A128-0F0A95ED171D}" dt="2020-11-19T14:12:54.564" v="1981" actId="20577"/>
          <ac:spMkLst>
            <pc:docMk/>
            <pc:sldMk cId="4196556411" sldId="10230"/>
            <ac:spMk id="46" creationId="{423E3344-0D3E-40C6-A30D-D9146C16FFD2}"/>
          </ac:spMkLst>
        </pc:spChg>
        <pc:spChg chg="del">
          <ac:chgData name="Priyanka Sinha" userId="68167e8b-9569-43e5-b957-53628d6a718c" providerId="ADAL" clId="{FFA77871-CD87-444C-A128-0F0A95ED171D}" dt="2020-11-19T09:52:34.610" v="724" actId="478"/>
          <ac:spMkLst>
            <pc:docMk/>
            <pc:sldMk cId="4196556411" sldId="10230"/>
            <ac:spMk id="47" creationId="{3153E1ED-F3FC-47BC-86FF-ABC256FF54B7}"/>
          </ac:spMkLst>
        </pc:spChg>
        <pc:grpChg chg="mod">
          <ac:chgData name="Priyanka Sinha" userId="68167e8b-9569-43e5-b957-53628d6a718c" providerId="ADAL" clId="{FFA77871-CD87-444C-A128-0F0A95ED171D}" dt="2020-11-19T09:49:54.387" v="561" actId="1036"/>
          <ac:grpSpMkLst>
            <pc:docMk/>
            <pc:sldMk cId="4196556411" sldId="10230"/>
            <ac:grpSpMk id="22" creationId="{B97C69AB-A6F8-4AC0-AE4C-B9139D91F759}"/>
          </ac:grpSpMkLst>
        </pc:grpChg>
        <pc:grpChg chg="del">
          <ac:chgData name="Priyanka Sinha" userId="68167e8b-9569-43e5-b957-53628d6a718c" providerId="ADAL" clId="{FFA77871-CD87-444C-A128-0F0A95ED171D}" dt="2020-11-19T09:52:27.854" v="722" actId="478"/>
          <ac:grpSpMkLst>
            <pc:docMk/>
            <pc:sldMk cId="4196556411" sldId="10230"/>
            <ac:grpSpMk id="25" creationId="{68EA5DDC-E544-4F4D-AB26-DF041AFF16F8}"/>
          </ac:grpSpMkLst>
        </pc:grpChg>
      </pc:sldChg>
      <pc:sldChg chg="delSp modSp mod">
        <pc:chgData name="Priyanka Sinha" userId="68167e8b-9569-43e5-b957-53628d6a718c" providerId="ADAL" clId="{FFA77871-CD87-444C-A128-0F0A95ED171D}" dt="2020-11-19T14:08:11.628" v="1905" actId="20577"/>
        <pc:sldMkLst>
          <pc:docMk/>
          <pc:sldMk cId="2637741030" sldId="10231"/>
        </pc:sldMkLst>
        <pc:spChg chg="mod">
          <ac:chgData name="Priyanka Sinha" userId="68167e8b-9569-43e5-b957-53628d6a718c" providerId="ADAL" clId="{FFA77871-CD87-444C-A128-0F0A95ED171D}" dt="2020-11-19T14:05:12.996" v="1866" actId="20577"/>
          <ac:spMkLst>
            <pc:docMk/>
            <pc:sldMk cId="2637741030" sldId="10231"/>
            <ac:spMk id="2" creationId="{45010FE8-BF09-4146-B084-66CB05B66FD9}"/>
          </ac:spMkLst>
        </pc:spChg>
        <pc:spChg chg="mod">
          <ac:chgData name="Priyanka Sinha" userId="68167e8b-9569-43e5-b957-53628d6a718c" providerId="ADAL" clId="{FFA77871-CD87-444C-A128-0F0A95ED171D}" dt="2020-11-19T10:08:00.078" v="986" actId="14100"/>
          <ac:spMkLst>
            <pc:docMk/>
            <pc:sldMk cId="2637741030" sldId="10231"/>
            <ac:spMk id="20" creationId="{9C4A0BF9-E23F-4CFA-BFB9-1923DF03340F}"/>
          </ac:spMkLst>
        </pc:spChg>
        <pc:spChg chg="mod">
          <ac:chgData name="Priyanka Sinha" userId="68167e8b-9569-43e5-b957-53628d6a718c" providerId="ADAL" clId="{FFA77871-CD87-444C-A128-0F0A95ED171D}" dt="2020-11-19T14:08:11.628" v="1905" actId="20577"/>
          <ac:spMkLst>
            <pc:docMk/>
            <pc:sldMk cId="2637741030" sldId="10231"/>
            <ac:spMk id="46" creationId="{423E3344-0D3E-40C6-A30D-D9146C16FFD2}"/>
          </ac:spMkLst>
        </pc:spChg>
        <pc:spChg chg="del mod">
          <ac:chgData name="Priyanka Sinha" userId="68167e8b-9569-43e5-b957-53628d6a718c" providerId="ADAL" clId="{FFA77871-CD87-444C-A128-0F0A95ED171D}" dt="2020-11-19T10:10:14.167" v="1044" actId="478"/>
          <ac:spMkLst>
            <pc:docMk/>
            <pc:sldMk cId="2637741030" sldId="10231"/>
            <ac:spMk id="47" creationId="{3153E1ED-F3FC-47BC-86FF-ABC256FF54B7}"/>
          </ac:spMkLst>
        </pc:spChg>
        <pc:grpChg chg="mod">
          <ac:chgData name="Priyanka Sinha" userId="68167e8b-9569-43e5-b957-53628d6a718c" providerId="ADAL" clId="{FFA77871-CD87-444C-A128-0F0A95ED171D}" dt="2020-11-19T10:08:05.933" v="993" actId="1036"/>
          <ac:grpSpMkLst>
            <pc:docMk/>
            <pc:sldMk cId="2637741030" sldId="10231"/>
            <ac:grpSpMk id="22" creationId="{B97C69AB-A6F8-4AC0-AE4C-B9139D91F759}"/>
          </ac:grpSpMkLst>
        </pc:grpChg>
        <pc:grpChg chg="del">
          <ac:chgData name="Priyanka Sinha" userId="68167e8b-9569-43e5-b957-53628d6a718c" providerId="ADAL" clId="{FFA77871-CD87-444C-A128-0F0A95ED171D}" dt="2020-11-19T10:10:11.538" v="1043" actId="478"/>
          <ac:grpSpMkLst>
            <pc:docMk/>
            <pc:sldMk cId="2637741030" sldId="10231"/>
            <ac:grpSpMk id="25" creationId="{68EA5DDC-E544-4F4D-AB26-DF041AFF16F8}"/>
          </ac:grpSpMkLst>
        </pc:grpChg>
      </pc:sldChg>
      <pc:sldChg chg="delSp modSp mod">
        <pc:chgData name="Priyanka Sinha" userId="68167e8b-9569-43e5-b957-53628d6a718c" providerId="ADAL" clId="{FFA77871-CD87-444C-A128-0F0A95ED171D}" dt="2020-11-19T14:08:50.478" v="1960" actId="20577"/>
        <pc:sldMkLst>
          <pc:docMk/>
          <pc:sldMk cId="236253066" sldId="10232"/>
        </pc:sldMkLst>
        <pc:spChg chg="mod">
          <ac:chgData name="Priyanka Sinha" userId="68167e8b-9569-43e5-b957-53628d6a718c" providerId="ADAL" clId="{FFA77871-CD87-444C-A128-0F0A95ED171D}" dt="2020-11-19T14:05:04.760" v="1856" actId="20577"/>
          <ac:spMkLst>
            <pc:docMk/>
            <pc:sldMk cId="236253066" sldId="10232"/>
            <ac:spMk id="2" creationId="{45010FE8-BF09-4146-B084-66CB05B66FD9}"/>
          </ac:spMkLst>
        </pc:spChg>
        <pc:spChg chg="del">
          <ac:chgData name="Priyanka Sinha" userId="68167e8b-9569-43e5-b957-53628d6a718c" providerId="ADAL" clId="{FFA77871-CD87-444C-A128-0F0A95ED171D}" dt="2020-11-19T10:16:02.218" v="1327" actId="478"/>
          <ac:spMkLst>
            <pc:docMk/>
            <pc:sldMk cId="236253066" sldId="10232"/>
            <ac:spMk id="4" creationId="{E030FDA7-A2A0-42FD-972B-F0A6E6901DB2}"/>
          </ac:spMkLst>
        </pc:spChg>
        <pc:spChg chg="mod">
          <ac:chgData name="Priyanka Sinha" userId="68167e8b-9569-43e5-b957-53628d6a718c" providerId="ADAL" clId="{FFA77871-CD87-444C-A128-0F0A95ED171D}" dt="2020-11-19T10:18:07.254" v="1378" actId="6549"/>
          <ac:spMkLst>
            <pc:docMk/>
            <pc:sldMk cId="236253066" sldId="10232"/>
            <ac:spMk id="20" creationId="{9C4A0BF9-E23F-4CFA-BFB9-1923DF03340F}"/>
          </ac:spMkLst>
        </pc:spChg>
        <pc:spChg chg="mod">
          <ac:chgData name="Priyanka Sinha" userId="68167e8b-9569-43e5-b957-53628d6a718c" providerId="ADAL" clId="{FFA77871-CD87-444C-A128-0F0A95ED171D}" dt="2020-11-19T14:08:50.478" v="1960" actId="20577"/>
          <ac:spMkLst>
            <pc:docMk/>
            <pc:sldMk cId="236253066" sldId="10232"/>
            <ac:spMk id="46" creationId="{423E3344-0D3E-40C6-A30D-D9146C16FFD2}"/>
          </ac:spMkLst>
        </pc:spChg>
        <pc:spChg chg="del">
          <ac:chgData name="Priyanka Sinha" userId="68167e8b-9569-43e5-b957-53628d6a718c" providerId="ADAL" clId="{FFA77871-CD87-444C-A128-0F0A95ED171D}" dt="2020-11-19T10:16:11.510" v="1329" actId="478"/>
          <ac:spMkLst>
            <pc:docMk/>
            <pc:sldMk cId="236253066" sldId="10232"/>
            <ac:spMk id="47" creationId="{3153E1ED-F3FC-47BC-86FF-ABC256FF54B7}"/>
          </ac:spMkLst>
        </pc:spChg>
        <pc:grpChg chg="mod">
          <ac:chgData name="Priyanka Sinha" userId="68167e8b-9569-43e5-b957-53628d6a718c" providerId="ADAL" clId="{FFA77871-CD87-444C-A128-0F0A95ED171D}" dt="2020-11-19T10:13:09.639" v="1243" actId="1035"/>
          <ac:grpSpMkLst>
            <pc:docMk/>
            <pc:sldMk cId="236253066" sldId="10232"/>
            <ac:grpSpMk id="22" creationId="{B97C69AB-A6F8-4AC0-AE4C-B9139D91F759}"/>
          </ac:grpSpMkLst>
        </pc:grpChg>
        <pc:grpChg chg="del">
          <ac:chgData name="Priyanka Sinha" userId="68167e8b-9569-43e5-b957-53628d6a718c" providerId="ADAL" clId="{FFA77871-CD87-444C-A128-0F0A95ED171D}" dt="2020-11-19T10:16:04.289" v="1328" actId="478"/>
          <ac:grpSpMkLst>
            <pc:docMk/>
            <pc:sldMk cId="236253066" sldId="10232"/>
            <ac:grpSpMk id="25" creationId="{68EA5DDC-E544-4F4D-AB26-DF041AFF16F8}"/>
          </ac:grpSpMkLst>
        </pc:grpChg>
      </pc:sldChg>
      <pc:sldChg chg="delSp modSp mod">
        <pc:chgData name="Priyanka Sinha" userId="68167e8b-9569-43e5-b957-53628d6a718c" providerId="ADAL" clId="{FFA77871-CD87-444C-A128-0F0A95ED171D}" dt="2020-12-02T12:04:05.921" v="2763" actId="20577"/>
        <pc:sldMkLst>
          <pc:docMk/>
          <pc:sldMk cId="3033769960" sldId="10233"/>
        </pc:sldMkLst>
        <pc:spChg chg="del">
          <ac:chgData name="Priyanka Sinha" userId="68167e8b-9569-43e5-b957-53628d6a718c" providerId="ADAL" clId="{FFA77871-CD87-444C-A128-0F0A95ED171D}" dt="2020-11-19T10:20:29.902" v="1597" actId="478"/>
          <ac:spMkLst>
            <pc:docMk/>
            <pc:sldMk cId="3033769960" sldId="10233"/>
            <ac:spMk id="17" creationId="{86B6800A-721F-444A-8B75-315D452A2581}"/>
          </ac:spMkLst>
        </pc:spChg>
        <pc:spChg chg="mod">
          <ac:chgData name="Priyanka Sinha" userId="68167e8b-9569-43e5-b957-53628d6a718c" providerId="ADAL" clId="{FFA77871-CD87-444C-A128-0F0A95ED171D}" dt="2020-11-19T10:19:50.452" v="1587" actId="6549"/>
          <ac:spMkLst>
            <pc:docMk/>
            <pc:sldMk cId="3033769960" sldId="10233"/>
            <ac:spMk id="20" creationId="{9C4A0BF9-E23F-4CFA-BFB9-1923DF03340F}"/>
          </ac:spMkLst>
        </pc:spChg>
        <pc:spChg chg="mod">
          <ac:chgData name="Priyanka Sinha" userId="68167e8b-9569-43e5-b957-53628d6a718c" providerId="ADAL" clId="{FFA77871-CD87-444C-A128-0F0A95ED171D}" dt="2020-12-02T12:04:05.921" v="2763" actId="20577"/>
          <ac:spMkLst>
            <pc:docMk/>
            <pc:sldMk cId="3033769960" sldId="10233"/>
            <ac:spMk id="46" creationId="{423E3344-0D3E-40C6-A30D-D9146C16FFD2}"/>
          </ac:spMkLst>
        </pc:spChg>
        <pc:spChg chg="del mod">
          <ac:chgData name="Priyanka Sinha" userId="68167e8b-9569-43e5-b957-53628d6a718c" providerId="ADAL" clId="{FFA77871-CD87-444C-A128-0F0A95ED171D}" dt="2020-11-19T10:20:34.742" v="1599" actId="478"/>
          <ac:spMkLst>
            <pc:docMk/>
            <pc:sldMk cId="3033769960" sldId="10233"/>
            <ac:spMk id="47" creationId="{3153E1ED-F3FC-47BC-86FF-ABC256FF54B7}"/>
          </ac:spMkLst>
        </pc:spChg>
        <pc:grpChg chg="mod">
          <ac:chgData name="Priyanka Sinha" userId="68167e8b-9569-43e5-b957-53628d6a718c" providerId="ADAL" clId="{FFA77871-CD87-444C-A128-0F0A95ED171D}" dt="2020-11-19T10:19:17.677" v="1499" actId="1036"/>
          <ac:grpSpMkLst>
            <pc:docMk/>
            <pc:sldMk cId="3033769960" sldId="10233"/>
            <ac:grpSpMk id="22" creationId="{B97C69AB-A6F8-4AC0-AE4C-B9139D91F759}"/>
          </ac:grpSpMkLst>
        </pc:grpChg>
        <pc:grpChg chg="del">
          <ac:chgData name="Priyanka Sinha" userId="68167e8b-9569-43e5-b957-53628d6a718c" providerId="ADAL" clId="{FFA77871-CD87-444C-A128-0F0A95ED171D}" dt="2020-11-19T10:20:32.063" v="1598" actId="478"/>
          <ac:grpSpMkLst>
            <pc:docMk/>
            <pc:sldMk cId="3033769960" sldId="10233"/>
            <ac:grpSpMk id="25" creationId="{68EA5DDC-E544-4F4D-AB26-DF041AFF16F8}"/>
          </ac:grpSpMkLst>
        </pc:grpChg>
      </pc:sldChg>
      <pc:sldChg chg="delSp modSp mod">
        <pc:chgData name="Priyanka Sinha" userId="68167e8b-9569-43e5-b957-53628d6a718c" providerId="ADAL" clId="{FFA77871-CD87-444C-A128-0F0A95ED171D}" dt="2020-11-19T09:56:46.934" v="874" actId="1035"/>
        <pc:sldMkLst>
          <pc:docMk/>
          <pc:sldMk cId="2649784668" sldId="10234"/>
        </pc:sldMkLst>
        <pc:spChg chg="mod">
          <ac:chgData name="Priyanka Sinha" userId="68167e8b-9569-43e5-b957-53628d6a718c" providerId="ADAL" clId="{FFA77871-CD87-444C-A128-0F0A95ED171D}" dt="2020-11-19T09:56:40.260" v="864" actId="14100"/>
          <ac:spMkLst>
            <pc:docMk/>
            <pc:sldMk cId="2649784668" sldId="10234"/>
            <ac:spMk id="20" creationId="{9C4A0BF9-E23F-4CFA-BFB9-1923DF03340F}"/>
          </ac:spMkLst>
        </pc:spChg>
        <pc:spChg chg="mod">
          <ac:chgData name="Priyanka Sinha" userId="68167e8b-9569-43e5-b957-53628d6a718c" providerId="ADAL" clId="{FFA77871-CD87-444C-A128-0F0A95ED171D}" dt="2020-11-19T09:54:19.750" v="765" actId="21"/>
          <ac:spMkLst>
            <pc:docMk/>
            <pc:sldMk cId="2649784668" sldId="10234"/>
            <ac:spMk id="26" creationId="{060B385F-DDAB-4620-9658-189E6CCEF254}"/>
          </ac:spMkLst>
        </pc:spChg>
        <pc:spChg chg="mod">
          <ac:chgData name="Priyanka Sinha" userId="68167e8b-9569-43e5-b957-53628d6a718c" providerId="ADAL" clId="{FFA77871-CD87-444C-A128-0F0A95ED171D}" dt="2020-11-19T09:26:57.054" v="172" actId="1036"/>
          <ac:spMkLst>
            <pc:docMk/>
            <pc:sldMk cId="2649784668" sldId="10234"/>
            <ac:spMk id="28" creationId="{16AE6741-1179-4554-B75D-673BA28086E7}"/>
          </ac:spMkLst>
        </pc:spChg>
        <pc:spChg chg="mod">
          <ac:chgData name="Priyanka Sinha" userId="68167e8b-9569-43e5-b957-53628d6a718c" providerId="ADAL" clId="{FFA77871-CD87-444C-A128-0F0A95ED171D}" dt="2020-11-19T09:26:52.293" v="163" actId="1036"/>
          <ac:spMkLst>
            <pc:docMk/>
            <pc:sldMk cId="2649784668" sldId="10234"/>
            <ac:spMk id="29" creationId="{9E973F10-2DA7-474D-8094-BB9DB4EC6F06}"/>
          </ac:spMkLst>
        </pc:spChg>
        <pc:spChg chg="mod">
          <ac:chgData name="Priyanka Sinha" userId="68167e8b-9569-43e5-b957-53628d6a718c" providerId="ADAL" clId="{FFA77871-CD87-444C-A128-0F0A95ED171D}" dt="2020-11-19T09:55:38.692" v="812" actId="14100"/>
          <ac:spMkLst>
            <pc:docMk/>
            <pc:sldMk cId="2649784668" sldId="10234"/>
            <ac:spMk id="46" creationId="{423E3344-0D3E-40C6-A30D-D9146C16FFD2}"/>
          </ac:spMkLst>
        </pc:spChg>
        <pc:spChg chg="del mod">
          <ac:chgData name="Priyanka Sinha" userId="68167e8b-9569-43e5-b957-53628d6a718c" providerId="ADAL" clId="{FFA77871-CD87-444C-A128-0F0A95ED171D}" dt="2020-11-19T09:55:30.160" v="810" actId="478"/>
          <ac:spMkLst>
            <pc:docMk/>
            <pc:sldMk cId="2649784668" sldId="10234"/>
            <ac:spMk id="47" creationId="{3153E1ED-F3FC-47BC-86FF-ABC256FF54B7}"/>
          </ac:spMkLst>
        </pc:spChg>
        <pc:grpChg chg="mod">
          <ac:chgData name="Priyanka Sinha" userId="68167e8b-9569-43e5-b957-53628d6a718c" providerId="ADAL" clId="{FFA77871-CD87-444C-A128-0F0A95ED171D}" dt="2020-11-19T09:56:46.934" v="874" actId="1035"/>
          <ac:grpSpMkLst>
            <pc:docMk/>
            <pc:sldMk cId="2649784668" sldId="10234"/>
            <ac:grpSpMk id="22" creationId="{B97C69AB-A6F8-4AC0-AE4C-B9139D91F759}"/>
          </ac:grpSpMkLst>
        </pc:grpChg>
        <pc:grpChg chg="del">
          <ac:chgData name="Priyanka Sinha" userId="68167e8b-9569-43e5-b957-53628d6a718c" providerId="ADAL" clId="{FFA77871-CD87-444C-A128-0F0A95ED171D}" dt="2020-11-19T09:55:32.237" v="811" actId="478"/>
          <ac:grpSpMkLst>
            <pc:docMk/>
            <pc:sldMk cId="2649784668" sldId="10234"/>
            <ac:grpSpMk id="25" creationId="{68EA5DDC-E544-4F4D-AB26-DF041AFF16F8}"/>
          </ac:grpSpMkLst>
        </pc:grpChg>
      </pc:sldChg>
      <pc:sldChg chg="delSp modSp add mod">
        <pc:chgData name="Priyanka Sinha" userId="68167e8b-9569-43e5-b957-53628d6a718c" providerId="ADAL" clId="{FFA77871-CD87-444C-A128-0F0A95ED171D}" dt="2020-11-19T09:56:06.710" v="819" actId="14100"/>
        <pc:sldMkLst>
          <pc:docMk/>
          <pc:sldMk cId="1430313046" sldId="10235"/>
        </pc:sldMkLst>
        <pc:spChg chg="mod">
          <ac:chgData name="Priyanka Sinha" userId="68167e8b-9569-43e5-b957-53628d6a718c" providerId="ADAL" clId="{FFA77871-CD87-444C-A128-0F0A95ED171D}" dt="2020-11-19T09:56:06.710" v="819" actId="14100"/>
          <ac:spMkLst>
            <pc:docMk/>
            <pc:sldMk cId="1430313046" sldId="10235"/>
            <ac:spMk id="20" creationId="{9C4A0BF9-E23F-4CFA-BFB9-1923DF03340F}"/>
          </ac:spMkLst>
        </pc:spChg>
        <pc:spChg chg="del">
          <ac:chgData name="Priyanka Sinha" userId="68167e8b-9569-43e5-b957-53628d6a718c" providerId="ADAL" clId="{FFA77871-CD87-444C-A128-0F0A95ED171D}" dt="2020-11-19T09:55:44.467" v="813" actId="478"/>
          <ac:spMkLst>
            <pc:docMk/>
            <pc:sldMk cId="1430313046" sldId="10235"/>
            <ac:spMk id="46" creationId="{423E3344-0D3E-40C6-A30D-D9146C16FFD2}"/>
          </ac:spMkLst>
        </pc:spChg>
        <pc:spChg chg="mod">
          <ac:chgData name="Priyanka Sinha" userId="68167e8b-9569-43e5-b957-53628d6a718c" providerId="ADAL" clId="{FFA77871-CD87-444C-A128-0F0A95ED171D}" dt="2020-11-19T09:55:52.268" v="815" actId="14100"/>
          <ac:spMkLst>
            <pc:docMk/>
            <pc:sldMk cId="1430313046" sldId="10235"/>
            <ac:spMk id="47" creationId="{3153E1ED-F3FC-47BC-86FF-ABC256FF54B7}"/>
          </ac:spMkLst>
        </pc:spChg>
        <pc:grpChg chg="del">
          <ac:chgData name="Priyanka Sinha" userId="68167e8b-9569-43e5-b957-53628d6a718c" providerId="ADAL" clId="{FFA77871-CD87-444C-A128-0F0A95ED171D}" dt="2020-11-19T09:55:46.541" v="814" actId="478"/>
          <ac:grpSpMkLst>
            <pc:docMk/>
            <pc:sldMk cId="1430313046" sldId="10235"/>
            <ac:grpSpMk id="25" creationId="{68EA5DDC-E544-4F4D-AB26-DF041AFF16F8}"/>
          </ac:grpSpMkLst>
        </pc:grpChg>
      </pc:sldChg>
      <pc:sldChg chg="addSp delSp modSp add del mod ord">
        <pc:chgData name="Priyanka Sinha" userId="68167e8b-9569-43e5-b957-53628d6a718c" providerId="ADAL" clId="{FFA77871-CD87-444C-A128-0F0A95ED171D}" dt="2020-11-19T09:42:43.462" v="446" actId="47"/>
        <pc:sldMkLst>
          <pc:docMk/>
          <pc:sldMk cId="2675207451" sldId="10235"/>
        </pc:sldMkLst>
        <pc:spChg chg="mod">
          <ac:chgData name="Priyanka Sinha" userId="68167e8b-9569-43e5-b957-53628d6a718c" providerId="ADAL" clId="{FFA77871-CD87-444C-A128-0F0A95ED171D}" dt="2020-11-19T09:39:42.577" v="429" actId="1076"/>
          <ac:spMkLst>
            <pc:docMk/>
            <pc:sldMk cId="2675207451" sldId="10235"/>
            <ac:spMk id="2" creationId="{45010FE8-BF09-4146-B084-66CB05B66FD9}"/>
          </ac:spMkLst>
        </pc:spChg>
        <pc:spChg chg="add del mod">
          <ac:chgData name="Priyanka Sinha" userId="68167e8b-9569-43e5-b957-53628d6a718c" providerId="ADAL" clId="{FFA77871-CD87-444C-A128-0F0A95ED171D}" dt="2020-11-19T09:41:46.869" v="445"/>
          <ac:spMkLst>
            <pc:docMk/>
            <pc:sldMk cId="2675207451" sldId="10235"/>
            <ac:spMk id="20" creationId="{9C4A0BF9-E23F-4CFA-BFB9-1923DF03340F}"/>
          </ac:spMkLst>
        </pc:spChg>
        <pc:spChg chg="del">
          <ac:chgData name="Priyanka Sinha" userId="68167e8b-9569-43e5-b957-53628d6a718c" providerId="ADAL" clId="{FFA77871-CD87-444C-A128-0F0A95ED171D}" dt="2020-11-19T09:39:30.933" v="428" actId="478"/>
          <ac:spMkLst>
            <pc:docMk/>
            <pc:sldMk cId="2675207451" sldId="10235"/>
            <ac:spMk id="46" creationId="{423E3344-0D3E-40C6-A30D-D9146C16FFD2}"/>
          </ac:spMkLst>
        </pc:spChg>
      </pc:sldChg>
    </pc:docChg>
  </pc:docChgLst>
  <pc:docChgLst>
    <pc:chgData name="Christopher Lim" userId="S::chrlim@microsoft.com::f968ec5d-ece7-49c7-b2a7-1e73f064a379" providerId="AD" clId="Web-{000F6603-D4B8-7E9D-6714-7F5FAE157AB1}"/>
    <pc:docChg chg="modSld">
      <pc:chgData name="Christopher Lim" userId="S::chrlim@microsoft.com::f968ec5d-ece7-49c7-b2a7-1e73f064a379" providerId="AD" clId="Web-{000F6603-D4B8-7E9D-6714-7F5FAE157AB1}" dt="2021-06-04T14:12:26.020" v="3" actId="20577"/>
      <pc:docMkLst>
        <pc:docMk/>
      </pc:docMkLst>
      <pc:sldChg chg="modSp">
        <pc:chgData name="Christopher Lim" userId="S::chrlim@microsoft.com::f968ec5d-ece7-49c7-b2a7-1e73f064a379" providerId="AD" clId="Web-{000F6603-D4B8-7E9D-6714-7F5FAE157AB1}" dt="2021-06-04T14:12:26.020" v="3" actId="20577"/>
        <pc:sldMkLst>
          <pc:docMk/>
          <pc:sldMk cId="1094870920" sldId="1735"/>
        </pc:sldMkLst>
        <pc:spChg chg="mod">
          <ac:chgData name="Christopher Lim" userId="S::chrlim@microsoft.com::f968ec5d-ece7-49c7-b2a7-1e73f064a379" providerId="AD" clId="Web-{000F6603-D4B8-7E9D-6714-7F5FAE157AB1}" dt="2021-06-04T14:12:26.020" v="3" actId="20577"/>
          <ac:spMkLst>
            <pc:docMk/>
            <pc:sldMk cId="1094870920" sldId="1735"/>
            <ac:spMk id="103" creationId="{58D773B7-673F-419E-B0B9-B5B66FF34DCD}"/>
          </ac:spMkLst>
        </pc:spChg>
      </pc:sldChg>
    </pc:docChg>
  </pc:docChgLst>
  <pc:docChgLst>
    <pc:chgData name="Priyanka Sinha" userId="68167e8b-9569-43e5-b957-53628d6a718c" providerId="ADAL" clId="{6306A1E5-26FE-4A5C-8E3D-78FBFF542788}"/>
    <pc:docChg chg="undo custSel delSld modSld sldOrd modSection">
      <pc:chgData name="Priyanka Sinha" userId="68167e8b-9569-43e5-b957-53628d6a718c" providerId="ADAL" clId="{6306A1E5-26FE-4A5C-8E3D-78FBFF542788}" dt="2021-02-19T16:23:42.589" v="425" actId="6549"/>
      <pc:docMkLst>
        <pc:docMk/>
      </pc:docMkLst>
      <pc:sldChg chg="delSp modSp mod">
        <pc:chgData name="Priyanka Sinha" userId="68167e8b-9569-43e5-b957-53628d6a718c" providerId="ADAL" clId="{6306A1E5-26FE-4A5C-8E3D-78FBFF542788}" dt="2021-02-15T11:23:30.089" v="172" actId="1035"/>
        <pc:sldMkLst>
          <pc:docMk/>
          <pc:sldMk cId="1094870920" sldId="1735"/>
        </pc:sldMkLst>
        <pc:spChg chg="del">
          <ac:chgData name="Priyanka Sinha" userId="68167e8b-9569-43e5-b957-53628d6a718c" providerId="ADAL" clId="{6306A1E5-26FE-4A5C-8E3D-78FBFF542788}" dt="2021-02-15T11:23:09.619" v="92" actId="478"/>
          <ac:spMkLst>
            <pc:docMk/>
            <pc:sldMk cId="1094870920" sldId="1735"/>
            <ac:spMk id="3" creationId="{F3127FB8-6648-40EE-807D-62845888B34A}"/>
          </ac:spMkLst>
        </pc:spChg>
        <pc:spChg chg="mod">
          <ac:chgData name="Priyanka Sinha" userId="68167e8b-9569-43e5-b957-53628d6a718c" providerId="ADAL" clId="{6306A1E5-26FE-4A5C-8E3D-78FBFF542788}" dt="2021-02-15T11:22:12.258" v="61" actId="20577"/>
          <ac:spMkLst>
            <pc:docMk/>
            <pc:sldMk cId="1094870920" sldId="1735"/>
            <ac:spMk id="4" creationId="{70E35975-6EF9-4BC9-BB9F-48627F286106}"/>
          </ac:spMkLst>
        </pc:spChg>
        <pc:spChg chg="mod">
          <ac:chgData name="Priyanka Sinha" userId="68167e8b-9569-43e5-b957-53628d6a718c" providerId="ADAL" clId="{6306A1E5-26FE-4A5C-8E3D-78FBFF542788}" dt="2021-02-15T11:23:03.826" v="90" actId="20577"/>
          <ac:spMkLst>
            <pc:docMk/>
            <pc:sldMk cId="1094870920" sldId="1735"/>
            <ac:spMk id="5" creationId="{3CA6DAAC-1A0B-49CB-9C19-295378651158}"/>
          </ac:spMkLst>
        </pc:spChg>
        <pc:spChg chg="mod">
          <ac:chgData name="Priyanka Sinha" userId="68167e8b-9569-43e5-b957-53628d6a718c" providerId="ADAL" clId="{6306A1E5-26FE-4A5C-8E3D-78FBFF542788}" dt="2021-02-15T11:21:13.830" v="22" actId="20577"/>
          <ac:spMkLst>
            <pc:docMk/>
            <pc:sldMk cId="1094870920" sldId="1735"/>
            <ac:spMk id="55" creationId="{D909AFD3-772D-428E-8735-D3CC0F3F9928}"/>
          </ac:spMkLst>
        </pc:spChg>
        <pc:spChg chg="mod">
          <ac:chgData name="Priyanka Sinha" userId="68167e8b-9569-43e5-b957-53628d6a718c" providerId="ADAL" clId="{6306A1E5-26FE-4A5C-8E3D-78FBFF542788}" dt="2021-02-15T11:21:50.708" v="32" actId="20577"/>
          <ac:spMkLst>
            <pc:docMk/>
            <pc:sldMk cId="1094870920" sldId="1735"/>
            <ac:spMk id="65" creationId="{54341627-CD8C-4D9B-8381-28743BCFFBF1}"/>
          </ac:spMkLst>
        </pc:spChg>
        <pc:spChg chg="mod">
          <ac:chgData name="Priyanka Sinha" userId="68167e8b-9569-43e5-b957-53628d6a718c" providerId="ADAL" clId="{6306A1E5-26FE-4A5C-8E3D-78FBFF542788}" dt="2021-02-15T11:21:59.397" v="45" actId="20577"/>
          <ac:spMkLst>
            <pc:docMk/>
            <pc:sldMk cId="1094870920" sldId="1735"/>
            <ac:spMk id="70" creationId="{1CE81B94-64B5-49BC-8A00-1B321C123F69}"/>
          </ac:spMkLst>
        </pc:spChg>
        <pc:grpChg chg="del">
          <ac:chgData name="Priyanka Sinha" userId="68167e8b-9569-43e5-b957-53628d6a718c" providerId="ADAL" clId="{6306A1E5-26FE-4A5C-8E3D-78FBFF542788}" dt="2021-02-15T11:23:06.598" v="91" actId="478"/>
          <ac:grpSpMkLst>
            <pc:docMk/>
            <pc:sldMk cId="1094870920" sldId="1735"/>
            <ac:grpSpMk id="79" creationId="{00543721-9F23-4D2C-A13E-D93B984A9FDA}"/>
          </ac:grpSpMkLst>
        </pc:grpChg>
        <pc:grpChg chg="mod">
          <ac:chgData name="Priyanka Sinha" userId="68167e8b-9569-43e5-b957-53628d6a718c" providerId="ADAL" clId="{6306A1E5-26FE-4A5C-8E3D-78FBFF542788}" dt="2021-02-15T11:23:30.089" v="172" actId="1035"/>
          <ac:grpSpMkLst>
            <pc:docMk/>
            <pc:sldMk cId="1094870920" sldId="1735"/>
            <ac:grpSpMk id="84" creationId="{589B80C5-6E1E-41E8-8FBD-B2944E38D1D6}"/>
          </ac:grpSpMkLst>
        </pc:grpChg>
        <pc:grpChg chg="mod">
          <ac:chgData name="Priyanka Sinha" userId="68167e8b-9569-43e5-b957-53628d6a718c" providerId="ADAL" clId="{6306A1E5-26FE-4A5C-8E3D-78FBFF542788}" dt="2021-02-15T11:23:21.942" v="121" actId="1035"/>
          <ac:grpSpMkLst>
            <pc:docMk/>
            <pc:sldMk cId="1094870920" sldId="1735"/>
            <ac:grpSpMk id="108" creationId="{1968FCB1-4939-4B68-8DC9-516AB0B3F2DD}"/>
          </ac:grpSpMkLst>
        </pc:grpChg>
        <pc:cxnChg chg="del">
          <ac:chgData name="Priyanka Sinha" userId="68167e8b-9569-43e5-b957-53628d6a718c" providerId="ADAL" clId="{6306A1E5-26FE-4A5C-8E3D-78FBFF542788}" dt="2021-02-15T11:23:14.715" v="93" actId="478"/>
          <ac:cxnSpMkLst>
            <pc:docMk/>
            <pc:sldMk cId="1094870920" sldId="1735"/>
            <ac:cxnSpMk id="53" creationId="{76FF7EC1-B2EB-4DC5-B055-C580BB6B5166}"/>
          </ac:cxnSpMkLst>
        </pc:cxnChg>
        <pc:cxnChg chg="mod">
          <ac:chgData name="Priyanka Sinha" userId="68167e8b-9569-43e5-b957-53628d6a718c" providerId="ADAL" clId="{6306A1E5-26FE-4A5C-8E3D-78FBFF542788}" dt="2021-02-15T11:23:26.968" v="155" actId="1036"/>
          <ac:cxnSpMkLst>
            <pc:docMk/>
            <pc:sldMk cId="1094870920" sldId="1735"/>
            <ac:cxnSpMk id="105" creationId="{659FEA74-C3DC-4508-BE4F-3AF4CD4B39B4}"/>
          </ac:cxnSpMkLst>
        </pc:cxnChg>
      </pc:sldChg>
      <pc:sldChg chg="modSp mod">
        <pc:chgData name="Priyanka Sinha" userId="68167e8b-9569-43e5-b957-53628d6a718c" providerId="ADAL" clId="{6306A1E5-26FE-4A5C-8E3D-78FBFF542788}" dt="2021-02-15T14:59:09.271" v="358" actId="20577"/>
        <pc:sldMkLst>
          <pc:docMk/>
          <pc:sldMk cId="2356428871" sldId="3131"/>
        </pc:sldMkLst>
        <pc:spChg chg="mod">
          <ac:chgData name="Priyanka Sinha" userId="68167e8b-9569-43e5-b957-53628d6a718c" providerId="ADAL" clId="{6306A1E5-26FE-4A5C-8E3D-78FBFF542788}" dt="2021-02-15T11:23:49.671" v="179" actId="20577"/>
          <ac:spMkLst>
            <pc:docMk/>
            <pc:sldMk cId="2356428871" sldId="3131"/>
            <ac:spMk id="2" creationId="{45010FE8-BF09-4146-B084-66CB05B66FD9}"/>
          </ac:spMkLst>
        </pc:spChg>
        <pc:spChg chg="mod">
          <ac:chgData name="Priyanka Sinha" userId="68167e8b-9569-43e5-b957-53628d6a718c" providerId="ADAL" clId="{6306A1E5-26FE-4A5C-8E3D-78FBFF542788}" dt="2021-02-15T14:59:09.271" v="358" actId="20577"/>
          <ac:spMkLst>
            <pc:docMk/>
            <pc:sldMk cId="2356428871" sldId="3131"/>
            <ac:spMk id="20" creationId="{9C4A0BF9-E23F-4CFA-BFB9-1923DF03340F}"/>
          </ac:spMkLst>
        </pc:spChg>
      </pc:sldChg>
      <pc:sldChg chg="modSp del mod">
        <pc:chgData name="Priyanka Sinha" userId="68167e8b-9569-43e5-b957-53628d6a718c" providerId="ADAL" clId="{6306A1E5-26FE-4A5C-8E3D-78FBFF542788}" dt="2021-02-18T13:43:04.100" v="359" actId="47"/>
        <pc:sldMkLst>
          <pc:docMk/>
          <pc:sldMk cId="2250394010" sldId="3146"/>
        </pc:sldMkLst>
        <pc:spChg chg="mod">
          <ac:chgData name="Priyanka Sinha" userId="68167e8b-9569-43e5-b957-53628d6a718c" providerId="ADAL" clId="{6306A1E5-26FE-4A5C-8E3D-78FBFF542788}" dt="2021-01-22T15:51:22.030" v="7" actId="20577"/>
          <ac:spMkLst>
            <pc:docMk/>
            <pc:sldMk cId="2250394010" sldId="3146"/>
            <ac:spMk id="17" creationId="{00000000-0000-0000-0000-000000000000}"/>
          </ac:spMkLst>
        </pc:spChg>
      </pc:sldChg>
      <pc:sldChg chg="modSp del mod">
        <pc:chgData name="Priyanka Sinha" userId="68167e8b-9569-43e5-b957-53628d6a718c" providerId="ADAL" clId="{6306A1E5-26FE-4A5C-8E3D-78FBFF542788}" dt="2021-02-18T13:43:04.100" v="359" actId="47"/>
        <pc:sldMkLst>
          <pc:docMk/>
          <pc:sldMk cId="2305092113" sldId="3147"/>
        </pc:sldMkLst>
        <pc:spChg chg="mod">
          <ac:chgData name="Priyanka Sinha" userId="68167e8b-9569-43e5-b957-53628d6a718c" providerId="ADAL" clId="{6306A1E5-26FE-4A5C-8E3D-78FBFF542788}" dt="2021-01-22T15:51:29.732" v="13" actId="20577"/>
          <ac:spMkLst>
            <pc:docMk/>
            <pc:sldMk cId="2305092113" sldId="3147"/>
            <ac:spMk id="2" creationId="{FBAE02E8-2580-40D3-B06D-6913494D4E04}"/>
          </ac:spMkLst>
        </pc:spChg>
      </pc:sldChg>
      <pc:sldChg chg="modSp del mod">
        <pc:chgData name="Priyanka Sinha" userId="68167e8b-9569-43e5-b957-53628d6a718c" providerId="ADAL" clId="{6306A1E5-26FE-4A5C-8E3D-78FBFF542788}" dt="2021-02-18T13:43:04.100" v="359" actId="47"/>
        <pc:sldMkLst>
          <pc:docMk/>
          <pc:sldMk cId="1266941567" sldId="10226"/>
        </pc:sldMkLst>
        <pc:spChg chg="mod">
          <ac:chgData name="Priyanka Sinha" userId="68167e8b-9569-43e5-b957-53628d6a718c" providerId="ADAL" clId="{6306A1E5-26FE-4A5C-8E3D-78FBFF542788}" dt="2021-01-22T15:51:15.222" v="3" actId="20577"/>
          <ac:spMkLst>
            <pc:docMk/>
            <pc:sldMk cId="1266941567" sldId="10226"/>
            <ac:spMk id="2" creationId="{58A7DA2E-7DC5-409C-8F66-F22ED83385F1}"/>
          </ac:spMkLst>
        </pc:spChg>
      </pc:sldChg>
      <pc:sldChg chg="addSp delSp modSp mod">
        <pc:chgData name="Priyanka Sinha" userId="68167e8b-9569-43e5-b957-53628d6a718c" providerId="ADAL" clId="{6306A1E5-26FE-4A5C-8E3D-78FBFF542788}" dt="2021-02-18T13:45:31.692" v="365" actId="20577"/>
        <pc:sldMkLst>
          <pc:docMk/>
          <pc:sldMk cId="870395519" sldId="10227"/>
        </pc:sldMkLst>
        <pc:spChg chg="mod">
          <ac:chgData name="Priyanka Sinha" userId="68167e8b-9569-43e5-b957-53628d6a718c" providerId="ADAL" clId="{6306A1E5-26FE-4A5C-8E3D-78FBFF542788}" dt="2021-02-15T12:03:00.957" v="334" actId="14100"/>
          <ac:spMkLst>
            <pc:docMk/>
            <pc:sldMk cId="870395519" sldId="10227"/>
            <ac:spMk id="2" creationId="{45010FE8-BF09-4146-B084-66CB05B66FD9}"/>
          </ac:spMkLst>
        </pc:spChg>
        <pc:spChg chg="mod">
          <ac:chgData name="Priyanka Sinha" userId="68167e8b-9569-43e5-b957-53628d6a718c" providerId="ADAL" clId="{6306A1E5-26FE-4A5C-8E3D-78FBFF542788}" dt="2021-02-15T12:04:49.407" v="355" actId="20577"/>
          <ac:spMkLst>
            <pc:docMk/>
            <pc:sldMk cId="870395519" sldId="10227"/>
            <ac:spMk id="20" creationId="{9C4A0BF9-E23F-4CFA-BFB9-1923DF03340F}"/>
          </ac:spMkLst>
        </pc:spChg>
        <pc:spChg chg="mod">
          <ac:chgData name="Priyanka Sinha" userId="68167e8b-9569-43e5-b957-53628d6a718c" providerId="ADAL" clId="{6306A1E5-26FE-4A5C-8E3D-78FBFF542788}" dt="2021-02-18T13:45:31.692" v="365" actId="20577"/>
          <ac:spMkLst>
            <pc:docMk/>
            <pc:sldMk cId="870395519" sldId="10227"/>
            <ac:spMk id="46" creationId="{423E3344-0D3E-40C6-A30D-D9146C16FFD2}"/>
          </ac:spMkLst>
        </pc:spChg>
        <pc:cxnChg chg="add del">
          <ac:chgData name="Priyanka Sinha" userId="68167e8b-9569-43e5-b957-53628d6a718c" providerId="ADAL" clId="{6306A1E5-26FE-4A5C-8E3D-78FBFF542788}" dt="2021-02-15T12:03:00.049" v="332" actId="478"/>
          <ac:cxnSpMkLst>
            <pc:docMk/>
            <pc:sldMk cId="870395519" sldId="10227"/>
            <ac:cxnSpMk id="16" creationId="{72837305-2ABA-4EB3-8826-E9F09C5A91A9}"/>
          </ac:cxnSpMkLst>
        </pc:cxnChg>
      </pc:sldChg>
      <pc:sldChg chg="modSp mod">
        <pc:chgData name="Priyanka Sinha" userId="68167e8b-9569-43e5-b957-53628d6a718c" providerId="ADAL" clId="{6306A1E5-26FE-4A5C-8E3D-78FBFF542788}" dt="2021-02-15T11:31:36.626" v="222" actId="20577"/>
        <pc:sldMkLst>
          <pc:docMk/>
          <pc:sldMk cId="3581334409" sldId="10228"/>
        </pc:sldMkLst>
        <pc:spChg chg="mod">
          <ac:chgData name="Priyanka Sinha" userId="68167e8b-9569-43e5-b957-53628d6a718c" providerId="ADAL" clId="{6306A1E5-26FE-4A5C-8E3D-78FBFF542788}" dt="2021-02-15T11:31:36.626" v="222" actId="20577"/>
          <ac:spMkLst>
            <pc:docMk/>
            <pc:sldMk cId="3581334409" sldId="10228"/>
            <ac:spMk id="2" creationId="{45010FE8-BF09-4146-B084-66CB05B66FD9}"/>
          </ac:spMkLst>
        </pc:spChg>
      </pc:sldChg>
      <pc:sldChg chg="modSp mod">
        <pc:chgData name="Priyanka Sinha" userId="68167e8b-9569-43e5-b957-53628d6a718c" providerId="ADAL" clId="{6306A1E5-26FE-4A5C-8E3D-78FBFF542788}" dt="2021-02-18T13:48:21.138" v="420" actId="20577"/>
        <pc:sldMkLst>
          <pc:docMk/>
          <pc:sldMk cId="4196556411" sldId="10230"/>
        </pc:sldMkLst>
        <pc:spChg chg="mod">
          <ac:chgData name="Priyanka Sinha" userId="68167e8b-9569-43e5-b957-53628d6a718c" providerId="ADAL" clId="{6306A1E5-26FE-4A5C-8E3D-78FBFF542788}" dt="2021-02-15T11:31:45.349" v="232" actId="20577"/>
          <ac:spMkLst>
            <pc:docMk/>
            <pc:sldMk cId="4196556411" sldId="10230"/>
            <ac:spMk id="2" creationId="{45010FE8-BF09-4146-B084-66CB05B66FD9}"/>
          </ac:spMkLst>
        </pc:spChg>
        <pc:spChg chg="mod">
          <ac:chgData name="Priyanka Sinha" userId="68167e8b-9569-43e5-b957-53628d6a718c" providerId="ADAL" clId="{6306A1E5-26FE-4A5C-8E3D-78FBFF542788}" dt="2021-02-18T13:48:21.138" v="420" actId="20577"/>
          <ac:spMkLst>
            <pc:docMk/>
            <pc:sldMk cId="4196556411" sldId="10230"/>
            <ac:spMk id="46" creationId="{423E3344-0D3E-40C6-A30D-D9146C16FFD2}"/>
          </ac:spMkLst>
        </pc:spChg>
      </pc:sldChg>
      <pc:sldChg chg="modSp mod addCm">
        <pc:chgData name="Priyanka Sinha" userId="68167e8b-9569-43e5-b957-53628d6a718c" providerId="ADAL" clId="{6306A1E5-26FE-4A5C-8E3D-78FBFF542788}" dt="2021-02-19T16:22:17.464" v="423"/>
        <pc:sldMkLst>
          <pc:docMk/>
          <pc:sldMk cId="2637741030" sldId="10231"/>
        </pc:sldMkLst>
        <pc:spChg chg="mod">
          <ac:chgData name="Priyanka Sinha" userId="68167e8b-9569-43e5-b957-53628d6a718c" providerId="ADAL" clId="{6306A1E5-26FE-4A5C-8E3D-78FBFF542788}" dt="2021-02-15T11:32:44.163" v="238"/>
          <ac:spMkLst>
            <pc:docMk/>
            <pc:sldMk cId="2637741030" sldId="10231"/>
            <ac:spMk id="2" creationId="{45010FE8-BF09-4146-B084-66CB05B66FD9}"/>
          </ac:spMkLst>
        </pc:spChg>
        <pc:spChg chg="mod">
          <ac:chgData name="Priyanka Sinha" userId="68167e8b-9569-43e5-b957-53628d6a718c" providerId="ADAL" clId="{6306A1E5-26FE-4A5C-8E3D-78FBFF542788}" dt="2021-02-15T11:58:52.420" v="314" actId="20577"/>
          <ac:spMkLst>
            <pc:docMk/>
            <pc:sldMk cId="2637741030" sldId="10231"/>
            <ac:spMk id="20" creationId="{9C4A0BF9-E23F-4CFA-BFB9-1923DF03340F}"/>
          </ac:spMkLst>
        </pc:spChg>
      </pc:sldChg>
      <pc:sldChg chg="modSp mod addCm">
        <pc:chgData name="Priyanka Sinha" userId="68167e8b-9569-43e5-b957-53628d6a718c" providerId="ADAL" clId="{6306A1E5-26FE-4A5C-8E3D-78FBFF542788}" dt="2021-02-19T16:23:42.589" v="425" actId="6549"/>
        <pc:sldMkLst>
          <pc:docMk/>
          <pc:sldMk cId="236253066" sldId="10232"/>
        </pc:sldMkLst>
        <pc:spChg chg="mod">
          <ac:chgData name="Priyanka Sinha" userId="68167e8b-9569-43e5-b957-53628d6a718c" providerId="ADAL" clId="{6306A1E5-26FE-4A5C-8E3D-78FBFF542788}" dt="2021-02-15T11:32:57.831" v="239"/>
          <ac:spMkLst>
            <pc:docMk/>
            <pc:sldMk cId="236253066" sldId="10232"/>
            <ac:spMk id="2" creationId="{45010FE8-BF09-4146-B084-66CB05B66FD9}"/>
          </ac:spMkLst>
        </pc:spChg>
        <pc:spChg chg="mod">
          <ac:chgData name="Priyanka Sinha" userId="68167e8b-9569-43e5-b957-53628d6a718c" providerId="ADAL" clId="{6306A1E5-26FE-4A5C-8E3D-78FBFF542788}" dt="2021-02-19T16:23:42.589" v="425" actId="6549"/>
          <ac:spMkLst>
            <pc:docMk/>
            <pc:sldMk cId="236253066" sldId="10232"/>
            <ac:spMk id="46" creationId="{423E3344-0D3E-40C6-A30D-D9146C16FFD2}"/>
          </ac:spMkLst>
        </pc:spChg>
      </pc:sldChg>
      <pc:sldChg chg="modSp mod">
        <pc:chgData name="Priyanka Sinha" userId="68167e8b-9569-43e5-b957-53628d6a718c" providerId="ADAL" clId="{6306A1E5-26FE-4A5C-8E3D-78FBFF542788}" dt="2021-02-15T11:54:41.759" v="310" actId="20577"/>
        <pc:sldMkLst>
          <pc:docMk/>
          <pc:sldMk cId="3033769960" sldId="10233"/>
        </pc:sldMkLst>
        <pc:spChg chg="mod">
          <ac:chgData name="Priyanka Sinha" userId="68167e8b-9569-43e5-b957-53628d6a718c" providerId="ADAL" clId="{6306A1E5-26FE-4A5C-8E3D-78FBFF542788}" dt="2021-02-15T11:33:38.465" v="248"/>
          <ac:spMkLst>
            <pc:docMk/>
            <pc:sldMk cId="3033769960" sldId="10233"/>
            <ac:spMk id="2" creationId="{45010FE8-BF09-4146-B084-66CB05B66FD9}"/>
          </ac:spMkLst>
        </pc:spChg>
        <pc:spChg chg="mod">
          <ac:chgData name="Priyanka Sinha" userId="68167e8b-9569-43e5-b957-53628d6a718c" providerId="ADAL" clId="{6306A1E5-26FE-4A5C-8E3D-78FBFF542788}" dt="2021-02-15T11:54:25.094" v="298" actId="313"/>
          <ac:spMkLst>
            <pc:docMk/>
            <pc:sldMk cId="3033769960" sldId="10233"/>
            <ac:spMk id="20" creationId="{9C4A0BF9-E23F-4CFA-BFB9-1923DF03340F}"/>
          </ac:spMkLst>
        </pc:spChg>
        <pc:spChg chg="mod">
          <ac:chgData name="Priyanka Sinha" userId="68167e8b-9569-43e5-b957-53628d6a718c" providerId="ADAL" clId="{6306A1E5-26FE-4A5C-8E3D-78FBFF542788}" dt="2021-02-15T11:54:41.759" v="310" actId="20577"/>
          <ac:spMkLst>
            <pc:docMk/>
            <pc:sldMk cId="3033769960" sldId="10233"/>
            <ac:spMk id="46" creationId="{423E3344-0D3E-40C6-A30D-D9146C16FFD2}"/>
          </ac:spMkLst>
        </pc:spChg>
      </pc:sldChg>
      <pc:sldChg chg="modSp mod ord">
        <pc:chgData name="Priyanka Sinha" userId="68167e8b-9569-43e5-b957-53628d6a718c" providerId="ADAL" clId="{6306A1E5-26FE-4A5C-8E3D-78FBFF542788}" dt="2021-02-15T11:31:10.304" v="208" actId="6549"/>
        <pc:sldMkLst>
          <pc:docMk/>
          <pc:sldMk cId="2649784668" sldId="10234"/>
        </pc:sldMkLst>
        <pc:spChg chg="mod">
          <ac:chgData name="Priyanka Sinha" userId="68167e8b-9569-43e5-b957-53628d6a718c" providerId="ADAL" clId="{6306A1E5-26FE-4A5C-8E3D-78FBFF542788}" dt="2021-02-15T11:31:10.304" v="208" actId="6549"/>
          <ac:spMkLst>
            <pc:docMk/>
            <pc:sldMk cId="2649784668" sldId="10234"/>
            <ac:spMk id="2" creationId="{45010FE8-BF09-4146-B084-66CB05B66FD9}"/>
          </ac:spMkLst>
        </pc:spChg>
      </pc:sldChg>
      <pc:sldChg chg="del">
        <pc:chgData name="Priyanka Sinha" userId="68167e8b-9569-43e5-b957-53628d6a718c" providerId="ADAL" clId="{6306A1E5-26FE-4A5C-8E3D-78FBFF542788}" dt="2021-02-15T11:30:54.678" v="207" actId="47"/>
        <pc:sldMkLst>
          <pc:docMk/>
          <pc:sldMk cId="1430313046" sldId="10235"/>
        </pc:sldMkLst>
      </pc:sldChg>
      <pc:sldChg chg="delSp modSp mod addCm modCm">
        <pc:chgData name="Priyanka Sinha" userId="68167e8b-9569-43e5-b957-53628d6a718c" providerId="ADAL" clId="{6306A1E5-26FE-4A5C-8E3D-78FBFF542788}" dt="2021-02-18T13:44:28.621" v="361" actId="2056"/>
        <pc:sldMkLst>
          <pc:docMk/>
          <pc:sldMk cId="1933086617" sldId="10236"/>
        </pc:sldMkLst>
        <pc:spChg chg="mod">
          <ac:chgData name="Priyanka Sinha" userId="68167e8b-9569-43e5-b957-53628d6a718c" providerId="ADAL" clId="{6306A1E5-26FE-4A5C-8E3D-78FBFF542788}" dt="2021-02-15T11:24:28.445" v="184" actId="20577"/>
          <ac:spMkLst>
            <pc:docMk/>
            <pc:sldMk cId="1933086617" sldId="10236"/>
            <ac:spMk id="2" creationId="{00000000-0000-0000-0000-000000000000}"/>
          </ac:spMkLst>
        </pc:spChg>
        <pc:spChg chg="del">
          <ac:chgData name="Priyanka Sinha" userId="68167e8b-9569-43e5-b957-53628d6a718c" providerId="ADAL" clId="{6306A1E5-26FE-4A5C-8E3D-78FBFF542788}" dt="2021-02-18T13:44:28.606" v="360" actId="478"/>
          <ac:spMkLst>
            <pc:docMk/>
            <pc:sldMk cId="1933086617" sldId="10236"/>
            <ac:spMk id="104" creationId="{9F600A5B-4A1E-4E91-ACF6-2DBF1B651B42}"/>
          </ac:spMkLst>
        </pc:spChg>
      </pc:sldChg>
      <pc:sldChg chg="modSp mod">
        <pc:chgData name="Priyanka Sinha" userId="68167e8b-9569-43e5-b957-53628d6a718c" providerId="ADAL" clId="{6306A1E5-26FE-4A5C-8E3D-78FBFF542788}" dt="2021-02-15T11:32:05.210" v="237" actId="20577"/>
        <pc:sldMkLst>
          <pc:docMk/>
          <pc:sldMk cId="4086733965" sldId="10237"/>
        </pc:sldMkLst>
        <pc:spChg chg="mod">
          <ac:chgData name="Priyanka Sinha" userId="68167e8b-9569-43e5-b957-53628d6a718c" providerId="ADAL" clId="{6306A1E5-26FE-4A5C-8E3D-78FBFF542788}" dt="2021-02-15T11:32:05.210" v="237" actId="20577"/>
          <ac:spMkLst>
            <pc:docMk/>
            <pc:sldMk cId="4086733965" sldId="10237"/>
            <ac:spMk id="2" creationId="{00000000-0000-0000-0000-000000000000}"/>
          </ac:spMkLst>
        </pc:spChg>
      </pc:sldChg>
      <pc:sldChg chg="modSp mod">
        <pc:chgData name="Priyanka Sinha" userId="68167e8b-9569-43e5-b957-53628d6a718c" providerId="ADAL" clId="{6306A1E5-26FE-4A5C-8E3D-78FBFF542788}" dt="2021-02-15T11:51:31.534" v="264" actId="20577"/>
        <pc:sldMkLst>
          <pc:docMk/>
          <pc:sldMk cId="1407176287" sldId="10238"/>
        </pc:sldMkLst>
        <pc:spChg chg="mod">
          <ac:chgData name="Priyanka Sinha" userId="68167e8b-9569-43e5-b957-53628d6a718c" providerId="ADAL" clId="{6306A1E5-26FE-4A5C-8E3D-78FBFF542788}" dt="2021-02-15T11:51:31.534" v="264" actId="20577"/>
          <ac:spMkLst>
            <pc:docMk/>
            <pc:sldMk cId="1407176287" sldId="10238"/>
            <ac:spMk id="2" creationId="{00000000-0000-0000-0000-000000000000}"/>
          </ac:spMkLst>
        </pc:spChg>
      </pc:sldChg>
      <pc:sldChg chg="modSp mod ord">
        <pc:chgData name="Priyanka Sinha" userId="68167e8b-9569-43e5-b957-53628d6a718c" providerId="ADAL" clId="{6306A1E5-26FE-4A5C-8E3D-78FBFF542788}" dt="2021-02-15T11:33:17.991" v="247" actId="20577"/>
        <pc:sldMkLst>
          <pc:docMk/>
          <pc:sldMk cId="1946668532" sldId="10239"/>
        </pc:sldMkLst>
        <pc:spChg chg="mod">
          <ac:chgData name="Priyanka Sinha" userId="68167e8b-9569-43e5-b957-53628d6a718c" providerId="ADAL" clId="{6306A1E5-26FE-4A5C-8E3D-78FBFF542788}" dt="2021-02-15T11:33:17.991" v="247" actId="20577"/>
          <ac:spMkLst>
            <pc:docMk/>
            <pc:sldMk cId="1946668532" sldId="10239"/>
            <ac:spMk id="2" creationId="{00000000-0000-0000-0000-000000000000}"/>
          </ac:spMkLst>
        </pc:spChg>
      </pc:sldChg>
      <pc:sldChg chg="modSp mod addCm">
        <pc:chgData name="Priyanka Sinha" userId="68167e8b-9569-43e5-b957-53628d6a718c" providerId="ADAL" clId="{6306A1E5-26FE-4A5C-8E3D-78FBFF542788}" dt="2021-02-15T11:52:57.373" v="265"/>
        <pc:sldMkLst>
          <pc:docMk/>
          <pc:sldMk cId="2536299703" sldId="10240"/>
        </pc:sldMkLst>
        <pc:spChg chg="mod">
          <ac:chgData name="Priyanka Sinha" userId="68167e8b-9569-43e5-b957-53628d6a718c" providerId="ADAL" clId="{6306A1E5-26FE-4A5C-8E3D-78FBFF542788}" dt="2021-02-15T11:33:44.509" v="249"/>
          <ac:spMkLst>
            <pc:docMk/>
            <pc:sldMk cId="2536299703" sldId="10240"/>
            <ac:spMk id="2" creationId="{00000000-0000-0000-0000-000000000000}"/>
          </ac:spMkLst>
        </pc:spChg>
      </pc:sldChg>
      <pc:sldChg chg="modSp mod">
        <pc:chgData name="Priyanka Sinha" userId="68167e8b-9569-43e5-b957-53628d6a718c" providerId="ADAL" clId="{6306A1E5-26FE-4A5C-8E3D-78FBFF542788}" dt="2021-02-15T11:27:53.088" v="203" actId="20577"/>
        <pc:sldMkLst>
          <pc:docMk/>
          <pc:sldMk cId="2426163828" sldId="10241"/>
        </pc:sldMkLst>
        <pc:spChg chg="mod">
          <ac:chgData name="Priyanka Sinha" userId="68167e8b-9569-43e5-b957-53628d6a718c" providerId="ADAL" clId="{6306A1E5-26FE-4A5C-8E3D-78FBFF542788}" dt="2021-02-15T11:27:53.088" v="203" actId="20577"/>
          <ac:spMkLst>
            <pc:docMk/>
            <pc:sldMk cId="2426163828" sldId="10241"/>
            <ac:spMk id="2" creationId="{00000000-0000-0000-0000-000000000000}"/>
          </ac:spMkLst>
        </pc:spChg>
      </pc:sldChg>
      <pc:sldChg chg="addCm modCm">
        <pc:chgData name="Priyanka Sinha" userId="68167e8b-9569-43e5-b957-53628d6a718c" providerId="ADAL" clId="{6306A1E5-26FE-4A5C-8E3D-78FBFF542788}" dt="2021-02-19T16:18:39.722" v="422"/>
        <pc:sldMkLst>
          <pc:docMk/>
          <pc:sldMk cId="4205044545" sldId="10242"/>
        </pc:sldMkLst>
      </pc:sldChg>
    </pc:docChg>
  </pc:docChgLst>
  <pc:docChgLst>
    <pc:chgData name="Priyanka Sinha" userId="68167e8b-9569-43e5-b957-53628d6a718c" providerId="ADAL" clId="{86F0D265-A70B-4B44-92B3-95C13B658D6E}"/>
    <pc:docChg chg="modSld">
      <pc:chgData name="Priyanka Sinha" userId="68167e8b-9569-43e5-b957-53628d6a718c" providerId="ADAL" clId="{86F0D265-A70B-4B44-92B3-95C13B658D6E}" dt="2021-03-25T12:01:16.084" v="16"/>
      <pc:docMkLst>
        <pc:docMk/>
      </pc:docMkLst>
      <pc:sldChg chg="modSp mod delCm">
        <pc:chgData name="Priyanka Sinha" userId="68167e8b-9569-43e5-b957-53628d6a718c" providerId="ADAL" clId="{86F0D265-A70B-4B44-92B3-95C13B658D6E}" dt="2021-03-25T12:00:05.764" v="11"/>
        <pc:sldMkLst>
          <pc:docMk/>
          <pc:sldMk cId="2637741030" sldId="10231"/>
        </pc:sldMkLst>
        <pc:spChg chg="mod">
          <ac:chgData name="Priyanka Sinha" userId="68167e8b-9569-43e5-b957-53628d6a718c" providerId="ADAL" clId="{86F0D265-A70B-4B44-92B3-95C13B658D6E}" dt="2021-03-25T12:00:00.492" v="10" actId="20577"/>
          <ac:spMkLst>
            <pc:docMk/>
            <pc:sldMk cId="2637741030" sldId="10231"/>
            <ac:spMk id="20" creationId="{9C4A0BF9-E23F-4CFA-BFB9-1923DF03340F}"/>
          </ac:spMkLst>
        </pc:spChg>
      </pc:sldChg>
      <pc:sldChg chg="modSp mod delCm">
        <pc:chgData name="Priyanka Sinha" userId="68167e8b-9569-43e5-b957-53628d6a718c" providerId="ADAL" clId="{86F0D265-A70B-4B44-92B3-95C13B658D6E}" dt="2021-03-25T12:01:16.084" v="16"/>
        <pc:sldMkLst>
          <pc:docMk/>
          <pc:sldMk cId="236253066" sldId="10232"/>
        </pc:sldMkLst>
        <pc:spChg chg="mod">
          <ac:chgData name="Priyanka Sinha" userId="68167e8b-9569-43e5-b957-53628d6a718c" providerId="ADAL" clId="{86F0D265-A70B-4B44-92B3-95C13B658D6E}" dt="2021-03-25T12:01:02.871" v="15" actId="20577"/>
          <ac:spMkLst>
            <pc:docMk/>
            <pc:sldMk cId="236253066" sldId="10232"/>
            <ac:spMk id="46" creationId="{423E3344-0D3E-40C6-A30D-D9146C16FFD2}"/>
          </ac:spMkLst>
        </pc:spChg>
      </pc:sldChg>
      <pc:sldChg chg="modSp mod delCm">
        <pc:chgData name="Priyanka Sinha" userId="68167e8b-9569-43e5-b957-53628d6a718c" providerId="ADAL" clId="{86F0D265-A70B-4B44-92B3-95C13B658D6E}" dt="2021-03-25T11:59:26.276" v="1"/>
        <pc:sldMkLst>
          <pc:docMk/>
          <pc:sldMk cId="4205044545" sldId="10242"/>
        </pc:sldMkLst>
        <pc:spChg chg="mod">
          <ac:chgData name="Priyanka Sinha" userId="68167e8b-9569-43e5-b957-53628d6a718c" providerId="ADAL" clId="{86F0D265-A70B-4B44-92B3-95C13B658D6E}" dt="2021-03-25T11:59:16.902" v="0" actId="6549"/>
          <ac:spMkLst>
            <pc:docMk/>
            <pc:sldMk cId="4205044545" sldId="10242"/>
            <ac:spMk id="46" creationId="{423E3344-0D3E-40C6-A30D-D9146C16FFD2}"/>
          </ac:spMkLst>
        </pc:spChg>
      </pc:sldChg>
    </pc:docChg>
  </pc:docChgLst>
  <pc:docChgLst>
    <pc:chgData name="Timo Gossen" userId="4ec7f864-84f7-407f-b8f9-5c31d0de0089" providerId="ADAL" clId="{571CDA5C-BF26-48DF-9431-1F0E911D99DD}"/>
    <pc:docChg chg="undo redo custSel addSld delSld modSld sldOrd addMainMaster delMainMaster modMainMaster modSection">
      <pc:chgData name="Timo Gossen" userId="4ec7f864-84f7-407f-b8f9-5c31d0de0089" providerId="ADAL" clId="{571CDA5C-BF26-48DF-9431-1F0E911D99DD}" dt="2020-08-12T15:36:56.440" v="334" actId="47"/>
      <pc:docMkLst>
        <pc:docMk/>
      </pc:docMkLst>
      <pc:sldChg chg="modSp del mod modClrScheme chgLayout">
        <pc:chgData name="Timo Gossen" userId="4ec7f864-84f7-407f-b8f9-5c31d0de0089" providerId="ADAL" clId="{571CDA5C-BF26-48DF-9431-1F0E911D99DD}" dt="2020-08-12T15:36:56.440" v="334" actId="47"/>
        <pc:sldMkLst>
          <pc:docMk/>
          <pc:sldMk cId="3595080800" sldId="3128"/>
        </pc:sldMkLst>
        <pc:spChg chg="mod ord">
          <ac:chgData name="Timo Gossen" userId="4ec7f864-84f7-407f-b8f9-5c31d0de0089" providerId="ADAL" clId="{571CDA5C-BF26-48DF-9431-1F0E911D99DD}" dt="2020-08-12T15:34:40.134" v="325" actId="700"/>
          <ac:spMkLst>
            <pc:docMk/>
            <pc:sldMk cId="3595080800" sldId="3128"/>
            <ac:spMk id="2" creationId="{3D2FBC0D-DE8D-4835-81AF-E0530F5D8C22}"/>
          </ac:spMkLst>
        </pc:spChg>
        <pc:spChg chg="mod ord">
          <ac:chgData name="Timo Gossen" userId="4ec7f864-84f7-407f-b8f9-5c31d0de0089" providerId="ADAL" clId="{571CDA5C-BF26-48DF-9431-1F0E911D99DD}" dt="2020-08-12T15:34:40.134" v="325" actId="700"/>
          <ac:spMkLst>
            <pc:docMk/>
            <pc:sldMk cId="3595080800" sldId="3128"/>
            <ac:spMk id="3" creationId="{58A57B2E-0349-4635-A050-A1A992C931BE}"/>
          </ac:spMkLst>
        </pc:spChg>
      </pc:sldChg>
      <pc:sldChg chg="new del">
        <pc:chgData name="Timo Gossen" userId="4ec7f864-84f7-407f-b8f9-5c31d0de0089" providerId="ADAL" clId="{571CDA5C-BF26-48DF-9431-1F0E911D99DD}" dt="2020-08-12T15:27:46.061" v="200" actId="47"/>
        <pc:sldMkLst>
          <pc:docMk/>
          <pc:sldMk cId="1163603389" sldId="10222"/>
        </pc:sldMkLst>
      </pc:sldChg>
      <pc:sldChg chg="new del">
        <pc:chgData name="Timo Gossen" userId="4ec7f864-84f7-407f-b8f9-5c31d0de0089" providerId="ADAL" clId="{571CDA5C-BF26-48DF-9431-1F0E911D99DD}" dt="2020-08-12T15:23:56.115" v="114" actId="680"/>
        <pc:sldMkLst>
          <pc:docMk/>
          <pc:sldMk cId="1676232571" sldId="10222"/>
        </pc:sldMkLst>
      </pc:sldChg>
      <pc:sldChg chg="modSp new del mod">
        <pc:chgData name="Timo Gossen" userId="4ec7f864-84f7-407f-b8f9-5c31d0de0089" providerId="ADAL" clId="{571CDA5C-BF26-48DF-9431-1F0E911D99DD}" dt="2020-08-12T15:33:22.183" v="323" actId="47"/>
        <pc:sldMkLst>
          <pc:docMk/>
          <pc:sldMk cId="2826786475" sldId="10222"/>
        </pc:sldMkLst>
        <pc:spChg chg="mod">
          <ac:chgData name="Timo Gossen" userId="4ec7f864-84f7-407f-b8f9-5c31d0de0089" providerId="ADAL" clId="{571CDA5C-BF26-48DF-9431-1F0E911D99DD}" dt="2020-08-12T15:32:26.293" v="318" actId="20577"/>
          <ac:spMkLst>
            <pc:docMk/>
            <pc:sldMk cId="2826786475" sldId="10222"/>
            <ac:spMk id="2" creationId="{C6E666C4-11F0-43E8-AA0B-70EFAB41DB33}"/>
          </ac:spMkLst>
        </pc:spChg>
        <pc:spChg chg="mod">
          <ac:chgData name="Timo Gossen" userId="4ec7f864-84f7-407f-b8f9-5c31d0de0089" providerId="ADAL" clId="{571CDA5C-BF26-48DF-9431-1F0E911D99DD}" dt="2020-08-12T15:32:22.691" v="306" actId="20577"/>
          <ac:spMkLst>
            <pc:docMk/>
            <pc:sldMk cId="2826786475" sldId="10222"/>
            <ac:spMk id="3" creationId="{56FE78D7-A71E-4A0E-8ADB-0D3E67663262}"/>
          </ac:spMkLst>
        </pc:spChg>
      </pc:sldChg>
      <pc:sldChg chg="modSp new del mod">
        <pc:chgData name="Timo Gossen" userId="4ec7f864-84f7-407f-b8f9-5c31d0de0089" providerId="ADAL" clId="{571CDA5C-BF26-48DF-9431-1F0E911D99DD}" dt="2020-08-12T15:30:02.199" v="235" actId="680"/>
        <pc:sldMkLst>
          <pc:docMk/>
          <pc:sldMk cId="3035936588" sldId="10222"/>
        </pc:sldMkLst>
        <pc:spChg chg="mod">
          <ac:chgData name="Timo Gossen" userId="4ec7f864-84f7-407f-b8f9-5c31d0de0089" providerId="ADAL" clId="{571CDA5C-BF26-48DF-9431-1F0E911D99DD}" dt="2020-08-12T15:30:01.552" v="234" actId="20577"/>
          <ac:spMkLst>
            <pc:docMk/>
            <pc:sldMk cId="3035936588" sldId="10222"/>
            <ac:spMk id="2" creationId="{26033C49-D262-4190-8CFB-FFE95BAE97E1}"/>
          </ac:spMkLst>
        </pc:spChg>
      </pc:sldChg>
      <pc:sldChg chg="addSp delSp modSp add mod modClrScheme chgLayout">
        <pc:chgData name="Timo Gossen" userId="4ec7f864-84f7-407f-b8f9-5c31d0de0089" providerId="ADAL" clId="{571CDA5C-BF26-48DF-9431-1F0E911D99DD}" dt="2020-08-12T15:36:32.338" v="333" actId="6549"/>
        <pc:sldMkLst>
          <pc:docMk/>
          <pc:sldMk cId="3300356148" sldId="10222"/>
        </pc:sldMkLst>
        <pc:spChg chg="del mod ord">
          <ac:chgData name="Timo Gossen" userId="4ec7f864-84f7-407f-b8f9-5c31d0de0089" providerId="ADAL" clId="{571CDA5C-BF26-48DF-9431-1F0E911D99DD}" dt="2020-08-12T15:35:09.867" v="329" actId="478"/>
          <ac:spMkLst>
            <pc:docMk/>
            <pc:sldMk cId="3300356148" sldId="10222"/>
            <ac:spMk id="2" creationId="{3D2FBC0D-DE8D-4835-81AF-E0530F5D8C22}"/>
          </ac:spMkLst>
        </pc:spChg>
        <pc:spChg chg="del mod ord">
          <ac:chgData name="Timo Gossen" userId="4ec7f864-84f7-407f-b8f9-5c31d0de0089" providerId="ADAL" clId="{571CDA5C-BF26-48DF-9431-1F0E911D99DD}" dt="2020-08-12T15:35:01.062" v="328" actId="478"/>
          <ac:spMkLst>
            <pc:docMk/>
            <pc:sldMk cId="3300356148" sldId="10222"/>
            <ac:spMk id="3" creationId="{58A57B2E-0349-4635-A050-A1A992C931BE}"/>
          </ac:spMkLst>
        </pc:spChg>
        <pc:spChg chg="add del mod">
          <ac:chgData name="Timo Gossen" userId="4ec7f864-84f7-407f-b8f9-5c31d0de0089" providerId="ADAL" clId="{571CDA5C-BF26-48DF-9431-1F0E911D99DD}" dt="2020-08-12T15:35:09.867" v="329" actId="478"/>
          <ac:spMkLst>
            <pc:docMk/>
            <pc:sldMk cId="3300356148" sldId="10222"/>
            <ac:spMk id="7" creationId="{0D14511B-56AF-4331-A1F7-D4B5DB9F5CD6}"/>
          </ac:spMkLst>
        </pc:spChg>
        <pc:spChg chg="del">
          <ac:chgData name="Timo Gossen" userId="4ec7f864-84f7-407f-b8f9-5c31d0de0089" providerId="ADAL" clId="{571CDA5C-BF26-48DF-9431-1F0E911D99DD}" dt="2020-08-12T15:35:09.867" v="329" actId="478"/>
          <ac:spMkLst>
            <pc:docMk/>
            <pc:sldMk cId="3300356148" sldId="10222"/>
            <ac:spMk id="8" creationId="{EF71901D-08E6-456A-B179-0974743D7981}"/>
          </ac:spMkLst>
        </pc:spChg>
        <pc:spChg chg="add del mod">
          <ac:chgData name="Timo Gossen" userId="4ec7f864-84f7-407f-b8f9-5c31d0de0089" providerId="ADAL" clId="{571CDA5C-BF26-48DF-9431-1F0E911D99DD}" dt="2020-08-12T15:35:34.020" v="331" actId="478"/>
          <ac:spMkLst>
            <pc:docMk/>
            <pc:sldMk cId="3300356148" sldId="10222"/>
            <ac:spMk id="10" creationId="{9F73419B-6863-48A9-A189-F6F8CB489940}"/>
          </ac:spMkLst>
        </pc:spChg>
        <pc:spChg chg="add mod">
          <ac:chgData name="Timo Gossen" userId="4ec7f864-84f7-407f-b8f9-5c31d0de0089" providerId="ADAL" clId="{571CDA5C-BF26-48DF-9431-1F0E911D99DD}" dt="2020-08-12T15:36:32.338" v="333" actId="6549"/>
          <ac:spMkLst>
            <pc:docMk/>
            <pc:sldMk cId="3300356148" sldId="10222"/>
            <ac:spMk id="11" creationId="{E5BCFD79-ACCF-4415-ABDE-04E18E58FD42}"/>
          </ac:spMkLst>
        </pc:spChg>
        <pc:spChg chg="add mod">
          <ac:chgData name="Timo Gossen" userId="4ec7f864-84f7-407f-b8f9-5c31d0de0089" providerId="ADAL" clId="{571CDA5C-BF26-48DF-9431-1F0E911D99DD}" dt="2020-08-12T15:35:31.526" v="330"/>
          <ac:spMkLst>
            <pc:docMk/>
            <pc:sldMk cId="3300356148" sldId="10222"/>
            <ac:spMk id="12" creationId="{48E052C0-54A6-4E53-A82E-17201AAB42C3}"/>
          </ac:spMkLst>
        </pc:spChg>
        <pc:spChg chg="add mod">
          <ac:chgData name="Timo Gossen" userId="4ec7f864-84f7-407f-b8f9-5c31d0de0089" providerId="ADAL" clId="{571CDA5C-BF26-48DF-9431-1F0E911D99DD}" dt="2020-08-12T15:36:07.665" v="332" actId="6549"/>
          <ac:spMkLst>
            <pc:docMk/>
            <pc:sldMk cId="3300356148" sldId="10222"/>
            <ac:spMk id="13" creationId="{5865844A-B378-4D24-B7F0-B5D3709F5455}"/>
          </ac:spMkLst>
        </pc:spChg>
      </pc:sldChg>
      <pc:sldChg chg="new del ord">
        <pc:chgData name="Timo Gossen" userId="4ec7f864-84f7-407f-b8f9-5c31d0de0089" providerId="ADAL" clId="{571CDA5C-BF26-48DF-9431-1F0E911D99DD}" dt="2020-08-12T15:33:18.254" v="322" actId="47"/>
        <pc:sldMkLst>
          <pc:docMk/>
          <pc:sldMk cId="3294335654" sldId="10223"/>
        </pc:sldMkLst>
      </pc:sldChg>
      <pc:sldMasterChg chg="new del mod addSldLayout delSldLayout">
        <pc:chgData name="Timo Gossen" userId="4ec7f864-84f7-407f-b8f9-5c31d0de0089" providerId="ADAL" clId="{571CDA5C-BF26-48DF-9431-1F0E911D99DD}" dt="2020-08-12T15:21:51.712" v="72" actId="2696"/>
        <pc:sldMasterMkLst>
          <pc:docMk/>
          <pc:sldMasterMk cId="672255735" sldId="2147483707"/>
        </pc:sldMasterMkLst>
        <pc:sldLayoutChg chg="new del replId">
          <pc:chgData name="Timo Gossen" userId="4ec7f864-84f7-407f-b8f9-5c31d0de0089" providerId="ADAL" clId="{571CDA5C-BF26-48DF-9431-1F0E911D99DD}" dt="2020-08-12T15:21:51.690" v="61" actId="2696"/>
          <pc:sldLayoutMkLst>
            <pc:docMk/>
            <pc:sldMasterMk cId="672255735" sldId="2147483707"/>
            <pc:sldLayoutMk cId="4276216879" sldId="2147483708"/>
          </pc:sldLayoutMkLst>
        </pc:sldLayoutChg>
        <pc:sldLayoutChg chg="new del replId">
          <pc:chgData name="Timo Gossen" userId="4ec7f864-84f7-407f-b8f9-5c31d0de0089" providerId="ADAL" clId="{571CDA5C-BF26-48DF-9431-1F0E911D99DD}" dt="2020-08-12T15:21:51.692" v="62" actId="2696"/>
          <pc:sldLayoutMkLst>
            <pc:docMk/>
            <pc:sldMasterMk cId="672255735" sldId="2147483707"/>
            <pc:sldLayoutMk cId="1349603003" sldId="2147483709"/>
          </pc:sldLayoutMkLst>
        </pc:sldLayoutChg>
        <pc:sldLayoutChg chg="new del replId">
          <pc:chgData name="Timo Gossen" userId="4ec7f864-84f7-407f-b8f9-5c31d0de0089" providerId="ADAL" clId="{571CDA5C-BF26-48DF-9431-1F0E911D99DD}" dt="2020-08-12T15:21:51.694" v="63" actId="2696"/>
          <pc:sldLayoutMkLst>
            <pc:docMk/>
            <pc:sldMasterMk cId="672255735" sldId="2147483707"/>
            <pc:sldLayoutMk cId="3393106969" sldId="2147483710"/>
          </pc:sldLayoutMkLst>
        </pc:sldLayoutChg>
        <pc:sldLayoutChg chg="new del replId">
          <pc:chgData name="Timo Gossen" userId="4ec7f864-84f7-407f-b8f9-5c31d0de0089" providerId="ADAL" clId="{571CDA5C-BF26-48DF-9431-1F0E911D99DD}" dt="2020-08-12T15:21:51.696" v="64" actId="2696"/>
          <pc:sldLayoutMkLst>
            <pc:docMk/>
            <pc:sldMasterMk cId="672255735" sldId="2147483707"/>
            <pc:sldLayoutMk cId="2991601908" sldId="2147483711"/>
          </pc:sldLayoutMkLst>
        </pc:sldLayoutChg>
        <pc:sldLayoutChg chg="new del replId">
          <pc:chgData name="Timo Gossen" userId="4ec7f864-84f7-407f-b8f9-5c31d0de0089" providerId="ADAL" clId="{571CDA5C-BF26-48DF-9431-1F0E911D99DD}" dt="2020-08-12T15:21:51.699" v="65" actId="2696"/>
          <pc:sldLayoutMkLst>
            <pc:docMk/>
            <pc:sldMasterMk cId="672255735" sldId="2147483707"/>
            <pc:sldLayoutMk cId="3787427270" sldId="2147483712"/>
          </pc:sldLayoutMkLst>
        </pc:sldLayoutChg>
        <pc:sldLayoutChg chg="new del replId">
          <pc:chgData name="Timo Gossen" userId="4ec7f864-84f7-407f-b8f9-5c31d0de0089" providerId="ADAL" clId="{571CDA5C-BF26-48DF-9431-1F0E911D99DD}" dt="2020-08-12T15:21:51.700" v="66" actId="2696"/>
          <pc:sldLayoutMkLst>
            <pc:docMk/>
            <pc:sldMasterMk cId="672255735" sldId="2147483707"/>
            <pc:sldLayoutMk cId="11945827" sldId="2147483713"/>
          </pc:sldLayoutMkLst>
        </pc:sldLayoutChg>
        <pc:sldLayoutChg chg="new del replId">
          <pc:chgData name="Timo Gossen" userId="4ec7f864-84f7-407f-b8f9-5c31d0de0089" providerId="ADAL" clId="{571CDA5C-BF26-48DF-9431-1F0E911D99DD}" dt="2020-08-12T15:21:51.702" v="67" actId="2696"/>
          <pc:sldLayoutMkLst>
            <pc:docMk/>
            <pc:sldMasterMk cId="672255735" sldId="2147483707"/>
            <pc:sldLayoutMk cId="3921387822" sldId="2147483714"/>
          </pc:sldLayoutMkLst>
        </pc:sldLayoutChg>
        <pc:sldLayoutChg chg="new del replId">
          <pc:chgData name="Timo Gossen" userId="4ec7f864-84f7-407f-b8f9-5c31d0de0089" providerId="ADAL" clId="{571CDA5C-BF26-48DF-9431-1F0E911D99DD}" dt="2020-08-12T15:21:51.705" v="68" actId="2696"/>
          <pc:sldLayoutMkLst>
            <pc:docMk/>
            <pc:sldMasterMk cId="672255735" sldId="2147483707"/>
            <pc:sldLayoutMk cId="454524763" sldId="2147483715"/>
          </pc:sldLayoutMkLst>
        </pc:sldLayoutChg>
        <pc:sldLayoutChg chg="new del replId">
          <pc:chgData name="Timo Gossen" userId="4ec7f864-84f7-407f-b8f9-5c31d0de0089" providerId="ADAL" clId="{571CDA5C-BF26-48DF-9431-1F0E911D99DD}" dt="2020-08-12T15:21:51.706" v="69" actId="2696"/>
          <pc:sldLayoutMkLst>
            <pc:docMk/>
            <pc:sldMasterMk cId="672255735" sldId="2147483707"/>
            <pc:sldLayoutMk cId="3265822601" sldId="2147483716"/>
          </pc:sldLayoutMkLst>
        </pc:sldLayoutChg>
        <pc:sldLayoutChg chg="new del replId">
          <pc:chgData name="Timo Gossen" userId="4ec7f864-84f7-407f-b8f9-5c31d0de0089" providerId="ADAL" clId="{571CDA5C-BF26-48DF-9431-1F0E911D99DD}" dt="2020-08-12T15:21:51.708" v="70" actId="2696"/>
          <pc:sldLayoutMkLst>
            <pc:docMk/>
            <pc:sldMasterMk cId="672255735" sldId="2147483707"/>
            <pc:sldLayoutMk cId="788669642" sldId="2147483717"/>
          </pc:sldLayoutMkLst>
        </pc:sldLayoutChg>
        <pc:sldLayoutChg chg="new del replId">
          <pc:chgData name="Timo Gossen" userId="4ec7f864-84f7-407f-b8f9-5c31d0de0089" providerId="ADAL" clId="{571CDA5C-BF26-48DF-9431-1F0E911D99DD}" dt="2020-08-12T15:21:51.710" v="71" actId="2696"/>
          <pc:sldLayoutMkLst>
            <pc:docMk/>
            <pc:sldMasterMk cId="672255735" sldId="2147483707"/>
            <pc:sldLayoutMk cId="638469793" sldId="2147483718"/>
          </pc:sldLayoutMkLst>
        </pc:sldLayoutChg>
      </pc:sldMasterChg>
      <pc:sldMasterChg chg="modSldLayout">
        <pc:chgData name="Timo Gossen" userId="4ec7f864-84f7-407f-b8f9-5c31d0de0089" providerId="ADAL" clId="{571CDA5C-BF26-48DF-9431-1F0E911D99DD}" dt="2020-08-12T15:19:28.305" v="0"/>
        <pc:sldMasterMkLst>
          <pc:docMk/>
          <pc:sldMasterMk cId="3227279366" sldId="2147483707"/>
        </pc:sldMasterMkLst>
        <pc:sldLayoutChg chg="setBg">
          <pc:chgData name="Timo Gossen" userId="4ec7f864-84f7-407f-b8f9-5c31d0de0089" providerId="ADAL" clId="{571CDA5C-BF26-48DF-9431-1F0E911D99DD}" dt="2020-08-12T15:19:28.305" v="0"/>
          <pc:sldLayoutMkLst>
            <pc:docMk/>
            <pc:sldMasterMk cId="3227279366" sldId="2147483707"/>
            <pc:sldLayoutMk cId="1903115332" sldId="2147483708"/>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2066541330" sldId="2147483709"/>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1235828753" sldId="2147483710"/>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999989743" sldId="2147483711"/>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3497068662" sldId="2147483712"/>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1053880271" sldId="2147483725"/>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3303052394" sldId="2147483726"/>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605532167" sldId="2147483727"/>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1085849555" sldId="2147483728"/>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752453106" sldId="2147483729"/>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4137661561" sldId="2147483731"/>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3374428911" sldId="2147483732"/>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3202967815" sldId="2147483733"/>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223326424" sldId="2147483734"/>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1678763624" sldId="2147483735"/>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4229842488" sldId="2147483736"/>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4112591810" sldId="2147483741"/>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2676078790" sldId="2147483746"/>
          </pc:sldLayoutMkLst>
        </pc:sldLayoutChg>
      </pc:sldMasterChg>
      <pc:sldMasterChg chg="addSldLayout delSldLayout modSldLayout sldLayoutOrd">
        <pc:chgData name="Timo Gossen" userId="4ec7f864-84f7-407f-b8f9-5c31d0de0089" providerId="ADAL" clId="{571CDA5C-BF26-48DF-9431-1F0E911D99DD}" dt="2020-08-12T15:31:50.671" v="254" actId="20578"/>
        <pc:sldMasterMkLst>
          <pc:docMk/>
          <pc:sldMasterMk cId="993860654" sldId="2147483711"/>
        </pc:sldMasterMkLst>
        <pc:sldLayoutChg chg="del">
          <pc:chgData name="Timo Gossen" userId="4ec7f864-84f7-407f-b8f9-5c31d0de0089" providerId="ADAL" clId="{571CDA5C-BF26-48DF-9431-1F0E911D99DD}" dt="2020-08-12T15:23:15.453" v="104" actId="2696"/>
          <pc:sldLayoutMkLst>
            <pc:docMk/>
            <pc:sldMasterMk cId="993860654" sldId="2147483711"/>
            <pc:sldLayoutMk cId="3865412602" sldId="2147483668"/>
          </pc:sldLayoutMkLst>
        </pc:sldLayoutChg>
        <pc:sldLayoutChg chg="del">
          <pc:chgData name="Timo Gossen" userId="4ec7f864-84f7-407f-b8f9-5c31d0de0089" providerId="ADAL" clId="{571CDA5C-BF26-48DF-9431-1F0E911D99DD}" dt="2020-08-12T15:23:16.084" v="105" actId="2696"/>
          <pc:sldLayoutMkLst>
            <pc:docMk/>
            <pc:sldMasterMk cId="993860654" sldId="2147483711"/>
            <pc:sldLayoutMk cId="2902751547" sldId="2147483669"/>
          </pc:sldLayoutMkLst>
        </pc:sldLayoutChg>
        <pc:sldLayoutChg chg="del">
          <pc:chgData name="Timo Gossen" userId="4ec7f864-84f7-407f-b8f9-5c31d0de0089" providerId="ADAL" clId="{571CDA5C-BF26-48DF-9431-1F0E911D99DD}" dt="2020-08-12T15:23:17.372" v="106" actId="2696"/>
          <pc:sldLayoutMkLst>
            <pc:docMk/>
            <pc:sldMasterMk cId="993860654" sldId="2147483711"/>
            <pc:sldLayoutMk cId="3140524480" sldId="2147483670"/>
          </pc:sldLayoutMkLst>
        </pc:sldLayoutChg>
        <pc:sldLayoutChg chg="del">
          <pc:chgData name="Timo Gossen" userId="4ec7f864-84f7-407f-b8f9-5c31d0de0089" providerId="ADAL" clId="{571CDA5C-BF26-48DF-9431-1F0E911D99DD}" dt="2020-08-12T15:23:20.885" v="107" actId="2696"/>
          <pc:sldLayoutMkLst>
            <pc:docMk/>
            <pc:sldMasterMk cId="993860654" sldId="2147483711"/>
            <pc:sldLayoutMk cId="3377344804" sldId="2147483672"/>
          </pc:sldLayoutMkLst>
        </pc:sldLayoutChg>
        <pc:sldLayoutChg chg="del">
          <pc:chgData name="Timo Gossen" userId="4ec7f864-84f7-407f-b8f9-5c31d0de0089" providerId="ADAL" clId="{571CDA5C-BF26-48DF-9431-1F0E911D99DD}" dt="2020-08-12T15:23:22.234" v="108" actId="2696"/>
          <pc:sldLayoutMkLst>
            <pc:docMk/>
            <pc:sldMasterMk cId="993860654" sldId="2147483711"/>
            <pc:sldLayoutMk cId="1391368204" sldId="2147483673"/>
          </pc:sldLayoutMkLst>
        </pc:sldLayoutChg>
        <pc:sldLayoutChg chg="addSp delSp modSp">
          <pc:chgData name="Timo Gossen" userId="4ec7f864-84f7-407f-b8f9-5c31d0de0089" providerId="ADAL" clId="{571CDA5C-BF26-48DF-9431-1F0E911D99DD}" dt="2020-08-12T15:20:47.122" v="4"/>
          <pc:sldLayoutMkLst>
            <pc:docMk/>
            <pc:sldMasterMk cId="993860654" sldId="2147483660"/>
            <pc:sldLayoutMk cId="2821154334" sldId="2147483674"/>
          </pc:sldLayoutMkLst>
          <pc:spChg chg="add del mod">
            <ac:chgData name="Timo Gossen" userId="4ec7f864-84f7-407f-b8f9-5c31d0de0089" providerId="ADAL" clId="{571CDA5C-BF26-48DF-9431-1F0E911D99DD}" dt="2020-08-12T15:20:47.122" v="4"/>
            <ac:spMkLst>
              <pc:docMk/>
              <pc:sldMasterMk cId="993860654" sldId="2147483660"/>
              <pc:sldLayoutMk cId="2821154334" sldId="2147483674"/>
              <ac:spMk id="3" creationId="{F2FA4B70-7DEB-4514-8A29-5B4F8425A4FC}"/>
            </ac:spMkLst>
          </pc:spChg>
          <pc:spChg chg="mod">
            <ac:chgData name="Timo Gossen" userId="4ec7f864-84f7-407f-b8f9-5c31d0de0089" providerId="ADAL" clId="{571CDA5C-BF26-48DF-9431-1F0E911D99DD}" dt="2020-08-12T15:20:45.362" v="3"/>
            <ac:spMkLst>
              <pc:docMk/>
              <pc:sldMasterMk cId="993860654" sldId="2147483660"/>
              <pc:sldLayoutMk cId="2821154334" sldId="2147483674"/>
              <ac:spMk id="5" creationId="{11D64C84-7729-4097-B689-A646C45CE8D1}"/>
            </ac:spMkLst>
          </pc:spChg>
          <pc:spChg chg="mod">
            <ac:chgData name="Timo Gossen" userId="4ec7f864-84f7-407f-b8f9-5c31d0de0089" providerId="ADAL" clId="{571CDA5C-BF26-48DF-9431-1F0E911D99DD}" dt="2020-08-12T15:20:45.362" v="3"/>
            <ac:spMkLst>
              <pc:docMk/>
              <pc:sldMasterMk cId="993860654" sldId="2147483660"/>
              <pc:sldLayoutMk cId="2821154334" sldId="2147483674"/>
              <ac:spMk id="7" creationId="{E608E1EC-F18B-467B-B9B7-5FBFD1BF8960}"/>
            </ac:spMkLst>
          </pc:spChg>
          <pc:spChg chg="mod">
            <ac:chgData name="Timo Gossen" userId="4ec7f864-84f7-407f-b8f9-5c31d0de0089" providerId="ADAL" clId="{571CDA5C-BF26-48DF-9431-1F0E911D99DD}" dt="2020-08-12T15:20:45.362" v="3"/>
            <ac:spMkLst>
              <pc:docMk/>
              <pc:sldMasterMk cId="993860654" sldId="2147483660"/>
              <pc:sldLayoutMk cId="2821154334" sldId="2147483674"/>
              <ac:spMk id="8" creationId="{33D69C23-3433-4672-9B4B-768707DB1440}"/>
            </ac:spMkLst>
          </pc:spChg>
          <pc:spChg chg="add del mod">
            <ac:chgData name="Timo Gossen" userId="4ec7f864-84f7-407f-b8f9-5c31d0de0089" providerId="ADAL" clId="{571CDA5C-BF26-48DF-9431-1F0E911D99DD}" dt="2020-08-12T15:20:47.122" v="4"/>
            <ac:spMkLst>
              <pc:docMk/>
              <pc:sldMasterMk cId="993860654" sldId="2147483660"/>
              <pc:sldLayoutMk cId="2821154334" sldId="2147483674"/>
              <ac:spMk id="9" creationId="{E86BB5A2-DF3B-4435-8BB9-648FAB669108}"/>
            </ac:spMkLst>
          </pc:spChg>
          <pc:spChg chg="add del mod">
            <ac:chgData name="Timo Gossen" userId="4ec7f864-84f7-407f-b8f9-5c31d0de0089" providerId="ADAL" clId="{571CDA5C-BF26-48DF-9431-1F0E911D99DD}" dt="2020-08-12T15:20:47.122" v="4"/>
            <ac:spMkLst>
              <pc:docMk/>
              <pc:sldMasterMk cId="993860654" sldId="2147483660"/>
              <pc:sldLayoutMk cId="2821154334" sldId="2147483674"/>
              <ac:spMk id="10" creationId="{42974151-4C3A-44AD-ADB9-1CAC66F7E51E}"/>
            </ac:spMkLst>
          </pc:spChg>
          <pc:grpChg chg="add del mod">
            <ac:chgData name="Timo Gossen" userId="4ec7f864-84f7-407f-b8f9-5c31d0de0089" providerId="ADAL" clId="{571CDA5C-BF26-48DF-9431-1F0E911D99DD}" dt="2020-08-12T15:20:47.122" v="4"/>
            <ac:grpSpMkLst>
              <pc:docMk/>
              <pc:sldMasterMk cId="993860654" sldId="2147483660"/>
              <pc:sldLayoutMk cId="2821154334" sldId="2147483674"/>
              <ac:grpSpMk id="4" creationId="{8902D686-17ED-46AD-AB31-1DE4A4A608C2}"/>
            </ac:grpSpMkLst>
          </pc:grpChg>
          <pc:grpChg chg="mod">
            <ac:chgData name="Timo Gossen" userId="4ec7f864-84f7-407f-b8f9-5c31d0de0089" providerId="ADAL" clId="{571CDA5C-BF26-48DF-9431-1F0E911D99DD}" dt="2020-08-12T15:20:45.362" v="3"/>
            <ac:grpSpMkLst>
              <pc:docMk/>
              <pc:sldMasterMk cId="993860654" sldId="2147483660"/>
              <pc:sldLayoutMk cId="2821154334" sldId="2147483674"/>
              <ac:grpSpMk id="6" creationId="{7744BD8E-38E6-4C1C-A674-93A3A76AE571}"/>
            </ac:grpSpMkLst>
          </pc:grpChg>
        </pc:sldLayoutChg>
        <pc:sldLayoutChg chg="del">
          <pc:chgData name="Timo Gossen" userId="4ec7f864-84f7-407f-b8f9-5c31d0de0089" providerId="ADAL" clId="{571CDA5C-BF26-48DF-9431-1F0E911D99DD}" dt="2020-08-12T15:23:25.437" v="109" actId="2696"/>
          <pc:sldLayoutMkLst>
            <pc:docMk/>
            <pc:sldMasterMk cId="993860654" sldId="2147483711"/>
            <pc:sldLayoutMk cId="2994909284" sldId="2147483675"/>
          </pc:sldLayoutMkLst>
        </pc:sldLayoutChg>
        <pc:sldLayoutChg chg="del">
          <pc:chgData name="Timo Gossen" userId="4ec7f864-84f7-407f-b8f9-5c31d0de0089" providerId="ADAL" clId="{571CDA5C-BF26-48DF-9431-1F0E911D99DD}" dt="2020-08-12T15:23:32.856" v="110" actId="2696"/>
          <pc:sldLayoutMkLst>
            <pc:docMk/>
            <pc:sldMasterMk cId="993860654" sldId="2147483711"/>
            <pc:sldLayoutMk cId="29511025" sldId="2147483676"/>
          </pc:sldLayoutMkLst>
        </pc:sldLayoutChg>
        <pc:sldLayoutChg chg="del">
          <pc:chgData name="Timo Gossen" userId="4ec7f864-84f7-407f-b8f9-5c31d0de0089" providerId="ADAL" clId="{571CDA5C-BF26-48DF-9431-1F0E911D99DD}" dt="2020-08-12T15:23:33.637" v="111" actId="2696"/>
          <pc:sldLayoutMkLst>
            <pc:docMk/>
            <pc:sldMasterMk cId="993860654" sldId="2147483711"/>
            <pc:sldLayoutMk cId="50882754" sldId="2147483677"/>
          </pc:sldLayoutMkLst>
        </pc:sldLayoutChg>
        <pc:sldLayoutChg chg="del">
          <pc:chgData name="Timo Gossen" userId="4ec7f864-84f7-407f-b8f9-5c31d0de0089" providerId="ADAL" clId="{571CDA5C-BF26-48DF-9431-1F0E911D99DD}" dt="2020-08-12T15:23:34.359" v="112" actId="2696"/>
          <pc:sldLayoutMkLst>
            <pc:docMk/>
            <pc:sldMasterMk cId="993860654" sldId="2147483711"/>
            <pc:sldLayoutMk cId="3283746358" sldId="2147483678"/>
          </pc:sldLayoutMkLst>
        </pc:sldLayoutChg>
        <pc:sldLayoutChg chg="modSp">
          <pc:chgData name="Timo Gossen" userId="4ec7f864-84f7-407f-b8f9-5c31d0de0089" providerId="ADAL" clId="{571CDA5C-BF26-48DF-9431-1F0E911D99DD}" dt="2020-08-12T15:22:38.905" v="95" actId="20577"/>
          <pc:sldLayoutMkLst>
            <pc:docMk/>
            <pc:sldMasterMk cId="993860654" sldId="2147483660"/>
            <pc:sldLayoutMk cId="3241177136" sldId="2147483686"/>
          </pc:sldLayoutMkLst>
          <pc:spChg chg="mod">
            <ac:chgData name="Timo Gossen" userId="4ec7f864-84f7-407f-b8f9-5c31d0de0089" providerId="ADAL" clId="{571CDA5C-BF26-48DF-9431-1F0E911D99DD}" dt="2020-08-12T15:22:38.905" v="95" actId="20577"/>
            <ac:spMkLst>
              <pc:docMk/>
              <pc:sldMasterMk cId="993860654" sldId="2147483660"/>
              <pc:sldLayoutMk cId="3241177136" sldId="2147483686"/>
              <ac:spMk id="2" creationId="{00000000-0000-0000-0000-000000000000}"/>
            </ac:spMkLst>
          </pc:spChg>
        </pc:sldLayoutChg>
        <pc:sldLayoutChg chg="del">
          <pc:chgData name="Timo Gossen" userId="4ec7f864-84f7-407f-b8f9-5c31d0de0089" providerId="ADAL" clId="{571CDA5C-BF26-48DF-9431-1F0E911D99DD}" dt="2020-08-12T15:23:01.083" v="97" actId="2696"/>
          <pc:sldLayoutMkLst>
            <pc:docMk/>
            <pc:sldMasterMk cId="993860654" sldId="2147483711"/>
            <pc:sldLayoutMk cId="4267210508" sldId="2147483689"/>
          </pc:sldLayoutMkLst>
        </pc:sldLayoutChg>
        <pc:sldLayoutChg chg="del">
          <pc:chgData name="Timo Gossen" userId="4ec7f864-84f7-407f-b8f9-5c31d0de0089" providerId="ADAL" clId="{571CDA5C-BF26-48DF-9431-1F0E911D99DD}" dt="2020-08-12T15:22:32.100" v="80" actId="2696"/>
          <pc:sldLayoutMkLst>
            <pc:docMk/>
            <pc:sldMasterMk cId="993860654" sldId="2147483711"/>
            <pc:sldLayoutMk cId="1426395456" sldId="2147483690"/>
          </pc:sldLayoutMkLst>
        </pc:sldLayoutChg>
        <pc:sldLayoutChg chg="del">
          <pc:chgData name="Timo Gossen" userId="4ec7f864-84f7-407f-b8f9-5c31d0de0089" providerId="ADAL" clId="{571CDA5C-BF26-48DF-9431-1F0E911D99DD}" dt="2020-08-12T15:22:32.103" v="81" actId="2696"/>
          <pc:sldLayoutMkLst>
            <pc:docMk/>
            <pc:sldMasterMk cId="993860654" sldId="2147483711"/>
            <pc:sldLayoutMk cId="2178020663" sldId="2147483691"/>
          </pc:sldLayoutMkLst>
        </pc:sldLayoutChg>
        <pc:sldLayoutChg chg="del">
          <pc:chgData name="Timo Gossen" userId="4ec7f864-84f7-407f-b8f9-5c31d0de0089" providerId="ADAL" clId="{571CDA5C-BF26-48DF-9431-1F0E911D99DD}" dt="2020-08-12T15:22:32.105" v="82" actId="2696"/>
          <pc:sldLayoutMkLst>
            <pc:docMk/>
            <pc:sldMasterMk cId="993860654" sldId="2147483711"/>
            <pc:sldLayoutMk cId="1399756346" sldId="2147483692"/>
          </pc:sldLayoutMkLst>
        </pc:sldLayoutChg>
        <pc:sldLayoutChg chg="del">
          <pc:chgData name="Timo Gossen" userId="4ec7f864-84f7-407f-b8f9-5c31d0de0089" providerId="ADAL" clId="{571CDA5C-BF26-48DF-9431-1F0E911D99DD}" dt="2020-08-12T15:22:32.107" v="83" actId="2696"/>
          <pc:sldLayoutMkLst>
            <pc:docMk/>
            <pc:sldMasterMk cId="993860654" sldId="2147483711"/>
            <pc:sldLayoutMk cId="238293821" sldId="2147483693"/>
          </pc:sldLayoutMkLst>
        </pc:sldLayoutChg>
        <pc:sldLayoutChg chg="del">
          <pc:chgData name="Timo Gossen" userId="4ec7f864-84f7-407f-b8f9-5c31d0de0089" providerId="ADAL" clId="{571CDA5C-BF26-48DF-9431-1F0E911D99DD}" dt="2020-08-12T15:22:32.110" v="84" actId="2696"/>
          <pc:sldLayoutMkLst>
            <pc:docMk/>
            <pc:sldMasterMk cId="993860654" sldId="2147483711"/>
            <pc:sldLayoutMk cId="3127536440" sldId="2147483694"/>
          </pc:sldLayoutMkLst>
        </pc:sldLayoutChg>
        <pc:sldLayoutChg chg="del">
          <pc:chgData name="Timo Gossen" userId="4ec7f864-84f7-407f-b8f9-5c31d0de0089" providerId="ADAL" clId="{571CDA5C-BF26-48DF-9431-1F0E911D99DD}" dt="2020-08-12T15:22:32.082" v="79" actId="2696"/>
          <pc:sldLayoutMkLst>
            <pc:docMk/>
            <pc:sldMasterMk cId="993860654" sldId="2147483711"/>
            <pc:sldLayoutMk cId="1155441782" sldId="2147483695"/>
          </pc:sldLayoutMkLst>
        </pc:sldLayoutChg>
        <pc:sldLayoutChg chg="addSp delSp modSp mod ord">
          <pc:chgData name="Timo Gossen" userId="4ec7f864-84f7-407f-b8f9-5c31d0de0089" providerId="ADAL" clId="{571CDA5C-BF26-48DF-9431-1F0E911D99DD}" dt="2020-08-12T15:31:50.671" v="254" actId="20578"/>
          <pc:sldLayoutMkLst>
            <pc:docMk/>
            <pc:sldMasterMk cId="993860654" sldId="2147483660"/>
            <pc:sldLayoutMk cId="3523634492" sldId="2147483696"/>
          </pc:sldLayoutMkLst>
          <pc:spChg chg="add del">
            <ac:chgData name="Timo Gossen" userId="4ec7f864-84f7-407f-b8f9-5c31d0de0089" providerId="ADAL" clId="{571CDA5C-BF26-48DF-9431-1F0E911D99DD}" dt="2020-08-12T15:24:15.457" v="115" actId="11529"/>
            <ac:spMkLst>
              <pc:docMk/>
              <pc:sldMasterMk cId="993860654" sldId="2147483660"/>
              <pc:sldLayoutMk cId="3523634492" sldId="2147483696"/>
              <ac:spMk id="2" creationId="{CA80D713-A237-4B91-931C-3F8C29069C71}"/>
            </ac:spMkLst>
          </pc:spChg>
          <pc:spChg chg="del mod">
            <ac:chgData name="Timo Gossen" userId="4ec7f864-84f7-407f-b8f9-5c31d0de0089" providerId="ADAL" clId="{571CDA5C-BF26-48DF-9431-1F0E911D99DD}" dt="2020-08-12T15:22:27.026" v="78" actId="478"/>
            <ac:spMkLst>
              <pc:docMk/>
              <pc:sldMasterMk cId="993860654" sldId="2147483660"/>
              <pc:sldLayoutMk cId="3523634492" sldId="2147483696"/>
              <ac:spMk id="3" creationId="{00000000-0000-0000-0000-000000000000}"/>
            </ac:spMkLst>
          </pc:spChg>
          <pc:spChg chg="add del mod">
            <ac:chgData name="Timo Gossen" userId="4ec7f864-84f7-407f-b8f9-5c31d0de0089" providerId="ADAL" clId="{571CDA5C-BF26-48DF-9431-1F0E911D99DD}" dt="2020-08-12T15:30:58.393" v="251" actId="20577"/>
            <ac:spMkLst>
              <pc:docMk/>
              <pc:sldMasterMk cId="993860654" sldId="2147483660"/>
              <pc:sldLayoutMk cId="3523634492" sldId="2147483696"/>
              <ac:spMk id="4" creationId="{C2C1733E-B422-45C8-8755-B39BEA08850B}"/>
            </ac:spMkLst>
          </pc:spChg>
          <pc:spChg chg="del">
            <ac:chgData name="Timo Gossen" userId="4ec7f864-84f7-407f-b8f9-5c31d0de0089" providerId="ADAL" clId="{571CDA5C-BF26-48DF-9431-1F0E911D99DD}" dt="2020-08-12T15:22:21.549" v="76" actId="478"/>
            <ac:spMkLst>
              <pc:docMk/>
              <pc:sldMasterMk cId="993860654" sldId="2147483660"/>
              <pc:sldLayoutMk cId="3523634492" sldId="2147483696"/>
              <ac:spMk id="5" creationId="{00000000-0000-0000-0000-000000000000}"/>
            </ac:spMkLst>
          </pc:spChg>
          <pc:spChg chg="del mod topLvl">
            <ac:chgData name="Timo Gossen" userId="4ec7f864-84f7-407f-b8f9-5c31d0de0089" providerId="ADAL" clId="{571CDA5C-BF26-48DF-9431-1F0E911D99DD}" dt="2020-08-12T15:24:35.984" v="117" actId="21"/>
            <ac:spMkLst>
              <pc:docMk/>
              <pc:sldMasterMk cId="993860654" sldId="2147483660"/>
              <pc:sldLayoutMk cId="3523634492" sldId="2147483696"/>
              <ac:spMk id="7" creationId="{61A6580C-649F-4C62-B0B8-D4CA31C05BF3}"/>
            </ac:spMkLst>
          </pc:spChg>
          <pc:spChg chg="mod">
            <ac:chgData name="Timo Gossen" userId="4ec7f864-84f7-407f-b8f9-5c31d0de0089" providerId="ADAL" clId="{571CDA5C-BF26-48DF-9431-1F0E911D99DD}" dt="2020-08-12T15:22:16.180" v="75"/>
            <ac:spMkLst>
              <pc:docMk/>
              <pc:sldMasterMk cId="993860654" sldId="2147483660"/>
              <pc:sldLayoutMk cId="3523634492" sldId="2147483696"/>
              <ac:spMk id="9" creationId="{B0835B06-2B3C-4CBA-8C30-D2BA7BF6443E}"/>
            </ac:spMkLst>
          </pc:spChg>
          <pc:spChg chg="mod">
            <ac:chgData name="Timo Gossen" userId="4ec7f864-84f7-407f-b8f9-5c31d0de0089" providerId="ADAL" clId="{571CDA5C-BF26-48DF-9431-1F0E911D99DD}" dt="2020-08-12T15:22:16.180" v="75"/>
            <ac:spMkLst>
              <pc:docMk/>
              <pc:sldMasterMk cId="993860654" sldId="2147483660"/>
              <pc:sldLayoutMk cId="3523634492" sldId="2147483696"/>
              <ac:spMk id="10" creationId="{70021638-8B44-4082-87EC-45BA11C3277B}"/>
            </ac:spMkLst>
          </pc:spChg>
          <pc:spChg chg="add mod">
            <ac:chgData name="Timo Gossen" userId="4ec7f864-84f7-407f-b8f9-5c31d0de0089" providerId="ADAL" clId="{571CDA5C-BF26-48DF-9431-1F0E911D99DD}" dt="2020-08-12T15:22:16.180" v="75"/>
            <ac:spMkLst>
              <pc:docMk/>
              <pc:sldMasterMk cId="993860654" sldId="2147483660"/>
              <pc:sldLayoutMk cId="3523634492" sldId="2147483696"/>
              <ac:spMk id="11" creationId="{18C2EFA9-917C-4222-9A71-16F8B08FDF2E}"/>
            </ac:spMkLst>
          </pc:spChg>
          <pc:spChg chg="add mod">
            <ac:chgData name="Timo Gossen" userId="4ec7f864-84f7-407f-b8f9-5c31d0de0089" providerId="ADAL" clId="{571CDA5C-BF26-48DF-9431-1F0E911D99DD}" dt="2020-08-12T15:22:16.180" v="75"/>
            <ac:spMkLst>
              <pc:docMk/>
              <pc:sldMasterMk cId="993860654" sldId="2147483660"/>
              <pc:sldLayoutMk cId="3523634492" sldId="2147483696"/>
              <ac:spMk id="12" creationId="{4942C1D3-04C3-475F-BA4B-B00CCB1BE2EE}"/>
            </ac:spMkLst>
          </pc:spChg>
          <pc:spChg chg="add del mod">
            <ac:chgData name="Timo Gossen" userId="4ec7f864-84f7-407f-b8f9-5c31d0de0089" providerId="ADAL" clId="{571CDA5C-BF26-48DF-9431-1F0E911D99DD}" dt="2020-08-12T15:24:19.392" v="116" actId="478"/>
            <ac:spMkLst>
              <pc:docMk/>
              <pc:sldMasterMk cId="993860654" sldId="2147483660"/>
              <pc:sldLayoutMk cId="3523634492" sldId="2147483696"/>
              <ac:spMk id="13" creationId="{88E0CACD-5B41-49B2-A487-34C52A4BFB7A}"/>
            </ac:spMkLst>
          </pc:spChg>
          <pc:spChg chg="add del">
            <ac:chgData name="Timo Gossen" userId="4ec7f864-84f7-407f-b8f9-5c31d0de0089" providerId="ADAL" clId="{571CDA5C-BF26-48DF-9431-1F0E911D99DD}" dt="2020-08-12T15:24:39.887" v="118" actId="11529"/>
            <ac:spMkLst>
              <pc:docMk/>
              <pc:sldMasterMk cId="993860654" sldId="2147483660"/>
              <pc:sldLayoutMk cId="3523634492" sldId="2147483696"/>
              <ac:spMk id="14" creationId="{676CB7B6-BAEA-4043-8178-875818367127}"/>
            </ac:spMkLst>
          </pc:spChg>
          <pc:spChg chg="add del mod">
            <ac:chgData name="Timo Gossen" userId="4ec7f864-84f7-407f-b8f9-5c31d0de0089" providerId="ADAL" clId="{571CDA5C-BF26-48DF-9431-1F0E911D99DD}" dt="2020-08-12T15:25:43.976" v="180" actId="478"/>
            <ac:spMkLst>
              <pc:docMk/>
              <pc:sldMasterMk cId="993860654" sldId="2147483660"/>
              <pc:sldLayoutMk cId="3523634492" sldId="2147483696"/>
              <ac:spMk id="15" creationId="{2FEA733D-30B0-424D-8DF2-8A396F5B0BFB}"/>
            </ac:spMkLst>
          </pc:spChg>
          <pc:spChg chg="add del mod">
            <ac:chgData name="Timo Gossen" userId="4ec7f864-84f7-407f-b8f9-5c31d0de0089" providerId="ADAL" clId="{571CDA5C-BF26-48DF-9431-1F0E911D99DD}" dt="2020-08-12T15:29:27.480" v="228" actId="478"/>
            <ac:spMkLst>
              <pc:docMk/>
              <pc:sldMasterMk cId="993860654" sldId="2147483660"/>
              <pc:sldLayoutMk cId="3523634492" sldId="2147483696"/>
              <ac:spMk id="17" creationId="{BAC0648D-E18D-46AB-8AB1-D4C07861C899}"/>
            </ac:spMkLst>
          </pc:spChg>
          <pc:spChg chg="add del">
            <ac:chgData name="Timo Gossen" userId="4ec7f864-84f7-407f-b8f9-5c31d0de0089" providerId="ADAL" clId="{571CDA5C-BF26-48DF-9431-1F0E911D99DD}" dt="2020-08-12T15:27:01.960" v="184" actId="11529"/>
            <ac:spMkLst>
              <pc:docMk/>
              <pc:sldMasterMk cId="993860654" sldId="2147483660"/>
              <pc:sldLayoutMk cId="3523634492" sldId="2147483696"/>
              <ac:spMk id="18" creationId="{C4CE5565-2EC6-4188-91E0-DFB04519A6FA}"/>
            </ac:spMkLst>
          </pc:spChg>
          <pc:spChg chg="add del mod ord">
            <ac:chgData name="Timo Gossen" userId="4ec7f864-84f7-407f-b8f9-5c31d0de0089" providerId="ADAL" clId="{571CDA5C-BF26-48DF-9431-1F0E911D99DD}" dt="2020-08-12T15:31:11.063" v="252" actId="13926"/>
            <ac:spMkLst>
              <pc:docMk/>
              <pc:sldMasterMk cId="993860654" sldId="2147483660"/>
              <pc:sldLayoutMk cId="3523634492" sldId="2147483696"/>
              <ac:spMk id="19" creationId="{9860598F-5489-4F0B-B9DA-B1DC8ECA311B}"/>
            </ac:spMkLst>
          </pc:spChg>
          <pc:grpChg chg="add del mod">
            <ac:chgData name="Timo Gossen" userId="4ec7f864-84f7-407f-b8f9-5c31d0de0089" providerId="ADAL" clId="{571CDA5C-BF26-48DF-9431-1F0E911D99DD}" dt="2020-08-12T15:24:35.984" v="117" actId="21"/>
            <ac:grpSpMkLst>
              <pc:docMk/>
              <pc:sldMasterMk cId="993860654" sldId="2147483660"/>
              <pc:sldLayoutMk cId="3523634492" sldId="2147483696"/>
              <ac:grpSpMk id="6" creationId="{6454C569-C075-4ABB-8225-AB5BAE13DDD8}"/>
            </ac:grpSpMkLst>
          </pc:grpChg>
          <pc:grpChg chg="mod topLvl">
            <ac:chgData name="Timo Gossen" userId="4ec7f864-84f7-407f-b8f9-5c31d0de0089" providerId="ADAL" clId="{571CDA5C-BF26-48DF-9431-1F0E911D99DD}" dt="2020-08-12T15:24:35.984" v="117" actId="21"/>
            <ac:grpSpMkLst>
              <pc:docMk/>
              <pc:sldMasterMk cId="993860654" sldId="2147483660"/>
              <pc:sldLayoutMk cId="3523634492" sldId="2147483696"/>
              <ac:grpSpMk id="8" creationId="{E38D5D52-C2AC-4D22-8669-793E54461611}"/>
            </ac:grpSpMkLst>
          </pc:grpChg>
        </pc:sldLayoutChg>
        <pc:sldLayoutChg chg="del">
          <pc:chgData name="Timo Gossen" userId="4ec7f864-84f7-407f-b8f9-5c31d0de0089" providerId="ADAL" clId="{571CDA5C-BF26-48DF-9431-1F0E911D99DD}" dt="2020-08-12T15:23:03.945" v="98" actId="2696"/>
          <pc:sldLayoutMkLst>
            <pc:docMk/>
            <pc:sldMasterMk cId="993860654" sldId="2147483711"/>
            <pc:sldLayoutMk cId="3956103704" sldId="2147483697"/>
          </pc:sldLayoutMkLst>
        </pc:sldLayoutChg>
        <pc:sldLayoutChg chg="del">
          <pc:chgData name="Timo Gossen" userId="4ec7f864-84f7-407f-b8f9-5c31d0de0089" providerId="ADAL" clId="{571CDA5C-BF26-48DF-9431-1F0E911D99DD}" dt="2020-08-12T15:23:04.650" v="99" actId="2696"/>
          <pc:sldLayoutMkLst>
            <pc:docMk/>
            <pc:sldMasterMk cId="993860654" sldId="2147483711"/>
            <pc:sldLayoutMk cId="2656004259" sldId="2147483698"/>
          </pc:sldLayoutMkLst>
        </pc:sldLayoutChg>
        <pc:sldLayoutChg chg="del">
          <pc:chgData name="Timo Gossen" userId="4ec7f864-84f7-407f-b8f9-5c31d0de0089" providerId="ADAL" clId="{571CDA5C-BF26-48DF-9431-1F0E911D99DD}" dt="2020-08-12T15:23:05.511" v="100" actId="2696"/>
          <pc:sldLayoutMkLst>
            <pc:docMk/>
            <pc:sldMasterMk cId="993860654" sldId="2147483711"/>
            <pc:sldLayoutMk cId="554454976" sldId="2147483699"/>
          </pc:sldLayoutMkLst>
        </pc:sldLayoutChg>
        <pc:sldLayoutChg chg="del">
          <pc:chgData name="Timo Gossen" userId="4ec7f864-84f7-407f-b8f9-5c31d0de0089" providerId="ADAL" clId="{571CDA5C-BF26-48DF-9431-1F0E911D99DD}" dt="2020-08-12T15:23:05.792" v="101" actId="2696"/>
          <pc:sldLayoutMkLst>
            <pc:docMk/>
            <pc:sldMasterMk cId="993860654" sldId="2147483711"/>
            <pc:sldLayoutMk cId="4027906882" sldId="2147483700"/>
          </pc:sldLayoutMkLst>
        </pc:sldLayoutChg>
        <pc:sldLayoutChg chg="del">
          <pc:chgData name="Timo Gossen" userId="4ec7f864-84f7-407f-b8f9-5c31d0de0089" providerId="ADAL" clId="{571CDA5C-BF26-48DF-9431-1F0E911D99DD}" dt="2020-08-12T15:23:06.160" v="102" actId="2696"/>
          <pc:sldLayoutMkLst>
            <pc:docMk/>
            <pc:sldMasterMk cId="993860654" sldId="2147483711"/>
            <pc:sldLayoutMk cId="1599121603" sldId="2147483701"/>
          </pc:sldLayoutMkLst>
        </pc:sldLayoutChg>
        <pc:sldLayoutChg chg="del">
          <pc:chgData name="Timo Gossen" userId="4ec7f864-84f7-407f-b8f9-5c31d0de0089" providerId="ADAL" clId="{571CDA5C-BF26-48DF-9431-1F0E911D99DD}" dt="2020-08-12T15:23:08.311" v="103" actId="2696"/>
          <pc:sldLayoutMkLst>
            <pc:docMk/>
            <pc:sldMasterMk cId="993860654" sldId="2147483711"/>
            <pc:sldLayoutMk cId="279833410" sldId="2147483704"/>
          </pc:sldLayoutMkLst>
        </pc:sldLayoutChg>
        <pc:sldLayoutChg chg="new del mod ord">
          <pc:chgData name="Timo Gossen" userId="4ec7f864-84f7-407f-b8f9-5c31d0de0089" providerId="ADAL" clId="{571CDA5C-BF26-48DF-9431-1F0E911D99DD}" dt="2020-08-12T15:26:47.350" v="183" actId="2696"/>
          <pc:sldLayoutMkLst>
            <pc:docMk/>
            <pc:sldMasterMk cId="993860654" sldId="2147483711"/>
            <pc:sldLayoutMk cId="3490642278" sldId="2147483707"/>
          </pc:sldLayoutMkLst>
        </pc:sldLayoutChg>
      </pc:sldMasterChg>
      <pc:sldMasterChg chg="del delSldLayout modSldLayout">
        <pc:chgData name="Timo Gossen" userId="4ec7f864-84f7-407f-b8f9-5c31d0de0089" providerId="ADAL" clId="{571CDA5C-BF26-48DF-9431-1F0E911D99DD}" dt="2020-08-12T15:21:53.951" v="73" actId="2696"/>
        <pc:sldMasterMkLst>
          <pc:docMk/>
          <pc:sldMasterMk cId="417213329" sldId="2147483719"/>
        </pc:sldMasterMkLst>
        <pc:sldLayoutChg chg="del setBg">
          <pc:chgData name="Timo Gossen" userId="4ec7f864-84f7-407f-b8f9-5c31d0de0089" providerId="ADAL" clId="{571CDA5C-BF26-48DF-9431-1F0E911D99DD}" dt="2020-08-12T15:21:45.897" v="60" actId="2696"/>
          <pc:sldLayoutMkLst>
            <pc:docMk/>
            <pc:sldMasterMk cId="417213329" sldId="2147483719"/>
            <pc:sldLayoutMk cId="2253939410" sldId="2147483720"/>
          </pc:sldLayoutMkLst>
        </pc:sldLayoutChg>
        <pc:sldLayoutChg chg="del setBg">
          <pc:chgData name="Timo Gossen" userId="4ec7f864-84f7-407f-b8f9-5c31d0de0089" providerId="ADAL" clId="{571CDA5C-BF26-48DF-9431-1F0E911D99DD}" dt="2020-08-12T15:21:45.871" v="59" actId="2696"/>
          <pc:sldLayoutMkLst>
            <pc:docMk/>
            <pc:sldMasterMk cId="417213329" sldId="2147483719"/>
            <pc:sldLayoutMk cId="2320754295" sldId="2147483721"/>
          </pc:sldLayoutMkLst>
        </pc:sldLayoutChg>
        <pc:sldLayoutChg chg="del setBg">
          <pc:chgData name="Timo Gossen" userId="4ec7f864-84f7-407f-b8f9-5c31d0de0089" providerId="ADAL" clId="{571CDA5C-BF26-48DF-9431-1F0E911D99DD}" dt="2020-08-12T15:21:45.840" v="58" actId="2696"/>
          <pc:sldLayoutMkLst>
            <pc:docMk/>
            <pc:sldMasterMk cId="417213329" sldId="2147483719"/>
            <pc:sldLayoutMk cId="1577040670" sldId="2147483722"/>
          </pc:sldLayoutMkLst>
        </pc:sldLayoutChg>
        <pc:sldLayoutChg chg="del setBg">
          <pc:chgData name="Timo Gossen" userId="4ec7f864-84f7-407f-b8f9-5c31d0de0089" providerId="ADAL" clId="{571CDA5C-BF26-48DF-9431-1F0E911D99DD}" dt="2020-08-12T15:21:45.798" v="57" actId="2696"/>
          <pc:sldLayoutMkLst>
            <pc:docMk/>
            <pc:sldMasterMk cId="417213329" sldId="2147483719"/>
            <pc:sldLayoutMk cId="3550714484" sldId="2147483723"/>
          </pc:sldLayoutMkLst>
        </pc:sldLayoutChg>
        <pc:sldLayoutChg chg="del setBg">
          <pc:chgData name="Timo Gossen" userId="4ec7f864-84f7-407f-b8f9-5c31d0de0089" providerId="ADAL" clId="{571CDA5C-BF26-48DF-9431-1F0E911D99DD}" dt="2020-08-12T15:21:45.773" v="56" actId="2696"/>
          <pc:sldLayoutMkLst>
            <pc:docMk/>
            <pc:sldMasterMk cId="417213329" sldId="2147483719"/>
            <pc:sldLayoutMk cId="1291704739" sldId="2147483724"/>
          </pc:sldLayoutMkLst>
        </pc:sldLayoutChg>
        <pc:sldLayoutChg chg="del">
          <pc:chgData name="Timo Gossen" userId="4ec7f864-84f7-407f-b8f9-5c31d0de0089" providerId="ADAL" clId="{571CDA5C-BF26-48DF-9431-1F0E911D99DD}" dt="2020-08-12T15:21:45.751" v="55" actId="2696"/>
          <pc:sldLayoutMkLst>
            <pc:docMk/>
            <pc:sldMasterMk cId="417213329" sldId="2147483719"/>
            <pc:sldLayoutMk cId="280399669" sldId="2147483725"/>
          </pc:sldLayoutMkLst>
        </pc:sldLayoutChg>
        <pc:sldLayoutChg chg="del">
          <pc:chgData name="Timo Gossen" userId="4ec7f864-84f7-407f-b8f9-5c31d0de0089" providerId="ADAL" clId="{571CDA5C-BF26-48DF-9431-1F0E911D99DD}" dt="2020-08-12T15:21:45.715" v="54" actId="2696"/>
          <pc:sldLayoutMkLst>
            <pc:docMk/>
            <pc:sldMasterMk cId="417213329" sldId="2147483719"/>
            <pc:sldLayoutMk cId="2883244820" sldId="2147483726"/>
          </pc:sldLayoutMkLst>
        </pc:sldLayoutChg>
        <pc:sldLayoutChg chg="del">
          <pc:chgData name="Timo Gossen" userId="4ec7f864-84f7-407f-b8f9-5c31d0de0089" providerId="ADAL" clId="{571CDA5C-BF26-48DF-9431-1F0E911D99DD}" dt="2020-08-12T15:21:45.679" v="53" actId="2696"/>
          <pc:sldLayoutMkLst>
            <pc:docMk/>
            <pc:sldMasterMk cId="417213329" sldId="2147483719"/>
            <pc:sldLayoutMk cId="581514326" sldId="2147483727"/>
          </pc:sldLayoutMkLst>
        </pc:sldLayoutChg>
        <pc:sldLayoutChg chg="del">
          <pc:chgData name="Timo Gossen" userId="4ec7f864-84f7-407f-b8f9-5c31d0de0089" providerId="ADAL" clId="{571CDA5C-BF26-48DF-9431-1F0E911D99DD}" dt="2020-08-12T15:21:45.646" v="52" actId="2696"/>
          <pc:sldLayoutMkLst>
            <pc:docMk/>
            <pc:sldMasterMk cId="417213329" sldId="2147483719"/>
            <pc:sldLayoutMk cId="3016969540" sldId="2147483728"/>
          </pc:sldLayoutMkLst>
        </pc:sldLayoutChg>
        <pc:sldLayoutChg chg="del">
          <pc:chgData name="Timo Gossen" userId="4ec7f864-84f7-407f-b8f9-5c31d0de0089" providerId="ADAL" clId="{571CDA5C-BF26-48DF-9431-1F0E911D99DD}" dt="2020-08-12T15:21:45.494" v="51" actId="2696"/>
          <pc:sldLayoutMkLst>
            <pc:docMk/>
            <pc:sldMasterMk cId="417213329" sldId="2147483719"/>
            <pc:sldLayoutMk cId="3453048180" sldId="2147483729"/>
          </pc:sldLayoutMkLst>
        </pc:sldLayoutChg>
        <pc:sldLayoutChg chg="del">
          <pc:chgData name="Timo Gossen" userId="4ec7f864-84f7-407f-b8f9-5c31d0de0089" providerId="ADAL" clId="{571CDA5C-BF26-48DF-9431-1F0E911D99DD}" dt="2020-08-12T15:21:45.471" v="50" actId="2696"/>
          <pc:sldLayoutMkLst>
            <pc:docMk/>
            <pc:sldMasterMk cId="417213329" sldId="2147483719"/>
            <pc:sldLayoutMk cId="3862429674" sldId="2147483730"/>
          </pc:sldLayoutMkLst>
        </pc:sldLayoutChg>
        <pc:sldLayoutChg chg="del">
          <pc:chgData name="Timo Gossen" userId="4ec7f864-84f7-407f-b8f9-5c31d0de0089" providerId="ADAL" clId="{571CDA5C-BF26-48DF-9431-1F0E911D99DD}" dt="2020-08-12T15:21:45.391" v="49" actId="2696"/>
          <pc:sldLayoutMkLst>
            <pc:docMk/>
            <pc:sldMasterMk cId="417213329" sldId="2147483719"/>
            <pc:sldLayoutMk cId="3930934186" sldId="2147483731"/>
          </pc:sldLayoutMkLst>
        </pc:sldLayoutChg>
        <pc:sldLayoutChg chg="del">
          <pc:chgData name="Timo Gossen" userId="4ec7f864-84f7-407f-b8f9-5c31d0de0089" providerId="ADAL" clId="{571CDA5C-BF26-48DF-9431-1F0E911D99DD}" dt="2020-08-12T15:21:45.368" v="48" actId="2696"/>
          <pc:sldLayoutMkLst>
            <pc:docMk/>
            <pc:sldMasterMk cId="417213329" sldId="2147483719"/>
            <pc:sldLayoutMk cId="525636511" sldId="2147483732"/>
          </pc:sldLayoutMkLst>
        </pc:sldLayoutChg>
        <pc:sldLayoutChg chg="del">
          <pc:chgData name="Timo Gossen" userId="4ec7f864-84f7-407f-b8f9-5c31d0de0089" providerId="ADAL" clId="{571CDA5C-BF26-48DF-9431-1F0E911D99DD}" dt="2020-08-12T15:21:45.330" v="47" actId="2696"/>
          <pc:sldLayoutMkLst>
            <pc:docMk/>
            <pc:sldMasterMk cId="417213329" sldId="2147483719"/>
            <pc:sldLayoutMk cId="152440990" sldId="2147483733"/>
          </pc:sldLayoutMkLst>
        </pc:sldLayoutChg>
        <pc:sldLayoutChg chg="del">
          <pc:chgData name="Timo Gossen" userId="4ec7f864-84f7-407f-b8f9-5c31d0de0089" providerId="ADAL" clId="{571CDA5C-BF26-48DF-9431-1F0E911D99DD}" dt="2020-08-12T15:21:45.297" v="46" actId="2696"/>
          <pc:sldLayoutMkLst>
            <pc:docMk/>
            <pc:sldMasterMk cId="417213329" sldId="2147483719"/>
            <pc:sldLayoutMk cId="1493522353" sldId="2147483734"/>
          </pc:sldLayoutMkLst>
        </pc:sldLayoutChg>
        <pc:sldLayoutChg chg="del">
          <pc:chgData name="Timo Gossen" userId="4ec7f864-84f7-407f-b8f9-5c31d0de0089" providerId="ADAL" clId="{571CDA5C-BF26-48DF-9431-1F0E911D99DD}" dt="2020-08-12T15:21:45.273" v="45" actId="2696"/>
          <pc:sldLayoutMkLst>
            <pc:docMk/>
            <pc:sldMasterMk cId="417213329" sldId="2147483719"/>
            <pc:sldLayoutMk cId="3410574287" sldId="2147483735"/>
          </pc:sldLayoutMkLst>
        </pc:sldLayoutChg>
        <pc:sldLayoutChg chg="del">
          <pc:chgData name="Timo Gossen" userId="4ec7f864-84f7-407f-b8f9-5c31d0de0089" providerId="ADAL" clId="{571CDA5C-BF26-48DF-9431-1F0E911D99DD}" dt="2020-08-12T15:21:45.252" v="44" actId="2696"/>
          <pc:sldLayoutMkLst>
            <pc:docMk/>
            <pc:sldMasterMk cId="417213329" sldId="2147483719"/>
            <pc:sldLayoutMk cId="3913112963" sldId="2147483736"/>
          </pc:sldLayoutMkLst>
        </pc:sldLayoutChg>
        <pc:sldLayoutChg chg="del setBg">
          <pc:chgData name="Timo Gossen" userId="4ec7f864-84f7-407f-b8f9-5c31d0de0089" providerId="ADAL" clId="{571CDA5C-BF26-48DF-9431-1F0E911D99DD}" dt="2020-08-12T15:21:45.205" v="43" actId="2696"/>
          <pc:sldLayoutMkLst>
            <pc:docMk/>
            <pc:sldMasterMk cId="417213329" sldId="2147483719"/>
            <pc:sldLayoutMk cId="3438819144" sldId="2147483737"/>
          </pc:sldLayoutMkLst>
        </pc:sldLayoutChg>
        <pc:sldLayoutChg chg="del setBg">
          <pc:chgData name="Timo Gossen" userId="4ec7f864-84f7-407f-b8f9-5c31d0de0089" providerId="ADAL" clId="{571CDA5C-BF26-48DF-9431-1F0E911D99DD}" dt="2020-08-12T15:21:45.181" v="42" actId="2696"/>
          <pc:sldLayoutMkLst>
            <pc:docMk/>
            <pc:sldMasterMk cId="417213329" sldId="2147483719"/>
            <pc:sldLayoutMk cId="2946335436" sldId="2147483738"/>
          </pc:sldLayoutMkLst>
        </pc:sldLayoutChg>
        <pc:sldLayoutChg chg="del setBg">
          <pc:chgData name="Timo Gossen" userId="4ec7f864-84f7-407f-b8f9-5c31d0de0089" providerId="ADAL" clId="{571CDA5C-BF26-48DF-9431-1F0E911D99DD}" dt="2020-08-12T15:21:45.158" v="41" actId="2696"/>
          <pc:sldLayoutMkLst>
            <pc:docMk/>
            <pc:sldMasterMk cId="417213329" sldId="2147483719"/>
            <pc:sldLayoutMk cId="191537649" sldId="2147483739"/>
          </pc:sldLayoutMkLst>
        </pc:sldLayoutChg>
        <pc:sldLayoutChg chg="del setBg">
          <pc:chgData name="Timo Gossen" userId="4ec7f864-84f7-407f-b8f9-5c31d0de0089" providerId="ADAL" clId="{571CDA5C-BF26-48DF-9431-1F0E911D99DD}" dt="2020-08-12T15:21:45.128" v="40" actId="2696"/>
          <pc:sldLayoutMkLst>
            <pc:docMk/>
            <pc:sldMasterMk cId="417213329" sldId="2147483719"/>
            <pc:sldLayoutMk cId="4100382028" sldId="2147483740"/>
          </pc:sldLayoutMkLst>
        </pc:sldLayoutChg>
        <pc:sldLayoutChg chg="del setBg">
          <pc:chgData name="Timo Gossen" userId="4ec7f864-84f7-407f-b8f9-5c31d0de0089" providerId="ADAL" clId="{571CDA5C-BF26-48DF-9431-1F0E911D99DD}" dt="2020-08-12T15:21:45.004" v="39" actId="2696"/>
          <pc:sldLayoutMkLst>
            <pc:docMk/>
            <pc:sldMasterMk cId="417213329" sldId="2147483719"/>
            <pc:sldLayoutMk cId="3805649329" sldId="2147483741"/>
          </pc:sldLayoutMkLst>
        </pc:sldLayoutChg>
        <pc:sldLayoutChg chg="del">
          <pc:chgData name="Timo Gossen" userId="4ec7f864-84f7-407f-b8f9-5c31d0de0089" providerId="ADAL" clId="{571CDA5C-BF26-48DF-9431-1F0E911D99DD}" dt="2020-08-12T15:21:44.970" v="38" actId="2696"/>
          <pc:sldLayoutMkLst>
            <pc:docMk/>
            <pc:sldMasterMk cId="417213329" sldId="2147483719"/>
            <pc:sldLayoutMk cId="1459502419" sldId="2147483742"/>
          </pc:sldLayoutMkLst>
        </pc:sldLayoutChg>
        <pc:sldLayoutChg chg="del setBg">
          <pc:chgData name="Timo Gossen" userId="4ec7f864-84f7-407f-b8f9-5c31d0de0089" providerId="ADAL" clId="{571CDA5C-BF26-48DF-9431-1F0E911D99DD}" dt="2020-08-12T15:21:44.952" v="37" actId="2696"/>
          <pc:sldLayoutMkLst>
            <pc:docMk/>
            <pc:sldMasterMk cId="417213329" sldId="2147483719"/>
            <pc:sldLayoutMk cId="769837313" sldId="2147483743"/>
          </pc:sldLayoutMkLst>
        </pc:sldLayoutChg>
        <pc:sldLayoutChg chg="del setBg">
          <pc:chgData name="Timo Gossen" userId="4ec7f864-84f7-407f-b8f9-5c31d0de0089" providerId="ADAL" clId="{571CDA5C-BF26-48DF-9431-1F0E911D99DD}" dt="2020-08-12T15:21:44.903" v="36" actId="2696"/>
          <pc:sldLayoutMkLst>
            <pc:docMk/>
            <pc:sldMasterMk cId="417213329" sldId="2147483719"/>
            <pc:sldLayoutMk cId="1577770122" sldId="2147483744"/>
          </pc:sldLayoutMkLst>
        </pc:sldLayoutChg>
        <pc:sldLayoutChg chg="del setBg">
          <pc:chgData name="Timo Gossen" userId="4ec7f864-84f7-407f-b8f9-5c31d0de0089" providerId="ADAL" clId="{571CDA5C-BF26-48DF-9431-1F0E911D99DD}" dt="2020-08-12T15:21:44.884" v="35" actId="2696"/>
          <pc:sldLayoutMkLst>
            <pc:docMk/>
            <pc:sldMasterMk cId="417213329" sldId="2147483719"/>
            <pc:sldLayoutMk cId="488666338" sldId="2147483745"/>
          </pc:sldLayoutMkLst>
        </pc:sldLayoutChg>
        <pc:sldLayoutChg chg="del setBg">
          <pc:chgData name="Timo Gossen" userId="4ec7f864-84f7-407f-b8f9-5c31d0de0089" providerId="ADAL" clId="{571CDA5C-BF26-48DF-9431-1F0E911D99DD}" dt="2020-08-12T15:21:44.835" v="34" actId="2696"/>
          <pc:sldLayoutMkLst>
            <pc:docMk/>
            <pc:sldMasterMk cId="417213329" sldId="2147483719"/>
            <pc:sldLayoutMk cId="2717617263" sldId="2147483746"/>
          </pc:sldLayoutMkLst>
        </pc:sldLayoutChg>
        <pc:sldLayoutChg chg="del setBg">
          <pc:chgData name="Timo Gossen" userId="4ec7f864-84f7-407f-b8f9-5c31d0de0089" providerId="ADAL" clId="{571CDA5C-BF26-48DF-9431-1F0E911D99DD}" dt="2020-08-12T15:21:44.811" v="33" actId="2696"/>
          <pc:sldLayoutMkLst>
            <pc:docMk/>
            <pc:sldMasterMk cId="417213329" sldId="2147483719"/>
            <pc:sldLayoutMk cId="2234264747" sldId="2147483747"/>
          </pc:sldLayoutMkLst>
        </pc:sldLayoutChg>
        <pc:sldLayoutChg chg="del setBg">
          <pc:chgData name="Timo Gossen" userId="4ec7f864-84f7-407f-b8f9-5c31d0de0089" providerId="ADAL" clId="{571CDA5C-BF26-48DF-9431-1F0E911D99DD}" dt="2020-08-12T15:21:44.770" v="32" actId="2696"/>
          <pc:sldLayoutMkLst>
            <pc:docMk/>
            <pc:sldMasterMk cId="417213329" sldId="2147483719"/>
            <pc:sldLayoutMk cId="1328194097" sldId="2147483748"/>
          </pc:sldLayoutMkLst>
        </pc:sldLayoutChg>
        <pc:sldLayoutChg chg="del">
          <pc:chgData name="Timo Gossen" userId="4ec7f864-84f7-407f-b8f9-5c31d0de0089" providerId="ADAL" clId="{571CDA5C-BF26-48DF-9431-1F0E911D99DD}" dt="2020-08-12T15:21:44.732" v="31" actId="2696"/>
          <pc:sldLayoutMkLst>
            <pc:docMk/>
            <pc:sldMasterMk cId="417213329" sldId="2147483719"/>
            <pc:sldLayoutMk cId="3304289568" sldId="2147483749"/>
          </pc:sldLayoutMkLst>
        </pc:sldLayoutChg>
        <pc:sldLayoutChg chg="del">
          <pc:chgData name="Timo Gossen" userId="4ec7f864-84f7-407f-b8f9-5c31d0de0089" providerId="ADAL" clId="{571CDA5C-BF26-48DF-9431-1F0E911D99DD}" dt="2020-08-12T15:21:44.706" v="30" actId="2696"/>
          <pc:sldLayoutMkLst>
            <pc:docMk/>
            <pc:sldMasterMk cId="417213329" sldId="2147483719"/>
            <pc:sldLayoutMk cId="327882706" sldId="2147483750"/>
          </pc:sldLayoutMkLst>
        </pc:sldLayoutChg>
        <pc:sldLayoutChg chg="del">
          <pc:chgData name="Timo Gossen" userId="4ec7f864-84f7-407f-b8f9-5c31d0de0089" providerId="ADAL" clId="{571CDA5C-BF26-48DF-9431-1F0E911D99DD}" dt="2020-08-12T15:21:44.678" v="29" actId="2696"/>
          <pc:sldLayoutMkLst>
            <pc:docMk/>
            <pc:sldMasterMk cId="417213329" sldId="2147483719"/>
            <pc:sldLayoutMk cId="3704316108" sldId="2147483751"/>
          </pc:sldLayoutMkLst>
        </pc:sldLayoutChg>
        <pc:sldLayoutChg chg="del">
          <pc:chgData name="Timo Gossen" userId="4ec7f864-84f7-407f-b8f9-5c31d0de0089" providerId="ADAL" clId="{571CDA5C-BF26-48DF-9431-1F0E911D99DD}" dt="2020-08-12T15:21:44.655" v="28" actId="2696"/>
          <pc:sldLayoutMkLst>
            <pc:docMk/>
            <pc:sldMasterMk cId="417213329" sldId="2147483719"/>
            <pc:sldLayoutMk cId="2851052423" sldId="2147483752"/>
          </pc:sldLayoutMkLst>
        </pc:sldLayoutChg>
        <pc:sldLayoutChg chg="del setBg">
          <pc:chgData name="Timo Gossen" userId="4ec7f864-84f7-407f-b8f9-5c31d0de0089" providerId="ADAL" clId="{571CDA5C-BF26-48DF-9431-1F0E911D99DD}" dt="2020-08-12T15:21:44.575" v="27" actId="2696"/>
          <pc:sldLayoutMkLst>
            <pc:docMk/>
            <pc:sldMasterMk cId="417213329" sldId="2147483719"/>
            <pc:sldLayoutMk cId="317955675" sldId="2147483753"/>
          </pc:sldLayoutMkLst>
        </pc:sldLayoutChg>
        <pc:sldLayoutChg chg="del">
          <pc:chgData name="Timo Gossen" userId="4ec7f864-84f7-407f-b8f9-5c31d0de0089" providerId="ADAL" clId="{571CDA5C-BF26-48DF-9431-1F0E911D99DD}" dt="2020-08-12T15:21:44.554" v="26" actId="2696"/>
          <pc:sldLayoutMkLst>
            <pc:docMk/>
            <pc:sldMasterMk cId="417213329" sldId="2147483719"/>
            <pc:sldLayoutMk cId="1175496144" sldId="2147483754"/>
          </pc:sldLayoutMkLst>
        </pc:sldLayoutChg>
        <pc:sldLayoutChg chg="del">
          <pc:chgData name="Timo Gossen" userId="4ec7f864-84f7-407f-b8f9-5c31d0de0089" providerId="ADAL" clId="{571CDA5C-BF26-48DF-9431-1F0E911D99DD}" dt="2020-08-12T15:21:44.523" v="25" actId="2696"/>
          <pc:sldLayoutMkLst>
            <pc:docMk/>
            <pc:sldMasterMk cId="417213329" sldId="2147483719"/>
            <pc:sldLayoutMk cId="2584565044" sldId="2147483755"/>
          </pc:sldLayoutMkLst>
        </pc:sldLayoutChg>
        <pc:sldLayoutChg chg="del">
          <pc:chgData name="Timo Gossen" userId="4ec7f864-84f7-407f-b8f9-5c31d0de0089" providerId="ADAL" clId="{571CDA5C-BF26-48DF-9431-1F0E911D99DD}" dt="2020-08-12T15:21:43.644" v="18" actId="2696"/>
          <pc:sldLayoutMkLst>
            <pc:docMk/>
            <pc:sldMasterMk cId="417213329" sldId="2147483719"/>
            <pc:sldLayoutMk cId="3833647834" sldId="2147483756"/>
          </pc:sldLayoutMkLst>
        </pc:sldLayoutChg>
        <pc:sldLayoutChg chg="del">
          <pc:chgData name="Timo Gossen" userId="4ec7f864-84f7-407f-b8f9-5c31d0de0089" providerId="ADAL" clId="{571CDA5C-BF26-48DF-9431-1F0E911D99DD}" dt="2020-08-12T15:21:44.147" v="19" actId="2696"/>
          <pc:sldLayoutMkLst>
            <pc:docMk/>
            <pc:sldMasterMk cId="417213329" sldId="2147483719"/>
            <pc:sldLayoutMk cId="3533794927" sldId="2147483757"/>
          </pc:sldLayoutMkLst>
        </pc:sldLayoutChg>
        <pc:sldLayoutChg chg="del setBg">
          <pc:chgData name="Timo Gossen" userId="4ec7f864-84f7-407f-b8f9-5c31d0de0089" providerId="ADAL" clId="{571CDA5C-BF26-48DF-9431-1F0E911D99DD}" dt="2020-08-12T15:21:44.173" v="20" actId="2696"/>
          <pc:sldLayoutMkLst>
            <pc:docMk/>
            <pc:sldMasterMk cId="417213329" sldId="2147483719"/>
            <pc:sldLayoutMk cId="438032852" sldId="2147483758"/>
          </pc:sldLayoutMkLst>
        </pc:sldLayoutChg>
        <pc:sldLayoutChg chg="del">
          <pc:chgData name="Timo Gossen" userId="4ec7f864-84f7-407f-b8f9-5c31d0de0089" providerId="ADAL" clId="{571CDA5C-BF26-48DF-9431-1F0E911D99DD}" dt="2020-08-12T15:21:44.210" v="21" actId="2696"/>
          <pc:sldLayoutMkLst>
            <pc:docMk/>
            <pc:sldMasterMk cId="417213329" sldId="2147483719"/>
            <pc:sldLayoutMk cId="2548120502" sldId="2147483759"/>
          </pc:sldLayoutMkLst>
        </pc:sldLayoutChg>
        <pc:sldLayoutChg chg="del">
          <pc:chgData name="Timo Gossen" userId="4ec7f864-84f7-407f-b8f9-5c31d0de0089" providerId="ADAL" clId="{571CDA5C-BF26-48DF-9431-1F0E911D99DD}" dt="2020-08-12T15:21:44.369" v="22" actId="2696"/>
          <pc:sldLayoutMkLst>
            <pc:docMk/>
            <pc:sldMasterMk cId="417213329" sldId="2147483719"/>
            <pc:sldLayoutMk cId="4258764510" sldId="2147483760"/>
          </pc:sldLayoutMkLst>
        </pc:sldLayoutChg>
        <pc:sldLayoutChg chg="del">
          <pc:chgData name="Timo Gossen" userId="4ec7f864-84f7-407f-b8f9-5c31d0de0089" providerId="ADAL" clId="{571CDA5C-BF26-48DF-9431-1F0E911D99DD}" dt="2020-08-12T15:21:44.436" v="23" actId="2696"/>
          <pc:sldLayoutMkLst>
            <pc:docMk/>
            <pc:sldMasterMk cId="417213329" sldId="2147483719"/>
            <pc:sldLayoutMk cId="3573106365" sldId="2147483761"/>
          </pc:sldLayoutMkLst>
        </pc:sldLayoutChg>
        <pc:sldLayoutChg chg="del">
          <pc:chgData name="Timo Gossen" userId="4ec7f864-84f7-407f-b8f9-5c31d0de0089" providerId="ADAL" clId="{571CDA5C-BF26-48DF-9431-1F0E911D99DD}" dt="2020-08-12T15:21:44.472" v="24" actId="2696"/>
          <pc:sldLayoutMkLst>
            <pc:docMk/>
            <pc:sldMasterMk cId="417213329" sldId="2147483719"/>
            <pc:sldLayoutMk cId="3648754847" sldId="2147483762"/>
          </pc:sldLayoutMkLst>
        </pc:sldLayoutChg>
      </pc:sldMasterChg>
      <pc:sldMasterChg chg="new del mod addSldLayout delSldLayout">
        <pc:chgData name="Timo Gossen" userId="4ec7f864-84f7-407f-b8f9-5c31d0de0089" providerId="ADAL" clId="{571CDA5C-BF26-48DF-9431-1F0E911D99DD}" dt="2020-08-12T15:21:19.522" v="17" actId="2696"/>
        <pc:sldMasterMkLst>
          <pc:docMk/>
          <pc:sldMasterMk cId="4029362103" sldId="2147483763"/>
        </pc:sldMasterMkLst>
        <pc:sldLayoutChg chg="new del replId">
          <pc:chgData name="Timo Gossen" userId="4ec7f864-84f7-407f-b8f9-5c31d0de0089" providerId="ADAL" clId="{571CDA5C-BF26-48DF-9431-1F0E911D99DD}" dt="2020-08-12T15:21:19.471" v="6" actId="2696"/>
          <pc:sldLayoutMkLst>
            <pc:docMk/>
            <pc:sldMasterMk cId="4029362103" sldId="2147483763"/>
            <pc:sldLayoutMk cId="1552918295" sldId="2147483764"/>
          </pc:sldLayoutMkLst>
        </pc:sldLayoutChg>
        <pc:sldLayoutChg chg="new del replId">
          <pc:chgData name="Timo Gossen" userId="4ec7f864-84f7-407f-b8f9-5c31d0de0089" providerId="ADAL" clId="{571CDA5C-BF26-48DF-9431-1F0E911D99DD}" dt="2020-08-12T15:21:19.474" v="7" actId="2696"/>
          <pc:sldLayoutMkLst>
            <pc:docMk/>
            <pc:sldMasterMk cId="4029362103" sldId="2147483763"/>
            <pc:sldLayoutMk cId="2311366032" sldId="2147483765"/>
          </pc:sldLayoutMkLst>
        </pc:sldLayoutChg>
        <pc:sldLayoutChg chg="new del replId">
          <pc:chgData name="Timo Gossen" userId="4ec7f864-84f7-407f-b8f9-5c31d0de0089" providerId="ADAL" clId="{571CDA5C-BF26-48DF-9431-1F0E911D99DD}" dt="2020-08-12T15:21:19.477" v="8" actId="2696"/>
          <pc:sldLayoutMkLst>
            <pc:docMk/>
            <pc:sldMasterMk cId="4029362103" sldId="2147483763"/>
            <pc:sldLayoutMk cId="950917166" sldId="2147483766"/>
          </pc:sldLayoutMkLst>
        </pc:sldLayoutChg>
        <pc:sldLayoutChg chg="new del replId">
          <pc:chgData name="Timo Gossen" userId="4ec7f864-84f7-407f-b8f9-5c31d0de0089" providerId="ADAL" clId="{571CDA5C-BF26-48DF-9431-1F0E911D99DD}" dt="2020-08-12T15:21:19.482" v="9" actId="2696"/>
          <pc:sldLayoutMkLst>
            <pc:docMk/>
            <pc:sldMasterMk cId="4029362103" sldId="2147483763"/>
            <pc:sldLayoutMk cId="3961782766" sldId="2147483767"/>
          </pc:sldLayoutMkLst>
        </pc:sldLayoutChg>
        <pc:sldLayoutChg chg="new del replId">
          <pc:chgData name="Timo Gossen" userId="4ec7f864-84f7-407f-b8f9-5c31d0de0089" providerId="ADAL" clId="{571CDA5C-BF26-48DF-9431-1F0E911D99DD}" dt="2020-08-12T15:21:19.486" v="10" actId="2696"/>
          <pc:sldLayoutMkLst>
            <pc:docMk/>
            <pc:sldMasterMk cId="4029362103" sldId="2147483763"/>
            <pc:sldLayoutMk cId="2209124577" sldId="2147483768"/>
          </pc:sldLayoutMkLst>
        </pc:sldLayoutChg>
        <pc:sldLayoutChg chg="new del replId">
          <pc:chgData name="Timo Gossen" userId="4ec7f864-84f7-407f-b8f9-5c31d0de0089" providerId="ADAL" clId="{571CDA5C-BF26-48DF-9431-1F0E911D99DD}" dt="2020-08-12T15:21:19.490" v="11" actId="2696"/>
          <pc:sldLayoutMkLst>
            <pc:docMk/>
            <pc:sldMasterMk cId="4029362103" sldId="2147483763"/>
            <pc:sldLayoutMk cId="770834549" sldId="2147483769"/>
          </pc:sldLayoutMkLst>
        </pc:sldLayoutChg>
        <pc:sldLayoutChg chg="new del replId">
          <pc:chgData name="Timo Gossen" userId="4ec7f864-84f7-407f-b8f9-5c31d0de0089" providerId="ADAL" clId="{571CDA5C-BF26-48DF-9431-1F0E911D99DD}" dt="2020-08-12T15:21:19.495" v="12" actId="2696"/>
          <pc:sldLayoutMkLst>
            <pc:docMk/>
            <pc:sldMasterMk cId="4029362103" sldId="2147483763"/>
            <pc:sldLayoutMk cId="3028315990" sldId="2147483770"/>
          </pc:sldLayoutMkLst>
        </pc:sldLayoutChg>
        <pc:sldLayoutChg chg="new del replId">
          <pc:chgData name="Timo Gossen" userId="4ec7f864-84f7-407f-b8f9-5c31d0de0089" providerId="ADAL" clId="{571CDA5C-BF26-48DF-9431-1F0E911D99DD}" dt="2020-08-12T15:21:19.500" v="13" actId="2696"/>
          <pc:sldLayoutMkLst>
            <pc:docMk/>
            <pc:sldMasterMk cId="4029362103" sldId="2147483763"/>
            <pc:sldLayoutMk cId="3839486652" sldId="2147483771"/>
          </pc:sldLayoutMkLst>
        </pc:sldLayoutChg>
        <pc:sldLayoutChg chg="new del replId">
          <pc:chgData name="Timo Gossen" userId="4ec7f864-84f7-407f-b8f9-5c31d0de0089" providerId="ADAL" clId="{571CDA5C-BF26-48DF-9431-1F0E911D99DD}" dt="2020-08-12T15:21:19.505" v="14" actId="2696"/>
          <pc:sldLayoutMkLst>
            <pc:docMk/>
            <pc:sldMasterMk cId="4029362103" sldId="2147483763"/>
            <pc:sldLayoutMk cId="257946634" sldId="2147483772"/>
          </pc:sldLayoutMkLst>
        </pc:sldLayoutChg>
        <pc:sldLayoutChg chg="new del replId">
          <pc:chgData name="Timo Gossen" userId="4ec7f864-84f7-407f-b8f9-5c31d0de0089" providerId="ADAL" clId="{571CDA5C-BF26-48DF-9431-1F0E911D99DD}" dt="2020-08-12T15:21:19.510" v="15" actId="2696"/>
          <pc:sldLayoutMkLst>
            <pc:docMk/>
            <pc:sldMasterMk cId="4029362103" sldId="2147483763"/>
            <pc:sldLayoutMk cId="3660888018" sldId="2147483773"/>
          </pc:sldLayoutMkLst>
        </pc:sldLayoutChg>
        <pc:sldLayoutChg chg="new del replId">
          <pc:chgData name="Timo Gossen" userId="4ec7f864-84f7-407f-b8f9-5c31d0de0089" providerId="ADAL" clId="{571CDA5C-BF26-48DF-9431-1F0E911D99DD}" dt="2020-08-12T15:21:19.515" v="16" actId="2696"/>
          <pc:sldLayoutMkLst>
            <pc:docMk/>
            <pc:sldMasterMk cId="4029362103" sldId="2147483763"/>
            <pc:sldLayoutMk cId="2232731112" sldId="2147483774"/>
          </pc:sldLayoutMkLst>
        </pc:sldLayoutChg>
      </pc:sldMasterChg>
    </pc:docChg>
  </pc:docChgLst>
  <pc:docChgLst>
    <pc:chgData name="Jibran Sayed Mohammed" userId="26e67e77-029a-4089-82c2-bbcd1f331771" providerId="ADAL" clId="{2365D864-B540-4A76-A517-86B705BB6D46}"/>
    <pc:docChg chg="modSld sldOrd">
      <pc:chgData name="Jibran Sayed Mohammed" userId="26e67e77-029a-4089-82c2-bbcd1f331771" providerId="ADAL" clId="{2365D864-B540-4A76-A517-86B705BB6D46}" dt="2020-03-10T13:56:38.883" v="1"/>
      <pc:docMkLst>
        <pc:docMk/>
      </pc:docMkLst>
      <pc:sldChg chg="ord">
        <pc:chgData name="Jibran Sayed Mohammed" userId="26e67e77-029a-4089-82c2-bbcd1f331771" providerId="ADAL" clId="{2365D864-B540-4A76-A517-86B705BB6D46}" dt="2020-03-10T13:56:38.883" v="1"/>
        <pc:sldMkLst>
          <pc:docMk/>
          <pc:sldMk cId="4193158485" sldId="1742"/>
        </pc:sldMkLst>
      </pc:sldChg>
    </pc:docChg>
  </pc:docChgLst>
  <pc:docChgLst>
    <pc:chgData name="Danielle Aronson" userId="d876df35-f8b5-4e2a-802a-50d87828d0e8" providerId="ADAL" clId="{69C5A2C8-7EE5-4412-BEAD-14E7B6B727BD}"/>
    <pc:docChg chg="custSel addSld modSld sldOrd modSection">
      <pc:chgData name="Danielle Aronson" userId="d876df35-f8b5-4e2a-802a-50d87828d0e8" providerId="ADAL" clId="{69C5A2C8-7EE5-4412-BEAD-14E7B6B727BD}" dt="2020-04-22T14:33:05.273" v="599" actId="1076"/>
      <pc:docMkLst>
        <pc:docMk/>
      </pc:docMkLst>
      <pc:sldChg chg="modSp mod">
        <pc:chgData name="Danielle Aronson" userId="d876df35-f8b5-4e2a-802a-50d87828d0e8" providerId="ADAL" clId="{69C5A2C8-7EE5-4412-BEAD-14E7B6B727BD}" dt="2020-04-22T14:33:05.273" v="599" actId="1076"/>
        <pc:sldMkLst>
          <pc:docMk/>
          <pc:sldMk cId="1025530479" sldId="1802"/>
        </pc:sldMkLst>
        <pc:spChg chg="mod">
          <ac:chgData name="Danielle Aronson" userId="d876df35-f8b5-4e2a-802a-50d87828d0e8" providerId="ADAL" clId="{69C5A2C8-7EE5-4412-BEAD-14E7B6B727BD}" dt="2020-04-22T14:33:05.273" v="599" actId="1076"/>
          <ac:spMkLst>
            <pc:docMk/>
            <pc:sldMk cId="1025530479" sldId="1802"/>
            <ac:spMk id="47" creationId="{7EC063F3-53DE-4027-8198-EB878597C8FF}"/>
          </ac:spMkLst>
        </pc:spChg>
        <pc:spChg chg="mod">
          <ac:chgData name="Danielle Aronson" userId="d876df35-f8b5-4e2a-802a-50d87828d0e8" providerId="ADAL" clId="{69C5A2C8-7EE5-4412-BEAD-14E7B6B727BD}" dt="2020-04-22T14:32:47.117" v="596" actId="14100"/>
          <ac:spMkLst>
            <pc:docMk/>
            <pc:sldMk cId="1025530479" sldId="1802"/>
            <ac:spMk id="57" creationId="{F52268D3-721B-4FAE-B3FE-D1CB6E297B9E}"/>
          </ac:spMkLst>
        </pc:spChg>
        <pc:spChg chg="mod">
          <ac:chgData name="Danielle Aronson" userId="d876df35-f8b5-4e2a-802a-50d87828d0e8" providerId="ADAL" clId="{69C5A2C8-7EE5-4412-BEAD-14E7B6B727BD}" dt="2020-04-22T14:32:43.312" v="595" actId="14100"/>
          <ac:spMkLst>
            <pc:docMk/>
            <pc:sldMk cId="1025530479" sldId="1802"/>
            <ac:spMk id="58" creationId="{BC8526D7-A32D-45E8-BFE1-3E39FB750699}"/>
          </ac:spMkLst>
        </pc:spChg>
        <pc:grpChg chg="mod">
          <ac:chgData name="Danielle Aronson" userId="d876df35-f8b5-4e2a-802a-50d87828d0e8" providerId="ADAL" clId="{69C5A2C8-7EE5-4412-BEAD-14E7B6B727BD}" dt="2020-04-22T14:32:32.578" v="594" actId="1076"/>
          <ac:grpSpMkLst>
            <pc:docMk/>
            <pc:sldMk cId="1025530479" sldId="1802"/>
            <ac:grpSpMk id="48" creationId="{DCB87C67-8A7F-47E9-AE93-3CB1629493FD}"/>
          </ac:grpSpMkLst>
        </pc:grpChg>
        <pc:cxnChg chg="mod">
          <ac:chgData name="Danielle Aronson" userId="d876df35-f8b5-4e2a-802a-50d87828d0e8" providerId="ADAL" clId="{69C5A2C8-7EE5-4412-BEAD-14E7B6B727BD}" dt="2020-04-22T14:32:20.750" v="592" actId="1076"/>
          <ac:cxnSpMkLst>
            <pc:docMk/>
            <pc:sldMk cId="1025530479" sldId="1802"/>
            <ac:cxnSpMk id="31" creationId="{6A8A19AD-970A-4571-8D10-2277B1C25273}"/>
          </ac:cxnSpMkLst>
        </pc:cxnChg>
      </pc:sldChg>
      <pc:sldChg chg="modSp mod">
        <pc:chgData name="Danielle Aronson" userId="d876df35-f8b5-4e2a-802a-50d87828d0e8" providerId="ADAL" clId="{69C5A2C8-7EE5-4412-BEAD-14E7B6B727BD}" dt="2020-04-22T14:30:44.016" v="590" actId="20577"/>
        <pc:sldMkLst>
          <pc:docMk/>
          <pc:sldMk cId="1980614029" sldId="1803"/>
        </pc:sldMkLst>
        <pc:spChg chg="mod">
          <ac:chgData name="Danielle Aronson" userId="d876df35-f8b5-4e2a-802a-50d87828d0e8" providerId="ADAL" clId="{69C5A2C8-7EE5-4412-BEAD-14E7B6B727BD}" dt="2020-04-22T14:28:50.282" v="480" actId="20577"/>
          <ac:spMkLst>
            <pc:docMk/>
            <pc:sldMk cId="1980614029" sldId="1803"/>
            <ac:spMk id="76" creationId="{51FB5F30-137A-4E59-8CCD-DC1143586705}"/>
          </ac:spMkLst>
        </pc:spChg>
        <pc:spChg chg="mod">
          <ac:chgData name="Danielle Aronson" userId="d876df35-f8b5-4e2a-802a-50d87828d0e8" providerId="ADAL" clId="{69C5A2C8-7EE5-4412-BEAD-14E7B6B727BD}" dt="2020-04-22T14:29:13.588" v="503" actId="20577"/>
          <ac:spMkLst>
            <pc:docMk/>
            <pc:sldMk cId="1980614029" sldId="1803"/>
            <ac:spMk id="80" creationId="{413161F1-F2CA-4F34-9BFF-CD3F2B4EEC5E}"/>
          </ac:spMkLst>
        </pc:spChg>
        <pc:spChg chg="mod">
          <ac:chgData name="Danielle Aronson" userId="d876df35-f8b5-4e2a-802a-50d87828d0e8" providerId="ADAL" clId="{69C5A2C8-7EE5-4412-BEAD-14E7B6B727BD}" dt="2020-04-22T14:30:44.016" v="590" actId="20577"/>
          <ac:spMkLst>
            <pc:docMk/>
            <pc:sldMk cId="1980614029" sldId="1803"/>
            <ac:spMk id="88" creationId="{7352E7A9-D089-4433-BBAE-11F68C270F82}"/>
          </ac:spMkLst>
        </pc:spChg>
        <pc:spChg chg="mod">
          <ac:chgData name="Danielle Aronson" userId="d876df35-f8b5-4e2a-802a-50d87828d0e8" providerId="ADAL" clId="{69C5A2C8-7EE5-4412-BEAD-14E7B6B727BD}" dt="2020-04-22T14:29:22.388" v="518" actId="20577"/>
          <ac:spMkLst>
            <pc:docMk/>
            <pc:sldMk cId="1980614029" sldId="1803"/>
            <ac:spMk id="100" creationId="{D5F23F49-7EF8-461E-9AC8-C6E3A7DA42EF}"/>
          </ac:spMkLst>
        </pc:spChg>
      </pc:sldChg>
      <pc:sldChg chg="addSp mod">
        <pc:chgData name="Danielle Aronson" userId="d876df35-f8b5-4e2a-802a-50d87828d0e8" providerId="ADAL" clId="{69C5A2C8-7EE5-4412-BEAD-14E7B6B727BD}" dt="2020-04-22T14:14:53.241" v="0" actId="22"/>
        <pc:sldMkLst>
          <pc:docMk/>
          <pc:sldMk cId="2809728893" sldId="10219"/>
        </pc:sldMkLst>
        <pc:spChg chg="add">
          <ac:chgData name="Danielle Aronson" userId="d876df35-f8b5-4e2a-802a-50d87828d0e8" providerId="ADAL" clId="{69C5A2C8-7EE5-4412-BEAD-14E7B6B727BD}" dt="2020-04-22T14:14:53.241" v="0" actId="22"/>
          <ac:spMkLst>
            <pc:docMk/>
            <pc:sldMk cId="2809728893" sldId="10219"/>
            <ac:spMk id="8" creationId="{241489BE-C426-4782-A327-915BB59915A0}"/>
          </ac:spMkLst>
        </pc:spChg>
      </pc:sldChg>
      <pc:sldChg chg="addSp modSp new mod ord modShow">
        <pc:chgData name="Danielle Aronson" userId="d876df35-f8b5-4e2a-802a-50d87828d0e8" providerId="ADAL" clId="{69C5A2C8-7EE5-4412-BEAD-14E7B6B727BD}" dt="2020-04-22T14:21:51.681" v="460" actId="6549"/>
        <pc:sldMkLst>
          <pc:docMk/>
          <pc:sldMk cId="3035781452" sldId="10221"/>
        </pc:sldMkLst>
        <pc:spChg chg="mod">
          <ac:chgData name="Danielle Aronson" userId="d876df35-f8b5-4e2a-802a-50d87828d0e8" providerId="ADAL" clId="{69C5A2C8-7EE5-4412-BEAD-14E7B6B727BD}" dt="2020-04-22T14:16:12.472" v="21" actId="20577"/>
          <ac:spMkLst>
            <pc:docMk/>
            <pc:sldMk cId="3035781452" sldId="10221"/>
            <ac:spMk id="2" creationId="{96B559A6-964B-420D-9F6A-97DC922E0218}"/>
          </ac:spMkLst>
        </pc:spChg>
        <pc:spChg chg="add mod">
          <ac:chgData name="Danielle Aronson" userId="d876df35-f8b5-4e2a-802a-50d87828d0e8" providerId="ADAL" clId="{69C5A2C8-7EE5-4412-BEAD-14E7B6B727BD}" dt="2020-04-22T14:21:51.681" v="460" actId="6549"/>
          <ac:spMkLst>
            <pc:docMk/>
            <pc:sldMk cId="3035781452" sldId="10221"/>
            <ac:spMk id="4" creationId="{7B289864-AC7F-48A9-B47C-0A085782E9CE}"/>
          </ac:spMkLst>
        </pc:spChg>
      </pc:sldChg>
      <pc:sldChg chg="addSp delSp modSp add mod">
        <pc:chgData name="Danielle Aronson" userId="d876df35-f8b5-4e2a-802a-50d87828d0e8" providerId="ADAL" clId="{69C5A2C8-7EE5-4412-BEAD-14E7B6B727BD}" dt="2020-04-22T14:20:36.016" v="437" actId="207"/>
        <pc:sldMkLst>
          <pc:docMk/>
          <pc:sldMk cId="3594944986" sldId="10222"/>
        </pc:sldMkLst>
        <pc:spChg chg="add mod">
          <ac:chgData name="Danielle Aronson" userId="d876df35-f8b5-4e2a-802a-50d87828d0e8" providerId="ADAL" clId="{69C5A2C8-7EE5-4412-BEAD-14E7B6B727BD}" dt="2020-04-22T14:20:36.016" v="437" actId="207"/>
          <ac:spMkLst>
            <pc:docMk/>
            <pc:sldMk cId="3594944986" sldId="10222"/>
            <ac:spMk id="3" creationId="{B70F2D08-7B38-4A9D-9520-4E95B51E9F3A}"/>
          </ac:spMkLst>
        </pc:spChg>
        <pc:spChg chg="del">
          <ac:chgData name="Danielle Aronson" userId="d876df35-f8b5-4e2a-802a-50d87828d0e8" providerId="ADAL" clId="{69C5A2C8-7EE5-4412-BEAD-14E7B6B727BD}" dt="2020-04-22T14:19:44.062" v="337" actId="478"/>
          <ac:spMkLst>
            <pc:docMk/>
            <pc:sldMk cId="3594944986" sldId="10222"/>
            <ac:spMk id="49" creationId="{ABE69A0C-BF05-431B-81D0-A9F03EA03E9D}"/>
          </ac:spMkLst>
        </pc:spChg>
        <pc:spChg chg="del">
          <ac:chgData name="Danielle Aronson" userId="d876df35-f8b5-4e2a-802a-50d87828d0e8" providerId="ADAL" clId="{69C5A2C8-7EE5-4412-BEAD-14E7B6B727BD}" dt="2020-04-22T14:19:44.062" v="337" actId="478"/>
          <ac:spMkLst>
            <pc:docMk/>
            <pc:sldMk cId="3594944986" sldId="10222"/>
            <ac:spMk id="57" creationId="{0818ABEE-2A99-4A4B-89BE-6324E84E9AE7}"/>
          </ac:spMkLst>
        </pc:spChg>
        <pc:spChg chg="del">
          <ac:chgData name="Danielle Aronson" userId="d876df35-f8b5-4e2a-802a-50d87828d0e8" providerId="ADAL" clId="{69C5A2C8-7EE5-4412-BEAD-14E7B6B727BD}" dt="2020-04-22T14:19:44.062" v="337" actId="478"/>
          <ac:spMkLst>
            <pc:docMk/>
            <pc:sldMk cId="3594944986" sldId="10222"/>
            <ac:spMk id="59" creationId="{18A9530C-4319-41D9-AEB7-6742958400F6}"/>
          </ac:spMkLst>
        </pc:spChg>
        <pc:spChg chg="del">
          <ac:chgData name="Danielle Aronson" userId="d876df35-f8b5-4e2a-802a-50d87828d0e8" providerId="ADAL" clId="{69C5A2C8-7EE5-4412-BEAD-14E7B6B727BD}" dt="2020-04-22T14:19:44.062" v="337" actId="478"/>
          <ac:spMkLst>
            <pc:docMk/>
            <pc:sldMk cId="3594944986" sldId="10222"/>
            <ac:spMk id="60" creationId="{F1333D46-E8C1-4812-8E97-3DAE1EE74A69}"/>
          </ac:spMkLst>
        </pc:spChg>
        <pc:spChg chg="del">
          <ac:chgData name="Danielle Aronson" userId="d876df35-f8b5-4e2a-802a-50d87828d0e8" providerId="ADAL" clId="{69C5A2C8-7EE5-4412-BEAD-14E7B6B727BD}" dt="2020-04-22T14:19:44.062" v="337" actId="478"/>
          <ac:spMkLst>
            <pc:docMk/>
            <pc:sldMk cId="3594944986" sldId="10222"/>
            <ac:spMk id="61" creationId="{481955F1-5E8E-476D-88FC-540BFD390395}"/>
          </ac:spMkLst>
        </pc:spChg>
        <pc:spChg chg="del">
          <ac:chgData name="Danielle Aronson" userId="d876df35-f8b5-4e2a-802a-50d87828d0e8" providerId="ADAL" clId="{69C5A2C8-7EE5-4412-BEAD-14E7B6B727BD}" dt="2020-04-22T14:19:44.062" v="337" actId="478"/>
          <ac:spMkLst>
            <pc:docMk/>
            <pc:sldMk cId="3594944986" sldId="10222"/>
            <ac:spMk id="63" creationId="{F540FE97-0D16-4420-AC38-6A51F2B4ECAD}"/>
          </ac:spMkLst>
        </pc:spChg>
        <pc:spChg chg="del">
          <ac:chgData name="Danielle Aronson" userId="d876df35-f8b5-4e2a-802a-50d87828d0e8" providerId="ADAL" clId="{69C5A2C8-7EE5-4412-BEAD-14E7B6B727BD}" dt="2020-04-22T14:19:44.062" v="337" actId="478"/>
          <ac:spMkLst>
            <pc:docMk/>
            <pc:sldMk cId="3594944986" sldId="10222"/>
            <ac:spMk id="64" creationId="{56281920-DFD4-4AD9-A9AA-BB9F3C2B5E60}"/>
          </ac:spMkLst>
        </pc:spChg>
        <pc:spChg chg="del">
          <ac:chgData name="Danielle Aronson" userId="d876df35-f8b5-4e2a-802a-50d87828d0e8" providerId="ADAL" clId="{69C5A2C8-7EE5-4412-BEAD-14E7B6B727BD}" dt="2020-04-22T14:19:44.062" v="337" actId="478"/>
          <ac:spMkLst>
            <pc:docMk/>
            <pc:sldMk cId="3594944986" sldId="10222"/>
            <ac:spMk id="74" creationId="{2E539D98-7F91-4084-8F1C-B9CBBEEB2A2D}"/>
          </ac:spMkLst>
        </pc:spChg>
        <pc:spChg chg="del">
          <ac:chgData name="Danielle Aronson" userId="d876df35-f8b5-4e2a-802a-50d87828d0e8" providerId="ADAL" clId="{69C5A2C8-7EE5-4412-BEAD-14E7B6B727BD}" dt="2020-04-22T14:19:44.062" v="337" actId="478"/>
          <ac:spMkLst>
            <pc:docMk/>
            <pc:sldMk cId="3594944986" sldId="10222"/>
            <ac:spMk id="76" creationId="{534D70B5-FE8F-4777-BC73-11E562C9E01F}"/>
          </ac:spMkLst>
        </pc:spChg>
        <pc:spChg chg="del">
          <ac:chgData name="Danielle Aronson" userId="d876df35-f8b5-4e2a-802a-50d87828d0e8" providerId="ADAL" clId="{69C5A2C8-7EE5-4412-BEAD-14E7B6B727BD}" dt="2020-04-22T14:19:44.062" v="337" actId="478"/>
          <ac:spMkLst>
            <pc:docMk/>
            <pc:sldMk cId="3594944986" sldId="10222"/>
            <ac:spMk id="79" creationId="{7E0F6DF2-070C-4755-A8E1-DB0D2A53F454}"/>
          </ac:spMkLst>
        </pc:spChg>
        <pc:spChg chg="del">
          <ac:chgData name="Danielle Aronson" userId="d876df35-f8b5-4e2a-802a-50d87828d0e8" providerId="ADAL" clId="{69C5A2C8-7EE5-4412-BEAD-14E7B6B727BD}" dt="2020-04-22T14:19:44.062" v="337" actId="478"/>
          <ac:spMkLst>
            <pc:docMk/>
            <pc:sldMk cId="3594944986" sldId="10222"/>
            <ac:spMk id="80" creationId="{00E91236-5F9F-4F21-A4CA-7F2995421485}"/>
          </ac:spMkLst>
        </pc:spChg>
        <pc:spChg chg="del">
          <ac:chgData name="Danielle Aronson" userId="d876df35-f8b5-4e2a-802a-50d87828d0e8" providerId="ADAL" clId="{69C5A2C8-7EE5-4412-BEAD-14E7B6B727BD}" dt="2020-04-22T14:19:44.062" v="337" actId="478"/>
          <ac:spMkLst>
            <pc:docMk/>
            <pc:sldMk cId="3594944986" sldId="10222"/>
            <ac:spMk id="81" creationId="{250AF44D-0E46-4276-BD14-D860C8898902}"/>
          </ac:spMkLst>
        </pc:spChg>
        <pc:grpChg chg="del">
          <ac:chgData name="Danielle Aronson" userId="d876df35-f8b5-4e2a-802a-50d87828d0e8" providerId="ADAL" clId="{69C5A2C8-7EE5-4412-BEAD-14E7B6B727BD}" dt="2020-04-22T14:19:44.062" v="337" actId="478"/>
          <ac:grpSpMkLst>
            <pc:docMk/>
            <pc:sldMk cId="3594944986" sldId="10222"/>
            <ac:grpSpMk id="15" creationId="{D2F74712-DC19-4CA0-8812-D5E5596EC803}"/>
          </ac:grpSpMkLst>
        </pc:grpChg>
        <pc:grpChg chg="del">
          <ac:chgData name="Danielle Aronson" userId="d876df35-f8b5-4e2a-802a-50d87828d0e8" providerId="ADAL" clId="{69C5A2C8-7EE5-4412-BEAD-14E7B6B727BD}" dt="2020-04-22T14:19:44.062" v="337" actId="478"/>
          <ac:grpSpMkLst>
            <pc:docMk/>
            <pc:sldMk cId="3594944986" sldId="10222"/>
            <ac:grpSpMk id="16" creationId="{8AA17D0D-A9A4-4E91-9628-C33110CFCFAD}"/>
          </ac:grpSpMkLst>
        </pc:grpChg>
        <pc:grpChg chg="del">
          <ac:chgData name="Danielle Aronson" userId="d876df35-f8b5-4e2a-802a-50d87828d0e8" providerId="ADAL" clId="{69C5A2C8-7EE5-4412-BEAD-14E7B6B727BD}" dt="2020-04-22T14:19:44.062" v="337" actId="478"/>
          <ac:grpSpMkLst>
            <pc:docMk/>
            <pc:sldMk cId="3594944986" sldId="10222"/>
            <ac:grpSpMk id="50" creationId="{B01B89F4-0658-4AC6-AAEC-851174C2226E}"/>
          </ac:grpSpMkLst>
        </pc:grpChg>
        <pc:cxnChg chg="del">
          <ac:chgData name="Danielle Aronson" userId="d876df35-f8b5-4e2a-802a-50d87828d0e8" providerId="ADAL" clId="{69C5A2C8-7EE5-4412-BEAD-14E7B6B727BD}" dt="2020-04-22T14:19:44.062" v="337" actId="478"/>
          <ac:cxnSpMkLst>
            <pc:docMk/>
            <pc:sldMk cId="3594944986" sldId="10222"/>
            <ac:cxnSpMk id="34" creationId="{F9484785-0F14-46AD-9F9C-CBB71A4B3F2B}"/>
          </ac:cxnSpMkLst>
        </pc:cxnChg>
        <pc:cxnChg chg="del">
          <ac:chgData name="Danielle Aronson" userId="d876df35-f8b5-4e2a-802a-50d87828d0e8" providerId="ADAL" clId="{69C5A2C8-7EE5-4412-BEAD-14E7B6B727BD}" dt="2020-04-22T14:19:44.062" v="337" actId="478"/>
          <ac:cxnSpMkLst>
            <pc:docMk/>
            <pc:sldMk cId="3594944986" sldId="10222"/>
            <ac:cxnSpMk id="35" creationId="{F19A3573-0AF1-4C7D-AB7F-FD6259474020}"/>
          </ac:cxnSpMkLst>
        </pc:cxnChg>
        <pc:cxnChg chg="del">
          <ac:chgData name="Danielle Aronson" userId="d876df35-f8b5-4e2a-802a-50d87828d0e8" providerId="ADAL" clId="{69C5A2C8-7EE5-4412-BEAD-14E7B6B727BD}" dt="2020-04-22T14:19:44.062" v="337" actId="478"/>
          <ac:cxnSpMkLst>
            <pc:docMk/>
            <pc:sldMk cId="3594944986" sldId="10222"/>
            <ac:cxnSpMk id="36" creationId="{C6CE09FB-3078-4216-843F-EE49D08A6C75}"/>
          </ac:cxnSpMkLst>
        </pc:cxnChg>
        <pc:cxnChg chg="del">
          <ac:chgData name="Danielle Aronson" userId="d876df35-f8b5-4e2a-802a-50d87828d0e8" providerId="ADAL" clId="{69C5A2C8-7EE5-4412-BEAD-14E7B6B727BD}" dt="2020-04-22T14:19:44.062" v="337" actId="478"/>
          <ac:cxnSpMkLst>
            <pc:docMk/>
            <pc:sldMk cId="3594944986" sldId="10222"/>
            <ac:cxnSpMk id="47" creationId="{C4D16116-9093-42ED-882F-BE89106F0824}"/>
          </ac:cxnSpMkLst>
        </pc:cxnChg>
      </pc:sldChg>
    </pc:docChg>
  </pc:docChgLst>
  <pc:docChgLst>
    <pc:chgData name="Priyanka Sinha" userId="68167e8b-9569-43e5-b957-53628d6a718c" providerId="ADAL" clId="{7F77DCB2-5673-4AA5-810D-EA0083610B9D}"/>
    <pc:docChg chg="undo custSel addSld modSld sldOrd modSection">
      <pc:chgData name="Priyanka Sinha" userId="68167e8b-9569-43e5-b957-53628d6a718c" providerId="ADAL" clId="{7F77DCB2-5673-4AA5-810D-EA0083610B9D}" dt="2020-09-23T10:23:39.670" v="1300" actId="1035"/>
      <pc:docMkLst>
        <pc:docMk/>
      </pc:docMkLst>
      <pc:sldChg chg="addSp modSp mod">
        <pc:chgData name="Priyanka Sinha" userId="68167e8b-9569-43e5-b957-53628d6a718c" providerId="ADAL" clId="{7F77DCB2-5673-4AA5-810D-EA0083610B9D}" dt="2020-09-23T10:23:39.670" v="1300" actId="1035"/>
        <pc:sldMkLst>
          <pc:docMk/>
          <pc:sldMk cId="1094870920" sldId="1735"/>
        </pc:sldMkLst>
        <pc:spChg chg="mod">
          <ac:chgData name="Priyanka Sinha" userId="68167e8b-9569-43e5-b957-53628d6a718c" providerId="ADAL" clId="{7F77DCB2-5673-4AA5-810D-EA0083610B9D}" dt="2020-09-23T10:22:31.436" v="1272" actId="1036"/>
          <ac:spMkLst>
            <pc:docMk/>
            <pc:sldMk cId="1094870920" sldId="1735"/>
            <ac:spMk id="3" creationId="{F3127FB8-6648-40EE-807D-62845888B34A}"/>
          </ac:spMkLst>
        </pc:spChg>
        <pc:spChg chg="mod">
          <ac:chgData name="Priyanka Sinha" userId="68167e8b-9569-43e5-b957-53628d6a718c" providerId="ADAL" clId="{7F77DCB2-5673-4AA5-810D-EA0083610B9D}" dt="2020-09-23T10:22:58.044" v="1275" actId="1076"/>
          <ac:spMkLst>
            <pc:docMk/>
            <pc:sldMk cId="1094870920" sldId="1735"/>
            <ac:spMk id="4" creationId="{70E35975-6EF9-4BC9-BB9F-48627F286106}"/>
          </ac:spMkLst>
        </pc:spChg>
        <pc:spChg chg="mod">
          <ac:chgData name="Priyanka Sinha" userId="68167e8b-9569-43e5-b957-53628d6a718c" providerId="ADAL" clId="{7F77DCB2-5673-4AA5-810D-EA0083610B9D}" dt="2020-09-23T10:23:39.670" v="1300" actId="1035"/>
          <ac:spMkLst>
            <pc:docMk/>
            <pc:sldMk cId="1094870920" sldId="1735"/>
            <ac:spMk id="55" creationId="{D909AFD3-772D-428E-8735-D3CC0F3F9928}"/>
          </ac:spMkLst>
        </pc:spChg>
        <pc:spChg chg="mod">
          <ac:chgData name="Priyanka Sinha" userId="68167e8b-9569-43e5-b957-53628d6a718c" providerId="ADAL" clId="{7F77DCB2-5673-4AA5-810D-EA0083610B9D}" dt="2020-09-23T10:23:25.072" v="1290" actId="1035"/>
          <ac:spMkLst>
            <pc:docMk/>
            <pc:sldMk cId="1094870920" sldId="1735"/>
            <ac:spMk id="60" creationId="{1F0B6B51-41D8-4F93-878F-BACE5D1A7680}"/>
          </ac:spMkLst>
        </pc:spChg>
        <pc:spChg chg="mod">
          <ac:chgData name="Priyanka Sinha" userId="68167e8b-9569-43e5-b957-53628d6a718c" providerId="ADAL" clId="{7F77DCB2-5673-4AA5-810D-EA0083610B9D}" dt="2020-09-23T10:23:12.944" v="1277"/>
          <ac:spMkLst>
            <pc:docMk/>
            <pc:sldMk cId="1094870920" sldId="1735"/>
            <ac:spMk id="65" creationId="{54341627-CD8C-4D9B-8381-28743BCFFBF1}"/>
          </ac:spMkLst>
        </pc:spChg>
        <pc:spChg chg="mod">
          <ac:chgData name="Priyanka Sinha" userId="68167e8b-9569-43e5-b957-53628d6a718c" providerId="ADAL" clId="{7F77DCB2-5673-4AA5-810D-EA0083610B9D}" dt="2020-09-23T10:23:06.317" v="1276"/>
          <ac:spMkLst>
            <pc:docMk/>
            <pc:sldMk cId="1094870920" sldId="1735"/>
            <ac:spMk id="70" creationId="{1CE81B94-64B5-49BC-8A00-1B321C123F69}"/>
          </ac:spMkLst>
        </pc:spChg>
        <pc:spChg chg="mod">
          <ac:chgData name="Priyanka Sinha" userId="68167e8b-9569-43e5-b957-53628d6a718c" providerId="ADAL" clId="{7F77DCB2-5673-4AA5-810D-EA0083610B9D}" dt="2020-09-23T10:20:23.891" v="1175"/>
          <ac:spMkLst>
            <pc:docMk/>
            <pc:sldMk cId="1094870920" sldId="1735"/>
            <ac:spMk id="85" creationId="{A06984B7-C9EF-4331-9BA3-AB600C4899BA}"/>
          </ac:spMkLst>
        </pc:spChg>
        <pc:spChg chg="mod">
          <ac:chgData name="Priyanka Sinha" userId="68167e8b-9569-43e5-b957-53628d6a718c" providerId="ADAL" clId="{7F77DCB2-5673-4AA5-810D-EA0083610B9D}" dt="2020-09-23T10:20:23.891" v="1175"/>
          <ac:spMkLst>
            <pc:docMk/>
            <pc:sldMk cId="1094870920" sldId="1735"/>
            <ac:spMk id="87" creationId="{5B3FAC0C-AB55-4DCB-9A58-6F1C2F4A2AF8}"/>
          </ac:spMkLst>
        </pc:spChg>
        <pc:spChg chg="mod">
          <ac:chgData name="Priyanka Sinha" userId="68167e8b-9569-43e5-b957-53628d6a718c" providerId="ADAL" clId="{7F77DCB2-5673-4AA5-810D-EA0083610B9D}" dt="2020-09-23T10:20:23.891" v="1175"/>
          <ac:spMkLst>
            <pc:docMk/>
            <pc:sldMk cId="1094870920" sldId="1735"/>
            <ac:spMk id="88" creationId="{1732E3C3-BB73-42D7-BA82-83B0EBAA948D}"/>
          </ac:spMkLst>
        </pc:spChg>
        <pc:spChg chg="mod">
          <ac:chgData name="Priyanka Sinha" userId="68167e8b-9569-43e5-b957-53628d6a718c" providerId="ADAL" clId="{7F77DCB2-5673-4AA5-810D-EA0083610B9D}" dt="2020-09-23T10:21:59.985" v="1248" actId="1035"/>
          <ac:spMkLst>
            <pc:docMk/>
            <pc:sldMk cId="1094870920" sldId="1735"/>
            <ac:spMk id="109" creationId="{3E4DFA63-3F0D-487B-A03F-3BEC2E1DBE83}"/>
          </ac:spMkLst>
        </pc:spChg>
        <pc:grpChg chg="mod">
          <ac:chgData name="Priyanka Sinha" userId="68167e8b-9569-43e5-b957-53628d6a718c" providerId="ADAL" clId="{7F77DCB2-5673-4AA5-810D-EA0083610B9D}" dt="2020-09-23T10:20:16.614" v="1174" actId="1036"/>
          <ac:grpSpMkLst>
            <pc:docMk/>
            <pc:sldMk cId="1094870920" sldId="1735"/>
            <ac:grpSpMk id="54" creationId="{E3151547-6629-4A30-85D7-9026BFEC7DB1}"/>
          </ac:grpSpMkLst>
        </pc:grpChg>
        <pc:grpChg chg="mod">
          <ac:chgData name="Priyanka Sinha" userId="68167e8b-9569-43e5-b957-53628d6a718c" providerId="ADAL" clId="{7F77DCB2-5673-4AA5-810D-EA0083610B9D}" dt="2020-09-23T10:20:16.614" v="1174" actId="1036"/>
          <ac:grpSpMkLst>
            <pc:docMk/>
            <pc:sldMk cId="1094870920" sldId="1735"/>
            <ac:grpSpMk id="59" creationId="{77ACF46A-463D-47C7-864A-28AF0D80B0C8}"/>
          </ac:grpSpMkLst>
        </pc:grpChg>
        <pc:grpChg chg="mod">
          <ac:chgData name="Priyanka Sinha" userId="68167e8b-9569-43e5-b957-53628d6a718c" providerId="ADAL" clId="{7F77DCB2-5673-4AA5-810D-EA0083610B9D}" dt="2020-09-23T10:20:16.614" v="1174" actId="1036"/>
          <ac:grpSpMkLst>
            <pc:docMk/>
            <pc:sldMk cId="1094870920" sldId="1735"/>
            <ac:grpSpMk id="64" creationId="{C25BF092-9D17-40D4-AEA1-85E84CD38EE6}"/>
          </ac:grpSpMkLst>
        </pc:grpChg>
        <pc:grpChg chg="mod">
          <ac:chgData name="Priyanka Sinha" userId="68167e8b-9569-43e5-b957-53628d6a718c" providerId="ADAL" clId="{7F77DCB2-5673-4AA5-810D-EA0083610B9D}" dt="2020-09-23T10:20:16.614" v="1174" actId="1036"/>
          <ac:grpSpMkLst>
            <pc:docMk/>
            <pc:sldMk cId="1094870920" sldId="1735"/>
            <ac:grpSpMk id="69" creationId="{199D9518-4245-48DA-AFDC-44848BB4C33A}"/>
          </ac:grpSpMkLst>
        </pc:grpChg>
        <pc:grpChg chg="mod">
          <ac:chgData name="Priyanka Sinha" userId="68167e8b-9569-43e5-b957-53628d6a718c" providerId="ADAL" clId="{7F77DCB2-5673-4AA5-810D-EA0083610B9D}" dt="2020-09-23T10:22:50.785" v="1274" actId="1076"/>
          <ac:grpSpMkLst>
            <pc:docMk/>
            <pc:sldMk cId="1094870920" sldId="1735"/>
            <ac:grpSpMk id="74" creationId="{50C4E2D5-ABEE-4F1C-8DF5-73DE5AC2F27A}"/>
          </ac:grpSpMkLst>
        </pc:grpChg>
        <pc:grpChg chg="mod">
          <ac:chgData name="Priyanka Sinha" userId="68167e8b-9569-43e5-b957-53628d6a718c" providerId="ADAL" clId="{7F77DCB2-5673-4AA5-810D-EA0083610B9D}" dt="2020-09-23T10:22:22.616" v="1253" actId="1035"/>
          <ac:grpSpMkLst>
            <pc:docMk/>
            <pc:sldMk cId="1094870920" sldId="1735"/>
            <ac:grpSpMk id="79" creationId="{00543721-9F23-4D2C-A13E-D93B984A9FDA}"/>
          </ac:grpSpMkLst>
        </pc:grpChg>
        <pc:grpChg chg="add mod">
          <ac:chgData name="Priyanka Sinha" userId="68167e8b-9569-43e5-b957-53628d6a718c" providerId="ADAL" clId="{7F77DCB2-5673-4AA5-810D-EA0083610B9D}" dt="2020-09-23T10:20:35.667" v="1233" actId="1035"/>
          <ac:grpSpMkLst>
            <pc:docMk/>
            <pc:sldMk cId="1094870920" sldId="1735"/>
            <ac:grpSpMk id="84" creationId="{589B80C5-6E1E-41E8-8FBD-B2944E38D1D6}"/>
          </ac:grpSpMkLst>
        </pc:grpChg>
        <pc:grpChg chg="mod">
          <ac:chgData name="Priyanka Sinha" userId="68167e8b-9569-43e5-b957-53628d6a718c" providerId="ADAL" clId="{7F77DCB2-5673-4AA5-810D-EA0083610B9D}" dt="2020-09-23T10:20:23.891" v="1175"/>
          <ac:grpSpMkLst>
            <pc:docMk/>
            <pc:sldMk cId="1094870920" sldId="1735"/>
            <ac:grpSpMk id="86" creationId="{19095BE0-992B-4C22-A20E-9CE14613BD92}"/>
          </ac:grpSpMkLst>
        </pc:grpChg>
        <pc:grpChg chg="mod">
          <ac:chgData name="Priyanka Sinha" userId="68167e8b-9569-43e5-b957-53628d6a718c" providerId="ADAL" clId="{7F77DCB2-5673-4AA5-810D-EA0083610B9D}" dt="2020-09-23T10:21:48.168" v="1238" actId="1036"/>
          <ac:grpSpMkLst>
            <pc:docMk/>
            <pc:sldMk cId="1094870920" sldId="1735"/>
            <ac:grpSpMk id="108" creationId="{1968FCB1-4939-4B68-8DC9-516AB0B3F2DD}"/>
          </ac:grpSpMkLst>
        </pc:grpChg>
      </pc:sldChg>
      <pc:sldChg chg="modSp mod">
        <pc:chgData name="Priyanka Sinha" userId="68167e8b-9569-43e5-b957-53628d6a718c" providerId="ADAL" clId="{7F77DCB2-5673-4AA5-810D-EA0083610B9D}" dt="2020-09-22T15:09:00.287" v="1125" actId="13926"/>
        <pc:sldMkLst>
          <pc:docMk/>
          <pc:sldMk cId="2633977528" sldId="1798"/>
        </pc:sldMkLst>
        <pc:spChg chg="mod">
          <ac:chgData name="Priyanka Sinha" userId="68167e8b-9569-43e5-b957-53628d6a718c" providerId="ADAL" clId="{7F77DCB2-5673-4AA5-810D-EA0083610B9D}" dt="2020-09-22T15:09:00.287" v="1125" actId="13926"/>
          <ac:spMkLst>
            <pc:docMk/>
            <pc:sldMk cId="2633977528" sldId="1798"/>
            <ac:spMk id="31" creationId="{A35E9EE8-3792-4935-BDF4-3CC3B6FBB0A0}"/>
          </ac:spMkLst>
        </pc:spChg>
      </pc:sldChg>
      <pc:sldChg chg="addSp delSp modSp mod">
        <pc:chgData name="Priyanka Sinha" userId="68167e8b-9569-43e5-b957-53628d6a718c" providerId="ADAL" clId="{7F77DCB2-5673-4AA5-810D-EA0083610B9D}" dt="2020-09-22T15:07:32.264" v="1055" actId="14100"/>
        <pc:sldMkLst>
          <pc:docMk/>
          <pc:sldMk cId="2356428871" sldId="3131"/>
        </pc:sldMkLst>
        <pc:spChg chg="mod">
          <ac:chgData name="Priyanka Sinha" userId="68167e8b-9569-43e5-b957-53628d6a718c" providerId="ADAL" clId="{7F77DCB2-5673-4AA5-810D-EA0083610B9D}" dt="2020-09-22T13:36:20.137" v="14" actId="20577"/>
          <ac:spMkLst>
            <pc:docMk/>
            <pc:sldMk cId="2356428871" sldId="3131"/>
            <ac:spMk id="2" creationId="{45010FE8-BF09-4146-B084-66CB05B66FD9}"/>
          </ac:spMkLst>
        </pc:spChg>
        <pc:spChg chg="mod">
          <ac:chgData name="Priyanka Sinha" userId="68167e8b-9569-43e5-b957-53628d6a718c" providerId="ADAL" clId="{7F77DCB2-5673-4AA5-810D-EA0083610B9D}" dt="2020-09-22T14:25:13.664" v="23" actId="207"/>
          <ac:spMkLst>
            <pc:docMk/>
            <pc:sldMk cId="2356428871" sldId="3131"/>
            <ac:spMk id="20" creationId="{9C4A0BF9-E23F-4CFA-BFB9-1923DF03340F}"/>
          </ac:spMkLst>
        </pc:spChg>
        <pc:spChg chg="add del mod">
          <ac:chgData name="Priyanka Sinha" userId="68167e8b-9569-43e5-b957-53628d6a718c" providerId="ADAL" clId="{7F77DCB2-5673-4AA5-810D-EA0083610B9D}" dt="2020-09-22T15:07:32.264" v="1055" actId="14100"/>
          <ac:spMkLst>
            <pc:docMk/>
            <pc:sldMk cId="2356428871" sldId="3131"/>
            <ac:spMk id="46" creationId="{423E3344-0D3E-40C6-A30D-D9146C16FFD2}"/>
          </ac:spMkLst>
        </pc:spChg>
        <pc:spChg chg="del">
          <ac:chgData name="Priyanka Sinha" userId="68167e8b-9569-43e5-b957-53628d6a718c" providerId="ADAL" clId="{7F77DCB2-5673-4AA5-810D-EA0083610B9D}" dt="2020-09-22T13:36:41.567" v="18" actId="478"/>
          <ac:spMkLst>
            <pc:docMk/>
            <pc:sldMk cId="2356428871" sldId="3131"/>
            <ac:spMk id="47" creationId="{3153E1ED-F3FC-47BC-86FF-ABC256FF54B7}"/>
          </ac:spMkLst>
        </pc:spChg>
        <pc:grpChg chg="del">
          <ac:chgData name="Priyanka Sinha" userId="68167e8b-9569-43e5-b957-53628d6a718c" providerId="ADAL" clId="{7F77DCB2-5673-4AA5-810D-EA0083610B9D}" dt="2020-09-22T13:36:35.328" v="15" actId="478"/>
          <ac:grpSpMkLst>
            <pc:docMk/>
            <pc:sldMk cId="2356428871" sldId="3131"/>
            <ac:grpSpMk id="25" creationId="{68EA5DDC-E544-4F4D-AB26-DF041AFF16F8}"/>
          </ac:grpSpMkLst>
        </pc:grpChg>
        <pc:cxnChg chg="del">
          <ac:chgData name="Priyanka Sinha" userId="68167e8b-9569-43e5-b957-53628d6a718c" providerId="ADAL" clId="{7F77DCB2-5673-4AA5-810D-EA0083610B9D}" dt="2020-09-22T15:07:27.026" v="1054" actId="478"/>
          <ac:cxnSpMkLst>
            <pc:docMk/>
            <pc:sldMk cId="2356428871" sldId="3131"/>
            <ac:cxnSpMk id="16" creationId="{72837305-2ABA-4EB3-8826-E9F09C5A91A9}"/>
          </ac:cxnSpMkLst>
        </pc:cxnChg>
      </pc:sldChg>
      <pc:sldChg chg="ord">
        <pc:chgData name="Priyanka Sinha" userId="68167e8b-9569-43e5-b957-53628d6a718c" providerId="ADAL" clId="{7F77DCB2-5673-4AA5-810D-EA0083610B9D}" dt="2020-09-22T13:24:30.416" v="1"/>
        <pc:sldMkLst>
          <pc:docMk/>
          <pc:sldMk cId="870395519" sldId="10227"/>
        </pc:sldMkLst>
      </pc:sldChg>
      <pc:sldChg chg="modSp mod">
        <pc:chgData name="Priyanka Sinha" userId="68167e8b-9569-43e5-b957-53628d6a718c" providerId="ADAL" clId="{7F77DCB2-5673-4AA5-810D-EA0083610B9D}" dt="2020-09-22T14:53:24.557" v="550" actId="20577"/>
        <pc:sldMkLst>
          <pc:docMk/>
          <pc:sldMk cId="3581334409" sldId="10228"/>
        </pc:sldMkLst>
        <pc:spChg chg="mod">
          <ac:chgData name="Priyanka Sinha" userId="68167e8b-9569-43e5-b957-53628d6a718c" providerId="ADAL" clId="{7F77DCB2-5673-4AA5-810D-EA0083610B9D}" dt="2020-09-22T14:53:24.557" v="550" actId="20577"/>
          <ac:spMkLst>
            <pc:docMk/>
            <pc:sldMk cId="3581334409" sldId="10228"/>
            <ac:spMk id="47" creationId="{3153E1ED-F3FC-47BC-86FF-ABC256FF54B7}"/>
          </ac:spMkLst>
        </pc:spChg>
      </pc:sldChg>
      <pc:sldChg chg="modSp mod">
        <pc:chgData name="Priyanka Sinha" userId="68167e8b-9569-43e5-b957-53628d6a718c" providerId="ADAL" clId="{7F77DCB2-5673-4AA5-810D-EA0083610B9D}" dt="2020-09-22T14:38:44.002" v="175" actId="20577"/>
        <pc:sldMkLst>
          <pc:docMk/>
          <pc:sldMk cId="4196556411" sldId="10230"/>
        </pc:sldMkLst>
        <pc:spChg chg="mod">
          <ac:chgData name="Priyanka Sinha" userId="68167e8b-9569-43e5-b957-53628d6a718c" providerId="ADAL" clId="{7F77DCB2-5673-4AA5-810D-EA0083610B9D}" dt="2020-09-22T14:38:44.002" v="175" actId="20577"/>
          <ac:spMkLst>
            <pc:docMk/>
            <pc:sldMk cId="4196556411" sldId="10230"/>
            <ac:spMk id="46" creationId="{423E3344-0D3E-40C6-A30D-D9146C16FFD2}"/>
          </ac:spMkLst>
        </pc:spChg>
      </pc:sldChg>
      <pc:sldChg chg="modSp mod">
        <pc:chgData name="Priyanka Sinha" userId="68167e8b-9569-43e5-b957-53628d6a718c" providerId="ADAL" clId="{7F77DCB2-5673-4AA5-810D-EA0083610B9D}" dt="2020-09-22T14:40:37.676" v="191" actId="20577"/>
        <pc:sldMkLst>
          <pc:docMk/>
          <pc:sldMk cId="2637741030" sldId="10231"/>
        </pc:sldMkLst>
        <pc:spChg chg="mod">
          <ac:chgData name="Priyanka Sinha" userId="68167e8b-9569-43e5-b957-53628d6a718c" providerId="ADAL" clId="{7F77DCB2-5673-4AA5-810D-EA0083610B9D}" dt="2020-09-22T14:39:41.701" v="183" actId="20577"/>
          <ac:spMkLst>
            <pc:docMk/>
            <pc:sldMk cId="2637741030" sldId="10231"/>
            <ac:spMk id="46" creationId="{423E3344-0D3E-40C6-A30D-D9146C16FFD2}"/>
          </ac:spMkLst>
        </pc:spChg>
        <pc:spChg chg="mod">
          <ac:chgData name="Priyanka Sinha" userId="68167e8b-9569-43e5-b957-53628d6a718c" providerId="ADAL" clId="{7F77DCB2-5673-4AA5-810D-EA0083610B9D}" dt="2020-09-22T14:40:37.676" v="191" actId="20577"/>
          <ac:spMkLst>
            <pc:docMk/>
            <pc:sldMk cId="2637741030" sldId="10231"/>
            <ac:spMk id="47" creationId="{3153E1ED-F3FC-47BC-86FF-ABC256FF54B7}"/>
          </ac:spMkLst>
        </pc:spChg>
      </pc:sldChg>
      <pc:sldChg chg="addSp delSp modSp mod">
        <pc:chgData name="Priyanka Sinha" userId="68167e8b-9569-43e5-b957-53628d6a718c" providerId="ADAL" clId="{7F77DCB2-5673-4AA5-810D-EA0083610B9D}" dt="2020-09-22T15:00:38.719" v="1004" actId="6549"/>
        <pc:sldMkLst>
          <pc:docMk/>
          <pc:sldMk cId="236253066" sldId="10232"/>
        </pc:sldMkLst>
        <pc:spChg chg="add mod">
          <ac:chgData name="Priyanka Sinha" userId="68167e8b-9569-43e5-b957-53628d6a718c" providerId="ADAL" clId="{7F77DCB2-5673-4AA5-810D-EA0083610B9D}" dt="2020-09-22T14:58:53.785" v="813" actId="6549"/>
          <ac:spMkLst>
            <pc:docMk/>
            <pc:sldMk cId="236253066" sldId="10232"/>
            <ac:spMk id="4" creationId="{E030FDA7-A2A0-42FD-972B-F0A6E6901DB2}"/>
          </ac:spMkLst>
        </pc:spChg>
        <pc:spChg chg="add del">
          <ac:chgData name="Priyanka Sinha" userId="68167e8b-9569-43e5-b957-53628d6a718c" providerId="ADAL" clId="{7F77DCB2-5673-4AA5-810D-EA0083610B9D}" dt="2020-09-22T14:56:17.042" v="560" actId="22"/>
          <ac:spMkLst>
            <pc:docMk/>
            <pc:sldMk cId="236253066" sldId="10232"/>
            <ac:spMk id="17" creationId="{20466807-BC8C-45F5-9C42-7D40663A996E}"/>
          </ac:spMkLst>
        </pc:spChg>
        <pc:spChg chg="mod">
          <ac:chgData name="Priyanka Sinha" userId="68167e8b-9569-43e5-b957-53628d6a718c" providerId="ADAL" clId="{7F77DCB2-5673-4AA5-810D-EA0083610B9D}" dt="2020-09-22T14:54:58.202" v="558" actId="20577"/>
          <ac:spMkLst>
            <pc:docMk/>
            <pc:sldMk cId="236253066" sldId="10232"/>
            <ac:spMk id="46" creationId="{423E3344-0D3E-40C6-A30D-D9146C16FFD2}"/>
          </ac:spMkLst>
        </pc:spChg>
        <pc:spChg chg="mod">
          <ac:chgData name="Priyanka Sinha" userId="68167e8b-9569-43e5-b957-53628d6a718c" providerId="ADAL" clId="{7F77DCB2-5673-4AA5-810D-EA0083610B9D}" dt="2020-09-22T15:00:38.719" v="1004" actId="6549"/>
          <ac:spMkLst>
            <pc:docMk/>
            <pc:sldMk cId="236253066" sldId="10232"/>
            <ac:spMk id="47" creationId="{3153E1ED-F3FC-47BC-86FF-ABC256FF54B7}"/>
          </ac:spMkLst>
        </pc:spChg>
      </pc:sldChg>
      <pc:sldChg chg="addSp modSp mod">
        <pc:chgData name="Priyanka Sinha" userId="68167e8b-9569-43e5-b957-53628d6a718c" providerId="ADAL" clId="{7F77DCB2-5673-4AA5-810D-EA0083610B9D}" dt="2020-09-22T14:52:39.972" v="542" actId="20577"/>
        <pc:sldMkLst>
          <pc:docMk/>
          <pc:sldMk cId="3033769960" sldId="10233"/>
        </pc:sldMkLst>
        <pc:spChg chg="add mod">
          <ac:chgData name="Priyanka Sinha" userId="68167e8b-9569-43e5-b957-53628d6a718c" providerId="ADAL" clId="{7F77DCB2-5673-4AA5-810D-EA0083610B9D}" dt="2020-09-22T14:46:51.458" v="253" actId="20577"/>
          <ac:spMkLst>
            <pc:docMk/>
            <pc:sldMk cId="3033769960" sldId="10233"/>
            <ac:spMk id="17" creationId="{86B6800A-721F-444A-8B75-315D452A2581}"/>
          </ac:spMkLst>
        </pc:spChg>
        <pc:spChg chg="mod">
          <ac:chgData name="Priyanka Sinha" userId="68167e8b-9569-43e5-b957-53628d6a718c" providerId="ADAL" clId="{7F77DCB2-5673-4AA5-810D-EA0083610B9D}" dt="2020-09-22T14:50:17.414" v="403" actId="20577"/>
          <ac:spMkLst>
            <pc:docMk/>
            <pc:sldMk cId="3033769960" sldId="10233"/>
            <ac:spMk id="20" creationId="{9C4A0BF9-E23F-4CFA-BFB9-1923DF03340F}"/>
          </ac:spMkLst>
        </pc:spChg>
        <pc:spChg chg="mod">
          <ac:chgData name="Priyanka Sinha" userId="68167e8b-9569-43e5-b957-53628d6a718c" providerId="ADAL" clId="{7F77DCB2-5673-4AA5-810D-EA0083610B9D}" dt="2020-09-22T14:52:39.972" v="542" actId="20577"/>
          <ac:spMkLst>
            <pc:docMk/>
            <pc:sldMk cId="3033769960" sldId="10233"/>
            <ac:spMk id="46" creationId="{423E3344-0D3E-40C6-A30D-D9146C16FFD2}"/>
          </ac:spMkLst>
        </pc:spChg>
        <pc:spChg chg="mod">
          <ac:chgData name="Priyanka Sinha" userId="68167e8b-9569-43e5-b957-53628d6a718c" providerId="ADAL" clId="{7F77DCB2-5673-4AA5-810D-EA0083610B9D}" dt="2020-09-22T14:49:41.492" v="391" actId="6549"/>
          <ac:spMkLst>
            <pc:docMk/>
            <pc:sldMk cId="3033769960" sldId="10233"/>
            <ac:spMk id="47" creationId="{3153E1ED-F3FC-47BC-86FF-ABC256FF54B7}"/>
          </ac:spMkLst>
        </pc:spChg>
      </pc:sldChg>
      <pc:sldChg chg="modSp add mod">
        <pc:chgData name="Priyanka Sinha" userId="68167e8b-9569-43e5-b957-53628d6a718c" providerId="ADAL" clId="{7F77DCB2-5673-4AA5-810D-EA0083610B9D}" dt="2020-09-22T15:08:21.104" v="1124" actId="313"/>
        <pc:sldMkLst>
          <pc:docMk/>
          <pc:sldMk cId="2649784668" sldId="10234"/>
        </pc:sldMkLst>
        <pc:spChg chg="mod">
          <ac:chgData name="Priyanka Sinha" userId="68167e8b-9569-43e5-b957-53628d6a718c" providerId="ADAL" clId="{7F77DCB2-5673-4AA5-810D-EA0083610B9D}" dt="2020-09-22T15:02:04.292" v="1053" actId="33524"/>
          <ac:spMkLst>
            <pc:docMk/>
            <pc:sldMk cId="2649784668" sldId="10234"/>
            <ac:spMk id="20" creationId="{9C4A0BF9-E23F-4CFA-BFB9-1923DF03340F}"/>
          </ac:spMkLst>
        </pc:spChg>
        <pc:spChg chg="mod">
          <ac:chgData name="Priyanka Sinha" userId="68167e8b-9569-43e5-b957-53628d6a718c" providerId="ADAL" clId="{7F77DCB2-5673-4AA5-810D-EA0083610B9D}" dt="2020-09-22T15:08:02.561" v="1094" actId="20577"/>
          <ac:spMkLst>
            <pc:docMk/>
            <pc:sldMk cId="2649784668" sldId="10234"/>
            <ac:spMk id="26" creationId="{060B385F-DDAB-4620-9658-189E6CCEF254}"/>
          </ac:spMkLst>
        </pc:spChg>
        <pc:spChg chg="mod">
          <ac:chgData name="Priyanka Sinha" userId="68167e8b-9569-43e5-b957-53628d6a718c" providerId="ADAL" clId="{7F77DCB2-5673-4AA5-810D-EA0083610B9D}" dt="2020-09-22T14:28:48.381" v="81" actId="20577"/>
          <ac:spMkLst>
            <pc:docMk/>
            <pc:sldMk cId="2649784668" sldId="10234"/>
            <ac:spMk id="46" creationId="{423E3344-0D3E-40C6-A30D-D9146C16FFD2}"/>
          </ac:spMkLst>
        </pc:spChg>
        <pc:spChg chg="mod">
          <ac:chgData name="Priyanka Sinha" userId="68167e8b-9569-43e5-b957-53628d6a718c" providerId="ADAL" clId="{7F77DCB2-5673-4AA5-810D-EA0083610B9D}" dt="2020-09-22T15:08:21.104" v="1124" actId="313"/>
          <ac:spMkLst>
            <pc:docMk/>
            <pc:sldMk cId="2649784668" sldId="10234"/>
            <ac:spMk id="47" creationId="{3153E1ED-F3FC-47BC-86FF-ABC256FF54B7}"/>
          </ac:spMkLst>
        </pc:spChg>
      </pc:sldChg>
    </pc:docChg>
  </pc:docChgLst>
  <pc:docChgLst>
    <pc:chgData name="Correna Sergent" userId="408fe304-59d3-4a50-9072-d64c1db7584e" providerId="ADAL" clId="{0A6B7168-72F3-46D5-A679-70BACA6D9EA9}"/>
    <pc:docChg chg="undo custSel addSld delSld modSld sldOrd modSection">
      <pc:chgData name="Correna Sergent" userId="408fe304-59d3-4a50-9072-d64c1db7584e" providerId="ADAL" clId="{0A6B7168-72F3-46D5-A679-70BACA6D9EA9}" dt="2021-02-18T16:09:43.440" v="657" actId="1076"/>
      <pc:docMkLst>
        <pc:docMk/>
      </pc:docMkLst>
      <pc:sldChg chg="modSp mod">
        <pc:chgData name="Correna Sergent" userId="408fe304-59d3-4a50-9072-d64c1db7584e" providerId="ADAL" clId="{0A6B7168-72F3-46D5-A679-70BACA6D9EA9}" dt="2021-02-18T16:09:43.440" v="657" actId="1076"/>
        <pc:sldMkLst>
          <pc:docMk/>
          <pc:sldMk cId="1094870920" sldId="1735"/>
        </pc:sldMkLst>
        <pc:spChg chg="mod">
          <ac:chgData name="Correna Sergent" userId="408fe304-59d3-4a50-9072-d64c1db7584e" providerId="ADAL" clId="{0A6B7168-72F3-46D5-A679-70BACA6D9EA9}" dt="2021-02-18T16:08:59.960" v="651" actId="1076"/>
          <ac:spMkLst>
            <pc:docMk/>
            <pc:sldMk cId="1094870920" sldId="1735"/>
            <ac:spMk id="4" creationId="{70E35975-6EF9-4BC9-BB9F-48627F286106}"/>
          </ac:spMkLst>
        </pc:spChg>
        <pc:spChg chg="mod">
          <ac:chgData name="Correna Sergent" userId="408fe304-59d3-4a50-9072-d64c1db7584e" providerId="ADAL" clId="{0A6B7168-72F3-46D5-A679-70BACA6D9EA9}" dt="2021-02-18T16:09:11.689" v="652" actId="1076"/>
          <ac:spMkLst>
            <pc:docMk/>
            <pc:sldMk cId="1094870920" sldId="1735"/>
            <ac:spMk id="5" creationId="{3CA6DAAC-1A0B-49CB-9C19-295378651158}"/>
          </ac:spMkLst>
        </pc:spChg>
        <pc:spChg chg="mod">
          <ac:chgData name="Correna Sergent" userId="408fe304-59d3-4a50-9072-d64c1db7584e" providerId="ADAL" clId="{0A6B7168-72F3-46D5-A679-70BACA6D9EA9}" dt="2021-02-18T16:07:34.173" v="636" actId="1076"/>
          <ac:spMkLst>
            <pc:docMk/>
            <pc:sldMk cId="1094870920" sldId="1735"/>
            <ac:spMk id="60" creationId="{1F0B6B51-41D8-4F93-878F-BACE5D1A7680}"/>
          </ac:spMkLst>
        </pc:spChg>
        <pc:spChg chg="mod">
          <ac:chgData name="Correna Sergent" userId="408fe304-59d3-4a50-9072-d64c1db7584e" providerId="ADAL" clId="{0A6B7168-72F3-46D5-A679-70BACA6D9EA9}" dt="2021-02-18T16:08:00.766" v="640" actId="1076"/>
          <ac:spMkLst>
            <pc:docMk/>
            <pc:sldMk cId="1094870920" sldId="1735"/>
            <ac:spMk id="70" creationId="{1CE81B94-64B5-49BC-8A00-1B321C123F69}"/>
          </ac:spMkLst>
        </pc:spChg>
        <pc:spChg chg="mod">
          <ac:chgData name="Correna Sergent" userId="408fe304-59d3-4a50-9072-d64c1db7584e" providerId="ADAL" clId="{0A6B7168-72F3-46D5-A679-70BACA6D9EA9}" dt="2021-02-18T16:08:40.412" v="646" actId="1076"/>
          <ac:spMkLst>
            <pc:docMk/>
            <pc:sldMk cId="1094870920" sldId="1735"/>
            <ac:spMk id="77" creationId="{C0E7479B-2E41-41A8-8F1A-01E828705C0E}"/>
          </ac:spMkLst>
        </pc:spChg>
        <pc:spChg chg="mod">
          <ac:chgData name="Correna Sergent" userId="408fe304-59d3-4a50-9072-d64c1db7584e" providerId="ADAL" clId="{0A6B7168-72F3-46D5-A679-70BACA6D9EA9}" dt="2021-02-18T16:09:41.374" v="656" actId="1076"/>
          <ac:spMkLst>
            <pc:docMk/>
            <pc:sldMk cId="1094870920" sldId="1735"/>
            <ac:spMk id="106" creationId="{48AACFBF-EB3F-459D-A430-5D5E774B7082}"/>
          </ac:spMkLst>
        </pc:spChg>
        <pc:spChg chg="mod">
          <ac:chgData name="Correna Sergent" userId="408fe304-59d3-4a50-9072-d64c1db7584e" providerId="ADAL" clId="{0A6B7168-72F3-46D5-A679-70BACA6D9EA9}" dt="2021-02-18T16:09:43.440" v="657" actId="1076"/>
          <ac:spMkLst>
            <pc:docMk/>
            <pc:sldMk cId="1094870920" sldId="1735"/>
            <ac:spMk id="107" creationId="{E2061083-128C-437E-9151-593F0C717A65}"/>
          </ac:spMkLst>
        </pc:spChg>
        <pc:grpChg chg="mod">
          <ac:chgData name="Correna Sergent" userId="408fe304-59d3-4a50-9072-d64c1db7584e" providerId="ADAL" clId="{0A6B7168-72F3-46D5-A679-70BACA6D9EA9}" dt="2021-02-18T16:07:29.699" v="635" actId="1076"/>
          <ac:grpSpMkLst>
            <pc:docMk/>
            <pc:sldMk cId="1094870920" sldId="1735"/>
            <ac:grpSpMk id="54" creationId="{E3151547-6629-4A30-85D7-9026BFEC7DB1}"/>
          </ac:grpSpMkLst>
        </pc:grpChg>
        <pc:grpChg chg="mod">
          <ac:chgData name="Correna Sergent" userId="408fe304-59d3-4a50-9072-d64c1db7584e" providerId="ADAL" clId="{0A6B7168-72F3-46D5-A679-70BACA6D9EA9}" dt="2021-02-18T16:07:43.938" v="638" actId="1076"/>
          <ac:grpSpMkLst>
            <pc:docMk/>
            <pc:sldMk cId="1094870920" sldId="1735"/>
            <ac:grpSpMk id="59" creationId="{77ACF46A-463D-47C7-864A-28AF0D80B0C8}"/>
          </ac:grpSpMkLst>
        </pc:grpChg>
        <pc:grpChg chg="mod">
          <ac:chgData name="Correna Sergent" userId="408fe304-59d3-4a50-9072-d64c1db7584e" providerId="ADAL" clId="{0A6B7168-72F3-46D5-A679-70BACA6D9EA9}" dt="2021-02-18T16:07:54.355" v="639" actId="1076"/>
          <ac:grpSpMkLst>
            <pc:docMk/>
            <pc:sldMk cId="1094870920" sldId="1735"/>
            <ac:grpSpMk id="64" creationId="{C25BF092-9D17-40D4-AEA1-85E84CD38EE6}"/>
          </ac:grpSpMkLst>
        </pc:grpChg>
        <pc:grpChg chg="mod">
          <ac:chgData name="Correna Sergent" userId="408fe304-59d3-4a50-9072-d64c1db7584e" providerId="ADAL" clId="{0A6B7168-72F3-46D5-A679-70BACA6D9EA9}" dt="2021-02-18T16:08:11.825" v="641" actId="1076"/>
          <ac:grpSpMkLst>
            <pc:docMk/>
            <pc:sldMk cId="1094870920" sldId="1735"/>
            <ac:grpSpMk id="69" creationId="{199D9518-4245-48DA-AFDC-44848BB4C33A}"/>
          </ac:grpSpMkLst>
        </pc:grpChg>
        <pc:grpChg chg="mod">
          <ac:chgData name="Correna Sergent" userId="408fe304-59d3-4a50-9072-d64c1db7584e" providerId="ADAL" clId="{0A6B7168-72F3-46D5-A679-70BACA6D9EA9}" dt="2021-02-18T16:08:50.567" v="650" actId="1076"/>
          <ac:grpSpMkLst>
            <pc:docMk/>
            <pc:sldMk cId="1094870920" sldId="1735"/>
            <ac:grpSpMk id="74" creationId="{50C4E2D5-ABEE-4F1C-8DF5-73DE5AC2F27A}"/>
          </ac:grpSpMkLst>
        </pc:grpChg>
      </pc:sldChg>
      <pc:sldChg chg="modSp mod">
        <pc:chgData name="Correna Sergent" userId="408fe304-59d3-4a50-9072-d64c1db7584e" providerId="ADAL" clId="{0A6B7168-72F3-46D5-A679-70BACA6D9EA9}" dt="2021-02-18T16:01:42.793" v="146" actId="20577"/>
        <pc:sldMkLst>
          <pc:docMk/>
          <pc:sldMk cId="3581334409" sldId="10228"/>
        </pc:sldMkLst>
        <pc:spChg chg="mod">
          <ac:chgData name="Correna Sergent" userId="408fe304-59d3-4a50-9072-d64c1db7584e" providerId="ADAL" clId="{0A6B7168-72F3-46D5-A679-70BACA6D9EA9}" dt="2021-02-18T16:01:42.793" v="146" actId="20577"/>
          <ac:spMkLst>
            <pc:docMk/>
            <pc:sldMk cId="3581334409" sldId="10228"/>
            <ac:spMk id="20" creationId="{9C4A0BF9-E23F-4CFA-BFB9-1923DF03340F}"/>
          </ac:spMkLst>
        </pc:spChg>
      </pc:sldChg>
      <pc:sldChg chg="modSp mod">
        <pc:chgData name="Correna Sergent" userId="408fe304-59d3-4a50-9072-d64c1db7584e" providerId="ADAL" clId="{0A6B7168-72F3-46D5-A679-70BACA6D9EA9}" dt="2021-02-18T16:01:26.150" v="130" actId="20577"/>
        <pc:sldMkLst>
          <pc:docMk/>
          <pc:sldMk cId="4196556411" sldId="10230"/>
        </pc:sldMkLst>
        <pc:spChg chg="mod">
          <ac:chgData name="Correna Sergent" userId="408fe304-59d3-4a50-9072-d64c1db7584e" providerId="ADAL" clId="{0A6B7168-72F3-46D5-A679-70BACA6D9EA9}" dt="2021-02-18T16:01:26.150" v="130" actId="20577"/>
          <ac:spMkLst>
            <pc:docMk/>
            <pc:sldMk cId="4196556411" sldId="10230"/>
            <ac:spMk id="46" creationId="{423E3344-0D3E-40C6-A30D-D9146C16FFD2}"/>
          </ac:spMkLst>
        </pc:spChg>
      </pc:sldChg>
      <pc:sldChg chg="modSp mod">
        <pc:chgData name="Correna Sergent" userId="408fe304-59d3-4a50-9072-d64c1db7584e" providerId="ADAL" clId="{0A6B7168-72F3-46D5-A679-70BACA6D9EA9}" dt="2021-02-18T16:06:45.610" v="633" actId="20577"/>
        <pc:sldMkLst>
          <pc:docMk/>
          <pc:sldMk cId="2649784668" sldId="10234"/>
        </pc:sldMkLst>
        <pc:spChg chg="mod">
          <ac:chgData name="Correna Sergent" userId="408fe304-59d3-4a50-9072-d64c1db7584e" providerId="ADAL" clId="{0A6B7168-72F3-46D5-A679-70BACA6D9EA9}" dt="2021-02-18T16:06:45.610" v="633" actId="20577"/>
          <ac:spMkLst>
            <pc:docMk/>
            <pc:sldMk cId="2649784668" sldId="10234"/>
            <ac:spMk id="46" creationId="{423E3344-0D3E-40C6-A30D-D9146C16FFD2}"/>
          </ac:spMkLst>
        </pc:spChg>
      </pc:sldChg>
      <pc:sldChg chg="del">
        <pc:chgData name="Correna Sergent" userId="408fe304-59d3-4a50-9072-d64c1db7584e" providerId="ADAL" clId="{0A6B7168-72F3-46D5-A679-70BACA6D9EA9}" dt="2021-02-18T16:01:05.967" v="120" actId="2696"/>
        <pc:sldMkLst>
          <pc:docMk/>
          <pc:sldMk cId="4086733965" sldId="10237"/>
        </pc:sldMkLst>
      </pc:sldChg>
      <pc:sldChg chg="del">
        <pc:chgData name="Correna Sergent" userId="408fe304-59d3-4a50-9072-d64c1db7584e" providerId="ADAL" clId="{0A6B7168-72F3-46D5-A679-70BACA6D9EA9}" dt="2021-02-18T16:05:49.346" v="561" actId="47"/>
        <pc:sldMkLst>
          <pc:docMk/>
          <pc:sldMk cId="1407176287" sldId="10238"/>
        </pc:sldMkLst>
      </pc:sldChg>
      <pc:sldChg chg="del">
        <pc:chgData name="Correna Sergent" userId="408fe304-59d3-4a50-9072-d64c1db7584e" providerId="ADAL" clId="{0A6B7168-72F3-46D5-A679-70BACA6D9EA9}" dt="2021-02-18T16:02:44.794" v="147" actId="2696"/>
        <pc:sldMkLst>
          <pc:docMk/>
          <pc:sldMk cId="1946668532" sldId="10239"/>
        </pc:sldMkLst>
      </pc:sldChg>
      <pc:sldChg chg="del">
        <pc:chgData name="Correna Sergent" userId="408fe304-59d3-4a50-9072-d64c1db7584e" providerId="ADAL" clId="{0A6B7168-72F3-46D5-A679-70BACA6D9EA9}" dt="2021-02-18T16:06:08.938" v="562" actId="47"/>
        <pc:sldMkLst>
          <pc:docMk/>
          <pc:sldMk cId="2536299703" sldId="10240"/>
        </pc:sldMkLst>
      </pc:sldChg>
      <pc:sldChg chg="del">
        <pc:chgData name="Correna Sergent" userId="408fe304-59d3-4a50-9072-d64c1db7584e" providerId="ADAL" clId="{0A6B7168-72F3-46D5-A679-70BACA6D9EA9}" dt="2021-02-18T16:06:59.394" v="634" actId="47"/>
        <pc:sldMkLst>
          <pc:docMk/>
          <pc:sldMk cId="2426163828" sldId="10241"/>
        </pc:sldMkLst>
      </pc:sldChg>
      <pc:sldChg chg="modSp add mod ord">
        <pc:chgData name="Correna Sergent" userId="408fe304-59d3-4a50-9072-d64c1db7584e" providerId="ADAL" clId="{0A6B7168-72F3-46D5-A679-70BACA6D9EA9}" dt="2021-02-18T16:05:46.558" v="560" actId="20577"/>
        <pc:sldMkLst>
          <pc:docMk/>
          <pc:sldMk cId="4205044545" sldId="10242"/>
        </pc:sldMkLst>
        <pc:spChg chg="mod">
          <ac:chgData name="Correna Sergent" userId="408fe304-59d3-4a50-9072-d64c1db7584e" providerId="ADAL" clId="{0A6B7168-72F3-46D5-A679-70BACA6D9EA9}" dt="2021-02-18T16:03:37.956" v="163" actId="20577"/>
          <ac:spMkLst>
            <pc:docMk/>
            <pc:sldMk cId="4205044545" sldId="10242"/>
            <ac:spMk id="2" creationId="{45010FE8-BF09-4146-B084-66CB05B66FD9}"/>
          </ac:spMkLst>
        </pc:spChg>
        <pc:spChg chg="mod">
          <ac:chgData name="Correna Sergent" userId="408fe304-59d3-4a50-9072-d64c1db7584e" providerId="ADAL" clId="{0A6B7168-72F3-46D5-A679-70BACA6D9EA9}" dt="2021-02-18T16:03:45.605" v="179" actId="20577"/>
          <ac:spMkLst>
            <pc:docMk/>
            <pc:sldMk cId="4205044545" sldId="10242"/>
            <ac:spMk id="20" creationId="{9C4A0BF9-E23F-4CFA-BFB9-1923DF03340F}"/>
          </ac:spMkLst>
        </pc:spChg>
        <pc:spChg chg="mod">
          <ac:chgData name="Correna Sergent" userId="408fe304-59d3-4a50-9072-d64c1db7584e" providerId="ADAL" clId="{0A6B7168-72F3-46D5-A679-70BACA6D9EA9}" dt="2021-02-18T16:05:46.558" v="560" actId="20577"/>
          <ac:spMkLst>
            <pc:docMk/>
            <pc:sldMk cId="4205044545" sldId="10242"/>
            <ac:spMk id="46" creationId="{423E3344-0D3E-40C6-A30D-D9146C16FFD2}"/>
          </ac:spMkLst>
        </pc:spChg>
      </pc:sldChg>
    </pc:docChg>
  </pc:docChgLst>
  <pc:docChgLst>
    <pc:chgData name="Correna Sergent" userId="S::cosergen@microsoft.com::408fe304-59d3-4a50-9072-d64c1db7584e" providerId="AD" clId="Web-{4E776253-050C-1CDB-118D-550273BB1A22}"/>
    <pc:docChg chg="modSld">
      <pc:chgData name="Correna Sergent" userId="S::cosergen@microsoft.com::408fe304-59d3-4a50-9072-d64c1db7584e" providerId="AD" clId="Web-{4E776253-050C-1CDB-118D-550273BB1A22}" dt="2021-01-25T14:58:00.783" v="1"/>
      <pc:docMkLst>
        <pc:docMk/>
      </pc:docMkLst>
      <pc:sldChg chg="addSp delSp modSp">
        <pc:chgData name="Correna Sergent" userId="S::cosergen@microsoft.com::408fe304-59d3-4a50-9072-d64c1db7584e" providerId="AD" clId="Web-{4E776253-050C-1CDB-118D-550273BB1A22}" dt="2021-01-25T14:58:00.783" v="1"/>
        <pc:sldMkLst>
          <pc:docMk/>
          <pc:sldMk cId="1430313046" sldId="10235"/>
        </pc:sldMkLst>
        <pc:picChg chg="add del mod">
          <ac:chgData name="Correna Sergent" userId="S::cosergen@microsoft.com::408fe304-59d3-4a50-9072-d64c1db7584e" providerId="AD" clId="Web-{4E776253-050C-1CDB-118D-550273BB1A22}" dt="2021-01-25T14:58:00.783" v="1"/>
          <ac:picMkLst>
            <pc:docMk/>
            <pc:sldMk cId="1430313046" sldId="10235"/>
            <ac:picMk id="3" creationId="{DE22E632-AFEC-4A64-B1C6-0B04BF092840}"/>
          </ac:picMkLst>
        </pc:picChg>
      </pc:sldChg>
    </pc:docChg>
  </pc:docChgLst>
  <pc:docChgLst>
    <pc:chgData name="Christopher Lim" userId="f968ec5d-ece7-49c7-b2a7-1e73f064a379" providerId="ADAL" clId="{48ACA6EC-68B5-4A71-882E-C58C313774C2}"/>
    <pc:docChg chg="undo custSel delSld modSld modSection">
      <pc:chgData name="Christopher Lim" userId="f968ec5d-ece7-49c7-b2a7-1e73f064a379" providerId="ADAL" clId="{48ACA6EC-68B5-4A71-882E-C58C313774C2}" dt="2020-08-12T16:06:59.363" v="95" actId="47"/>
      <pc:docMkLst>
        <pc:docMk/>
      </pc:docMkLst>
      <pc:sldChg chg="addSp delSp modSp mod">
        <pc:chgData name="Christopher Lim" userId="f968ec5d-ece7-49c7-b2a7-1e73f064a379" providerId="ADAL" clId="{48ACA6EC-68B5-4A71-882E-C58C313774C2}" dt="2020-08-12T16:06:44.616" v="94" actId="13926"/>
        <pc:sldMkLst>
          <pc:docMk/>
          <pc:sldMk cId="2356428871" sldId="3131"/>
        </pc:sldMkLst>
        <pc:spChg chg="mod">
          <ac:chgData name="Christopher Lim" userId="f968ec5d-ece7-49c7-b2a7-1e73f064a379" providerId="ADAL" clId="{48ACA6EC-68B5-4A71-882E-C58C313774C2}" dt="2020-08-12T16:04:57.221" v="15" actId="14100"/>
          <ac:spMkLst>
            <pc:docMk/>
            <pc:sldMk cId="2356428871" sldId="3131"/>
            <ac:spMk id="20" creationId="{9C4A0BF9-E23F-4CFA-BFB9-1923DF03340F}"/>
          </ac:spMkLst>
        </pc:spChg>
        <pc:spChg chg="mod">
          <ac:chgData name="Christopher Lim" userId="f968ec5d-ece7-49c7-b2a7-1e73f064a379" providerId="ADAL" clId="{48ACA6EC-68B5-4A71-882E-C58C313774C2}" dt="2020-08-12T16:06:23.722" v="76" actId="20577"/>
          <ac:spMkLst>
            <pc:docMk/>
            <pc:sldMk cId="2356428871" sldId="3131"/>
            <ac:spMk id="26" creationId="{060B385F-DDAB-4620-9658-189E6CCEF254}"/>
          </ac:spMkLst>
        </pc:spChg>
        <pc:spChg chg="mod">
          <ac:chgData name="Christopher Lim" userId="f968ec5d-ece7-49c7-b2a7-1e73f064a379" providerId="ADAL" clId="{48ACA6EC-68B5-4A71-882E-C58C313774C2}" dt="2020-08-12T16:05:56.847" v="41" actId="13926"/>
          <ac:spMkLst>
            <pc:docMk/>
            <pc:sldMk cId="2356428871" sldId="3131"/>
            <ac:spMk id="46" creationId="{423E3344-0D3E-40C6-A30D-D9146C16FFD2}"/>
          </ac:spMkLst>
        </pc:spChg>
        <pc:spChg chg="mod">
          <ac:chgData name="Christopher Lim" userId="f968ec5d-ece7-49c7-b2a7-1e73f064a379" providerId="ADAL" clId="{48ACA6EC-68B5-4A71-882E-C58C313774C2}" dt="2020-08-12T16:06:44.616" v="94" actId="13926"/>
          <ac:spMkLst>
            <pc:docMk/>
            <pc:sldMk cId="2356428871" sldId="3131"/>
            <ac:spMk id="47" creationId="{3153E1ED-F3FC-47BC-86FF-ABC256FF54B7}"/>
          </ac:spMkLst>
        </pc:spChg>
        <pc:graphicFrameChg chg="add del modGraphic">
          <ac:chgData name="Christopher Lim" userId="f968ec5d-ece7-49c7-b2a7-1e73f064a379" providerId="ADAL" clId="{48ACA6EC-68B5-4A71-882E-C58C313774C2}" dt="2020-08-12T16:04:22.215" v="1" actId="27309"/>
          <ac:graphicFrameMkLst>
            <pc:docMk/>
            <pc:sldMk cId="2356428871" sldId="3131"/>
            <ac:graphicFrameMk id="4" creationId="{28FA89F3-A517-4FF9-B5B4-E92EAC1AD9BB}"/>
          </ac:graphicFrameMkLst>
        </pc:graphicFrameChg>
      </pc:sldChg>
      <pc:sldChg chg="del">
        <pc:chgData name="Christopher Lim" userId="f968ec5d-ece7-49c7-b2a7-1e73f064a379" providerId="ADAL" clId="{48ACA6EC-68B5-4A71-882E-C58C313774C2}" dt="2020-08-12T16:06:59.363" v="95" actId="47"/>
        <pc:sldMkLst>
          <pc:docMk/>
          <pc:sldMk cId="3035781452" sldId="10221"/>
        </pc:sldMkLst>
      </pc:sldChg>
    </pc:docChg>
  </pc:docChgLst>
  <pc:docChgLst>
    <pc:chgData name="Priyanka Sinha" userId="68167e8b-9569-43e5-b957-53628d6a718c" providerId="ADAL" clId="{87A22EF5-0429-4264-AF0F-610546FAD028}"/>
    <pc:docChg chg="modSld">
      <pc:chgData name="Priyanka Sinha" userId="68167e8b-9569-43e5-b957-53628d6a718c" providerId="ADAL" clId="{87A22EF5-0429-4264-AF0F-610546FAD028}" dt="2020-10-20T15:32:46.857" v="1" actId="1036"/>
      <pc:docMkLst>
        <pc:docMk/>
      </pc:docMkLst>
      <pc:sldChg chg="modSp mod">
        <pc:chgData name="Priyanka Sinha" userId="68167e8b-9569-43e5-b957-53628d6a718c" providerId="ADAL" clId="{87A22EF5-0429-4264-AF0F-610546FAD028}" dt="2020-10-20T15:32:46.857" v="1" actId="1036"/>
        <pc:sldMkLst>
          <pc:docMk/>
          <pc:sldMk cId="1094870920" sldId="1735"/>
        </pc:sldMkLst>
        <pc:spChg chg="mod">
          <ac:chgData name="Priyanka Sinha" userId="68167e8b-9569-43e5-b957-53628d6a718c" providerId="ADAL" clId="{87A22EF5-0429-4264-AF0F-610546FAD028}" dt="2020-10-20T15:32:46.857" v="1" actId="1036"/>
          <ac:spMkLst>
            <pc:docMk/>
            <pc:sldMk cId="1094870920" sldId="1735"/>
            <ac:spMk id="2" creationId="{45010FE8-BF09-4146-B084-66CB05B66FD9}"/>
          </ac:spMkLst>
        </pc:spChg>
      </pc:sldChg>
    </pc:docChg>
  </pc:docChgLst>
  <pc:docChgLst>
    <pc:chgData name="Timo Gossen" userId="4ec7f864-84f7-407f-b8f9-5c31d0de0089" providerId="ADAL" clId="{CA4BFF6D-D7B5-429A-974E-DEB42BA2844E}"/>
    <pc:docChg chg="undo custSel addSld delSld modSld modSection">
      <pc:chgData name="Timo Gossen" userId="4ec7f864-84f7-407f-b8f9-5c31d0de0089" providerId="ADAL" clId="{CA4BFF6D-D7B5-429A-974E-DEB42BA2844E}" dt="2021-08-10T12:25:13.557" v="122" actId="47"/>
      <pc:docMkLst>
        <pc:docMk/>
      </pc:docMkLst>
      <pc:sldChg chg="del">
        <pc:chgData name="Timo Gossen" userId="4ec7f864-84f7-407f-b8f9-5c31d0de0089" providerId="ADAL" clId="{CA4BFF6D-D7B5-429A-974E-DEB42BA2844E}" dt="2021-08-10T12:19:44.332" v="27" actId="47"/>
        <pc:sldMkLst>
          <pc:docMk/>
          <pc:sldMk cId="1094870920" sldId="1735"/>
        </pc:sldMkLst>
      </pc:sldChg>
      <pc:sldChg chg="del">
        <pc:chgData name="Timo Gossen" userId="4ec7f864-84f7-407f-b8f9-5c31d0de0089" providerId="ADAL" clId="{CA4BFF6D-D7B5-429A-974E-DEB42BA2844E}" dt="2021-08-10T12:24:48.918" v="113" actId="47"/>
        <pc:sldMkLst>
          <pc:docMk/>
          <pc:sldMk cId="855631851" sldId="1796"/>
        </pc:sldMkLst>
      </pc:sldChg>
      <pc:sldChg chg="del">
        <pc:chgData name="Timo Gossen" userId="4ec7f864-84f7-407f-b8f9-5c31d0de0089" providerId="ADAL" clId="{CA4BFF6D-D7B5-429A-974E-DEB42BA2844E}" dt="2021-08-10T12:25:13.557" v="122" actId="47"/>
        <pc:sldMkLst>
          <pc:docMk/>
          <pc:sldMk cId="2633977528" sldId="1798"/>
        </pc:sldMkLst>
      </pc:sldChg>
      <pc:sldChg chg="modSp add del mod">
        <pc:chgData name="Timo Gossen" userId="4ec7f864-84f7-407f-b8f9-5c31d0de0089" providerId="ADAL" clId="{CA4BFF6D-D7B5-429A-974E-DEB42BA2844E}" dt="2021-08-10T12:20:27.940" v="35" actId="47"/>
        <pc:sldMkLst>
          <pc:docMk/>
          <pc:sldMk cId="1373380089" sldId="3094"/>
        </pc:sldMkLst>
        <pc:spChg chg="mod">
          <ac:chgData name="Timo Gossen" userId="4ec7f864-84f7-407f-b8f9-5c31d0de0089" providerId="ADAL" clId="{CA4BFF6D-D7B5-429A-974E-DEB42BA2844E}" dt="2021-08-10T12:20:02.419" v="31"/>
          <ac:spMkLst>
            <pc:docMk/>
            <pc:sldMk cId="1373380089" sldId="3094"/>
            <ac:spMk id="2" creationId="{556DD703-A0EF-4594-97F9-5C7D4BD08171}"/>
          </ac:spMkLst>
        </pc:spChg>
        <pc:spChg chg="mod">
          <ac:chgData name="Timo Gossen" userId="4ec7f864-84f7-407f-b8f9-5c31d0de0089" providerId="ADAL" clId="{CA4BFF6D-D7B5-429A-974E-DEB42BA2844E}" dt="2021-08-10T12:20:09.446" v="33" actId="20577"/>
          <ac:spMkLst>
            <pc:docMk/>
            <pc:sldMk cId="1373380089" sldId="3094"/>
            <ac:spMk id="4" creationId="{935A8134-1CA7-41F7-A8D5-D29C257B98A9}"/>
          </ac:spMkLst>
        </pc:spChg>
      </pc:sldChg>
      <pc:sldChg chg="modSp add del mod">
        <pc:chgData name="Timo Gossen" userId="4ec7f864-84f7-407f-b8f9-5c31d0de0089" providerId="ADAL" clId="{CA4BFF6D-D7B5-429A-974E-DEB42BA2844E}" dt="2021-08-10T12:21:03.053" v="42" actId="47"/>
        <pc:sldMkLst>
          <pc:docMk/>
          <pc:sldMk cId="1854207293" sldId="3111"/>
        </pc:sldMkLst>
        <pc:spChg chg="mod">
          <ac:chgData name="Timo Gossen" userId="4ec7f864-84f7-407f-b8f9-5c31d0de0089" providerId="ADAL" clId="{CA4BFF6D-D7B5-429A-974E-DEB42BA2844E}" dt="2021-08-10T12:20:34.647" v="36"/>
          <ac:spMkLst>
            <pc:docMk/>
            <pc:sldMk cId="1854207293" sldId="3111"/>
            <ac:spMk id="2" creationId="{221BA93B-8FF7-4E5C-8D0C-B629ED7A15DE}"/>
          </ac:spMkLst>
        </pc:spChg>
        <pc:spChg chg="mod">
          <ac:chgData name="Timo Gossen" userId="4ec7f864-84f7-407f-b8f9-5c31d0de0089" providerId="ADAL" clId="{CA4BFF6D-D7B5-429A-974E-DEB42BA2844E}" dt="2021-08-10T12:20:40.304" v="38" actId="20577"/>
          <ac:spMkLst>
            <pc:docMk/>
            <pc:sldMk cId="1854207293" sldId="3111"/>
            <ac:spMk id="4" creationId="{185F8348-72BF-4429-B87D-E28F670F994C}"/>
          </ac:spMkLst>
        </pc:spChg>
      </pc:sldChg>
      <pc:sldChg chg="modSp add mod">
        <pc:chgData name="Timo Gossen" userId="4ec7f864-84f7-407f-b8f9-5c31d0de0089" providerId="ADAL" clId="{CA4BFF6D-D7B5-429A-974E-DEB42BA2844E}" dt="2021-08-10T12:21:14.779" v="44" actId="120"/>
        <pc:sldMkLst>
          <pc:docMk/>
          <pc:sldMk cId="871635068" sldId="3114"/>
        </pc:sldMkLst>
        <pc:spChg chg="mod">
          <ac:chgData name="Timo Gossen" userId="4ec7f864-84f7-407f-b8f9-5c31d0de0089" providerId="ADAL" clId="{CA4BFF6D-D7B5-429A-974E-DEB42BA2844E}" dt="2021-08-10T12:20:57.415" v="40"/>
          <ac:spMkLst>
            <pc:docMk/>
            <pc:sldMk cId="871635068" sldId="3114"/>
            <ac:spMk id="2" creationId="{221BA93B-8FF7-4E5C-8D0C-B629ED7A15DE}"/>
          </ac:spMkLst>
        </pc:spChg>
        <pc:spChg chg="mod">
          <ac:chgData name="Timo Gossen" userId="4ec7f864-84f7-407f-b8f9-5c31d0de0089" providerId="ADAL" clId="{CA4BFF6D-D7B5-429A-974E-DEB42BA2844E}" dt="2021-08-10T12:21:01.334" v="41"/>
          <ac:spMkLst>
            <pc:docMk/>
            <pc:sldMk cId="871635068" sldId="3114"/>
            <ac:spMk id="3" creationId="{B3C243B8-54E7-412D-9FE3-6A538909BF36}"/>
          </ac:spMkLst>
        </pc:spChg>
        <pc:spChg chg="mod">
          <ac:chgData name="Timo Gossen" userId="4ec7f864-84f7-407f-b8f9-5c31d0de0089" providerId="ADAL" clId="{CA4BFF6D-D7B5-429A-974E-DEB42BA2844E}" dt="2021-08-10T12:21:14.779" v="44" actId="120"/>
          <ac:spMkLst>
            <pc:docMk/>
            <pc:sldMk cId="871635068" sldId="3114"/>
            <ac:spMk id="6" creationId="{8CB69E30-B753-4C91-9DAA-18D60BA70791}"/>
          </ac:spMkLst>
        </pc:spChg>
      </pc:sldChg>
      <pc:sldChg chg="modSp add mod">
        <pc:chgData name="Timo Gossen" userId="4ec7f864-84f7-407f-b8f9-5c31d0de0089" providerId="ADAL" clId="{CA4BFF6D-D7B5-429A-974E-DEB42BA2844E}" dt="2021-08-10T12:17:29.153" v="5"/>
        <pc:sldMkLst>
          <pc:docMk/>
          <pc:sldMk cId="519640294" sldId="3118"/>
        </pc:sldMkLst>
        <pc:spChg chg="mod">
          <ac:chgData name="Timo Gossen" userId="4ec7f864-84f7-407f-b8f9-5c31d0de0089" providerId="ADAL" clId="{CA4BFF6D-D7B5-429A-974E-DEB42BA2844E}" dt="2021-08-10T12:17:29.153" v="5"/>
          <ac:spMkLst>
            <pc:docMk/>
            <pc:sldMk cId="519640294" sldId="3118"/>
            <ac:spMk id="5" creationId="{CAC2112A-2A78-4D4F-BEEA-82BF7EF8695E}"/>
          </ac:spMkLst>
        </pc:spChg>
      </pc:sldChg>
      <pc:sldChg chg="modSp mod">
        <pc:chgData name="Timo Gossen" userId="4ec7f864-84f7-407f-b8f9-5c31d0de0089" providerId="ADAL" clId="{CA4BFF6D-D7B5-429A-974E-DEB42BA2844E}" dt="2021-08-10T12:16:34.214" v="1" actId="20577"/>
        <pc:sldMkLst>
          <pc:docMk/>
          <pc:sldMk cId="1129933908" sldId="3129"/>
        </pc:sldMkLst>
        <pc:spChg chg="mod">
          <ac:chgData name="Timo Gossen" userId="4ec7f864-84f7-407f-b8f9-5c31d0de0089" providerId="ADAL" clId="{CA4BFF6D-D7B5-429A-974E-DEB42BA2844E}" dt="2021-08-10T12:16:34.214" v="1" actId="20577"/>
          <ac:spMkLst>
            <pc:docMk/>
            <pc:sldMk cId="1129933908" sldId="3129"/>
            <ac:spMk id="4" creationId="{00000000-0000-0000-0000-000000000000}"/>
          </ac:spMkLst>
        </pc:spChg>
      </pc:sldChg>
      <pc:sldChg chg="del">
        <pc:chgData name="Timo Gossen" userId="4ec7f864-84f7-407f-b8f9-5c31d0de0089" providerId="ADAL" clId="{CA4BFF6D-D7B5-429A-974E-DEB42BA2844E}" dt="2021-08-10T12:21:21.960" v="45" actId="47"/>
        <pc:sldMkLst>
          <pc:docMk/>
          <pc:sldMk cId="2356428871" sldId="3131"/>
        </pc:sldMkLst>
      </pc:sldChg>
      <pc:sldChg chg="delSp modSp add mod">
        <pc:chgData name="Timo Gossen" userId="4ec7f864-84f7-407f-b8f9-5c31d0de0089" providerId="ADAL" clId="{CA4BFF6D-D7B5-429A-974E-DEB42BA2844E}" dt="2021-08-10T12:19:40.623" v="26"/>
        <pc:sldMkLst>
          <pc:docMk/>
          <pc:sldMk cId="2927125367" sldId="10219"/>
        </pc:sldMkLst>
        <pc:spChg chg="mod">
          <ac:chgData name="Timo Gossen" userId="4ec7f864-84f7-407f-b8f9-5c31d0de0089" providerId="ADAL" clId="{CA4BFF6D-D7B5-429A-974E-DEB42BA2844E}" dt="2021-08-10T12:17:49.187" v="8"/>
          <ac:spMkLst>
            <pc:docMk/>
            <pc:sldMk cId="2927125367" sldId="10219"/>
            <ac:spMk id="2" creationId="{45010FE8-BF09-4146-B084-66CB05B66FD9}"/>
          </ac:spMkLst>
        </pc:spChg>
        <pc:spChg chg="mod">
          <ac:chgData name="Timo Gossen" userId="4ec7f864-84f7-407f-b8f9-5c31d0de0089" providerId="ADAL" clId="{CA4BFF6D-D7B5-429A-974E-DEB42BA2844E}" dt="2021-08-10T12:19:00.596" v="22"/>
          <ac:spMkLst>
            <pc:docMk/>
            <pc:sldMk cId="2927125367" sldId="10219"/>
            <ac:spMk id="41" creationId="{177907F9-2172-46A3-AEA0-8DD4122F217B}"/>
          </ac:spMkLst>
        </pc:spChg>
        <pc:spChg chg="mod">
          <ac:chgData name="Timo Gossen" userId="4ec7f864-84f7-407f-b8f9-5c31d0de0089" providerId="ADAL" clId="{CA4BFF6D-D7B5-429A-974E-DEB42BA2844E}" dt="2021-08-10T12:17:57.106" v="9"/>
          <ac:spMkLst>
            <pc:docMk/>
            <pc:sldMk cId="2927125367" sldId="10219"/>
            <ac:spMk id="55" creationId="{D909AFD3-772D-428E-8735-D3CC0F3F9928}"/>
          </ac:spMkLst>
        </pc:spChg>
        <pc:spChg chg="mod">
          <ac:chgData name="Timo Gossen" userId="4ec7f864-84f7-407f-b8f9-5c31d0de0089" providerId="ADAL" clId="{CA4BFF6D-D7B5-429A-974E-DEB42BA2844E}" dt="2021-08-10T12:19:40.623" v="26"/>
          <ac:spMkLst>
            <pc:docMk/>
            <pc:sldMk cId="2927125367" sldId="10219"/>
            <ac:spMk id="103" creationId="{58D773B7-673F-419E-B0B9-B5B66FF34DCD}"/>
          </ac:spMkLst>
        </pc:spChg>
        <pc:spChg chg="mod">
          <ac:chgData name="Timo Gossen" userId="4ec7f864-84f7-407f-b8f9-5c31d0de0089" providerId="ADAL" clId="{CA4BFF6D-D7B5-429A-974E-DEB42BA2844E}" dt="2021-08-10T12:18:33.572" v="18" actId="6549"/>
          <ac:spMkLst>
            <pc:docMk/>
            <pc:sldMk cId="2927125367" sldId="10219"/>
            <ac:spMk id="120" creationId="{3556F945-B58E-4666-923E-2AF6AF189B84}"/>
          </ac:spMkLst>
        </pc:spChg>
        <pc:spChg chg="mod">
          <ac:chgData name="Timo Gossen" userId="4ec7f864-84f7-407f-b8f9-5c31d0de0089" providerId="ADAL" clId="{CA4BFF6D-D7B5-429A-974E-DEB42BA2844E}" dt="2021-08-10T12:18:40.428" v="19"/>
          <ac:spMkLst>
            <pc:docMk/>
            <pc:sldMk cId="2927125367" sldId="10219"/>
            <ac:spMk id="126" creationId="{C616902F-1E3C-4232-8256-380FA38B661B}"/>
          </ac:spMkLst>
        </pc:spChg>
        <pc:spChg chg="mod">
          <ac:chgData name="Timo Gossen" userId="4ec7f864-84f7-407f-b8f9-5c31d0de0089" providerId="ADAL" clId="{CA4BFF6D-D7B5-429A-974E-DEB42BA2844E}" dt="2021-08-10T12:18:03.970" v="10"/>
          <ac:spMkLst>
            <pc:docMk/>
            <pc:sldMk cId="2927125367" sldId="10219"/>
            <ac:spMk id="132" creationId="{38D32D9F-467E-4A2D-9AED-406892245354}"/>
          </ac:spMkLst>
        </pc:spChg>
        <pc:spChg chg="mod">
          <ac:chgData name="Timo Gossen" userId="4ec7f864-84f7-407f-b8f9-5c31d0de0089" providerId="ADAL" clId="{CA4BFF6D-D7B5-429A-974E-DEB42BA2844E}" dt="2021-08-10T12:18:47.402" v="20"/>
          <ac:spMkLst>
            <pc:docMk/>
            <pc:sldMk cId="2927125367" sldId="10219"/>
            <ac:spMk id="138" creationId="{B9150FE0-C79E-4135-B294-9D5412167289}"/>
          </ac:spMkLst>
        </pc:spChg>
        <pc:spChg chg="mod">
          <ac:chgData name="Timo Gossen" userId="4ec7f864-84f7-407f-b8f9-5c31d0de0089" providerId="ADAL" clId="{CA4BFF6D-D7B5-429A-974E-DEB42BA2844E}" dt="2021-08-10T12:18:30.856" v="17" actId="6549"/>
          <ac:spMkLst>
            <pc:docMk/>
            <pc:sldMk cId="2927125367" sldId="10219"/>
            <ac:spMk id="144" creationId="{10FA7E56-3E02-432E-A32D-54021729AE90}"/>
          </ac:spMkLst>
        </pc:spChg>
        <pc:spChg chg="mod">
          <ac:chgData name="Timo Gossen" userId="4ec7f864-84f7-407f-b8f9-5c31d0de0089" providerId="ADAL" clId="{CA4BFF6D-D7B5-429A-974E-DEB42BA2844E}" dt="2021-08-10T12:18:16.196" v="12"/>
          <ac:spMkLst>
            <pc:docMk/>
            <pc:sldMk cId="2927125367" sldId="10219"/>
            <ac:spMk id="150" creationId="{FA69D159-9E4E-4C2B-B95C-8409BA2D22DB}"/>
          </ac:spMkLst>
        </pc:spChg>
        <pc:spChg chg="mod">
          <ac:chgData name="Timo Gossen" userId="4ec7f864-84f7-407f-b8f9-5c31d0de0089" providerId="ADAL" clId="{CA4BFF6D-D7B5-429A-974E-DEB42BA2844E}" dt="2021-08-10T12:18:10.960" v="11"/>
          <ac:spMkLst>
            <pc:docMk/>
            <pc:sldMk cId="2927125367" sldId="10219"/>
            <ac:spMk id="156" creationId="{EFD663BF-EFCB-4A9E-BB5B-1D007524E576}"/>
          </ac:spMkLst>
        </pc:spChg>
        <pc:grpChg chg="del">
          <ac:chgData name="Timo Gossen" userId="4ec7f864-84f7-407f-b8f9-5c31d0de0089" providerId="ADAL" clId="{CA4BFF6D-D7B5-429A-974E-DEB42BA2844E}" dt="2021-08-10T12:18:51.753" v="21" actId="478"/>
          <ac:grpSpMkLst>
            <pc:docMk/>
            <pc:sldMk cId="2927125367" sldId="10219"/>
            <ac:grpSpMk id="161" creationId="{86F55F26-8227-415C-ACD2-2D216A5C34A4}"/>
          </ac:grpSpMkLst>
        </pc:grpChg>
        <pc:grpChg chg="del">
          <ac:chgData name="Timo Gossen" userId="4ec7f864-84f7-407f-b8f9-5c31d0de0089" providerId="ADAL" clId="{CA4BFF6D-D7B5-429A-974E-DEB42BA2844E}" dt="2021-08-10T12:18:51.753" v="21" actId="478"/>
          <ac:grpSpMkLst>
            <pc:docMk/>
            <pc:sldMk cId="2927125367" sldId="10219"/>
            <ac:grpSpMk id="167" creationId="{2AFE8F6B-667F-4394-9F0B-0D6C86D33F3C}"/>
          </ac:grpSpMkLst>
        </pc:grpChg>
      </pc:sldChg>
      <pc:sldChg chg="del">
        <pc:chgData name="Timo Gossen" userId="4ec7f864-84f7-407f-b8f9-5c31d0de0089" providerId="ADAL" clId="{CA4BFF6D-D7B5-429A-974E-DEB42BA2844E}" dt="2021-08-10T12:17:36.180" v="6" actId="47"/>
        <pc:sldMkLst>
          <pc:docMk/>
          <pc:sldMk cId="3300356148" sldId="10222"/>
        </pc:sldMkLst>
      </pc:sldChg>
      <pc:sldChg chg="del">
        <pc:chgData name="Timo Gossen" userId="4ec7f864-84f7-407f-b8f9-5c31d0de0089" providerId="ADAL" clId="{CA4BFF6D-D7B5-429A-974E-DEB42BA2844E}" dt="2021-08-10T12:22:15.640" v="66" actId="47"/>
        <pc:sldMkLst>
          <pc:docMk/>
          <pc:sldMk cId="870395519" sldId="10227"/>
        </pc:sldMkLst>
      </pc:sldChg>
      <pc:sldChg chg="del">
        <pc:chgData name="Timo Gossen" userId="4ec7f864-84f7-407f-b8f9-5c31d0de0089" providerId="ADAL" clId="{CA4BFF6D-D7B5-429A-974E-DEB42BA2844E}" dt="2021-08-10T12:22:42.047" v="73" actId="47"/>
        <pc:sldMkLst>
          <pc:docMk/>
          <pc:sldMk cId="3581334409" sldId="10228"/>
        </pc:sldMkLst>
      </pc:sldChg>
      <pc:sldChg chg="del">
        <pc:chgData name="Timo Gossen" userId="4ec7f864-84f7-407f-b8f9-5c31d0de0089" providerId="ADAL" clId="{CA4BFF6D-D7B5-429A-974E-DEB42BA2844E}" dt="2021-08-10T12:23:04.611" v="80" actId="47"/>
        <pc:sldMkLst>
          <pc:docMk/>
          <pc:sldMk cId="4196556411" sldId="10230"/>
        </pc:sldMkLst>
      </pc:sldChg>
      <pc:sldChg chg="del">
        <pc:chgData name="Timo Gossen" userId="4ec7f864-84f7-407f-b8f9-5c31d0de0089" providerId="ADAL" clId="{CA4BFF6D-D7B5-429A-974E-DEB42BA2844E}" dt="2021-08-10T12:23:49.784" v="92" actId="47"/>
        <pc:sldMkLst>
          <pc:docMk/>
          <pc:sldMk cId="2637741030" sldId="10231"/>
        </pc:sldMkLst>
      </pc:sldChg>
      <pc:sldChg chg="del">
        <pc:chgData name="Timo Gossen" userId="4ec7f864-84f7-407f-b8f9-5c31d0de0089" providerId="ADAL" clId="{CA4BFF6D-D7B5-429A-974E-DEB42BA2844E}" dt="2021-08-10T12:24:06.348" v="97" actId="47"/>
        <pc:sldMkLst>
          <pc:docMk/>
          <pc:sldMk cId="236253066" sldId="10232"/>
        </pc:sldMkLst>
      </pc:sldChg>
      <pc:sldChg chg="del">
        <pc:chgData name="Timo Gossen" userId="4ec7f864-84f7-407f-b8f9-5c31d0de0089" providerId="ADAL" clId="{CA4BFF6D-D7B5-429A-974E-DEB42BA2844E}" dt="2021-08-10T12:24:28.879" v="107" actId="47"/>
        <pc:sldMkLst>
          <pc:docMk/>
          <pc:sldMk cId="3033769960" sldId="10233"/>
        </pc:sldMkLst>
      </pc:sldChg>
      <pc:sldChg chg="del">
        <pc:chgData name="Timo Gossen" userId="4ec7f864-84f7-407f-b8f9-5c31d0de0089" providerId="ADAL" clId="{CA4BFF6D-D7B5-429A-974E-DEB42BA2844E}" dt="2021-08-10T12:21:44.579" v="50" actId="47"/>
        <pc:sldMkLst>
          <pc:docMk/>
          <pc:sldMk cId="2649784668" sldId="10234"/>
        </pc:sldMkLst>
      </pc:sldChg>
      <pc:sldChg chg="del">
        <pc:chgData name="Timo Gossen" userId="4ec7f864-84f7-407f-b8f9-5c31d0de0089" providerId="ADAL" clId="{CA4BFF6D-D7B5-429A-974E-DEB42BA2844E}" dt="2021-08-10T12:23:25.543" v="86" actId="47"/>
        <pc:sldMkLst>
          <pc:docMk/>
          <pc:sldMk cId="4205044545" sldId="10242"/>
        </pc:sldMkLst>
      </pc:sldChg>
      <pc:sldChg chg="add del">
        <pc:chgData name="Timo Gossen" userId="4ec7f864-84f7-407f-b8f9-5c31d0de0089" providerId="ADAL" clId="{CA4BFF6D-D7B5-429A-974E-DEB42BA2844E}" dt="2021-08-10T12:17:20.525" v="3" actId="22"/>
        <pc:sldMkLst>
          <pc:docMk/>
          <pc:sldMk cId="519640294" sldId="10243"/>
        </pc:sldMkLst>
      </pc:sldChg>
      <pc:sldChg chg="modSp add mod">
        <pc:chgData name="Timo Gossen" userId="4ec7f864-84f7-407f-b8f9-5c31d0de0089" providerId="ADAL" clId="{CA4BFF6D-D7B5-429A-974E-DEB42BA2844E}" dt="2021-08-10T12:21:42.661" v="49"/>
        <pc:sldMkLst>
          <pc:docMk/>
          <pc:sldMk cId="1980853585" sldId="10243"/>
        </pc:sldMkLst>
        <pc:spChg chg="mod">
          <ac:chgData name="Timo Gossen" userId="4ec7f864-84f7-407f-b8f9-5c31d0de0089" providerId="ADAL" clId="{CA4BFF6D-D7B5-429A-974E-DEB42BA2844E}" dt="2021-08-10T12:21:30.785" v="47"/>
          <ac:spMkLst>
            <pc:docMk/>
            <pc:sldMk cId="1980853585" sldId="10243"/>
            <ac:spMk id="2" creationId="{221BA93B-8FF7-4E5C-8D0C-B629ED7A15DE}"/>
          </ac:spMkLst>
        </pc:spChg>
        <pc:spChg chg="mod">
          <ac:chgData name="Timo Gossen" userId="4ec7f864-84f7-407f-b8f9-5c31d0de0089" providerId="ADAL" clId="{CA4BFF6D-D7B5-429A-974E-DEB42BA2844E}" dt="2021-08-10T12:21:36.234" v="48"/>
          <ac:spMkLst>
            <pc:docMk/>
            <pc:sldMk cId="1980853585" sldId="10243"/>
            <ac:spMk id="3" creationId="{B3C243B8-54E7-412D-9FE3-6A538909BF36}"/>
          </ac:spMkLst>
        </pc:spChg>
        <pc:spChg chg="mod">
          <ac:chgData name="Timo Gossen" userId="4ec7f864-84f7-407f-b8f9-5c31d0de0089" providerId="ADAL" clId="{CA4BFF6D-D7B5-429A-974E-DEB42BA2844E}" dt="2021-08-10T12:21:42.661" v="49"/>
          <ac:spMkLst>
            <pc:docMk/>
            <pc:sldMk cId="1980853585" sldId="10243"/>
            <ac:spMk id="6" creationId="{8CB69E30-B753-4C91-9DAA-18D60BA70791}"/>
          </ac:spMkLst>
        </pc:spChg>
      </pc:sldChg>
      <pc:sldChg chg="modSp add mod">
        <pc:chgData name="Timo Gossen" userId="4ec7f864-84f7-407f-b8f9-5c31d0de0089" providerId="ADAL" clId="{CA4BFF6D-D7B5-429A-974E-DEB42BA2844E}" dt="2021-08-10T12:22:11.034" v="65" actId="120"/>
        <pc:sldMkLst>
          <pc:docMk/>
          <pc:sldMk cId="1392038100" sldId="10244"/>
        </pc:sldMkLst>
        <pc:spChg chg="mod">
          <ac:chgData name="Timo Gossen" userId="4ec7f864-84f7-407f-b8f9-5c31d0de0089" providerId="ADAL" clId="{CA4BFF6D-D7B5-429A-974E-DEB42BA2844E}" dt="2021-08-10T12:21:55.232" v="54"/>
          <ac:spMkLst>
            <pc:docMk/>
            <pc:sldMk cId="1392038100" sldId="10244"/>
            <ac:spMk id="2" creationId="{221BA93B-8FF7-4E5C-8D0C-B629ED7A15DE}"/>
          </ac:spMkLst>
        </pc:spChg>
        <pc:spChg chg="mod">
          <ac:chgData name="Timo Gossen" userId="4ec7f864-84f7-407f-b8f9-5c31d0de0089" providerId="ADAL" clId="{CA4BFF6D-D7B5-429A-974E-DEB42BA2844E}" dt="2021-08-10T12:22:01.074" v="55"/>
          <ac:spMkLst>
            <pc:docMk/>
            <pc:sldMk cId="1392038100" sldId="10244"/>
            <ac:spMk id="3" creationId="{B3C243B8-54E7-412D-9FE3-6A538909BF36}"/>
          </ac:spMkLst>
        </pc:spChg>
        <pc:spChg chg="mod">
          <ac:chgData name="Timo Gossen" userId="4ec7f864-84f7-407f-b8f9-5c31d0de0089" providerId="ADAL" clId="{CA4BFF6D-D7B5-429A-974E-DEB42BA2844E}" dt="2021-08-10T12:22:11.034" v="65" actId="120"/>
          <ac:spMkLst>
            <pc:docMk/>
            <pc:sldMk cId="1392038100" sldId="10244"/>
            <ac:spMk id="6" creationId="{8CB69E30-B753-4C91-9DAA-18D60BA70791}"/>
          </ac:spMkLst>
        </pc:spChg>
      </pc:sldChg>
      <pc:sldChg chg="modSp add mod">
        <pc:chgData name="Timo Gossen" userId="4ec7f864-84f7-407f-b8f9-5c31d0de0089" providerId="ADAL" clId="{CA4BFF6D-D7B5-429A-974E-DEB42BA2844E}" dt="2021-08-10T12:22:36.715" v="72" actId="120"/>
        <pc:sldMkLst>
          <pc:docMk/>
          <pc:sldMk cId="1210206116" sldId="10245"/>
        </pc:sldMkLst>
        <pc:spChg chg="mod">
          <ac:chgData name="Timo Gossen" userId="4ec7f864-84f7-407f-b8f9-5c31d0de0089" providerId="ADAL" clId="{CA4BFF6D-D7B5-429A-974E-DEB42BA2844E}" dt="2021-08-10T12:22:27.565" v="70"/>
          <ac:spMkLst>
            <pc:docMk/>
            <pc:sldMk cId="1210206116" sldId="10245"/>
            <ac:spMk id="3" creationId="{B3C243B8-54E7-412D-9FE3-6A538909BF36}"/>
          </ac:spMkLst>
        </pc:spChg>
        <pc:spChg chg="mod">
          <ac:chgData name="Timo Gossen" userId="4ec7f864-84f7-407f-b8f9-5c31d0de0089" providerId="ADAL" clId="{CA4BFF6D-D7B5-429A-974E-DEB42BA2844E}" dt="2021-08-10T12:22:36.715" v="72" actId="120"/>
          <ac:spMkLst>
            <pc:docMk/>
            <pc:sldMk cId="1210206116" sldId="10245"/>
            <ac:spMk id="6" creationId="{8CB69E30-B753-4C91-9DAA-18D60BA70791}"/>
          </ac:spMkLst>
        </pc:spChg>
      </pc:sldChg>
      <pc:sldChg chg="modSp add mod">
        <pc:chgData name="Timo Gossen" userId="4ec7f864-84f7-407f-b8f9-5c31d0de0089" providerId="ADAL" clId="{CA4BFF6D-D7B5-429A-974E-DEB42BA2844E}" dt="2021-08-10T12:23:01.910" v="79" actId="120"/>
        <pc:sldMkLst>
          <pc:docMk/>
          <pc:sldMk cId="2950847609" sldId="10246"/>
        </pc:sldMkLst>
        <pc:spChg chg="mod">
          <ac:chgData name="Timo Gossen" userId="4ec7f864-84f7-407f-b8f9-5c31d0de0089" providerId="ADAL" clId="{CA4BFF6D-D7B5-429A-974E-DEB42BA2844E}" dt="2021-08-10T12:22:52.862" v="77"/>
          <ac:spMkLst>
            <pc:docMk/>
            <pc:sldMk cId="2950847609" sldId="10246"/>
            <ac:spMk id="3" creationId="{B3C243B8-54E7-412D-9FE3-6A538909BF36}"/>
          </ac:spMkLst>
        </pc:spChg>
        <pc:spChg chg="mod">
          <ac:chgData name="Timo Gossen" userId="4ec7f864-84f7-407f-b8f9-5c31d0de0089" providerId="ADAL" clId="{CA4BFF6D-D7B5-429A-974E-DEB42BA2844E}" dt="2021-08-10T12:23:01.910" v="79" actId="120"/>
          <ac:spMkLst>
            <pc:docMk/>
            <pc:sldMk cId="2950847609" sldId="10246"/>
            <ac:spMk id="6" creationId="{8CB69E30-B753-4C91-9DAA-18D60BA70791}"/>
          </ac:spMkLst>
        </pc:spChg>
      </pc:sldChg>
      <pc:sldChg chg="modSp add mod">
        <pc:chgData name="Timo Gossen" userId="4ec7f864-84f7-407f-b8f9-5c31d0de0089" providerId="ADAL" clId="{CA4BFF6D-D7B5-429A-974E-DEB42BA2844E}" dt="2021-08-10T12:23:22.545" v="85" actId="120"/>
        <pc:sldMkLst>
          <pc:docMk/>
          <pc:sldMk cId="2020621115" sldId="10247"/>
        </pc:sldMkLst>
        <pc:spChg chg="mod">
          <ac:chgData name="Timo Gossen" userId="4ec7f864-84f7-407f-b8f9-5c31d0de0089" providerId="ADAL" clId="{CA4BFF6D-D7B5-429A-974E-DEB42BA2844E}" dt="2021-08-10T12:23:11.880" v="82"/>
          <ac:spMkLst>
            <pc:docMk/>
            <pc:sldMk cId="2020621115" sldId="10247"/>
            <ac:spMk id="2" creationId="{221BA93B-8FF7-4E5C-8D0C-B629ED7A15DE}"/>
          </ac:spMkLst>
        </pc:spChg>
        <pc:spChg chg="mod">
          <ac:chgData name="Timo Gossen" userId="4ec7f864-84f7-407f-b8f9-5c31d0de0089" providerId="ADAL" clId="{CA4BFF6D-D7B5-429A-974E-DEB42BA2844E}" dt="2021-08-10T12:23:17.883" v="83"/>
          <ac:spMkLst>
            <pc:docMk/>
            <pc:sldMk cId="2020621115" sldId="10247"/>
            <ac:spMk id="3" creationId="{B3C243B8-54E7-412D-9FE3-6A538909BF36}"/>
          </ac:spMkLst>
        </pc:spChg>
        <pc:spChg chg="mod">
          <ac:chgData name="Timo Gossen" userId="4ec7f864-84f7-407f-b8f9-5c31d0de0089" providerId="ADAL" clId="{CA4BFF6D-D7B5-429A-974E-DEB42BA2844E}" dt="2021-08-10T12:23:22.545" v="85" actId="120"/>
          <ac:spMkLst>
            <pc:docMk/>
            <pc:sldMk cId="2020621115" sldId="10247"/>
            <ac:spMk id="6" creationId="{8CB69E30-B753-4C91-9DAA-18D60BA70791}"/>
          </ac:spMkLst>
        </pc:spChg>
      </pc:sldChg>
      <pc:sldChg chg="modSp add mod">
        <pc:chgData name="Timo Gossen" userId="4ec7f864-84f7-407f-b8f9-5c31d0de0089" providerId="ADAL" clId="{CA4BFF6D-D7B5-429A-974E-DEB42BA2844E}" dt="2021-08-10T12:23:45.431" v="91" actId="120"/>
        <pc:sldMkLst>
          <pc:docMk/>
          <pc:sldMk cId="3282195799" sldId="10248"/>
        </pc:sldMkLst>
        <pc:spChg chg="mod">
          <ac:chgData name="Timo Gossen" userId="4ec7f864-84f7-407f-b8f9-5c31d0de0089" providerId="ADAL" clId="{CA4BFF6D-D7B5-429A-974E-DEB42BA2844E}" dt="2021-08-10T12:23:34.021" v="88"/>
          <ac:spMkLst>
            <pc:docMk/>
            <pc:sldMk cId="3282195799" sldId="10248"/>
            <ac:spMk id="2" creationId="{221BA93B-8FF7-4E5C-8D0C-B629ED7A15DE}"/>
          </ac:spMkLst>
        </pc:spChg>
        <pc:spChg chg="mod">
          <ac:chgData name="Timo Gossen" userId="4ec7f864-84f7-407f-b8f9-5c31d0de0089" providerId="ADAL" clId="{CA4BFF6D-D7B5-429A-974E-DEB42BA2844E}" dt="2021-08-10T12:23:39.562" v="89"/>
          <ac:spMkLst>
            <pc:docMk/>
            <pc:sldMk cId="3282195799" sldId="10248"/>
            <ac:spMk id="3" creationId="{B3C243B8-54E7-412D-9FE3-6A538909BF36}"/>
          </ac:spMkLst>
        </pc:spChg>
        <pc:spChg chg="mod">
          <ac:chgData name="Timo Gossen" userId="4ec7f864-84f7-407f-b8f9-5c31d0de0089" providerId="ADAL" clId="{CA4BFF6D-D7B5-429A-974E-DEB42BA2844E}" dt="2021-08-10T12:23:45.431" v="91" actId="120"/>
          <ac:spMkLst>
            <pc:docMk/>
            <pc:sldMk cId="3282195799" sldId="10248"/>
            <ac:spMk id="6" creationId="{8CB69E30-B753-4C91-9DAA-18D60BA70791}"/>
          </ac:spMkLst>
        </pc:spChg>
      </pc:sldChg>
      <pc:sldChg chg="modSp add mod">
        <pc:chgData name="Timo Gossen" userId="4ec7f864-84f7-407f-b8f9-5c31d0de0089" providerId="ADAL" clId="{CA4BFF6D-D7B5-429A-974E-DEB42BA2844E}" dt="2021-08-10T12:24:04.047" v="96" actId="120"/>
        <pc:sldMkLst>
          <pc:docMk/>
          <pc:sldMk cId="3297542911" sldId="10249"/>
        </pc:sldMkLst>
        <pc:spChg chg="mod">
          <ac:chgData name="Timo Gossen" userId="4ec7f864-84f7-407f-b8f9-5c31d0de0089" providerId="ADAL" clId="{CA4BFF6D-D7B5-429A-974E-DEB42BA2844E}" dt="2021-08-10T12:23:58.456" v="94"/>
          <ac:spMkLst>
            <pc:docMk/>
            <pc:sldMk cId="3297542911" sldId="10249"/>
            <ac:spMk id="3" creationId="{B3C243B8-54E7-412D-9FE3-6A538909BF36}"/>
          </ac:spMkLst>
        </pc:spChg>
        <pc:spChg chg="mod">
          <ac:chgData name="Timo Gossen" userId="4ec7f864-84f7-407f-b8f9-5c31d0de0089" providerId="ADAL" clId="{CA4BFF6D-D7B5-429A-974E-DEB42BA2844E}" dt="2021-08-10T12:24:04.047" v="96" actId="120"/>
          <ac:spMkLst>
            <pc:docMk/>
            <pc:sldMk cId="3297542911" sldId="10249"/>
            <ac:spMk id="6" creationId="{8CB69E30-B753-4C91-9DAA-18D60BA70791}"/>
          </ac:spMkLst>
        </pc:spChg>
      </pc:sldChg>
      <pc:sldChg chg="modSp add mod">
        <pc:chgData name="Timo Gossen" userId="4ec7f864-84f7-407f-b8f9-5c31d0de0089" providerId="ADAL" clId="{CA4BFF6D-D7B5-429A-974E-DEB42BA2844E}" dt="2021-08-10T12:24:25.916" v="106" actId="20577"/>
        <pc:sldMkLst>
          <pc:docMk/>
          <pc:sldMk cId="3641100218" sldId="10250"/>
        </pc:sldMkLst>
        <pc:spChg chg="mod">
          <ac:chgData name="Timo Gossen" userId="4ec7f864-84f7-407f-b8f9-5c31d0de0089" providerId="ADAL" clId="{CA4BFF6D-D7B5-429A-974E-DEB42BA2844E}" dt="2021-08-10T12:24:11.825" v="99"/>
          <ac:spMkLst>
            <pc:docMk/>
            <pc:sldMk cId="3641100218" sldId="10250"/>
            <ac:spMk id="2" creationId="{221BA93B-8FF7-4E5C-8D0C-B629ED7A15DE}"/>
          </ac:spMkLst>
        </pc:spChg>
        <pc:spChg chg="mod">
          <ac:chgData name="Timo Gossen" userId="4ec7f864-84f7-407f-b8f9-5c31d0de0089" providerId="ADAL" clId="{CA4BFF6D-D7B5-429A-974E-DEB42BA2844E}" dt="2021-08-10T12:24:17.831" v="100"/>
          <ac:spMkLst>
            <pc:docMk/>
            <pc:sldMk cId="3641100218" sldId="10250"/>
            <ac:spMk id="3" creationId="{B3C243B8-54E7-412D-9FE3-6A538909BF36}"/>
          </ac:spMkLst>
        </pc:spChg>
        <pc:spChg chg="mod">
          <ac:chgData name="Timo Gossen" userId="4ec7f864-84f7-407f-b8f9-5c31d0de0089" providerId="ADAL" clId="{CA4BFF6D-D7B5-429A-974E-DEB42BA2844E}" dt="2021-08-10T12:24:25.916" v="106" actId="20577"/>
          <ac:spMkLst>
            <pc:docMk/>
            <pc:sldMk cId="3641100218" sldId="10250"/>
            <ac:spMk id="6" creationId="{8CB69E30-B753-4C91-9DAA-18D60BA70791}"/>
          </ac:spMkLst>
        </pc:spChg>
      </pc:sldChg>
      <pc:sldChg chg="modSp add mod">
        <pc:chgData name="Timo Gossen" userId="4ec7f864-84f7-407f-b8f9-5c31d0de0089" providerId="ADAL" clId="{CA4BFF6D-D7B5-429A-974E-DEB42BA2844E}" dt="2021-08-10T12:24:46.779" v="112" actId="120"/>
        <pc:sldMkLst>
          <pc:docMk/>
          <pc:sldMk cId="2693993371" sldId="10251"/>
        </pc:sldMkLst>
        <pc:spChg chg="mod">
          <ac:chgData name="Timo Gossen" userId="4ec7f864-84f7-407f-b8f9-5c31d0de0089" providerId="ADAL" clId="{CA4BFF6D-D7B5-429A-974E-DEB42BA2844E}" dt="2021-08-10T12:24:36.339" v="109"/>
          <ac:spMkLst>
            <pc:docMk/>
            <pc:sldMk cId="2693993371" sldId="10251"/>
            <ac:spMk id="2" creationId="{221BA93B-8FF7-4E5C-8D0C-B629ED7A15DE}"/>
          </ac:spMkLst>
        </pc:spChg>
        <pc:spChg chg="mod">
          <ac:chgData name="Timo Gossen" userId="4ec7f864-84f7-407f-b8f9-5c31d0de0089" providerId="ADAL" clId="{CA4BFF6D-D7B5-429A-974E-DEB42BA2844E}" dt="2021-08-10T12:24:41.150" v="110"/>
          <ac:spMkLst>
            <pc:docMk/>
            <pc:sldMk cId="2693993371" sldId="10251"/>
            <ac:spMk id="3" creationId="{B3C243B8-54E7-412D-9FE3-6A538909BF36}"/>
          </ac:spMkLst>
        </pc:spChg>
        <pc:spChg chg="mod">
          <ac:chgData name="Timo Gossen" userId="4ec7f864-84f7-407f-b8f9-5c31d0de0089" providerId="ADAL" clId="{CA4BFF6D-D7B5-429A-974E-DEB42BA2844E}" dt="2021-08-10T12:24:46.779" v="112" actId="120"/>
          <ac:spMkLst>
            <pc:docMk/>
            <pc:sldMk cId="2693993371" sldId="10251"/>
            <ac:spMk id="6" creationId="{8CB69E30-B753-4C91-9DAA-18D60BA70791}"/>
          </ac:spMkLst>
        </pc:spChg>
      </pc:sldChg>
      <pc:sldChg chg="modSp add mod">
        <pc:chgData name="Timo Gossen" userId="4ec7f864-84f7-407f-b8f9-5c31d0de0089" providerId="ADAL" clId="{CA4BFF6D-D7B5-429A-974E-DEB42BA2844E}" dt="2021-08-10T12:25:11.081" v="121" actId="120"/>
        <pc:sldMkLst>
          <pc:docMk/>
          <pc:sldMk cId="4025634034" sldId="10252"/>
        </pc:sldMkLst>
        <pc:spChg chg="mod">
          <ac:chgData name="Timo Gossen" userId="4ec7f864-84f7-407f-b8f9-5c31d0de0089" providerId="ADAL" clId="{CA4BFF6D-D7B5-429A-974E-DEB42BA2844E}" dt="2021-08-10T12:24:56.488" v="115"/>
          <ac:spMkLst>
            <pc:docMk/>
            <pc:sldMk cId="4025634034" sldId="10252"/>
            <ac:spMk id="2" creationId="{221BA93B-8FF7-4E5C-8D0C-B629ED7A15DE}"/>
          </ac:spMkLst>
        </pc:spChg>
        <pc:spChg chg="mod">
          <ac:chgData name="Timo Gossen" userId="4ec7f864-84f7-407f-b8f9-5c31d0de0089" providerId="ADAL" clId="{CA4BFF6D-D7B5-429A-974E-DEB42BA2844E}" dt="2021-08-10T12:25:03.471" v="118"/>
          <ac:spMkLst>
            <pc:docMk/>
            <pc:sldMk cId="4025634034" sldId="10252"/>
            <ac:spMk id="3" creationId="{B3C243B8-54E7-412D-9FE3-6A538909BF36}"/>
          </ac:spMkLst>
        </pc:spChg>
        <pc:spChg chg="mod">
          <ac:chgData name="Timo Gossen" userId="4ec7f864-84f7-407f-b8f9-5c31d0de0089" providerId="ADAL" clId="{CA4BFF6D-D7B5-429A-974E-DEB42BA2844E}" dt="2021-08-10T12:25:11.081" v="121" actId="120"/>
          <ac:spMkLst>
            <pc:docMk/>
            <pc:sldMk cId="4025634034" sldId="10252"/>
            <ac:spMk id="6" creationId="{8CB69E30-B753-4C91-9DAA-18D60BA70791}"/>
          </ac:spMkLst>
        </pc:spChg>
      </pc:sldChg>
      <pc:sldMasterChg chg="addSldLayout delSldLayout modSldLayout">
        <pc:chgData name="Timo Gossen" userId="4ec7f864-84f7-407f-b8f9-5c31d0de0089" providerId="ADAL" clId="{CA4BFF6D-D7B5-429A-974E-DEB42BA2844E}" dt="2021-08-10T12:17:20.525" v="3" actId="22"/>
        <pc:sldMasterMkLst>
          <pc:docMk/>
          <pc:sldMasterMk cId="993860654" sldId="2147483660"/>
        </pc:sldMasterMkLst>
        <pc:sldLayoutChg chg="add del mod replId">
          <pc:chgData name="Timo Gossen" userId="4ec7f864-84f7-407f-b8f9-5c31d0de0089" providerId="ADAL" clId="{CA4BFF6D-D7B5-429A-974E-DEB42BA2844E}" dt="2021-08-10T12:17:20.525" v="3" actId="22"/>
          <pc:sldLayoutMkLst>
            <pc:docMk/>
            <pc:sldMasterMk cId="993860654" sldId="2147483660"/>
            <pc:sldLayoutMk cId="2169372285" sldId="2147483711"/>
          </pc:sldLayoutMkLst>
        </pc:sldLayoutChg>
      </pc:sldMasterChg>
    </pc:docChg>
  </pc:docChgLst>
  <pc:docChgLst>
    <pc:chgData name="Correna Sergent" userId="S::cosergen@microsoft.com::408fe304-59d3-4a50-9072-d64c1db7584e" providerId="AD" clId="Web-{E10558E7-97D3-4A03-97F3-8C362DF64CBA}"/>
    <pc:docChg chg="delSld modSection">
      <pc:chgData name="Correna Sergent" userId="S::cosergen@microsoft.com::408fe304-59d3-4a50-9072-d64c1db7584e" providerId="AD" clId="Web-{E10558E7-97D3-4A03-97F3-8C362DF64CBA}" dt="2021-02-18T15:38:11.539" v="1"/>
      <pc:docMkLst>
        <pc:docMk/>
      </pc:docMkLst>
      <pc:sldChg chg="delCm">
        <pc:chgData name="Correna Sergent" userId="S::cosergen@microsoft.com::408fe304-59d3-4a50-9072-d64c1db7584e" providerId="AD" clId="Web-{E10558E7-97D3-4A03-97F3-8C362DF64CBA}" dt="2021-02-18T15:38:11.539" v="1"/>
        <pc:sldMkLst>
          <pc:docMk/>
          <pc:sldMk cId="870395519" sldId="10227"/>
        </pc:sldMkLst>
      </pc:sldChg>
      <pc:sldChg chg="del">
        <pc:chgData name="Correna Sergent" userId="S::cosergen@microsoft.com::408fe304-59d3-4a50-9072-d64c1db7584e" providerId="AD" clId="Web-{E10558E7-97D3-4A03-97F3-8C362DF64CBA}" dt="2021-02-18T15:38:02.039" v="0"/>
        <pc:sldMkLst>
          <pc:docMk/>
          <pc:sldMk cId="1933086617" sldId="10236"/>
        </pc:sldMkLst>
      </pc:sldChg>
    </pc:docChg>
  </pc:docChgLst>
  <pc:docChgLst>
    <pc:chgData name="Priyanka Sinha" userId="68167e8b-9569-43e5-b957-53628d6a718c" providerId="ADAL" clId="{62031032-CF66-4F69-B858-52E26E067890}"/>
    <pc:docChg chg="undo custSel addSld delSld modSld modSection">
      <pc:chgData name="Priyanka Sinha" userId="68167e8b-9569-43e5-b957-53628d6a718c" providerId="ADAL" clId="{62031032-CF66-4F69-B858-52E26E067890}" dt="2020-09-03T08:22:36.344" v="3740" actId="6549"/>
      <pc:docMkLst>
        <pc:docMk/>
      </pc:docMkLst>
      <pc:sldChg chg="addSp delSp modSp mod">
        <pc:chgData name="Priyanka Sinha" userId="68167e8b-9569-43e5-b957-53628d6a718c" providerId="ADAL" clId="{62031032-CF66-4F69-B858-52E26E067890}" dt="2020-08-27T07:43:02.476" v="590" actId="6549"/>
        <pc:sldMkLst>
          <pc:docMk/>
          <pc:sldMk cId="1094870920" sldId="1735"/>
        </pc:sldMkLst>
        <pc:spChg chg="mod">
          <ac:chgData name="Priyanka Sinha" userId="68167e8b-9569-43e5-b957-53628d6a718c" providerId="ADAL" clId="{62031032-CF66-4F69-B858-52E26E067890}" dt="2020-08-26T10:54:35.484" v="34" actId="14100"/>
          <ac:spMkLst>
            <pc:docMk/>
            <pc:sldMk cId="1094870920" sldId="1735"/>
            <ac:spMk id="2" creationId="{45010FE8-BF09-4146-B084-66CB05B66FD9}"/>
          </ac:spMkLst>
        </pc:spChg>
        <pc:spChg chg="add mod">
          <ac:chgData name="Priyanka Sinha" userId="68167e8b-9569-43e5-b957-53628d6a718c" providerId="ADAL" clId="{62031032-CF66-4F69-B858-52E26E067890}" dt="2020-08-26T11:12:47.293" v="541" actId="2710"/>
          <ac:spMkLst>
            <pc:docMk/>
            <pc:sldMk cId="1094870920" sldId="1735"/>
            <ac:spMk id="3" creationId="{F3127FB8-6648-40EE-807D-62845888B34A}"/>
          </ac:spMkLst>
        </pc:spChg>
        <pc:spChg chg="add mod">
          <ac:chgData name="Priyanka Sinha" userId="68167e8b-9569-43e5-b957-53628d6a718c" providerId="ADAL" clId="{62031032-CF66-4F69-B858-52E26E067890}" dt="2020-08-26T16:55:37.307" v="552" actId="20577"/>
          <ac:spMkLst>
            <pc:docMk/>
            <pc:sldMk cId="1094870920" sldId="1735"/>
            <ac:spMk id="4" creationId="{70E35975-6EF9-4BC9-BB9F-48627F286106}"/>
          </ac:spMkLst>
        </pc:spChg>
        <pc:spChg chg="mod">
          <ac:chgData name="Priyanka Sinha" userId="68167e8b-9569-43e5-b957-53628d6a718c" providerId="ADAL" clId="{62031032-CF66-4F69-B858-52E26E067890}" dt="2020-08-26T11:06:26.243" v="483"/>
          <ac:spMkLst>
            <pc:docMk/>
            <pc:sldMk cId="1094870920" sldId="1735"/>
            <ac:spMk id="41" creationId="{177907F9-2172-46A3-AEA0-8DD4122F217B}"/>
          </ac:spMkLst>
        </pc:spChg>
        <pc:spChg chg="mod">
          <ac:chgData name="Priyanka Sinha" userId="68167e8b-9569-43e5-b957-53628d6a718c" providerId="ADAL" clId="{62031032-CF66-4F69-B858-52E26E067890}" dt="2020-08-26T11:12:32.912" v="540" actId="2710"/>
          <ac:spMkLst>
            <pc:docMk/>
            <pc:sldMk cId="1094870920" sldId="1735"/>
            <ac:spMk id="55" creationId="{D909AFD3-772D-428E-8735-D3CC0F3F9928}"/>
          </ac:spMkLst>
        </pc:spChg>
        <pc:spChg chg="mod">
          <ac:chgData name="Priyanka Sinha" userId="68167e8b-9569-43e5-b957-53628d6a718c" providerId="ADAL" clId="{62031032-CF66-4F69-B858-52E26E067890}" dt="2020-08-26T11:10:38.416" v="537" actId="255"/>
          <ac:spMkLst>
            <pc:docMk/>
            <pc:sldMk cId="1094870920" sldId="1735"/>
            <ac:spMk id="60" creationId="{1F0B6B51-41D8-4F93-878F-BACE5D1A7680}"/>
          </ac:spMkLst>
        </pc:spChg>
        <pc:spChg chg="mod">
          <ac:chgData name="Priyanka Sinha" userId="68167e8b-9569-43e5-b957-53628d6a718c" providerId="ADAL" clId="{62031032-CF66-4F69-B858-52E26E067890}" dt="2020-08-26T11:10:30.746" v="536" actId="255"/>
          <ac:spMkLst>
            <pc:docMk/>
            <pc:sldMk cId="1094870920" sldId="1735"/>
            <ac:spMk id="65" creationId="{54341627-CD8C-4D9B-8381-28743BCFFBF1}"/>
          </ac:spMkLst>
        </pc:spChg>
        <pc:spChg chg="mod">
          <ac:chgData name="Priyanka Sinha" userId="68167e8b-9569-43e5-b957-53628d6a718c" providerId="ADAL" clId="{62031032-CF66-4F69-B858-52E26E067890}" dt="2020-08-26T11:10:23.560" v="535" actId="255"/>
          <ac:spMkLst>
            <pc:docMk/>
            <pc:sldMk cId="1094870920" sldId="1735"/>
            <ac:spMk id="70" creationId="{1CE81B94-64B5-49BC-8A00-1B321C123F69}"/>
          </ac:spMkLst>
        </pc:spChg>
        <pc:spChg chg="mod">
          <ac:chgData name="Priyanka Sinha" userId="68167e8b-9569-43e5-b957-53628d6a718c" providerId="ADAL" clId="{62031032-CF66-4F69-B858-52E26E067890}" dt="2020-08-26T11:09:24.284" v="493" actId="21"/>
          <ac:spMkLst>
            <pc:docMk/>
            <pc:sldMk cId="1094870920" sldId="1735"/>
            <ac:spMk id="85" creationId="{8DE2201B-869B-46E1-9DBD-5685B60F9033}"/>
          </ac:spMkLst>
        </pc:spChg>
        <pc:spChg chg="mod">
          <ac:chgData name="Priyanka Sinha" userId="68167e8b-9569-43e5-b957-53628d6a718c" providerId="ADAL" clId="{62031032-CF66-4F69-B858-52E26E067890}" dt="2020-08-26T10:59:48.508" v="117"/>
          <ac:spMkLst>
            <pc:docMk/>
            <pc:sldMk cId="1094870920" sldId="1735"/>
            <ac:spMk id="99" creationId="{F5DA8E90-D451-4C4A-82C4-7557549F20BD}"/>
          </ac:spMkLst>
        </pc:spChg>
        <pc:spChg chg="mod">
          <ac:chgData name="Priyanka Sinha" userId="68167e8b-9569-43e5-b957-53628d6a718c" providerId="ADAL" clId="{62031032-CF66-4F69-B858-52E26E067890}" dt="2020-08-27T07:43:02.476" v="590" actId="6549"/>
          <ac:spMkLst>
            <pc:docMk/>
            <pc:sldMk cId="1094870920" sldId="1735"/>
            <ac:spMk id="103" creationId="{58D773B7-673F-419E-B0B9-B5B66FF34DCD}"/>
          </ac:spMkLst>
        </pc:spChg>
        <pc:spChg chg="mod">
          <ac:chgData name="Priyanka Sinha" userId="68167e8b-9569-43e5-b957-53628d6a718c" providerId="ADAL" clId="{62031032-CF66-4F69-B858-52E26E067890}" dt="2020-08-26T11:05:28.134" v="405" actId="1036"/>
          <ac:spMkLst>
            <pc:docMk/>
            <pc:sldMk cId="1094870920" sldId="1735"/>
            <ac:spMk id="104" creationId="{1F9281E3-1F1D-4B02-A80D-710A4BB90B72}"/>
          </ac:spMkLst>
        </pc:spChg>
        <pc:spChg chg="mod">
          <ac:chgData name="Priyanka Sinha" userId="68167e8b-9569-43e5-b957-53628d6a718c" providerId="ADAL" clId="{62031032-CF66-4F69-B858-52E26E067890}" dt="2020-08-26T10:59:48.508" v="117"/>
          <ac:spMkLst>
            <pc:docMk/>
            <pc:sldMk cId="1094870920" sldId="1735"/>
            <ac:spMk id="107" creationId="{8817B55D-CBDA-4F31-BDF1-41C6AA208E2F}"/>
          </ac:spMkLst>
        </pc:spChg>
        <pc:spChg chg="mod">
          <ac:chgData name="Priyanka Sinha" userId="68167e8b-9569-43e5-b957-53628d6a718c" providerId="ADAL" clId="{62031032-CF66-4F69-B858-52E26E067890}" dt="2020-08-26T11:09:39.251" v="496" actId="21"/>
          <ac:spMkLst>
            <pc:docMk/>
            <pc:sldMk cId="1094870920" sldId="1735"/>
            <ac:spMk id="109" creationId="{3E4DFA63-3F0D-487B-A03F-3BEC2E1DBE83}"/>
          </ac:spMkLst>
        </pc:spChg>
        <pc:spChg chg="mod">
          <ac:chgData name="Priyanka Sinha" userId="68167e8b-9569-43e5-b957-53628d6a718c" providerId="ADAL" clId="{62031032-CF66-4F69-B858-52E26E067890}" dt="2020-08-26T10:59:48.508" v="117"/>
          <ac:spMkLst>
            <pc:docMk/>
            <pc:sldMk cId="1094870920" sldId="1735"/>
            <ac:spMk id="113" creationId="{74F2A6CB-BA87-442D-A926-D178D1298E37}"/>
          </ac:spMkLst>
        </pc:spChg>
        <pc:grpChg chg="mod">
          <ac:chgData name="Priyanka Sinha" userId="68167e8b-9569-43e5-b957-53628d6a718c" providerId="ADAL" clId="{62031032-CF66-4F69-B858-52E26E067890}" dt="2020-08-26T16:55:33.014" v="551" actId="1076"/>
          <ac:grpSpMkLst>
            <pc:docMk/>
            <pc:sldMk cId="1094870920" sldId="1735"/>
            <ac:grpSpMk id="74" creationId="{50C4E2D5-ABEE-4F1C-8DF5-73DE5AC2F27A}"/>
          </ac:grpSpMkLst>
        </pc:grpChg>
        <pc:grpChg chg="mod">
          <ac:chgData name="Priyanka Sinha" userId="68167e8b-9569-43e5-b957-53628d6a718c" providerId="ADAL" clId="{62031032-CF66-4F69-B858-52E26E067890}" dt="2020-08-26T11:01:12.937" v="246" actId="1038"/>
          <ac:grpSpMkLst>
            <pc:docMk/>
            <pc:sldMk cId="1094870920" sldId="1735"/>
            <ac:grpSpMk id="79" creationId="{00543721-9F23-4D2C-A13E-D93B984A9FDA}"/>
          </ac:grpSpMkLst>
        </pc:grpChg>
        <pc:grpChg chg="del mod">
          <ac:chgData name="Priyanka Sinha" userId="68167e8b-9569-43e5-b957-53628d6a718c" providerId="ADAL" clId="{62031032-CF66-4F69-B858-52E26E067890}" dt="2020-08-26T11:09:43.779" v="498" actId="478"/>
          <ac:grpSpMkLst>
            <pc:docMk/>
            <pc:sldMk cId="1094870920" sldId="1735"/>
            <ac:grpSpMk id="84" creationId="{95831B84-1C17-4A14-9584-93D7C92B4AC9}"/>
          </ac:grpSpMkLst>
        </pc:grpChg>
        <pc:grpChg chg="mod">
          <ac:chgData name="Priyanka Sinha" userId="68167e8b-9569-43e5-b957-53628d6a718c" providerId="ADAL" clId="{62031032-CF66-4F69-B858-52E26E067890}" dt="2020-08-26T11:06:04.817" v="482" actId="1035"/>
          <ac:grpSpMkLst>
            <pc:docMk/>
            <pc:sldMk cId="1094870920" sldId="1735"/>
            <ac:grpSpMk id="90" creationId="{AB4443CD-27CA-4DBD-A805-FB445344CC74}"/>
          </ac:grpSpMkLst>
        </pc:grpChg>
        <pc:grpChg chg="add del mod">
          <ac:chgData name="Priyanka Sinha" userId="68167e8b-9569-43e5-b957-53628d6a718c" providerId="ADAL" clId="{62031032-CF66-4F69-B858-52E26E067890}" dt="2020-08-26T10:59:58.496" v="165" actId="478"/>
          <ac:grpSpMkLst>
            <pc:docMk/>
            <pc:sldMk cId="1094870920" sldId="1735"/>
            <ac:grpSpMk id="98" creationId="{D4841F97-3507-448A-AE62-6DA80E44AC52}"/>
          </ac:grpSpMkLst>
        </pc:grpChg>
        <pc:grpChg chg="mod">
          <ac:chgData name="Priyanka Sinha" userId="68167e8b-9569-43e5-b957-53628d6a718c" providerId="ADAL" clId="{62031032-CF66-4F69-B858-52E26E067890}" dt="2020-08-26T10:59:48.508" v="117"/>
          <ac:grpSpMkLst>
            <pc:docMk/>
            <pc:sldMk cId="1094870920" sldId="1735"/>
            <ac:grpSpMk id="106" creationId="{A980210F-D764-4472-AD02-BD9CA82CF01D}"/>
          </ac:grpSpMkLst>
        </pc:grpChg>
        <pc:grpChg chg="mod">
          <ac:chgData name="Priyanka Sinha" userId="68167e8b-9569-43e5-b957-53628d6a718c" providerId="ADAL" clId="{62031032-CF66-4F69-B858-52E26E067890}" dt="2020-08-26T11:09:50.263" v="530" actId="1035"/>
          <ac:grpSpMkLst>
            <pc:docMk/>
            <pc:sldMk cId="1094870920" sldId="1735"/>
            <ac:grpSpMk id="108" creationId="{1968FCB1-4939-4B68-8DC9-516AB0B3F2DD}"/>
          </ac:grpSpMkLst>
        </pc:grpChg>
      </pc:sldChg>
      <pc:sldChg chg="del">
        <pc:chgData name="Priyanka Sinha" userId="68167e8b-9569-43e5-b957-53628d6a718c" providerId="ADAL" clId="{62031032-CF66-4F69-B858-52E26E067890}" dt="2020-08-31T10:59:51.386" v="762" actId="47"/>
        <pc:sldMkLst>
          <pc:docMk/>
          <pc:sldMk cId="2345068032" sldId="1786"/>
        </pc:sldMkLst>
      </pc:sldChg>
      <pc:sldChg chg="modSp del mod">
        <pc:chgData name="Priyanka Sinha" userId="68167e8b-9569-43e5-b957-53628d6a718c" providerId="ADAL" clId="{62031032-CF66-4F69-B858-52E26E067890}" dt="2020-08-31T10:33:14.326" v="755" actId="47"/>
        <pc:sldMkLst>
          <pc:docMk/>
          <pc:sldMk cId="3071064459" sldId="1795"/>
        </pc:sldMkLst>
        <pc:spChg chg="mod">
          <ac:chgData name="Priyanka Sinha" userId="68167e8b-9569-43e5-b957-53628d6a718c" providerId="ADAL" clId="{62031032-CF66-4F69-B858-52E26E067890}" dt="2020-08-26T16:51:43.436" v="543"/>
          <ac:spMkLst>
            <pc:docMk/>
            <pc:sldMk cId="3071064459" sldId="1795"/>
            <ac:spMk id="2" creationId="{45010FE8-BF09-4146-B084-66CB05B66FD9}"/>
          </ac:spMkLst>
        </pc:spChg>
        <pc:spChg chg="mod">
          <ac:chgData name="Priyanka Sinha" userId="68167e8b-9569-43e5-b957-53628d6a718c" providerId="ADAL" clId="{62031032-CF66-4F69-B858-52E26E067890}" dt="2020-08-31T09:46:16.520" v="722" actId="20577"/>
          <ac:spMkLst>
            <pc:docMk/>
            <pc:sldMk cId="3071064459" sldId="1795"/>
            <ac:spMk id="33" creationId="{74F07B10-526E-4722-B123-01E96EBAF8EA}"/>
          </ac:spMkLst>
        </pc:spChg>
        <pc:spChg chg="mod">
          <ac:chgData name="Priyanka Sinha" userId="68167e8b-9569-43e5-b957-53628d6a718c" providerId="ADAL" clId="{62031032-CF66-4F69-B858-52E26E067890}" dt="2020-08-31T10:32:14.587" v="745" actId="20577"/>
          <ac:spMkLst>
            <pc:docMk/>
            <pc:sldMk cId="3071064459" sldId="1795"/>
            <ac:spMk id="37" creationId="{650FE988-BD92-4F91-8200-E8930D29B8E5}"/>
          </ac:spMkLst>
        </pc:spChg>
      </pc:sldChg>
      <pc:sldChg chg="modSp mod">
        <pc:chgData name="Priyanka Sinha" userId="68167e8b-9569-43e5-b957-53628d6a718c" providerId="ADAL" clId="{62031032-CF66-4F69-B858-52E26E067890}" dt="2020-09-03T07:21:28.967" v="2981" actId="1076"/>
        <pc:sldMkLst>
          <pc:docMk/>
          <pc:sldMk cId="2356428871" sldId="3131"/>
        </pc:sldMkLst>
        <pc:spChg chg="mod">
          <ac:chgData name="Priyanka Sinha" userId="68167e8b-9569-43e5-b957-53628d6a718c" providerId="ADAL" clId="{62031032-CF66-4F69-B858-52E26E067890}" dt="2020-08-31T10:32:26.179" v="746"/>
          <ac:spMkLst>
            <pc:docMk/>
            <pc:sldMk cId="2356428871" sldId="3131"/>
            <ac:spMk id="2" creationId="{45010FE8-BF09-4146-B084-66CB05B66FD9}"/>
          </ac:spMkLst>
        </pc:spChg>
        <pc:spChg chg="mod">
          <ac:chgData name="Priyanka Sinha" userId="68167e8b-9569-43e5-b957-53628d6a718c" providerId="ADAL" clId="{62031032-CF66-4F69-B858-52E26E067890}" dt="2020-08-31T11:37:55.163" v="1248" actId="6549"/>
          <ac:spMkLst>
            <pc:docMk/>
            <pc:sldMk cId="2356428871" sldId="3131"/>
            <ac:spMk id="20" creationId="{9C4A0BF9-E23F-4CFA-BFB9-1923DF03340F}"/>
          </ac:spMkLst>
        </pc:spChg>
        <pc:spChg chg="mod">
          <ac:chgData name="Priyanka Sinha" userId="68167e8b-9569-43e5-b957-53628d6a718c" providerId="ADAL" clId="{62031032-CF66-4F69-B858-52E26E067890}" dt="2020-09-03T07:21:26.700" v="2980" actId="13926"/>
          <ac:spMkLst>
            <pc:docMk/>
            <pc:sldMk cId="2356428871" sldId="3131"/>
            <ac:spMk id="26" creationId="{060B385F-DDAB-4620-9658-189E6CCEF254}"/>
          </ac:spMkLst>
        </pc:spChg>
        <pc:spChg chg="mod">
          <ac:chgData name="Priyanka Sinha" userId="68167e8b-9569-43e5-b957-53628d6a718c" providerId="ADAL" clId="{62031032-CF66-4F69-B858-52E26E067890}" dt="2020-08-31T10:32:38.893" v="752" actId="6549"/>
          <ac:spMkLst>
            <pc:docMk/>
            <pc:sldMk cId="2356428871" sldId="3131"/>
            <ac:spMk id="46" creationId="{423E3344-0D3E-40C6-A30D-D9146C16FFD2}"/>
          </ac:spMkLst>
        </pc:spChg>
        <pc:spChg chg="mod">
          <ac:chgData name="Priyanka Sinha" userId="68167e8b-9569-43e5-b957-53628d6a718c" providerId="ADAL" clId="{62031032-CF66-4F69-B858-52E26E067890}" dt="2020-09-03T07:21:28.967" v="2981" actId="1076"/>
          <ac:spMkLst>
            <pc:docMk/>
            <pc:sldMk cId="2356428871" sldId="3131"/>
            <ac:spMk id="47" creationId="{3153E1ED-F3FC-47BC-86FF-ABC256FF54B7}"/>
          </ac:spMkLst>
        </pc:spChg>
      </pc:sldChg>
      <pc:sldChg chg="delSp modSp del mod">
        <pc:chgData name="Priyanka Sinha" userId="68167e8b-9569-43e5-b957-53628d6a718c" providerId="ADAL" clId="{62031032-CF66-4F69-B858-52E26E067890}" dt="2020-08-31T11:39:53.281" v="1255" actId="47"/>
        <pc:sldMkLst>
          <pc:docMk/>
          <pc:sldMk cId="998631707" sldId="3133"/>
        </pc:sldMkLst>
        <pc:spChg chg="mod">
          <ac:chgData name="Priyanka Sinha" userId="68167e8b-9569-43e5-b957-53628d6a718c" providerId="ADAL" clId="{62031032-CF66-4F69-B858-52E26E067890}" dt="2020-08-26T16:52:26.150" v="544"/>
          <ac:spMkLst>
            <pc:docMk/>
            <pc:sldMk cId="998631707" sldId="3133"/>
            <ac:spMk id="2" creationId="{45010FE8-BF09-4146-B084-66CB05B66FD9}"/>
          </ac:spMkLst>
        </pc:spChg>
        <pc:spChg chg="mod">
          <ac:chgData name="Priyanka Sinha" userId="68167e8b-9569-43e5-b957-53628d6a718c" providerId="ADAL" clId="{62031032-CF66-4F69-B858-52E26E067890}" dt="2020-08-31T11:08:41.721" v="967" actId="20577"/>
          <ac:spMkLst>
            <pc:docMk/>
            <pc:sldMk cId="998631707" sldId="3133"/>
            <ac:spMk id="37" creationId="{CE42D0AB-7452-4392-BC3A-2FBF53935176}"/>
          </ac:spMkLst>
        </pc:spChg>
        <pc:spChg chg="mod">
          <ac:chgData name="Priyanka Sinha" userId="68167e8b-9569-43e5-b957-53628d6a718c" providerId="ADAL" clId="{62031032-CF66-4F69-B858-52E26E067890}" dt="2020-08-31T11:15:53.761" v="1042" actId="13926"/>
          <ac:spMkLst>
            <pc:docMk/>
            <pc:sldMk cId="998631707" sldId="3133"/>
            <ac:spMk id="42" creationId="{221C6D26-819F-4A58-A25B-6B980AF63BC6}"/>
          </ac:spMkLst>
        </pc:spChg>
        <pc:spChg chg="del">
          <ac:chgData name="Priyanka Sinha" userId="68167e8b-9569-43e5-b957-53628d6a718c" providerId="ADAL" clId="{62031032-CF66-4F69-B858-52E26E067890}" dt="2020-08-31T11:32:59.964" v="1233" actId="478"/>
          <ac:spMkLst>
            <pc:docMk/>
            <pc:sldMk cId="998631707" sldId="3133"/>
            <ac:spMk id="52" creationId="{56436D73-829E-438E-AE79-D88C49494BCA}"/>
          </ac:spMkLst>
        </pc:spChg>
        <pc:spChg chg="del">
          <ac:chgData name="Priyanka Sinha" userId="68167e8b-9569-43e5-b957-53628d6a718c" providerId="ADAL" clId="{62031032-CF66-4F69-B858-52E26E067890}" dt="2020-08-31T11:33:03.962" v="1235" actId="478"/>
          <ac:spMkLst>
            <pc:docMk/>
            <pc:sldMk cId="998631707" sldId="3133"/>
            <ac:spMk id="58" creationId="{328DBF5F-9DBF-4AD4-AC18-9352FAC129AD}"/>
          </ac:spMkLst>
        </pc:spChg>
        <pc:spChg chg="mod">
          <ac:chgData name="Priyanka Sinha" userId="68167e8b-9569-43e5-b957-53628d6a718c" providerId="ADAL" clId="{62031032-CF66-4F69-B858-52E26E067890}" dt="2020-08-31T11:08:29.387" v="956" actId="12"/>
          <ac:spMkLst>
            <pc:docMk/>
            <pc:sldMk cId="998631707" sldId="3133"/>
            <ac:spMk id="59" creationId="{40EBEB94-9834-4BBF-97B1-656CDC7ADAE5}"/>
          </ac:spMkLst>
        </pc:spChg>
        <pc:spChg chg="mod">
          <ac:chgData name="Priyanka Sinha" userId="68167e8b-9569-43e5-b957-53628d6a718c" providerId="ADAL" clId="{62031032-CF66-4F69-B858-52E26E067890}" dt="2020-08-31T11:15:42.600" v="1041" actId="12"/>
          <ac:spMkLst>
            <pc:docMk/>
            <pc:sldMk cId="998631707" sldId="3133"/>
            <ac:spMk id="60" creationId="{FBE556BD-C124-4A6A-99F0-2BE2C03CCAC8}"/>
          </ac:spMkLst>
        </pc:spChg>
        <pc:spChg chg="del">
          <ac:chgData name="Priyanka Sinha" userId="68167e8b-9569-43e5-b957-53628d6a718c" providerId="ADAL" clId="{62031032-CF66-4F69-B858-52E26E067890}" dt="2020-08-31T11:32:54.712" v="1231" actId="478"/>
          <ac:spMkLst>
            <pc:docMk/>
            <pc:sldMk cId="998631707" sldId="3133"/>
            <ac:spMk id="66" creationId="{96ADE966-EDDA-4AB8-95B8-7C5BF42B1741}"/>
          </ac:spMkLst>
        </pc:spChg>
        <pc:grpChg chg="del">
          <ac:chgData name="Priyanka Sinha" userId="68167e8b-9569-43e5-b957-53628d6a718c" providerId="ADAL" clId="{62031032-CF66-4F69-B858-52E26E067890}" dt="2020-08-31T11:32:58.159" v="1232" actId="478"/>
          <ac:grpSpMkLst>
            <pc:docMk/>
            <pc:sldMk cId="998631707" sldId="3133"/>
            <ac:grpSpMk id="47" creationId="{4F86ACE5-F663-4109-A82D-4E928919B334}"/>
          </ac:grpSpMkLst>
        </pc:grpChg>
        <pc:grpChg chg="del">
          <ac:chgData name="Priyanka Sinha" userId="68167e8b-9569-43e5-b957-53628d6a718c" providerId="ADAL" clId="{62031032-CF66-4F69-B858-52E26E067890}" dt="2020-08-31T11:33:02.171" v="1234" actId="478"/>
          <ac:grpSpMkLst>
            <pc:docMk/>
            <pc:sldMk cId="998631707" sldId="3133"/>
            <ac:grpSpMk id="53" creationId="{AB527A31-C35C-4945-AABE-BB4DD9AF735B}"/>
          </ac:grpSpMkLst>
        </pc:grpChg>
        <pc:grpChg chg="del">
          <ac:chgData name="Priyanka Sinha" userId="68167e8b-9569-43e5-b957-53628d6a718c" providerId="ADAL" clId="{62031032-CF66-4F69-B858-52E26E067890}" dt="2020-08-31T11:32:51.928" v="1230" actId="478"/>
          <ac:grpSpMkLst>
            <pc:docMk/>
            <pc:sldMk cId="998631707" sldId="3133"/>
            <ac:grpSpMk id="61" creationId="{19150DA2-B8DD-4522-AF8E-0176F647C2AF}"/>
          </ac:grpSpMkLst>
        </pc:grpChg>
        <pc:cxnChg chg="del">
          <ac:chgData name="Priyanka Sinha" userId="68167e8b-9569-43e5-b957-53628d6a718c" providerId="ADAL" clId="{62031032-CF66-4F69-B858-52E26E067890}" dt="2020-08-31T11:33:11.193" v="1238" actId="478"/>
          <ac:cxnSpMkLst>
            <pc:docMk/>
            <pc:sldMk cId="998631707" sldId="3133"/>
            <ac:cxnSpMk id="33" creationId="{CF2B8574-B56C-47A5-92D5-326EE0A19AB7}"/>
          </ac:cxnSpMkLst>
        </pc:cxnChg>
        <pc:cxnChg chg="del">
          <ac:chgData name="Priyanka Sinha" userId="68167e8b-9569-43e5-b957-53628d6a718c" providerId="ADAL" clId="{62031032-CF66-4F69-B858-52E26E067890}" dt="2020-08-31T11:33:08.846" v="1237" actId="478"/>
          <ac:cxnSpMkLst>
            <pc:docMk/>
            <pc:sldMk cId="998631707" sldId="3133"/>
            <ac:cxnSpMk id="34" creationId="{699A7D01-100F-4767-A0E0-0F52A5CED2F2}"/>
          </ac:cxnSpMkLst>
        </pc:cxnChg>
        <pc:cxnChg chg="del">
          <ac:chgData name="Priyanka Sinha" userId="68167e8b-9569-43e5-b957-53628d6a718c" providerId="ADAL" clId="{62031032-CF66-4F69-B858-52E26E067890}" dt="2020-08-31T11:33:06.679" v="1236" actId="478"/>
          <ac:cxnSpMkLst>
            <pc:docMk/>
            <pc:sldMk cId="998631707" sldId="3133"/>
            <ac:cxnSpMk id="35" creationId="{EA85159A-2FB8-48E2-AB17-5A97DB44ED87}"/>
          </ac:cxnSpMkLst>
        </pc:cxnChg>
      </pc:sldChg>
      <pc:sldChg chg="add">
        <pc:chgData name="Priyanka Sinha" userId="68167e8b-9569-43e5-b957-53628d6a718c" providerId="ADAL" clId="{62031032-CF66-4F69-B858-52E26E067890}" dt="2020-08-27T07:51:53.917" v="626" actId="22"/>
        <pc:sldMkLst>
          <pc:docMk/>
          <pc:sldMk cId="2250394010" sldId="3146"/>
        </pc:sldMkLst>
      </pc:sldChg>
      <pc:sldChg chg="add">
        <pc:chgData name="Priyanka Sinha" userId="68167e8b-9569-43e5-b957-53628d6a718c" providerId="ADAL" clId="{62031032-CF66-4F69-B858-52E26E067890}" dt="2020-08-27T07:51:53.917" v="626" actId="22"/>
        <pc:sldMkLst>
          <pc:docMk/>
          <pc:sldMk cId="2305092113" sldId="3147"/>
        </pc:sldMkLst>
      </pc:sldChg>
      <pc:sldChg chg="modSp mod">
        <pc:chgData name="Priyanka Sinha" userId="68167e8b-9569-43e5-b957-53628d6a718c" providerId="ADAL" clId="{62031032-CF66-4F69-B858-52E26E067890}" dt="2020-08-26T10:52:05.162" v="1" actId="108"/>
        <pc:sldMkLst>
          <pc:docMk/>
          <pc:sldMk cId="3300356148" sldId="10222"/>
        </pc:sldMkLst>
        <pc:spChg chg="mod">
          <ac:chgData name="Priyanka Sinha" userId="68167e8b-9569-43e5-b957-53628d6a718c" providerId="ADAL" clId="{62031032-CF66-4F69-B858-52E26E067890}" dt="2020-08-26T10:52:05.162" v="1" actId="108"/>
          <ac:spMkLst>
            <pc:docMk/>
            <pc:sldMk cId="3300356148" sldId="10222"/>
            <ac:spMk id="12" creationId="{48E052C0-54A6-4E53-A82E-17201AAB42C3}"/>
          </ac:spMkLst>
        </pc:spChg>
      </pc:sldChg>
      <pc:sldChg chg="modSp add del mod">
        <pc:chgData name="Priyanka Sinha" userId="68167e8b-9569-43e5-b957-53628d6a718c" providerId="ADAL" clId="{62031032-CF66-4F69-B858-52E26E067890}" dt="2020-08-31T11:44:17.120" v="1270" actId="47"/>
        <pc:sldMkLst>
          <pc:docMk/>
          <pc:sldMk cId="2766607743" sldId="10223"/>
        </pc:sldMkLst>
        <pc:spChg chg="mod">
          <ac:chgData name="Priyanka Sinha" userId="68167e8b-9569-43e5-b957-53628d6a718c" providerId="ADAL" clId="{62031032-CF66-4F69-B858-52E26E067890}" dt="2020-08-26T16:53:14.897" v="546"/>
          <ac:spMkLst>
            <pc:docMk/>
            <pc:sldMk cId="2766607743" sldId="10223"/>
            <ac:spMk id="2" creationId="{45010FE8-BF09-4146-B084-66CB05B66FD9}"/>
          </ac:spMkLst>
        </pc:spChg>
        <pc:spChg chg="mod">
          <ac:chgData name="Priyanka Sinha" userId="68167e8b-9569-43e5-b957-53628d6a718c" providerId="ADAL" clId="{62031032-CF66-4F69-B858-52E26E067890}" dt="2020-08-31T11:24:22.912" v="1222" actId="20577"/>
          <ac:spMkLst>
            <pc:docMk/>
            <pc:sldMk cId="2766607743" sldId="10223"/>
            <ac:spMk id="37" creationId="{CE42D0AB-7452-4392-BC3A-2FBF53935176}"/>
          </ac:spMkLst>
        </pc:spChg>
        <pc:spChg chg="mod">
          <ac:chgData name="Priyanka Sinha" userId="68167e8b-9569-43e5-b957-53628d6a718c" providerId="ADAL" clId="{62031032-CF66-4F69-B858-52E26E067890}" dt="2020-08-31T11:24:43.502" v="1226" actId="20577"/>
          <ac:spMkLst>
            <pc:docMk/>
            <pc:sldMk cId="2766607743" sldId="10223"/>
            <ac:spMk id="42" creationId="{221C6D26-819F-4A58-A25B-6B980AF63BC6}"/>
          </ac:spMkLst>
        </pc:spChg>
        <pc:spChg chg="mod">
          <ac:chgData name="Priyanka Sinha" userId="68167e8b-9569-43e5-b957-53628d6a718c" providerId="ADAL" clId="{62031032-CF66-4F69-B858-52E26E067890}" dt="2020-08-31T11:24:01.191" v="1192" actId="5793"/>
          <ac:spMkLst>
            <pc:docMk/>
            <pc:sldMk cId="2766607743" sldId="10223"/>
            <ac:spMk id="59" creationId="{40EBEB94-9834-4BBF-97B1-656CDC7ADAE5}"/>
          </ac:spMkLst>
        </pc:spChg>
        <pc:spChg chg="mod">
          <ac:chgData name="Priyanka Sinha" userId="68167e8b-9569-43e5-b957-53628d6a718c" providerId="ADAL" clId="{62031032-CF66-4F69-B858-52E26E067890}" dt="2020-08-31T11:23:58.557" v="1191"/>
          <ac:spMkLst>
            <pc:docMk/>
            <pc:sldMk cId="2766607743" sldId="10223"/>
            <ac:spMk id="60" creationId="{FBE556BD-C124-4A6A-99F0-2BE2C03CCAC8}"/>
          </ac:spMkLst>
        </pc:spChg>
        <pc:spChg chg="mod">
          <ac:chgData name="Priyanka Sinha" userId="68167e8b-9569-43e5-b957-53628d6a718c" providerId="ADAL" clId="{62031032-CF66-4F69-B858-52E26E067890}" dt="2020-08-31T11:24:51.997" v="1227" actId="13926"/>
          <ac:spMkLst>
            <pc:docMk/>
            <pc:sldMk cId="2766607743" sldId="10223"/>
            <ac:spMk id="62" creationId="{114E2F3B-923E-4452-862E-0112691AF3B4}"/>
          </ac:spMkLst>
        </pc:spChg>
        <pc:spChg chg="mod">
          <ac:chgData name="Priyanka Sinha" userId="68167e8b-9569-43e5-b957-53628d6a718c" providerId="ADAL" clId="{62031032-CF66-4F69-B858-52E26E067890}" dt="2020-08-31T11:23:52.167" v="1189"/>
          <ac:spMkLst>
            <pc:docMk/>
            <pc:sldMk cId="2766607743" sldId="10223"/>
            <ac:spMk id="66" creationId="{96ADE966-EDDA-4AB8-95B8-7C5BF42B1741}"/>
          </ac:spMkLst>
        </pc:spChg>
      </pc:sldChg>
      <pc:sldChg chg="modSp add del mod">
        <pc:chgData name="Priyanka Sinha" userId="68167e8b-9569-43e5-b957-53628d6a718c" providerId="ADAL" clId="{62031032-CF66-4F69-B858-52E26E067890}" dt="2020-08-31T11:44:20.265" v="1271" actId="47"/>
        <pc:sldMkLst>
          <pc:docMk/>
          <pc:sldMk cId="1709699236" sldId="10224"/>
        </pc:sldMkLst>
        <pc:spChg chg="mod">
          <ac:chgData name="Priyanka Sinha" userId="68167e8b-9569-43e5-b957-53628d6a718c" providerId="ADAL" clId="{62031032-CF66-4F69-B858-52E26E067890}" dt="2020-08-26T16:53:43.045" v="548"/>
          <ac:spMkLst>
            <pc:docMk/>
            <pc:sldMk cId="1709699236" sldId="10224"/>
            <ac:spMk id="2" creationId="{45010FE8-BF09-4146-B084-66CB05B66FD9}"/>
          </ac:spMkLst>
        </pc:spChg>
      </pc:sldChg>
      <pc:sldChg chg="modSp add del mod">
        <pc:chgData name="Priyanka Sinha" userId="68167e8b-9569-43e5-b957-53628d6a718c" providerId="ADAL" clId="{62031032-CF66-4F69-B858-52E26E067890}" dt="2020-08-31T11:44:21.185" v="1272" actId="47"/>
        <pc:sldMkLst>
          <pc:docMk/>
          <pc:sldMk cId="87032885" sldId="10225"/>
        </pc:sldMkLst>
        <pc:spChg chg="mod">
          <ac:chgData name="Priyanka Sinha" userId="68167e8b-9569-43e5-b957-53628d6a718c" providerId="ADAL" clId="{62031032-CF66-4F69-B858-52E26E067890}" dt="2020-08-26T16:54:08.976" v="550"/>
          <ac:spMkLst>
            <pc:docMk/>
            <pc:sldMk cId="87032885" sldId="10225"/>
            <ac:spMk id="2" creationId="{45010FE8-BF09-4146-B084-66CB05B66FD9}"/>
          </ac:spMkLst>
        </pc:spChg>
      </pc:sldChg>
      <pc:sldChg chg="add">
        <pc:chgData name="Priyanka Sinha" userId="68167e8b-9569-43e5-b957-53628d6a718c" providerId="ADAL" clId="{62031032-CF66-4F69-B858-52E26E067890}" dt="2020-08-27T07:49:11.175" v="625" actId="22"/>
        <pc:sldMkLst>
          <pc:docMk/>
          <pc:sldMk cId="1266941567" sldId="10226"/>
        </pc:sldMkLst>
      </pc:sldChg>
      <pc:sldChg chg="modSp add mod">
        <pc:chgData name="Priyanka Sinha" userId="68167e8b-9569-43e5-b957-53628d6a718c" providerId="ADAL" clId="{62031032-CF66-4F69-B858-52E26E067890}" dt="2020-09-03T07:34:43.911" v="3068"/>
        <pc:sldMkLst>
          <pc:docMk/>
          <pc:sldMk cId="870395519" sldId="10227"/>
        </pc:sldMkLst>
        <pc:spChg chg="mod">
          <ac:chgData name="Priyanka Sinha" userId="68167e8b-9569-43e5-b957-53628d6a718c" providerId="ADAL" clId="{62031032-CF66-4F69-B858-52E26E067890}" dt="2020-08-31T11:33:32.201" v="1240"/>
          <ac:spMkLst>
            <pc:docMk/>
            <pc:sldMk cId="870395519" sldId="10227"/>
            <ac:spMk id="2" creationId="{45010FE8-BF09-4146-B084-66CB05B66FD9}"/>
          </ac:spMkLst>
        </pc:spChg>
        <pc:spChg chg="mod">
          <ac:chgData name="Priyanka Sinha" userId="68167e8b-9569-43e5-b957-53628d6a718c" providerId="ADAL" clId="{62031032-CF66-4F69-B858-52E26E067890}" dt="2020-09-02T15:46:00.029" v="2705" actId="20577"/>
          <ac:spMkLst>
            <pc:docMk/>
            <pc:sldMk cId="870395519" sldId="10227"/>
            <ac:spMk id="20" creationId="{9C4A0BF9-E23F-4CFA-BFB9-1923DF03340F}"/>
          </ac:spMkLst>
        </pc:spChg>
        <pc:spChg chg="mod">
          <ac:chgData name="Priyanka Sinha" userId="68167e8b-9569-43e5-b957-53628d6a718c" providerId="ADAL" clId="{62031032-CF66-4F69-B858-52E26E067890}" dt="2020-09-03T07:34:30.705" v="3067"/>
          <ac:spMkLst>
            <pc:docMk/>
            <pc:sldMk cId="870395519" sldId="10227"/>
            <ac:spMk id="26" creationId="{060B385F-DDAB-4620-9658-189E6CCEF254}"/>
          </ac:spMkLst>
        </pc:spChg>
        <pc:spChg chg="mod">
          <ac:chgData name="Priyanka Sinha" userId="68167e8b-9569-43e5-b957-53628d6a718c" providerId="ADAL" clId="{62031032-CF66-4F69-B858-52E26E067890}" dt="2020-09-02T15:43:51.225" v="2692" actId="13926"/>
          <ac:spMkLst>
            <pc:docMk/>
            <pc:sldMk cId="870395519" sldId="10227"/>
            <ac:spMk id="46" creationId="{423E3344-0D3E-40C6-A30D-D9146C16FFD2}"/>
          </ac:spMkLst>
        </pc:spChg>
        <pc:spChg chg="mod">
          <ac:chgData name="Priyanka Sinha" userId="68167e8b-9569-43e5-b957-53628d6a718c" providerId="ADAL" clId="{62031032-CF66-4F69-B858-52E26E067890}" dt="2020-09-03T07:34:43.911" v="3068"/>
          <ac:spMkLst>
            <pc:docMk/>
            <pc:sldMk cId="870395519" sldId="10227"/>
            <ac:spMk id="47" creationId="{3153E1ED-F3FC-47BC-86FF-ABC256FF54B7}"/>
          </ac:spMkLst>
        </pc:spChg>
      </pc:sldChg>
      <pc:sldChg chg="add del">
        <pc:chgData name="Priyanka Sinha" userId="68167e8b-9569-43e5-b957-53628d6a718c" providerId="ADAL" clId="{62031032-CF66-4F69-B858-52E26E067890}" dt="2020-08-31T11:25:42.269" v="1229" actId="47"/>
        <pc:sldMkLst>
          <pc:docMk/>
          <pc:sldMk cId="3485889465" sldId="10227"/>
        </pc:sldMkLst>
      </pc:sldChg>
      <pc:sldChg chg="modSp add mod">
        <pc:chgData name="Priyanka Sinha" userId="68167e8b-9569-43e5-b957-53628d6a718c" providerId="ADAL" clId="{62031032-CF66-4F69-B858-52E26E067890}" dt="2020-09-03T08:01:03.182" v="3407" actId="20577"/>
        <pc:sldMkLst>
          <pc:docMk/>
          <pc:sldMk cId="3581334409" sldId="10228"/>
        </pc:sldMkLst>
        <pc:spChg chg="mod">
          <ac:chgData name="Priyanka Sinha" userId="68167e8b-9569-43e5-b957-53628d6a718c" providerId="ADAL" clId="{62031032-CF66-4F69-B858-52E26E067890}" dt="2020-09-03T07:35:57.515" v="3130" actId="20577"/>
          <ac:spMkLst>
            <pc:docMk/>
            <pc:sldMk cId="3581334409" sldId="10228"/>
            <ac:spMk id="20" creationId="{9C4A0BF9-E23F-4CFA-BFB9-1923DF03340F}"/>
          </ac:spMkLst>
        </pc:spChg>
        <pc:spChg chg="mod">
          <ac:chgData name="Priyanka Sinha" userId="68167e8b-9569-43e5-b957-53628d6a718c" providerId="ADAL" clId="{62031032-CF66-4F69-B858-52E26E067890}" dt="2020-09-03T08:01:03.182" v="3407" actId="20577"/>
          <ac:spMkLst>
            <pc:docMk/>
            <pc:sldMk cId="3581334409" sldId="10228"/>
            <ac:spMk id="26" creationId="{060B385F-DDAB-4620-9658-189E6CCEF254}"/>
          </ac:spMkLst>
        </pc:spChg>
        <pc:spChg chg="mod">
          <ac:chgData name="Priyanka Sinha" userId="68167e8b-9569-43e5-b957-53628d6a718c" providerId="ADAL" clId="{62031032-CF66-4F69-B858-52E26E067890}" dt="2020-09-03T07:34:05.662" v="3066"/>
          <ac:spMkLst>
            <pc:docMk/>
            <pc:sldMk cId="3581334409" sldId="10228"/>
            <ac:spMk id="46" creationId="{423E3344-0D3E-40C6-A30D-D9146C16FFD2}"/>
          </ac:spMkLst>
        </pc:spChg>
        <pc:spChg chg="mod">
          <ac:chgData name="Priyanka Sinha" userId="68167e8b-9569-43e5-b957-53628d6a718c" providerId="ADAL" clId="{62031032-CF66-4F69-B858-52E26E067890}" dt="2020-09-03T07:44:59.710" v="3289" actId="20577"/>
          <ac:spMkLst>
            <pc:docMk/>
            <pc:sldMk cId="3581334409" sldId="10228"/>
            <ac:spMk id="47" creationId="{3153E1ED-F3FC-47BC-86FF-ABC256FF54B7}"/>
          </ac:spMkLst>
        </pc:spChg>
      </pc:sldChg>
      <pc:sldChg chg="modSp add del mod">
        <pc:chgData name="Priyanka Sinha" userId="68167e8b-9569-43e5-b957-53628d6a718c" providerId="ADAL" clId="{62031032-CF66-4F69-B858-52E26E067890}" dt="2020-09-03T07:37:24.031" v="3143" actId="47"/>
        <pc:sldMkLst>
          <pc:docMk/>
          <pc:sldMk cId="16874155" sldId="10229"/>
        </pc:sldMkLst>
        <pc:spChg chg="mod">
          <ac:chgData name="Priyanka Sinha" userId="68167e8b-9569-43e5-b957-53628d6a718c" providerId="ADAL" clId="{62031032-CF66-4F69-B858-52E26E067890}" dt="2020-08-31T11:41:05.486" v="1258"/>
          <ac:spMkLst>
            <pc:docMk/>
            <pc:sldMk cId="16874155" sldId="10229"/>
            <ac:spMk id="2" creationId="{45010FE8-BF09-4146-B084-66CB05B66FD9}"/>
          </ac:spMkLst>
        </pc:spChg>
        <pc:spChg chg="mod">
          <ac:chgData name="Priyanka Sinha" userId="68167e8b-9569-43e5-b957-53628d6a718c" providerId="ADAL" clId="{62031032-CF66-4F69-B858-52E26E067890}" dt="2020-08-31T11:41:52.471" v="1260"/>
          <ac:spMkLst>
            <pc:docMk/>
            <pc:sldMk cId="16874155" sldId="10229"/>
            <ac:spMk id="26" creationId="{060B385F-DDAB-4620-9658-189E6CCEF254}"/>
          </ac:spMkLst>
        </pc:spChg>
        <pc:spChg chg="mod">
          <ac:chgData name="Priyanka Sinha" userId="68167e8b-9569-43e5-b957-53628d6a718c" providerId="ADAL" clId="{62031032-CF66-4F69-B858-52E26E067890}" dt="2020-08-31T11:43:23.280" v="1264" actId="122"/>
          <ac:spMkLst>
            <pc:docMk/>
            <pc:sldMk cId="16874155" sldId="10229"/>
            <ac:spMk id="46" creationId="{423E3344-0D3E-40C6-A30D-D9146C16FFD2}"/>
          </ac:spMkLst>
        </pc:spChg>
        <pc:spChg chg="mod">
          <ac:chgData name="Priyanka Sinha" userId="68167e8b-9569-43e5-b957-53628d6a718c" providerId="ADAL" clId="{62031032-CF66-4F69-B858-52E26E067890}" dt="2020-08-31T11:43:17.395" v="1263" actId="13926"/>
          <ac:spMkLst>
            <pc:docMk/>
            <pc:sldMk cId="16874155" sldId="10229"/>
            <ac:spMk id="47" creationId="{3153E1ED-F3FC-47BC-86FF-ABC256FF54B7}"/>
          </ac:spMkLst>
        </pc:spChg>
      </pc:sldChg>
      <pc:sldChg chg="addSp modSp add mod">
        <pc:chgData name="Priyanka Sinha" userId="68167e8b-9569-43e5-b957-53628d6a718c" providerId="ADAL" clId="{62031032-CF66-4F69-B858-52E26E067890}" dt="2020-09-03T08:11:49.150" v="3614" actId="20577"/>
        <pc:sldMkLst>
          <pc:docMk/>
          <pc:sldMk cId="4196556411" sldId="10230"/>
        </pc:sldMkLst>
        <pc:spChg chg="add mod">
          <ac:chgData name="Priyanka Sinha" userId="68167e8b-9569-43e5-b957-53628d6a718c" providerId="ADAL" clId="{62031032-CF66-4F69-B858-52E26E067890}" dt="2020-09-02T13:25:21.912" v="2213" actId="21"/>
          <ac:spMkLst>
            <pc:docMk/>
            <pc:sldMk cId="4196556411" sldId="10230"/>
            <ac:spMk id="3" creationId="{E3590D9E-4117-43C9-82CD-9F7FB835E411}"/>
          </ac:spMkLst>
        </pc:spChg>
        <pc:spChg chg="mod">
          <ac:chgData name="Priyanka Sinha" userId="68167e8b-9569-43e5-b957-53628d6a718c" providerId="ADAL" clId="{62031032-CF66-4F69-B858-52E26E067890}" dt="2020-09-03T08:09:39.741" v="3514" actId="33524"/>
          <ac:spMkLst>
            <pc:docMk/>
            <pc:sldMk cId="4196556411" sldId="10230"/>
            <ac:spMk id="20" creationId="{9C4A0BF9-E23F-4CFA-BFB9-1923DF03340F}"/>
          </ac:spMkLst>
        </pc:spChg>
        <pc:spChg chg="mod">
          <ac:chgData name="Priyanka Sinha" userId="68167e8b-9569-43e5-b957-53628d6a718c" providerId="ADAL" clId="{62031032-CF66-4F69-B858-52E26E067890}" dt="2020-08-31T11:44:12.035" v="1269" actId="20577"/>
          <ac:spMkLst>
            <pc:docMk/>
            <pc:sldMk cId="4196556411" sldId="10230"/>
            <ac:spMk id="26" creationId="{060B385F-DDAB-4620-9658-189E6CCEF254}"/>
          </ac:spMkLst>
        </pc:spChg>
        <pc:spChg chg="mod">
          <ac:chgData name="Priyanka Sinha" userId="68167e8b-9569-43e5-b957-53628d6a718c" providerId="ADAL" clId="{62031032-CF66-4F69-B858-52E26E067890}" dt="2020-09-03T08:11:49.150" v="3614" actId="20577"/>
          <ac:spMkLst>
            <pc:docMk/>
            <pc:sldMk cId="4196556411" sldId="10230"/>
            <ac:spMk id="46" creationId="{423E3344-0D3E-40C6-A30D-D9146C16FFD2}"/>
          </ac:spMkLst>
        </pc:spChg>
        <pc:spChg chg="mod">
          <ac:chgData name="Priyanka Sinha" userId="68167e8b-9569-43e5-b957-53628d6a718c" providerId="ADAL" clId="{62031032-CF66-4F69-B858-52E26E067890}" dt="2020-09-02T13:26:50.548" v="2272" actId="108"/>
          <ac:spMkLst>
            <pc:docMk/>
            <pc:sldMk cId="4196556411" sldId="10230"/>
            <ac:spMk id="47" creationId="{3153E1ED-F3FC-47BC-86FF-ABC256FF54B7}"/>
          </ac:spMkLst>
        </pc:spChg>
        <pc:grpChg chg="mod">
          <ac:chgData name="Priyanka Sinha" userId="68167e8b-9569-43e5-b957-53628d6a718c" providerId="ADAL" clId="{62031032-CF66-4F69-B858-52E26E067890}" dt="2020-09-02T09:52:34.245" v="1545" actId="14100"/>
          <ac:grpSpMkLst>
            <pc:docMk/>
            <pc:sldMk cId="4196556411" sldId="10230"/>
            <ac:grpSpMk id="25" creationId="{68EA5DDC-E544-4F4D-AB26-DF041AFF16F8}"/>
          </ac:grpSpMkLst>
        </pc:grpChg>
      </pc:sldChg>
      <pc:sldChg chg="modSp add mod">
        <pc:chgData name="Priyanka Sinha" userId="68167e8b-9569-43e5-b957-53628d6a718c" providerId="ADAL" clId="{62031032-CF66-4F69-B858-52E26E067890}" dt="2020-09-03T07:52:10.083" v="3403" actId="20577"/>
        <pc:sldMkLst>
          <pc:docMk/>
          <pc:sldMk cId="2637741030" sldId="10231"/>
        </pc:sldMkLst>
        <pc:spChg chg="mod">
          <ac:chgData name="Priyanka Sinha" userId="68167e8b-9569-43e5-b957-53628d6a718c" providerId="ADAL" clId="{62031032-CF66-4F69-B858-52E26E067890}" dt="2020-08-31T11:47:14.998" v="1274"/>
          <ac:spMkLst>
            <pc:docMk/>
            <pc:sldMk cId="2637741030" sldId="10231"/>
            <ac:spMk id="2" creationId="{45010FE8-BF09-4146-B084-66CB05B66FD9}"/>
          </ac:spMkLst>
        </pc:spChg>
        <pc:spChg chg="mod">
          <ac:chgData name="Priyanka Sinha" userId="68167e8b-9569-43e5-b957-53628d6a718c" providerId="ADAL" clId="{62031032-CF66-4F69-B858-52E26E067890}" dt="2020-09-03T07:49:18.145" v="3349" actId="6549"/>
          <ac:spMkLst>
            <pc:docMk/>
            <pc:sldMk cId="2637741030" sldId="10231"/>
            <ac:spMk id="20" creationId="{9C4A0BF9-E23F-4CFA-BFB9-1923DF03340F}"/>
          </ac:spMkLst>
        </pc:spChg>
        <pc:spChg chg="mod">
          <ac:chgData name="Priyanka Sinha" userId="68167e8b-9569-43e5-b957-53628d6a718c" providerId="ADAL" clId="{62031032-CF66-4F69-B858-52E26E067890}" dt="2020-09-02T14:43:48.220" v="2443"/>
          <ac:spMkLst>
            <pc:docMk/>
            <pc:sldMk cId="2637741030" sldId="10231"/>
            <ac:spMk id="26" creationId="{060B385F-DDAB-4620-9658-189E6CCEF254}"/>
          </ac:spMkLst>
        </pc:spChg>
        <pc:spChg chg="mod">
          <ac:chgData name="Priyanka Sinha" userId="68167e8b-9569-43e5-b957-53628d6a718c" providerId="ADAL" clId="{62031032-CF66-4F69-B858-52E26E067890}" dt="2020-09-03T07:52:10.083" v="3403" actId="20577"/>
          <ac:spMkLst>
            <pc:docMk/>
            <pc:sldMk cId="2637741030" sldId="10231"/>
            <ac:spMk id="46" creationId="{423E3344-0D3E-40C6-A30D-D9146C16FFD2}"/>
          </ac:spMkLst>
        </pc:spChg>
        <pc:spChg chg="mod">
          <ac:chgData name="Priyanka Sinha" userId="68167e8b-9569-43e5-b957-53628d6a718c" providerId="ADAL" clId="{62031032-CF66-4F69-B858-52E26E067890}" dt="2020-08-31T12:06:24.982" v="1507" actId="6549"/>
          <ac:spMkLst>
            <pc:docMk/>
            <pc:sldMk cId="2637741030" sldId="10231"/>
            <ac:spMk id="47" creationId="{3153E1ED-F3FC-47BC-86FF-ABC256FF54B7}"/>
          </ac:spMkLst>
        </pc:spChg>
        <pc:grpChg chg="mod">
          <ac:chgData name="Priyanka Sinha" userId="68167e8b-9569-43e5-b957-53628d6a718c" providerId="ADAL" clId="{62031032-CF66-4F69-B858-52E26E067890}" dt="2020-09-03T07:49:09.347" v="3348" actId="1036"/>
          <ac:grpSpMkLst>
            <pc:docMk/>
            <pc:sldMk cId="2637741030" sldId="10231"/>
            <ac:grpSpMk id="22" creationId="{B97C69AB-A6F8-4AC0-AE4C-B9139D91F759}"/>
          </ac:grpSpMkLst>
        </pc:grpChg>
      </pc:sldChg>
      <pc:sldChg chg="modSp add mod">
        <pc:chgData name="Priyanka Sinha" userId="68167e8b-9569-43e5-b957-53628d6a718c" providerId="ADAL" clId="{62031032-CF66-4F69-B858-52E26E067890}" dt="2020-09-03T07:50:54.885" v="3373" actId="20577"/>
        <pc:sldMkLst>
          <pc:docMk/>
          <pc:sldMk cId="236253066" sldId="10232"/>
        </pc:sldMkLst>
        <pc:spChg chg="mod">
          <ac:chgData name="Priyanka Sinha" userId="68167e8b-9569-43e5-b957-53628d6a718c" providerId="ADAL" clId="{62031032-CF66-4F69-B858-52E26E067890}" dt="2020-09-03T07:49:45.330" v="3369" actId="1035"/>
          <ac:spMkLst>
            <pc:docMk/>
            <pc:sldMk cId="236253066" sldId="10232"/>
            <ac:spMk id="20" creationId="{9C4A0BF9-E23F-4CFA-BFB9-1923DF03340F}"/>
          </ac:spMkLst>
        </pc:spChg>
        <pc:spChg chg="mod">
          <ac:chgData name="Priyanka Sinha" userId="68167e8b-9569-43e5-b957-53628d6a718c" providerId="ADAL" clId="{62031032-CF66-4F69-B858-52E26E067890}" dt="2020-09-03T07:50:51.527" v="3370" actId="6549"/>
          <ac:spMkLst>
            <pc:docMk/>
            <pc:sldMk cId="236253066" sldId="10232"/>
            <ac:spMk id="26" creationId="{060B385F-DDAB-4620-9658-189E6CCEF254}"/>
          </ac:spMkLst>
        </pc:spChg>
        <pc:spChg chg="mod">
          <ac:chgData name="Priyanka Sinha" userId="68167e8b-9569-43e5-b957-53628d6a718c" providerId="ADAL" clId="{62031032-CF66-4F69-B858-52E26E067890}" dt="2020-09-02T14:40:53.845" v="2441"/>
          <ac:spMkLst>
            <pc:docMk/>
            <pc:sldMk cId="236253066" sldId="10232"/>
            <ac:spMk id="46" creationId="{423E3344-0D3E-40C6-A30D-D9146C16FFD2}"/>
          </ac:spMkLst>
        </pc:spChg>
        <pc:spChg chg="mod">
          <ac:chgData name="Priyanka Sinha" userId="68167e8b-9569-43e5-b957-53628d6a718c" providerId="ADAL" clId="{62031032-CF66-4F69-B858-52E26E067890}" dt="2020-09-03T07:50:54.885" v="3373" actId="20577"/>
          <ac:spMkLst>
            <pc:docMk/>
            <pc:sldMk cId="236253066" sldId="10232"/>
            <ac:spMk id="47" creationId="{3153E1ED-F3FC-47BC-86FF-ABC256FF54B7}"/>
          </ac:spMkLst>
        </pc:spChg>
      </pc:sldChg>
      <pc:sldChg chg="addSp delSp modSp add mod">
        <pc:chgData name="Priyanka Sinha" userId="68167e8b-9569-43e5-b957-53628d6a718c" providerId="ADAL" clId="{62031032-CF66-4F69-B858-52E26E067890}" dt="2020-09-03T08:22:36.344" v="3740" actId="6549"/>
        <pc:sldMkLst>
          <pc:docMk/>
          <pc:sldMk cId="3033769960" sldId="10233"/>
        </pc:sldMkLst>
        <pc:spChg chg="mod">
          <ac:chgData name="Priyanka Sinha" userId="68167e8b-9569-43e5-b957-53628d6a718c" providerId="ADAL" clId="{62031032-CF66-4F69-B858-52E26E067890}" dt="2020-09-02T11:53:48.787" v="1916" actId="20577"/>
          <ac:spMkLst>
            <pc:docMk/>
            <pc:sldMk cId="3033769960" sldId="10233"/>
            <ac:spMk id="2" creationId="{45010FE8-BF09-4146-B084-66CB05B66FD9}"/>
          </ac:spMkLst>
        </pc:spChg>
        <pc:spChg chg="mod">
          <ac:chgData name="Priyanka Sinha" userId="68167e8b-9569-43e5-b957-53628d6a718c" providerId="ADAL" clId="{62031032-CF66-4F69-B858-52E26E067890}" dt="2020-09-03T08:18:13.757" v="3738" actId="20577"/>
          <ac:spMkLst>
            <pc:docMk/>
            <pc:sldMk cId="3033769960" sldId="10233"/>
            <ac:spMk id="20" creationId="{9C4A0BF9-E23F-4CFA-BFB9-1923DF03340F}"/>
          </ac:spMkLst>
        </pc:spChg>
        <pc:spChg chg="mod">
          <ac:chgData name="Priyanka Sinha" userId="68167e8b-9569-43e5-b957-53628d6a718c" providerId="ADAL" clId="{62031032-CF66-4F69-B858-52E26E067890}" dt="2020-09-02T15:20:43.014" v="2529" actId="6549"/>
          <ac:spMkLst>
            <pc:docMk/>
            <pc:sldMk cId="3033769960" sldId="10233"/>
            <ac:spMk id="26" creationId="{060B385F-DDAB-4620-9658-189E6CCEF254}"/>
          </ac:spMkLst>
        </pc:spChg>
        <pc:spChg chg="mod">
          <ac:chgData name="Priyanka Sinha" userId="68167e8b-9569-43e5-b957-53628d6a718c" providerId="ADAL" clId="{62031032-CF66-4F69-B858-52E26E067890}" dt="2020-09-02T15:20:48.632" v="2531" actId="478"/>
          <ac:spMkLst>
            <pc:docMk/>
            <pc:sldMk cId="3033769960" sldId="10233"/>
            <ac:spMk id="28" creationId="{16AE6741-1179-4554-B75D-673BA28086E7}"/>
          </ac:spMkLst>
        </pc:spChg>
        <pc:spChg chg="add del mod">
          <ac:chgData name="Priyanka Sinha" userId="68167e8b-9569-43e5-b957-53628d6a718c" providerId="ADAL" clId="{62031032-CF66-4F69-B858-52E26E067890}" dt="2020-09-02T15:20:48.632" v="2531" actId="478"/>
          <ac:spMkLst>
            <pc:docMk/>
            <pc:sldMk cId="3033769960" sldId="10233"/>
            <ac:spMk id="29" creationId="{9E973F10-2DA7-474D-8094-BB9DB4EC6F06}"/>
          </ac:spMkLst>
        </pc:spChg>
        <pc:spChg chg="mod">
          <ac:chgData name="Priyanka Sinha" userId="68167e8b-9569-43e5-b957-53628d6a718c" providerId="ADAL" clId="{62031032-CF66-4F69-B858-52E26E067890}" dt="2020-09-03T08:17:56.662" v="3723" actId="20577"/>
          <ac:spMkLst>
            <pc:docMk/>
            <pc:sldMk cId="3033769960" sldId="10233"/>
            <ac:spMk id="46" creationId="{423E3344-0D3E-40C6-A30D-D9146C16FFD2}"/>
          </ac:spMkLst>
        </pc:spChg>
        <pc:spChg chg="mod">
          <ac:chgData name="Priyanka Sinha" userId="68167e8b-9569-43e5-b957-53628d6a718c" providerId="ADAL" clId="{62031032-CF66-4F69-B858-52E26E067890}" dt="2020-09-03T08:22:36.344" v="3740" actId="6549"/>
          <ac:spMkLst>
            <pc:docMk/>
            <pc:sldMk cId="3033769960" sldId="10233"/>
            <ac:spMk id="47" creationId="{3153E1ED-F3FC-47BC-86FF-ABC256FF54B7}"/>
          </ac:spMkLst>
        </pc:spChg>
        <pc:grpChg chg="mod">
          <ac:chgData name="Priyanka Sinha" userId="68167e8b-9569-43e5-b957-53628d6a718c" providerId="ADAL" clId="{62031032-CF66-4F69-B858-52E26E067890}" dt="2020-09-02T13:34:58.005" v="2318" actId="1035"/>
          <ac:grpSpMkLst>
            <pc:docMk/>
            <pc:sldMk cId="3033769960" sldId="10233"/>
            <ac:grpSpMk id="22" creationId="{B97C69AB-A6F8-4AC0-AE4C-B9139D91F759}"/>
          </ac:grpSpMkLst>
        </pc:grpChg>
        <pc:grpChg chg="add del">
          <ac:chgData name="Priyanka Sinha" userId="68167e8b-9569-43e5-b957-53628d6a718c" providerId="ADAL" clId="{62031032-CF66-4F69-B858-52E26E067890}" dt="2020-09-02T15:20:48.632" v="2531" actId="478"/>
          <ac:grpSpMkLst>
            <pc:docMk/>
            <pc:sldMk cId="3033769960" sldId="10233"/>
            <ac:grpSpMk id="27" creationId="{3FDC2661-29F9-43D9-8918-58794206E221}"/>
          </ac:grpSpMkLst>
        </pc:grpChg>
      </pc:sldChg>
      <pc:sldChg chg="add del">
        <pc:chgData name="Priyanka Sinha" userId="68167e8b-9569-43e5-b957-53628d6a718c" providerId="ADAL" clId="{62031032-CF66-4F69-B858-52E26E067890}" dt="2020-09-03T07:34:51.535" v="3069" actId="47"/>
        <pc:sldMkLst>
          <pc:docMk/>
          <pc:sldMk cId="3131988112" sldId="10234"/>
        </pc:sldMkLst>
      </pc:sldChg>
      <pc:sldMasterChg chg="addSldLayout">
        <pc:chgData name="Priyanka Sinha" userId="68167e8b-9569-43e5-b957-53628d6a718c" providerId="ADAL" clId="{62031032-CF66-4F69-B858-52E26E067890}" dt="2020-08-27T07:51:53.917" v="626" actId="22"/>
        <pc:sldMasterMkLst>
          <pc:docMk/>
          <pc:sldMasterMk cId="993860654" sldId="2147483711"/>
        </pc:sldMasterMkLst>
        <pc:sldLayoutChg chg="add">
          <pc:chgData name="Priyanka Sinha" userId="68167e8b-9569-43e5-b957-53628d6a718c" providerId="ADAL" clId="{62031032-CF66-4F69-B858-52E26E067890}" dt="2020-08-27T07:51:53.917" v="626" actId="22"/>
          <pc:sldLayoutMkLst>
            <pc:docMk/>
            <pc:sldMasterMk cId="993860654" sldId="2147483660"/>
            <pc:sldLayoutMk cId="3499852206" sldId="2147483707"/>
          </pc:sldLayoutMkLst>
        </pc:sldLayoutChg>
        <pc:sldLayoutChg chg="add replId">
          <pc:chgData name="Priyanka Sinha" userId="68167e8b-9569-43e5-b957-53628d6a718c" providerId="ADAL" clId="{62031032-CF66-4F69-B858-52E26E067890}" dt="2020-08-27T07:51:53.917" v="626" actId="22"/>
          <pc:sldLayoutMkLst>
            <pc:docMk/>
            <pc:sldMasterMk cId="993860654" sldId="2147483660"/>
            <pc:sldLayoutMk cId="1430673702" sldId="214748370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EC9A59-2D54-4EB5-A21F-8B0704F6F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61193E-CD2D-4EBD-BB6B-DAF2B64F91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81934B-9E7B-47BD-9E11-CD9D0B990116}" type="datetimeFigureOut">
              <a:rPr lang="en-US" smtClean="0"/>
              <a:t>10/26/2021</a:t>
            </a:fld>
            <a:endParaRPr lang="en-US"/>
          </a:p>
        </p:txBody>
      </p:sp>
      <p:sp>
        <p:nvSpPr>
          <p:cNvPr id="4" name="Footer Placeholder 3">
            <a:extLst>
              <a:ext uri="{FF2B5EF4-FFF2-40B4-BE49-F238E27FC236}">
                <a16:creationId xmlns:a16="http://schemas.microsoft.com/office/drawing/2014/main" id="{F85FB0A6-1F75-44FD-8F68-A2AAA1D59D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5F2C96-14CF-48ED-BA80-70B9F297D5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808807-CD91-4D83-9199-4BCB992AB271}" type="slidenum">
              <a:rPr lang="en-US" smtClean="0"/>
              <a:t>‹#›</a:t>
            </a:fld>
            <a:endParaRPr lang="en-US"/>
          </a:p>
        </p:txBody>
      </p:sp>
    </p:spTree>
    <p:extLst>
      <p:ext uri="{BB962C8B-B14F-4D97-AF65-F5344CB8AC3E}">
        <p14:creationId xmlns:p14="http://schemas.microsoft.com/office/powerpoint/2010/main" val="91096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AA970-998E-44B5-A973-040C3B8B3432}"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6B356-2F22-40D0-A92B-C8127227BBA1}" type="slidenum">
              <a:rPr lang="en-US" smtClean="0"/>
              <a:t>‹#›</a:t>
            </a:fld>
            <a:endParaRPr lang="en-US"/>
          </a:p>
        </p:txBody>
      </p:sp>
    </p:spTree>
    <p:extLst>
      <p:ext uri="{BB962C8B-B14F-4D97-AF65-F5344CB8AC3E}">
        <p14:creationId xmlns:p14="http://schemas.microsoft.com/office/powerpoint/2010/main" val="102738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56915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10/26/2021 3:28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378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hoto_Option">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347669-273E-41F8-86D6-D7D8C09DA4E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6525" y="3793"/>
            <a:ext cx="12469525" cy="6986939"/>
          </a:xfrm>
          <a:prstGeom prst="rect">
            <a:avLst/>
          </a:prstGeom>
        </p:spPr>
      </p:pic>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956" y="-12699"/>
            <a:ext cx="5943600" cy="6999638"/>
          </a:xfrm>
          <a:prstGeom prst="rect">
            <a:avLst/>
          </a:prstGeom>
        </p:spPr>
      </p:pic>
      <p:sp>
        <p:nvSpPr>
          <p:cNvPr id="9" name="Title 1"/>
          <p:cNvSpPr>
            <a:spLocks noGrp="1"/>
          </p:cNvSpPr>
          <p:nvPr>
            <p:ph type="title" hasCustomPrompt="1"/>
          </p:nvPr>
        </p:nvSpPr>
        <p:spPr bwMode="auto">
          <a:xfrm>
            <a:off x="229230" y="1223341"/>
            <a:ext cx="5825213" cy="1793104"/>
          </a:xfrm>
          <a:noFill/>
        </p:spPr>
        <p:txBody>
          <a:bodyPr lIns="146304" tIns="91440" rIns="146304" bIns="91440" anchor="t" anchorCtr="0"/>
          <a:lstStyle>
            <a:lvl1pPr>
              <a:defRPr sz="32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27726" y="4454770"/>
            <a:ext cx="5826717" cy="785445"/>
          </a:xfrm>
        </p:spPr>
        <p:txBody>
          <a:bodyPr tIns="109728" bIns="109728">
            <a:noAutofit/>
          </a:bodyPr>
          <a:lstStyle>
            <a:lvl1pPr marL="0" indent="0">
              <a:spcBef>
                <a:spcPts val="0"/>
              </a:spcBef>
              <a:buNone/>
              <a:defRPr sz="2400">
                <a:solidFill>
                  <a:schemeClr val="bg1"/>
                </a:solidFill>
                <a:latin typeface="+mn-lt"/>
              </a:defRPr>
            </a:lvl1pPr>
          </a:lstStyle>
          <a:p>
            <a:pPr lvl="0"/>
            <a:r>
              <a:rPr lang="en-US"/>
              <a:t>Speaker Name</a:t>
            </a:r>
          </a:p>
          <a:p>
            <a:pPr lvl="0"/>
            <a:r>
              <a:rPr lang="en-US"/>
              <a:t>FastTrack Solution Architect</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4" name="Text Placeholder 3">
            <a:extLst>
              <a:ext uri="{FF2B5EF4-FFF2-40B4-BE49-F238E27FC236}">
                <a16:creationId xmlns:a16="http://schemas.microsoft.com/office/drawing/2014/main" id="{D9320196-E460-49CB-9974-1931C78D0D75}"/>
              </a:ext>
            </a:extLst>
          </p:cNvPr>
          <p:cNvSpPr>
            <a:spLocks noGrp="1"/>
          </p:cNvSpPr>
          <p:nvPr>
            <p:ph type="body" sz="quarter" idx="15" hasCustomPrompt="1"/>
          </p:nvPr>
        </p:nvSpPr>
        <p:spPr>
          <a:xfrm>
            <a:off x="268288" y="3173413"/>
            <a:ext cx="5826125" cy="517065"/>
          </a:xfrm>
        </p:spPr>
        <p:txBody>
          <a:bodyPr/>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Workshop Name</a:t>
            </a:r>
          </a:p>
        </p:txBody>
      </p:sp>
      <p:sp>
        <p:nvSpPr>
          <p:cNvPr id="6" name="Text Placeholder 5">
            <a:extLst>
              <a:ext uri="{FF2B5EF4-FFF2-40B4-BE49-F238E27FC236}">
                <a16:creationId xmlns:a16="http://schemas.microsoft.com/office/drawing/2014/main" id="{8B3C3BFC-E8A3-495F-ABE5-C493226AA55F}"/>
              </a:ext>
            </a:extLst>
          </p:cNvPr>
          <p:cNvSpPr>
            <a:spLocks noGrp="1"/>
          </p:cNvSpPr>
          <p:nvPr>
            <p:ph type="body" sz="quarter" idx="16" hasCustomPrompt="1"/>
          </p:nvPr>
        </p:nvSpPr>
        <p:spPr>
          <a:xfrm>
            <a:off x="268288" y="6186488"/>
            <a:ext cx="5786437" cy="406265"/>
          </a:xfrm>
        </p:spPr>
        <p:txBody>
          <a:bodyPr/>
          <a:lstStyle>
            <a:lvl1pPr marL="0" indent="0">
              <a:buNone/>
              <a:defRPr sz="1600"/>
            </a:lvl1pPr>
          </a:lstStyle>
          <a:p>
            <a:pPr lvl="0"/>
            <a:r>
              <a:rPr lang="en-GB"/>
              <a:t>Created On: dd/MM/</a:t>
            </a:r>
            <a:r>
              <a:rPr lang="en-GB" err="1"/>
              <a:t>yyyy</a:t>
            </a:r>
            <a:endParaRPr lang="en-GB"/>
          </a:p>
        </p:txBody>
      </p:sp>
    </p:spTree>
    <p:extLst>
      <p:ext uri="{BB962C8B-B14F-4D97-AF65-F5344CB8AC3E}">
        <p14:creationId xmlns:p14="http://schemas.microsoft.com/office/powerpoint/2010/main" val="395718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887857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12017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709830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65183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67917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2805229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05893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230519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6535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43867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3490625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55081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4933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5217" y="1189176"/>
            <a:ext cx="5062572"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062569"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2AA63561-31B5-45B8-995A-EDA7562DB62E}"/>
              </a:ext>
            </a:extLst>
          </p:cNvPr>
          <p:cNvSpPr/>
          <p:nvPr userDrawn="1"/>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00" b="1">
                <a:solidFill>
                  <a:schemeClr val="tx1"/>
                </a:solidFill>
                <a:latin typeface="+mj-lt"/>
              </a:rPr>
              <a:t>Customer slide (please update)</a:t>
            </a:r>
          </a:p>
        </p:txBody>
      </p:sp>
    </p:spTree>
    <p:extLst>
      <p:ext uri="{BB962C8B-B14F-4D97-AF65-F5344CB8AC3E}">
        <p14:creationId xmlns:p14="http://schemas.microsoft.com/office/powerpoint/2010/main" val="174042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36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588263" y="1838324"/>
            <a:ext cx="11018520"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588263" y="1189038"/>
            <a:ext cx="1101852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
        <p:nvSpPr>
          <p:cNvPr id="2" name="Rectangle 1">
            <a:extLst>
              <a:ext uri="{FF2B5EF4-FFF2-40B4-BE49-F238E27FC236}">
                <a16:creationId xmlns:a16="http://schemas.microsoft.com/office/drawing/2014/main" id="{3DBB6C98-FFDE-474F-B972-E6DE38A0178E}"/>
              </a:ext>
            </a:extLst>
          </p:cNvPr>
          <p:cNvSpPr/>
          <p:nvPr userDrawn="1"/>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00" b="1">
                <a:solidFill>
                  <a:schemeClr val="tx1"/>
                </a:solidFill>
                <a:latin typeface="+mj-lt"/>
              </a:rPr>
              <a:t>Customer slide (please update)</a:t>
            </a:r>
          </a:p>
        </p:txBody>
      </p:sp>
    </p:spTree>
    <p:extLst>
      <p:ext uri="{BB962C8B-B14F-4D97-AF65-F5344CB8AC3E}">
        <p14:creationId xmlns:p14="http://schemas.microsoft.com/office/powerpoint/2010/main" val="216537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5217" y="1189176"/>
            <a:ext cx="5062572"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062569"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424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36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588263" y="1838324"/>
            <a:ext cx="11018520"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588263" y="1189038"/>
            <a:ext cx="1101852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164117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2314121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grpSp>
        <p:nvGrpSpPr>
          <p:cNvPr id="9" name="Group 8">
            <a:extLst>
              <a:ext uri="{FF2B5EF4-FFF2-40B4-BE49-F238E27FC236}">
                <a16:creationId xmlns:a16="http://schemas.microsoft.com/office/drawing/2014/main" id="{7B10C0DF-AEA4-4752-8280-CBB135FEA5AE}"/>
              </a:ext>
            </a:extLst>
          </p:cNvPr>
          <p:cNvGrpSpPr/>
          <p:nvPr/>
        </p:nvGrpSpPr>
        <p:grpSpPr>
          <a:xfrm>
            <a:off x="4867024" y="2590800"/>
            <a:ext cx="2915154" cy="1676402"/>
            <a:chOff x="6497638" y="5624513"/>
            <a:chExt cx="623888" cy="358775"/>
          </a:xfrm>
          <a:solidFill>
            <a:schemeClr val="accent2"/>
          </a:solidFill>
        </p:grpSpPr>
        <p:sp>
          <p:nvSpPr>
            <p:cNvPr id="10" name="Rectangle 102">
              <a:extLst>
                <a:ext uri="{FF2B5EF4-FFF2-40B4-BE49-F238E27FC236}">
                  <a16:creationId xmlns:a16="http://schemas.microsoft.com/office/drawing/2014/main" id="{8CEB455B-4BBB-4066-8DEB-B3C2E1E93BB4}"/>
                </a:ext>
              </a:extLst>
            </p:cNvPr>
            <p:cNvSpPr>
              <a:spLocks noChangeArrowheads="1"/>
            </p:cNvSpPr>
            <p:nvPr/>
          </p:nvSpPr>
          <p:spPr bwMode="auto">
            <a:xfrm>
              <a:off x="6900863" y="5759451"/>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1" name="Oval 103">
              <a:extLst>
                <a:ext uri="{FF2B5EF4-FFF2-40B4-BE49-F238E27FC236}">
                  <a16:creationId xmlns:a16="http://schemas.microsoft.com/office/drawing/2014/main" id="{034728C7-2437-42A7-92DE-5CFA0A2EE924}"/>
                </a:ext>
              </a:extLst>
            </p:cNvPr>
            <p:cNvSpPr>
              <a:spLocks noChangeArrowheads="1"/>
            </p:cNvSpPr>
            <p:nvPr/>
          </p:nvSpPr>
          <p:spPr bwMode="auto">
            <a:xfrm>
              <a:off x="7034213" y="5759451"/>
              <a:ext cx="87313" cy="90488"/>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2" name="Freeform 104">
              <a:extLst>
                <a:ext uri="{FF2B5EF4-FFF2-40B4-BE49-F238E27FC236}">
                  <a16:creationId xmlns:a16="http://schemas.microsoft.com/office/drawing/2014/main" id="{1FBAA3A3-CB40-4989-963A-31EE281C8CC6}"/>
                </a:ext>
              </a:extLst>
            </p:cNvPr>
            <p:cNvSpPr>
              <a:spLocks/>
            </p:cNvSpPr>
            <p:nvPr/>
          </p:nvSpPr>
          <p:spPr bwMode="auto">
            <a:xfrm>
              <a:off x="6497638" y="5624513"/>
              <a:ext cx="357188" cy="358775"/>
            </a:xfrm>
            <a:custGeom>
              <a:avLst/>
              <a:gdLst>
                <a:gd name="T0" fmla="*/ 74 w 118"/>
                <a:gd name="T1" fmla="*/ 0 h 118"/>
                <a:gd name="T2" fmla="*/ 44 w 118"/>
                <a:gd name="T3" fmla="*/ 0 h 118"/>
                <a:gd name="T4" fmla="*/ 59 w 118"/>
                <a:gd name="T5" fmla="*/ 44 h 118"/>
                <a:gd name="T6" fmla="*/ 0 w 118"/>
                <a:gd name="T7" fmla="*/ 44 h 118"/>
                <a:gd name="T8" fmla="*/ 0 w 118"/>
                <a:gd name="T9" fmla="*/ 74 h 118"/>
                <a:gd name="T10" fmla="*/ 30 w 118"/>
                <a:gd name="T11" fmla="*/ 74 h 118"/>
                <a:gd name="T12" fmla="*/ 15 w 118"/>
                <a:gd name="T13" fmla="*/ 118 h 118"/>
                <a:gd name="T14" fmla="*/ 44 w 118"/>
                <a:gd name="T15" fmla="*/ 118 h 118"/>
                <a:gd name="T16" fmla="*/ 89 w 118"/>
                <a:gd name="T17" fmla="*/ 74 h 118"/>
                <a:gd name="T18" fmla="*/ 118 w 118"/>
                <a:gd name="T19" fmla="*/ 74 h 118"/>
                <a:gd name="T20" fmla="*/ 118 w 118"/>
                <a:gd name="T21" fmla="*/ 44 h 118"/>
                <a:gd name="T22" fmla="*/ 74 w 118"/>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8">
                  <a:moveTo>
                    <a:pt x="74" y="0"/>
                  </a:moveTo>
                  <a:cubicBezTo>
                    <a:pt x="44" y="0"/>
                    <a:pt x="44" y="0"/>
                    <a:pt x="44" y="0"/>
                  </a:cubicBezTo>
                  <a:cubicBezTo>
                    <a:pt x="44" y="17"/>
                    <a:pt x="50" y="32"/>
                    <a:pt x="59" y="44"/>
                  </a:cubicBezTo>
                  <a:cubicBezTo>
                    <a:pt x="0" y="44"/>
                    <a:pt x="0" y="44"/>
                    <a:pt x="0" y="44"/>
                  </a:cubicBezTo>
                  <a:cubicBezTo>
                    <a:pt x="0" y="74"/>
                    <a:pt x="0" y="74"/>
                    <a:pt x="0" y="74"/>
                  </a:cubicBezTo>
                  <a:cubicBezTo>
                    <a:pt x="30" y="74"/>
                    <a:pt x="30" y="74"/>
                    <a:pt x="30" y="74"/>
                  </a:cubicBezTo>
                  <a:cubicBezTo>
                    <a:pt x="20" y="86"/>
                    <a:pt x="15" y="101"/>
                    <a:pt x="15" y="118"/>
                  </a:cubicBezTo>
                  <a:cubicBezTo>
                    <a:pt x="44" y="118"/>
                    <a:pt x="44" y="118"/>
                    <a:pt x="44" y="118"/>
                  </a:cubicBezTo>
                  <a:cubicBezTo>
                    <a:pt x="44" y="94"/>
                    <a:pt x="64" y="74"/>
                    <a:pt x="89" y="74"/>
                  </a:cubicBezTo>
                  <a:cubicBezTo>
                    <a:pt x="118" y="74"/>
                    <a:pt x="118" y="74"/>
                    <a:pt x="118" y="74"/>
                  </a:cubicBezTo>
                  <a:cubicBezTo>
                    <a:pt x="118" y="44"/>
                    <a:pt x="118" y="44"/>
                    <a:pt x="118" y="44"/>
                  </a:cubicBezTo>
                  <a:cubicBezTo>
                    <a:pt x="94" y="44"/>
                    <a:pt x="74" y="25"/>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Tree>
    <p:extLst>
      <p:ext uri="{BB962C8B-B14F-4D97-AF65-F5344CB8AC3E}">
        <p14:creationId xmlns:p14="http://schemas.microsoft.com/office/powerpoint/2010/main" val="4202886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727771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B36951B0-9DD1-9642-A782-90F1E7DB8FAA}"/>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rot="5400000">
            <a:off x="9494791" y="2855691"/>
            <a:ext cx="6858001" cy="1146617"/>
          </a:xfrm>
          <a:prstGeom prst="rect">
            <a:avLst/>
          </a:prstGeom>
        </p:spPr>
      </p:pic>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1419417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C9C0-C18C-43CA-A499-AE3185FAF92F}"/>
              </a:ext>
            </a:extLst>
          </p:cNvPr>
          <p:cNvSpPr>
            <a:spLocks noGrp="1"/>
          </p:cNvSpPr>
          <p:nvPr>
            <p:ph type="title"/>
          </p:nvPr>
        </p:nvSpPr>
        <p:spPr>
          <a:xfrm>
            <a:off x="229230" y="1223341"/>
            <a:ext cx="5509097" cy="1793104"/>
          </a:xfrm>
        </p:spPr>
        <p:txBody>
          <a:bodyPr/>
          <a:lstStyle/>
          <a:p>
            <a:r>
              <a:rPr lang="en-GB" sz="3600"/>
              <a:t>FastTrack</a:t>
            </a:r>
            <a:br>
              <a:rPr lang="en-GB" sz="3600"/>
            </a:br>
            <a:r>
              <a:rPr lang="en-GB" sz="3600"/>
              <a:t>for Dynamics 365</a:t>
            </a:r>
            <a:br>
              <a:rPr lang="en-GB" sz="3600"/>
            </a:br>
            <a:endParaRPr lang="en-GB" sz="3600"/>
          </a:p>
        </p:txBody>
      </p:sp>
      <p:sp>
        <p:nvSpPr>
          <p:cNvPr id="5" name="Text Placeholder 4">
            <a:extLst>
              <a:ext uri="{FF2B5EF4-FFF2-40B4-BE49-F238E27FC236}">
                <a16:creationId xmlns:a16="http://schemas.microsoft.com/office/drawing/2014/main" id="{CAC2112A-2A78-4D4F-BEEA-82BF7EF8695E}"/>
              </a:ext>
            </a:extLst>
          </p:cNvPr>
          <p:cNvSpPr>
            <a:spLocks noGrp="1"/>
          </p:cNvSpPr>
          <p:nvPr>
            <p:ph type="body" sz="quarter" idx="15"/>
          </p:nvPr>
        </p:nvSpPr>
        <p:spPr>
          <a:xfrm>
            <a:off x="268288" y="3173413"/>
            <a:ext cx="5826125" cy="738664"/>
          </a:xfrm>
        </p:spPr>
        <p:txBody>
          <a:bodyPr/>
          <a:lstStyle/>
          <a:p>
            <a:r>
              <a:rPr lang="en-US" sz="2400" dirty="0">
                <a:latin typeface="Segoe UI Semibold" panose="020B0702040204020203" pitchFamily="34" charset="0"/>
              </a:rPr>
              <a:t>Application Lifecycle Management Workshop</a:t>
            </a:r>
          </a:p>
        </p:txBody>
      </p:sp>
      <p:sp>
        <p:nvSpPr>
          <p:cNvPr id="6" name="Text Placeholder 5">
            <a:extLst>
              <a:ext uri="{FF2B5EF4-FFF2-40B4-BE49-F238E27FC236}">
                <a16:creationId xmlns:a16="http://schemas.microsoft.com/office/drawing/2014/main" id="{A2290B24-4D84-4F01-8125-D2F3E5C765EB}"/>
              </a:ext>
            </a:extLst>
          </p:cNvPr>
          <p:cNvSpPr>
            <a:spLocks noGrp="1"/>
          </p:cNvSpPr>
          <p:nvPr>
            <p:ph type="body" sz="quarter" idx="16"/>
          </p:nvPr>
        </p:nvSpPr>
        <p:spPr/>
        <p:txBody>
          <a:bodyPr/>
          <a:lstStyle/>
          <a:p>
            <a:r>
              <a:rPr lang="en-GB"/>
              <a:t>Created On: dd/MM/</a:t>
            </a:r>
            <a:r>
              <a:rPr lang="en-GB" err="1"/>
              <a:t>yyyy</a:t>
            </a:r>
            <a:endParaRPr lang="en-GB"/>
          </a:p>
        </p:txBody>
      </p:sp>
    </p:spTree>
    <p:extLst>
      <p:ext uri="{BB962C8B-B14F-4D97-AF65-F5344CB8AC3E}">
        <p14:creationId xmlns:p14="http://schemas.microsoft.com/office/powerpoint/2010/main" val="51964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dirty="0"/>
              <a:t>Release/Deploy</a:t>
            </a:r>
          </a:p>
        </p:txBody>
      </p:sp>
      <p:sp>
        <p:nvSpPr>
          <p:cNvPr id="6" name="Content Placeholder 5">
            <a:extLst>
              <a:ext uri="{FF2B5EF4-FFF2-40B4-BE49-F238E27FC236}">
                <a16:creationId xmlns:a16="http://schemas.microsoft.com/office/drawing/2014/main" id="{8CB69E30-B753-4C91-9DAA-18D60BA70791}"/>
              </a:ext>
            </a:extLst>
          </p:cNvPr>
          <p:cNvSpPr>
            <a:spLocks noGrp="1"/>
          </p:cNvSpPr>
          <p:nvPr>
            <p:ph sz="quarter" idx="10"/>
          </p:nvPr>
        </p:nvSpPr>
        <p:spPr>
          <a:xfrm>
            <a:off x="588263" y="1838324"/>
            <a:ext cx="11018520" cy="1415772"/>
          </a:xfrm>
        </p:spPr>
        <p:txBody>
          <a:bodyPr/>
          <a:lstStyle/>
          <a:p>
            <a:pPr marL="342900" indent="-342900">
              <a:buAutoNum type="arabicPeriod"/>
            </a:pPr>
            <a:r>
              <a:rPr lang="en-US" sz="2000" dirty="0">
                <a:solidFill>
                  <a:schemeClr val="tx1"/>
                </a:solidFill>
                <a:highlight>
                  <a:srgbClr val="FFFF00"/>
                </a:highlight>
              </a:rPr>
              <a:t>Share the Deployment plan for Customizations and F&amp;O ISVs</a:t>
            </a:r>
          </a:p>
          <a:p>
            <a:pPr marL="342900" indent="-342900">
              <a:buAutoNum type="arabicPeriod"/>
            </a:pPr>
            <a:r>
              <a:rPr lang="en-AU" sz="2000" dirty="0">
                <a:solidFill>
                  <a:schemeClr val="tx1"/>
                </a:solidFill>
                <a:highlight>
                  <a:srgbClr val="FFFF00"/>
                </a:highlight>
              </a:rPr>
              <a:t>Plan for deployable packages</a:t>
            </a:r>
          </a:p>
          <a:p>
            <a:pPr marL="342900" indent="-342900">
              <a:buAutoNum type="arabicPeriod"/>
            </a:pPr>
            <a:r>
              <a:rPr lang="en-AU" sz="2000" dirty="0">
                <a:solidFill>
                  <a:schemeClr val="tx1"/>
                </a:solidFill>
                <a:highlight>
                  <a:srgbClr val="FFFF00"/>
                </a:highlight>
              </a:rPr>
              <a:t>Deployment plan for Continuous update ( including testing plan)</a:t>
            </a:r>
            <a:endParaRPr lang="en-AU" sz="2000" dirty="0">
              <a:solidFill>
                <a:schemeClr val="tx1"/>
              </a:solidFill>
              <a:highlight>
                <a:srgbClr val="FFFF00"/>
              </a:highlight>
              <a:cs typeface="Segoe UI"/>
            </a:endParaRPr>
          </a:p>
          <a:p>
            <a:endParaRPr lang="en-US" sz="2000" dirty="0">
              <a:solidFill>
                <a:schemeClr val="tx1"/>
              </a:solidFill>
              <a:highlight>
                <a:srgbClr val="FFFF00"/>
              </a:highlight>
            </a:endParaRP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a:xfrm>
            <a:off x="588263" y="1189038"/>
            <a:ext cx="11018520" cy="307777"/>
          </a:xfrm>
        </p:spPr>
        <p:txBody>
          <a:bodyPr/>
          <a:lstStyle/>
          <a:p>
            <a:r>
              <a:rPr lang="en-US" dirty="0"/>
              <a:t>Deployment plan</a:t>
            </a:r>
          </a:p>
        </p:txBody>
      </p:sp>
    </p:spTree>
    <p:extLst>
      <p:ext uri="{BB962C8B-B14F-4D97-AF65-F5344CB8AC3E}">
        <p14:creationId xmlns:p14="http://schemas.microsoft.com/office/powerpoint/2010/main" val="329754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de-DE" dirty="0">
                <a:latin typeface="Segoe UI Semibold"/>
              </a:rPr>
              <a:t>Post-</a:t>
            </a:r>
            <a:r>
              <a:rPr lang="de-DE" dirty="0" err="1">
                <a:latin typeface="Segoe UI Semibold"/>
              </a:rPr>
              <a:t>implementation</a:t>
            </a:r>
            <a:endParaRPr lang="en-GB" dirty="0"/>
          </a:p>
        </p:txBody>
      </p:sp>
      <p:sp>
        <p:nvSpPr>
          <p:cNvPr id="6" name="Content Placeholder 5">
            <a:extLst>
              <a:ext uri="{FF2B5EF4-FFF2-40B4-BE49-F238E27FC236}">
                <a16:creationId xmlns:a16="http://schemas.microsoft.com/office/drawing/2014/main" id="{8CB69E30-B753-4C91-9DAA-18D60BA70791}"/>
              </a:ext>
            </a:extLst>
          </p:cNvPr>
          <p:cNvSpPr>
            <a:spLocks noGrp="1"/>
          </p:cNvSpPr>
          <p:nvPr>
            <p:ph sz="quarter" idx="10"/>
          </p:nvPr>
        </p:nvSpPr>
        <p:spPr>
          <a:xfrm>
            <a:off x="588263" y="1838324"/>
            <a:ext cx="11018520" cy="1600438"/>
          </a:xfrm>
        </p:spPr>
        <p:txBody>
          <a:bodyPr/>
          <a:lstStyle/>
          <a:p>
            <a:pPr marL="342900" indent="-342900">
              <a:buAutoNum type="arabicPeriod"/>
            </a:pPr>
            <a:r>
              <a:rPr lang="en-US" sz="2000" dirty="0">
                <a:solidFill>
                  <a:schemeClr val="tx1"/>
                </a:solidFill>
                <a:highlight>
                  <a:srgbClr val="FFFF00"/>
                </a:highlight>
              </a:rPr>
              <a:t>Describe the plan or strategy for rollouts such as how the Customization hotfixes will be maintained in source control along with the parallel development. Add the merging strategy and how the segregation is planned for different rollouts/phases</a:t>
            </a:r>
          </a:p>
          <a:p>
            <a:pPr marL="342900" indent="-342900">
              <a:buFontTx/>
              <a:buAutoNum type="arabicPeriod"/>
            </a:pPr>
            <a:r>
              <a:rPr lang="en-US" sz="2000" dirty="0">
                <a:solidFill>
                  <a:schemeClr val="tx1"/>
                </a:solidFill>
                <a:highlight>
                  <a:srgbClr val="FFFF00"/>
                </a:highlight>
              </a:rPr>
              <a:t>Describe the plan for deployments, how the hotfixes and updates will be planned for productions and the on going roll outs</a:t>
            </a:r>
            <a:endParaRPr lang="en-US" sz="2000" dirty="0">
              <a:solidFill>
                <a:schemeClr val="tx1"/>
              </a:solidFill>
            </a:endParaRP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a:xfrm>
            <a:off x="588263" y="1189038"/>
            <a:ext cx="11018520" cy="307777"/>
          </a:xfrm>
        </p:spPr>
        <p:txBody>
          <a:bodyPr/>
          <a:lstStyle/>
          <a:p>
            <a:r>
              <a:rPr lang="en-US" dirty="0"/>
              <a:t>Post-implementation strategy</a:t>
            </a:r>
          </a:p>
        </p:txBody>
      </p:sp>
    </p:spTree>
    <p:extLst>
      <p:ext uri="{BB962C8B-B14F-4D97-AF65-F5344CB8AC3E}">
        <p14:creationId xmlns:p14="http://schemas.microsoft.com/office/powerpoint/2010/main" val="364110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dirty="0"/>
              <a:t>Q&amp;A</a:t>
            </a:r>
          </a:p>
        </p:txBody>
      </p:sp>
      <p:sp>
        <p:nvSpPr>
          <p:cNvPr id="6" name="Content Placeholder 5">
            <a:extLst>
              <a:ext uri="{FF2B5EF4-FFF2-40B4-BE49-F238E27FC236}">
                <a16:creationId xmlns:a16="http://schemas.microsoft.com/office/drawing/2014/main" id="{8CB69E30-B753-4C91-9DAA-18D60BA70791}"/>
              </a:ext>
            </a:extLst>
          </p:cNvPr>
          <p:cNvSpPr>
            <a:spLocks noGrp="1"/>
          </p:cNvSpPr>
          <p:nvPr>
            <p:ph sz="quarter" idx="10"/>
          </p:nvPr>
        </p:nvSpPr>
        <p:spPr>
          <a:xfrm>
            <a:off x="588263" y="1838324"/>
            <a:ext cx="11018520" cy="307777"/>
          </a:xfrm>
        </p:spPr>
        <p:txBody>
          <a:bodyPr/>
          <a:lstStyle/>
          <a:p>
            <a:r>
              <a:rPr lang="en-US" sz="2000" dirty="0">
                <a:solidFill>
                  <a:schemeClr val="tx1"/>
                </a:solidFill>
                <a:highlight>
                  <a:srgbClr val="FFFF00"/>
                </a:highlight>
              </a:rPr>
              <a:t>List questions and follow up actions</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a:xfrm>
            <a:off x="588263" y="1189038"/>
            <a:ext cx="11018520" cy="307777"/>
          </a:xfrm>
        </p:spPr>
        <p:txBody>
          <a:bodyPr/>
          <a:lstStyle/>
          <a:p>
            <a:r>
              <a:rPr lang="en-US" dirty="0"/>
              <a:t>Additional topic areas</a:t>
            </a:r>
          </a:p>
        </p:txBody>
      </p:sp>
    </p:spTree>
    <p:extLst>
      <p:ext uri="{BB962C8B-B14F-4D97-AF65-F5344CB8AC3E}">
        <p14:creationId xmlns:p14="http://schemas.microsoft.com/office/powerpoint/2010/main" val="269399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dirty="0"/>
              <a:t>Next Steps</a:t>
            </a:r>
          </a:p>
        </p:txBody>
      </p:sp>
      <p:sp>
        <p:nvSpPr>
          <p:cNvPr id="6" name="Content Placeholder 5">
            <a:extLst>
              <a:ext uri="{FF2B5EF4-FFF2-40B4-BE49-F238E27FC236}">
                <a16:creationId xmlns:a16="http://schemas.microsoft.com/office/drawing/2014/main" id="{8CB69E30-B753-4C91-9DAA-18D60BA70791}"/>
              </a:ext>
            </a:extLst>
          </p:cNvPr>
          <p:cNvSpPr>
            <a:spLocks noGrp="1"/>
          </p:cNvSpPr>
          <p:nvPr>
            <p:ph sz="quarter" idx="10"/>
          </p:nvPr>
        </p:nvSpPr>
        <p:spPr>
          <a:xfrm>
            <a:off x="588263" y="1838324"/>
            <a:ext cx="11018520" cy="307777"/>
          </a:xfrm>
        </p:spPr>
        <p:txBody>
          <a:bodyPr/>
          <a:lstStyle/>
          <a:p>
            <a:r>
              <a:rPr lang="en-US" sz="2000" dirty="0">
                <a:solidFill>
                  <a:schemeClr val="tx1"/>
                </a:solidFill>
                <a:highlight>
                  <a:srgbClr val="FFFF00"/>
                </a:highlight>
              </a:rPr>
              <a:t>List next steps and action items</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a:xfrm>
            <a:off x="588263" y="1189038"/>
            <a:ext cx="11018520" cy="307777"/>
          </a:xfrm>
        </p:spPr>
        <p:txBody>
          <a:bodyPr/>
          <a:lstStyle/>
          <a:p>
            <a:r>
              <a:rPr lang="en-US" dirty="0"/>
              <a:t>Next steps and action items.</a:t>
            </a:r>
          </a:p>
        </p:txBody>
      </p:sp>
    </p:spTree>
    <p:extLst>
      <p:ext uri="{BB962C8B-B14F-4D97-AF65-F5344CB8AC3E}">
        <p14:creationId xmlns:p14="http://schemas.microsoft.com/office/powerpoint/2010/main" val="402563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5867714"/>
            <a:ext cx="8552961" cy="698775"/>
          </a:xfrm>
          <a:prstGeom prst="rect">
            <a:avLst/>
          </a:prstGeom>
          <a:noFill/>
        </p:spPr>
        <p:txBody>
          <a:bodyPr wrap="square" lIns="0" tIns="0" rIns="0" bIns="0" rtlCol="0" anchor="t" anchorCtr="0">
            <a:noAutofit/>
          </a:bodyPr>
          <a:lstStyle/>
          <a:p>
            <a:pPr defTabSz="914225">
              <a:spcAft>
                <a:spcPts val="600"/>
              </a:spcAft>
            </a:pPr>
            <a:r>
              <a:rPr lang="en-US" sz="784" kern="0" dirty="0">
                <a:latin typeface="Segoe UI"/>
              </a:rPr>
              <a:t>© 2021 Microsoft Corporation. All rights reserved. Microsoft, Microsoft Dynamics, Office 365, Windows, and other product names are or may be registered trademarks and/or trademarks in </a:t>
            </a:r>
            <a:br>
              <a:rPr lang="en-US" sz="784" kern="0" dirty="0">
                <a:latin typeface="Segoe UI"/>
              </a:rPr>
            </a:br>
            <a:r>
              <a:rPr lang="en-US" sz="784" kern="0" dirty="0">
                <a:latin typeface="Segoe UI"/>
              </a:rPr>
              <a:t>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a:extLst>
              <a:ext uri="{FF2B5EF4-FFF2-40B4-BE49-F238E27FC236}">
                <a16:creationId xmlns:a16="http://schemas.microsoft.com/office/drawing/2014/main" id="{C7F3306B-47D1-4275-8784-D37237CA5F9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090736"/>
            <a:ext cx="3143873" cy="676529"/>
          </a:xfrm>
          <a:prstGeom prst="rect">
            <a:avLst/>
          </a:prstGeom>
        </p:spPr>
      </p:pic>
    </p:spTree>
    <p:extLst>
      <p:ext uri="{BB962C8B-B14F-4D97-AF65-F5344CB8AC3E}">
        <p14:creationId xmlns:p14="http://schemas.microsoft.com/office/powerpoint/2010/main" val="1129933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Application Lifecycle Management Workshop Agenda</a:t>
            </a:r>
            <a:endParaRPr lang="en-GB" dirty="0"/>
          </a:p>
        </p:txBody>
      </p:sp>
      <p:sp>
        <p:nvSpPr>
          <p:cNvPr id="40" name="Rectangle 39">
            <a:extLst>
              <a:ext uri="{FF2B5EF4-FFF2-40B4-BE49-F238E27FC236}">
                <a16:creationId xmlns:a16="http://schemas.microsoft.com/office/drawing/2014/main" id="{8550DF09-0D7B-4F8E-8ACF-13567A221AF3}"/>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w="3175">
                  <a:noFill/>
                </a:ln>
                <a:solidFill>
                  <a:srgbClr val="0B5569"/>
                </a:solidFill>
                <a:effectLst/>
                <a:uLnTx/>
                <a:uFillTx/>
                <a:latin typeface="Segoe UI Semibold"/>
                <a:ea typeface="+mn-ea"/>
                <a:cs typeface="Segoe UI" pitchFamily="34" charset="0"/>
              </a:rPr>
              <a:t>Agenda</a:t>
            </a:r>
          </a:p>
        </p:txBody>
      </p:sp>
      <p:sp>
        <p:nvSpPr>
          <p:cNvPr id="41" name="Rectangle 40">
            <a:extLst>
              <a:ext uri="{FF2B5EF4-FFF2-40B4-BE49-F238E27FC236}">
                <a16:creationId xmlns:a16="http://schemas.microsoft.com/office/drawing/2014/main" id="{177907F9-2172-46A3-AEA0-8DD4122F217B}"/>
              </a:ext>
            </a:extLst>
          </p:cNvPr>
          <p:cNvSpPr/>
          <p:nvPr/>
        </p:nvSpPr>
        <p:spPr>
          <a:xfrm>
            <a:off x="6121273" y="1374543"/>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The Application lifecycle management (ALM) review workshop is designed to make sure that the ALM approach will meet the requirements of the implementation and be aligned with typical best practices. </a:t>
            </a:r>
          </a:p>
        </p:txBody>
      </p:sp>
      <p:sp>
        <p:nvSpPr>
          <p:cNvPr id="42" name="Rectangle: Rounded Corners 14">
            <a:extLst>
              <a:ext uri="{FF2B5EF4-FFF2-40B4-BE49-F238E27FC236}">
                <a16:creationId xmlns:a16="http://schemas.microsoft.com/office/drawing/2014/main" id="{FCCFC8E7-228A-485F-B89E-E8B4B03CC68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C22A46F-A65F-44FE-A7B6-BD3B2FAE9507}"/>
              </a:ext>
            </a:extLst>
          </p:cNvPr>
          <p:cNvGrpSpPr/>
          <p:nvPr/>
        </p:nvGrpSpPr>
        <p:grpSpPr>
          <a:xfrm>
            <a:off x="392788" y="1896731"/>
            <a:ext cx="5664073" cy="522386"/>
            <a:chOff x="457200" y="2004185"/>
            <a:chExt cx="5664073" cy="522386"/>
          </a:xfrm>
        </p:grpSpPr>
        <p:sp>
          <p:nvSpPr>
            <p:cNvPr id="55" name="Rectangle 54">
              <a:extLst>
                <a:ext uri="{FF2B5EF4-FFF2-40B4-BE49-F238E27FC236}">
                  <a16:creationId xmlns:a16="http://schemas.microsoft.com/office/drawing/2014/main" id="{D909AFD3-772D-428E-8735-D3CC0F3F9928}"/>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Segoe UI"/>
                  <a:ea typeface="+mn-ea"/>
                  <a:cs typeface="+mn-cs"/>
                </a:rPr>
                <a:t>General Strategy</a:t>
              </a: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688458" y="2102322"/>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cxnSp>
          <p:nvCxnSpPr>
            <p:cNvPr id="46" name="Straight Connector 45">
              <a:extLst>
                <a:ext uri="{FF2B5EF4-FFF2-40B4-BE49-F238E27FC236}">
                  <a16:creationId xmlns:a16="http://schemas.microsoft.com/office/drawing/2014/main" id="{FB913BBF-6FE9-4291-9E49-F6769461052B}"/>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sp>
        <p:nvSpPr>
          <p:cNvPr id="89" name="Rectangle 88">
            <a:extLst>
              <a:ext uri="{FF2B5EF4-FFF2-40B4-BE49-F238E27FC236}">
                <a16:creationId xmlns:a16="http://schemas.microsoft.com/office/drawing/2014/main" id="{429D1AB2-FD1C-420E-91FC-D03A20DC1B8B}"/>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bold"/>
              <a:ea typeface="+mn-ea"/>
              <a:cs typeface="+mn-cs"/>
            </a:endParaRPr>
          </a:p>
        </p:txBody>
      </p:sp>
      <p:grpSp>
        <p:nvGrpSpPr>
          <p:cNvPr id="90" name="Group 89">
            <a:extLst>
              <a:ext uri="{FF2B5EF4-FFF2-40B4-BE49-F238E27FC236}">
                <a16:creationId xmlns:a16="http://schemas.microsoft.com/office/drawing/2014/main" id="{AB4443CD-27CA-4DBD-A805-FB445344CC74}"/>
              </a:ext>
            </a:extLst>
          </p:cNvPr>
          <p:cNvGrpSpPr/>
          <p:nvPr/>
        </p:nvGrpSpPr>
        <p:grpSpPr>
          <a:xfrm>
            <a:off x="6472302" y="2894417"/>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93" name="Group 92">
            <a:extLst>
              <a:ext uri="{FF2B5EF4-FFF2-40B4-BE49-F238E27FC236}">
                <a16:creationId xmlns:a16="http://schemas.microsoft.com/office/drawing/2014/main" id="{5E1CA762-CB82-429E-89B2-E95C130A0A2A}"/>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435EF289-2D65-4F5A-B305-094781357BB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5" name="Freeform: Shape 94">
              <a:extLst>
                <a:ext uri="{FF2B5EF4-FFF2-40B4-BE49-F238E27FC236}">
                  <a16:creationId xmlns:a16="http://schemas.microsoft.com/office/drawing/2014/main" id="{6C3AC4F5-B8CF-4C17-AF27-028BA4F2F78A}"/>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6" name="Freeform: Shape 95">
              <a:extLst>
                <a:ext uri="{FF2B5EF4-FFF2-40B4-BE49-F238E27FC236}">
                  <a16:creationId xmlns:a16="http://schemas.microsoft.com/office/drawing/2014/main" id="{3D9CA0F8-45DB-4452-8902-D59EF6987F2E}"/>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00" name="Freeform: Shape 99">
              <a:extLst>
                <a:ext uri="{FF2B5EF4-FFF2-40B4-BE49-F238E27FC236}">
                  <a16:creationId xmlns:a16="http://schemas.microsoft.com/office/drawing/2014/main" id="{AF59A492-AF15-447B-8B4C-3EF2C022C1CB}"/>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01" name="Freeform: Shape 100">
              <a:extLst>
                <a:ext uri="{FF2B5EF4-FFF2-40B4-BE49-F238E27FC236}">
                  <a16:creationId xmlns:a16="http://schemas.microsoft.com/office/drawing/2014/main" id="{44DF95E9-EB5D-45DC-B6C5-FDB46D7810EC}"/>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02" name="Freeform: Shape 101">
              <a:extLst>
                <a:ext uri="{FF2B5EF4-FFF2-40B4-BE49-F238E27FC236}">
                  <a16:creationId xmlns:a16="http://schemas.microsoft.com/office/drawing/2014/main" id="{2DAF00A7-42CB-487A-A46E-4043059D2A8C}"/>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365322" y="2672644"/>
            <a:ext cx="4369478"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marL="0" marR="0" lvl="0" indent="0" algn="l" defTabSz="878102" rtl="0" eaLnBrk="1" fontAlgn="base" latinLnBrk="0" hangingPunct="1">
              <a:lnSpc>
                <a:spcPct val="100000"/>
              </a:lnSpc>
              <a:spcBef>
                <a:spcPts val="600"/>
              </a:spcBef>
              <a:spcAft>
                <a:spcPts val="600"/>
              </a:spcAft>
              <a:buClrTx/>
              <a:buSzTx/>
              <a:buFontTx/>
              <a:buNone/>
              <a:tabLst/>
              <a:defRPr/>
            </a:pPr>
            <a:r>
              <a:rPr kumimoji="0" lang="en-US" sz="1600" b="0" i="0" u="none" strike="noStrike" kern="0" cap="none" spc="0" normalizeH="0" baseline="0" noProof="0" dirty="0">
                <a:ln>
                  <a:noFill/>
                </a:ln>
                <a:solidFill>
                  <a:srgbClr val="0B5569"/>
                </a:solidFill>
                <a:effectLst/>
                <a:uLnTx/>
                <a:uFillTx/>
                <a:latin typeface="Segoe UI Semibold"/>
                <a:ea typeface="Segoe UI" pitchFamily="34" charset="0"/>
                <a:cs typeface="Segoe UI"/>
              </a:rPr>
              <a:t>Attendees: </a:t>
            </a:r>
            <a:r>
              <a:rPr kumimoji="0" lang="en-US" sz="1600" b="0" i="0" u="none" strike="noStrike" kern="1200" cap="none" spc="0" normalizeH="0" baseline="0" noProof="0" dirty="0">
                <a:ln>
                  <a:noFill/>
                </a:ln>
                <a:solidFill>
                  <a:srgbClr val="000000"/>
                </a:solidFill>
                <a:effectLst/>
                <a:uLnTx/>
                <a:uFillTx/>
                <a:latin typeface="Segoe UI"/>
                <a:ea typeface="+mn-ea"/>
                <a:cs typeface="+mn-cs"/>
              </a:rPr>
              <a:t>Key stakeholders from the customer and partner teams. Solution architects, Release managers and technical leads are mandatory</a:t>
            </a: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4" name="Rectangle: Rounded Corners 12">
            <a:extLst>
              <a:ext uri="{FF2B5EF4-FFF2-40B4-BE49-F238E27FC236}">
                <a16:creationId xmlns:a16="http://schemas.microsoft.com/office/drawing/2014/main" id="{1F9281E3-1F1D-4B02-A80D-710A4BB90B72}"/>
              </a:ext>
            </a:extLst>
          </p:cNvPr>
          <p:cNvSpPr/>
          <p:nvPr/>
        </p:nvSpPr>
        <p:spPr>
          <a:xfrm>
            <a:off x="6128174" y="3514347"/>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119" name="Group 118">
            <a:extLst>
              <a:ext uri="{FF2B5EF4-FFF2-40B4-BE49-F238E27FC236}">
                <a16:creationId xmlns:a16="http://schemas.microsoft.com/office/drawing/2014/main" id="{9EDF2D41-DDF7-421A-9AA6-9F52B98080CF}"/>
              </a:ext>
            </a:extLst>
          </p:cNvPr>
          <p:cNvGrpSpPr/>
          <p:nvPr/>
        </p:nvGrpSpPr>
        <p:grpSpPr>
          <a:xfrm>
            <a:off x="392788" y="3823063"/>
            <a:ext cx="5664073" cy="522386"/>
            <a:chOff x="457200" y="2004185"/>
            <a:chExt cx="5664073" cy="522386"/>
          </a:xfrm>
        </p:grpSpPr>
        <p:sp>
          <p:nvSpPr>
            <p:cNvPr id="120" name="Rectangle 119">
              <a:extLst>
                <a:ext uri="{FF2B5EF4-FFF2-40B4-BE49-F238E27FC236}">
                  <a16:creationId xmlns:a16="http://schemas.microsoft.com/office/drawing/2014/main" id="{3556F945-B58E-4666-923E-2AF6AF189B84}"/>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Segoe UI"/>
                  <a:ea typeface="+mn-ea"/>
                  <a:cs typeface="+mn-cs"/>
                </a:rPr>
                <a:t>Release/Deploy</a:t>
              </a:r>
            </a:p>
          </p:txBody>
        </p:sp>
        <p:grpSp>
          <p:nvGrpSpPr>
            <p:cNvPr id="121" name="Group 120">
              <a:extLst>
                <a:ext uri="{FF2B5EF4-FFF2-40B4-BE49-F238E27FC236}">
                  <a16:creationId xmlns:a16="http://schemas.microsoft.com/office/drawing/2014/main" id="{B5E67AEB-332C-4276-BD99-B3E959FEDCE0}"/>
                </a:ext>
              </a:extLst>
            </p:cNvPr>
            <p:cNvGrpSpPr/>
            <p:nvPr/>
          </p:nvGrpSpPr>
          <p:grpSpPr>
            <a:xfrm>
              <a:off x="688458" y="2102322"/>
              <a:ext cx="326112" cy="326112"/>
              <a:chOff x="115497" y="1864737"/>
              <a:chExt cx="461744" cy="461744"/>
            </a:xfrm>
            <a:solidFill>
              <a:schemeClr val="tx2"/>
            </a:solidFill>
          </p:grpSpPr>
          <p:sp>
            <p:nvSpPr>
              <p:cNvPr id="123" name="Freeform: Shape 122">
                <a:extLst>
                  <a:ext uri="{FF2B5EF4-FFF2-40B4-BE49-F238E27FC236}">
                    <a16:creationId xmlns:a16="http://schemas.microsoft.com/office/drawing/2014/main" id="{F45B6AB7-66A4-4089-9C7C-6092A78AFB6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Graphic 77">
                <a:extLst>
                  <a:ext uri="{FF2B5EF4-FFF2-40B4-BE49-F238E27FC236}">
                    <a16:creationId xmlns:a16="http://schemas.microsoft.com/office/drawing/2014/main" id="{1093EB0D-4C6B-4CF4-A525-FD876E23562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cxnSp>
          <p:nvCxnSpPr>
            <p:cNvPr id="122" name="Straight Connector 121">
              <a:extLst>
                <a:ext uri="{FF2B5EF4-FFF2-40B4-BE49-F238E27FC236}">
                  <a16:creationId xmlns:a16="http://schemas.microsoft.com/office/drawing/2014/main" id="{ED320F3F-4A6A-4FD9-863F-A2C8C4E7E44E}"/>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25" name="Group 124">
            <a:extLst>
              <a:ext uri="{FF2B5EF4-FFF2-40B4-BE49-F238E27FC236}">
                <a16:creationId xmlns:a16="http://schemas.microsoft.com/office/drawing/2014/main" id="{E5DC04DA-174D-4201-859F-6537472F0826}"/>
              </a:ext>
            </a:extLst>
          </p:cNvPr>
          <p:cNvGrpSpPr/>
          <p:nvPr/>
        </p:nvGrpSpPr>
        <p:grpSpPr>
          <a:xfrm>
            <a:off x="392788" y="4786229"/>
            <a:ext cx="5664073" cy="522386"/>
            <a:chOff x="457200" y="2004185"/>
            <a:chExt cx="5664073" cy="522386"/>
          </a:xfrm>
        </p:grpSpPr>
        <p:sp>
          <p:nvSpPr>
            <p:cNvPr id="126" name="Rectangle 125">
              <a:extLst>
                <a:ext uri="{FF2B5EF4-FFF2-40B4-BE49-F238E27FC236}">
                  <a16:creationId xmlns:a16="http://schemas.microsoft.com/office/drawing/2014/main" id="{C616902F-1E3C-4232-8256-380FA38B661B}"/>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Segoe UI"/>
                  <a:ea typeface="+mn-ea"/>
                  <a:cs typeface="+mn-cs"/>
                </a:rPr>
                <a:t>Q&amp;A</a:t>
              </a:r>
            </a:p>
          </p:txBody>
        </p:sp>
        <p:grpSp>
          <p:nvGrpSpPr>
            <p:cNvPr id="127" name="Group 126">
              <a:extLst>
                <a:ext uri="{FF2B5EF4-FFF2-40B4-BE49-F238E27FC236}">
                  <a16:creationId xmlns:a16="http://schemas.microsoft.com/office/drawing/2014/main" id="{38797BED-ED4C-4B8E-9377-8311F632CE41}"/>
                </a:ext>
              </a:extLst>
            </p:cNvPr>
            <p:cNvGrpSpPr/>
            <p:nvPr/>
          </p:nvGrpSpPr>
          <p:grpSpPr>
            <a:xfrm>
              <a:off x="688458" y="2102322"/>
              <a:ext cx="326112" cy="326112"/>
              <a:chOff x="115497" y="1864737"/>
              <a:chExt cx="461744" cy="461744"/>
            </a:xfrm>
            <a:solidFill>
              <a:schemeClr val="tx2"/>
            </a:solidFill>
          </p:grpSpPr>
          <p:sp>
            <p:nvSpPr>
              <p:cNvPr id="129" name="Freeform: Shape 128">
                <a:extLst>
                  <a:ext uri="{FF2B5EF4-FFF2-40B4-BE49-F238E27FC236}">
                    <a16:creationId xmlns:a16="http://schemas.microsoft.com/office/drawing/2014/main" id="{3B44F203-611B-4677-8764-A25C9D11644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Graphic 77">
                <a:extLst>
                  <a:ext uri="{FF2B5EF4-FFF2-40B4-BE49-F238E27FC236}">
                    <a16:creationId xmlns:a16="http://schemas.microsoft.com/office/drawing/2014/main" id="{764D6047-00B9-483F-A8CB-CE1FC1AD1B3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cxnSp>
          <p:nvCxnSpPr>
            <p:cNvPr id="128" name="Straight Connector 127">
              <a:extLst>
                <a:ext uri="{FF2B5EF4-FFF2-40B4-BE49-F238E27FC236}">
                  <a16:creationId xmlns:a16="http://schemas.microsoft.com/office/drawing/2014/main" id="{4531F7B6-FE5C-43B5-BF5A-F158470CFFA9}"/>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31" name="Group 130">
            <a:extLst>
              <a:ext uri="{FF2B5EF4-FFF2-40B4-BE49-F238E27FC236}">
                <a16:creationId xmlns:a16="http://schemas.microsoft.com/office/drawing/2014/main" id="{E3D8818D-2E05-4934-8A93-7234435AF79A}"/>
              </a:ext>
            </a:extLst>
          </p:cNvPr>
          <p:cNvGrpSpPr/>
          <p:nvPr/>
        </p:nvGrpSpPr>
        <p:grpSpPr>
          <a:xfrm>
            <a:off x="392788" y="2378314"/>
            <a:ext cx="5664073" cy="522386"/>
            <a:chOff x="457200" y="2004185"/>
            <a:chExt cx="5664073" cy="522386"/>
          </a:xfrm>
        </p:grpSpPr>
        <p:sp>
          <p:nvSpPr>
            <p:cNvPr id="132" name="Rectangle 131">
              <a:extLst>
                <a:ext uri="{FF2B5EF4-FFF2-40B4-BE49-F238E27FC236}">
                  <a16:creationId xmlns:a16="http://schemas.microsoft.com/office/drawing/2014/main" id="{38D32D9F-467E-4A2D-9AED-406892245354}"/>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Segoe UI"/>
                  <a:ea typeface="+mn-ea"/>
                  <a:cs typeface="+mn-cs"/>
                </a:rPr>
                <a:t>Environment plan</a:t>
              </a:r>
            </a:p>
          </p:txBody>
        </p:sp>
        <p:grpSp>
          <p:nvGrpSpPr>
            <p:cNvPr id="133" name="Group 132">
              <a:extLst>
                <a:ext uri="{FF2B5EF4-FFF2-40B4-BE49-F238E27FC236}">
                  <a16:creationId xmlns:a16="http://schemas.microsoft.com/office/drawing/2014/main" id="{63D4AB4F-42D5-4B3E-99AC-D830C1458414}"/>
                </a:ext>
              </a:extLst>
            </p:cNvPr>
            <p:cNvGrpSpPr/>
            <p:nvPr/>
          </p:nvGrpSpPr>
          <p:grpSpPr>
            <a:xfrm>
              <a:off x="688458" y="2102322"/>
              <a:ext cx="326112" cy="326112"/>
              <a:chOff x="115497" y="1864737"/>
              <a:chExt cx="461744" cy="461744"/>
            </a:xfrm>
            <a:solidFill>
              <a:schemeClr val="tx2"/>
            </a:solidFill>
          </p:grpSpPr>
          <p:sp>
            <p:nvSpPr>
              <p:cNvPr id="135" name="Freeform: Shape 134">
                <a:extLst>
                  <a:ext uri="{FF2B5EF4-FFF2-40B4-BE49-F238E27FC236}">
                    <a16:creationId xmlns:a16="http://schemas.microsoft.com/office/drawing/2014/main" id="{ECB44B1D-ADD2-4329-8F32-FF7FB04E04B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Graphic 77">
                <a:extLst>
                  <a:ext uri="{FF2B5EF4-FFF2-40B4-BE49-F238E27FC236}">
                    <a16:creationId xmlns:a16="http://schemas.microsoft.com/office/drawing/2014/main" id="{CEDD8CCB-5B36-453E-AA8B-A506C694FCE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cxnSp>
          <p:nvCxnSpPr>
            <p:cNvPr id="134" name="Straight Connector 133">
              <a:extLst>
                <a:ext uri="{FF2B5EF4-FFF2-40B4-BE49-F238E27FC236}">
                  <a16:creationId xmlns:a16="http://schemas.microsoft.com/office/drawing/2014/main" id="{AE889D5B-1455-49F8-B093-4821CDEAB72B}"/>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37" name="Group 136">
            <a:extLst>
              <a:ext uri="{FF2B5EF4-FFF2-40B4-BE49-F238E27FC236}">
                <a16:creationId xmlns:a16="http://schemas.microsoft.com/office/drawing/2014/main" id="{FD140AE3-8535-4858-9BF3-2ABD21F83117}"/>
              </a:ext>
            </a:extLst>
          </p:cNvPr>
          <p:cNvGrpSpPr/>
          <p:nvPr/>
        </p:nvGrpSpPr>
        <p:grpSpPr>
          <a:xfrm>
            <a:off x="392788" y="5267812"/>
            <a:ext cx="5664073" cy="522386"/>
            <a:chOff x="457200" y="2004185"/>
            <a:chExt cx="5664073" cy="522386"/>
          </a:xfrm>
        </p:grpSpPr>
        <p:sp>
          <p:nvSpPr>
            <p:cNvPr id="138" name="Rectangle 137">
              <a:extLst>
                <a:ext uri="{FF2B5EF4-FFF2-40B4-BE49-F238E27FC236}">
                  <a16:creationId xmlns:a16="http://schemas.microsoft.com/office/drawing/2014/main" id="{B9150FE0-C79E-4135-B294-9D5412167289}"/>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Next Steps</a:t>
              </a:r>
            </a:p>
          </p:txBody>
        </p:sp>
        <p:grpSp>
          <p:nvGrpSpPr>
            <p:cNvPr id="139" name="Group 138">
              <a:extLst>
                <a:ext uri="{FF2B5EF4-FFF2-40B4-BE49-F238E27FC236}">
                  <a16:creationId xmlns:a16="http://schemas.microsoft.com/office/drawing/2014/main" id="{E1E523A3-AC00-48E9-9CB6-0E7AE328ED05}"/>
                </a:ext>
              </a:extLst>
            </p:cNvPr>
            <p:cNvGrpSpPr/>
            <p:nvPr/>
          </p:nvGrpSpPr>
          <p:grpSpPr>
            <a:xfrm>
              <a:off x="688458" y="2102322"/>
              <a:ext cx="326112" cy="326112"/>
              <a:chOff x="115497" y="1864737"/>
              <a:chExt cx="461744" cy="461744"/>
            </a:xfrm>
            <a:solidFill>
              <a:schemeClr val="tx2"/>
            </a:solidFill>
          </p:grpSpPr>
          <p:sp>
            <p:nvSpPr>
              <p:cNvPr id="141" name="Freeform: Shape 140">
                <a:extLst>
                  <a:ext uri="{FF2B5EF4-FFF2-40B4-BE49-F238E27FC236}">
                    <a16:creationId xmlns:a16="http://schemas.microsoft.com/office/drawing/2014/main" id="{CC86E62A-2402-4055-ADC3-A3BB45D04D9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2" name="Graphic 77">
                <a:extLst>
                  <a:ext uri="{FF2B5EF4-FFF2-40B4-BE49-F238E27FC236}">
                    <a16:creationId xmlns:a16="http://schemas.microsoft.com/office/drawing/2014/main" id="{26A48982-7488-4711-9BA4-764C3B0EDFE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cxnSp>
          <p:nvCxnSpPr>
            <p:cNvPr id="140" name="Straight Connector 139">
              <a:extLst>
                <a:ext uri="{FF2B5EF4-FFF2-40B4-BE49-F238E27FC236}">
                  <a16:creationId xmlns:a16="http://schemas.microsoft.com/office/drawing/2014/main" id="{C64C8ED9-A7C4-4306-AD06-6ED1DC0E7B92}"/>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43" name="Group 142">
            <a:extLst>
              <a:ext uri="{FF2B5EF4-FFF2-40B4-BE49-F238E27FC236}">
                <a16:creationId xmlns:a16="http://schemas.microsoft.com/office/drawing/2014/main" id="{160D8A2C-0E31-44E6-84BC-9CF9F3B2E49C}"/>
              </a:ext>
            </a:extLst>
          </p:cNvPr>
          <p:cNvGrpSpPr/>
          <p:nvPr/>
        </p:nvGrpSpPr>
        <p:grpSpPr>
          <a:xfrm>
            <a:off x="392788" y="4304646"/>
            <a:ext cx="5664073" cy="522386"/>
            <a:chOff x="457200" y="2004185"/>
            <a:chExt cx="5664073" cy="522386"/>
          </a:xfrm>
        </p:grpSpPr>
        <p:sp>
          <p:nvSpPr>
            <p:cNvPr id="144" name="Rectangle 143">
              <a:extLst>
                <a:ext uri="{FF2B5EF4-FFF2-40B4-BE49-F238E27FC236}">
                  <a16:creationId xmlns:a16="http://schemas.microsoft.com/office/drawing/2014/main" id="{10FA7E56-3E02-432E-A32D-54021729AE90}"/>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Segoe UI"/>
                  <a:ea typeface="+mn-ea"/>
                  <a:cs typeface="+mn-cs"/>
                </a:rPr>
                <a:t>Post-Implementation</a:t>
              </a:r>
            </a:p>
          </p:txBody>
        </p:sp>
        <p:grpSp>
          <p:nvGrpSpPr>
            <p:cNvPr id="145" name="Group 144">
              <a:extLst>
                <a:ext uri="{FF2B5EF4-FFF2-40B4-BE49-F238E27FC236}">
                  <a16:creationId xmlns:a16="http://schemas.microsoft.com/office/drawing/2014/main" id="{2436B1EC-A264-431D-B314-1CBE1F678DA3}"/>
                </a:ext>
              </a:extLst>
            </p:cNvPr>
            <p:cNvGrpSpPr/>
            <p:nvPr/>
          </p:nvGrpSpPr>
          <p:grpSpPr>
            <a:xfrm>
              <a:off x="688458" y="2102322"/>
              <a:ext cx="326112" cy="326112"/>
              <a:chOff x="115497" y="1864737"/>
              <a:chExt cx="461744" cy="461744"/>
            </a:xfrm>
            <a:solidFill>
              <a:schemeClr val="tx2"/>
            </a:solidFill>
          </p:grpSpPr>
          <p:sp>
            <p:nvSpPr>
              <p:cNvPr id="147" name="Freeform: Shape 146">
                <a:extLst>
                  <a:ext uri="{FF2B5EF4-FFF2-40B4-BE49-F238E27FC236}">
                    <a16:creationId xmlns:a16="http://schemas.microsoft.com/office/drawing/2014/main" id="{B76DC8B5-D475-42D3-B5B8-132F44947E7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8" name="Graphic 77">
                <a:extLst>
                  <a:ext uri="{FF2B5EF4-FFF2-40B4-BE49-F238E27FC236}">
                    <a16:creationId xmlns:a16="http://schemas.microsoft.com/office/drawing/2014/main" id="{B74ADE6A-6497-4143-81C2-6F15D19CB68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cxnSp>
          <p:nvCxnSpPr>
            <p:cNvPr id="146" name="Straight Connector 145">
              <a:extLst>
                <a:ext uri="{FF2B5EF4-FFF2-40B4-BE49-F238E27FC236}">
                  <a16:creationId xmlns:a16="http://schemas.microsoft.com/office/drawing/2014/main" id="{37ECA32D-5B21-4E6B-AA87-75889BA02BF0}"/>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49" name="Group 148">
            <a:extLst>
              <a:ext uri="{FF2B5EF4-FFF2-40B4-BE49-F238E27FC236}">
                <a16:creationId xmlns:a16="http://schemas.microsoft.com/office/drawing/2014/main" id="{73C7301D-DAA0-4662-8884-E35F0813B14A}"/>
              </a:ext>
            </a:extLst>
          </p:cNvPr>
          <p:cNvGrpSpPr/>
          <p:nvPr/>
        </p:nvGrpSpPr>
        <p:grpSpPr>
          <a:xfrm>
            <a:off x="392788" y="3341480"/>
            <a:ext cx="5664073" cy="522386"/>
            <a:chOff x="457200" y="2004185"/>
            <a:chExt cx="5664073" cy="522386"/>
          </a:xfrm>
        </p:grpSpPr>
        <p:sp>
          <p:nvSpPr>
            <p:cNvPr id="150" name="Rectangle 149">
              <a:extLst>
                <a:ext uri="{FF2B5EF4-FFF2-40B4-BE49-F238E27FC236}">
                  <a16:creationId xmlns:a16="http://schemas.microsoft.com/office/drawing/2014/main" id="{FA69D159-9E4E-4C2B-B95C-8409BA2D22DB}"/>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Segoe UI"/>
                  <a:ea typeface="+mn-ea"/>
                  <a:cs typeface="+mn-cs"/>
                </a:rPr>
                <a:t>Test Strategy</a:t>
              </a:r>
            </a:p>
          </p:txBody>
        </p:sp>
        <p:grpSp>
          <p:nvGrpSpPr>
            <p:cNvPr id="151" name="Group 150">
              <a:extLst>
                <a:ext uri="{FF2B5EF4-FFF2-40B4-BE49-F238E27FC236}">
                  <a16:creationId xmlns:a16="http://schemas.microsoft.com/office/drawing/2014/main" id="{CA4A12A7-5D3A-4AD6-967A-8F21DE9F6165}"/>
                </a:ext>
              </a:extLst>
            </p:cNvPr>
            <p:cNvGrpSpPr/>
            <p:nvPr/>
          </p:nvGrpSpPr>
          <p:grpSpPr>
            <a:xfrm>
              <a:off x="688458" y="2102322"/>
              <a:ext cx="326112" cy="326112"/>
              <a:chOff x="115497" y="1864737"/>
              <a:chExt cx="461744" cy="461744"/>
            </a:xfrm>
            <a:solidFill>
              <a:schemeClr val="tx2"/>
            </a:solidFill>
          </p:grpSpPr>
          <p:sp>
            <p:nvSpPr>
              <p:cNvPr id="153" name="Freeform: Shape 152">
                <a:extLst>
                  <a:ext uri="{FF2B5EF4-FFF2-40B4-BE49-F238E27FC236}">
                    <a16:creationId xmlns:a16="http://schemas.microsoft.com/office/drawing/2014/main" id="{8F736F36-025A-4B34-AA2C-7FE2BFE0F51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Graphic 77">
                <a:extLst>
                  <a:ext uri="{FF2B5EF4-FFF2-40B4-BE49-F238E27FC236}">
                    <a16:creationId xmlns:a16="http://schemas.microsoft.com/office/drawing/2014/main" id="{6C3A1DFF-0054-4207-ADB6-0ADC3AC98C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cxnSp>
          <p:nvCxnSpPr>
            <p:cNvPr id="152" name="Straight Connector 151">
              <a:extLst>
                <a:ext uri="{FF2B5EF4-FFF2-40B4-BE49-F238E27FC236}">
                  <a16:creationId xmlns:a16="http://schemas.microsoft.com/office/drawing/2014/main" id="{5A2AFC71-1A69-4731-B680-0DEA535E170C}"/>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55" name="Group 154">
            <a:extLst>
              <a:ext uri="{FF2B5EF4-FFF2-40B4-BE49-F238E27FC236}">
                <a16:creationId xmlns:a16="http://schemas.microsoft.com/office/drawing/2014/main" id="{7B1E23E1-F82D-462E-B789-FEEA9EC280DF}"/>
              </a:ext>
            </a:extLst>
          </p:cNvPr>
          <p:cNvGrpSpPr/>
          <p:nvPr/>
        </p:nvGrpSpPr>
        <p:grpSpPr>
          <a:xfrm>
            <a:off x="392788" y="2859897"/>
            <a:ext cx="5664073" cy="522386"/>
            <a:chOff x="457200" y="2004185"/>
            <a:chExt cx="5664073" cy="522386"/>
          </a:xfrm>
        </p:grpSpPr>
        <p:sp>
          <p:nvSpPr>
            <p:cNvPr id="156" name="Rectangle 155">
              <a:extLst>
                <a:ext uri="{FF2B5EF4-FFF2-40B4-BE49-F238E27FC236}">
                  <a16:creationId xmlns:a16="http://schemas.microsoft.com/office/drawing/2014/main" id="{EFD663BF-EFCB-4A9E-BB5B-1D007524E576}"/>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Segoe UI"/>
                  <a:ea typeface="+mn-ea"/>
                  <a:cs typeface="+mn-cs"/>
                </a:rPr>
                <a:t>Build Plan</a:t>
              </a:r>
            </a:p>
          </p:txBody>
        </p:sp>
        <p:grpSp>
          <p:nvGrpSpPr>
            <p:cNvPr id="157" name="Group 156">
              <a:extLst>
                <a:ext uri="{FF2B5EF4-FFF2-40B4-BE49-F238E27FC236}">
                  <a16:creationId xmlns:a16="http://schemas.microsoft.com/office/drawing/2014/main" id="{978D5BBB-8277-4B8B-99A3-FD61BA773912}"/>
                </a:ext>
              </a:extLst>
            </p:cNvPr>
            <p:cNvGrpSpPr/>
            <p:nvPr/>
          </p:nvGrpSpPr>
          <p:grpSpPr>
            <a:xfrm>
              <a:off x="688458" y="2102322"/>
              <a:ext cx="326112" cy="326112"/>
              <a:chOff x="115497" y="1864737"/>
              <a:chExt cx="461744" cy="461744"/>
            </a:xfrm>
            <a:solidFill>
              <a:schemeClr val="tx2"/>
            </a:solidFill>
          </p:grpSpPr>
          <p:sp>
            <p:nvSpPr>
              <p:cNvPr id="159" name="Freeform: Shape 158">
                <a:extLst>
                  <a:ext uri="{FF2B5EF4-FFF2-40B4-BE49-F238E27FC236}">
                    <a16:creationId xmlns:a16="http://schemas.microsoft.com/office/drawing/2014/main" id="{945829E9-086C-4DC3-9FF7-1683478A34B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0" name="Graphic 77">
                <a:extLst>
                  <a:ext uri="{FF2B5EF4-FFF2-40B4-BE49-F238E27FC236}">
                    <a16:creationId xmlns:a16="http://schemas.microsoft.com/office/drawing/2014/main" id="{CAA2E00E-25FE-4A57-8C87-528FADF9FCF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cxnSp>
          <p:nvCxnSpPr>
            <p:cNvPr id="158" name="Straight Connector 157">
              <a:extLst>
                <a:ext uri="{FF2B5EF4-FFF2-40B4-BE49-F238E27FC236}">
                  <a16:creationId xmlns:a16="http://schemas.microsoft.com/office/drawing/2014/main" id="{5ADF1358-BC7E-4E5F-BC35-4321D9BC1AD6}"/>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spTree>
    <p:extLst>
      <p:ext uri="{BB962C8B-B14F-4D97-AF65-F5344CB8AC3E}">
        <p14:creationId xmlns:p14="http://schemas.microsoft.com/office/powerpoint/2010/main" val="292712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dirty="0"/>
              <a:t>General Strategy</a:t>
            </a:r>
          </a:p>
        </p:txBody>
      </p:sp>
      <p:sp>
        <p:nvSpPr>
          <p:cNvPr id="6" name="Content Placeholder 5">
            <a:extLst>
              <a:ext uri="{FF2B5EF4-FFF2-40B4-BE49-F238E27FC236}">
                <a16:creationId xmlns:a16="http://schemas.microsoft.com/office/drawing/2014/main" id="{8CB69E30-B753-4C91-9DAA-18D60BA70791}"/>
              </a:ext>
            </a:extLst>
          </p:cNvPr>
          <p:cNvSpPr>
            <a:spLocks noGrp="1"/>
          </p:cNvSpPr>
          <p:nvPr>
            <p:ph sz="quarter" idx="10"/>
          </p:nvPr>
        </p:nvSpPr>
        <p:spPr>
          <a:xfrm>
            <a:off x="588263" y="1838324"/>
            <a:ext cx="11018520" cy="1046440"/>
          </a:xfrm>
        </p:spPr>
        <p:txBody>
          <a:bodyPr/>
          <a:lstStyle/>
          <a:p>
            <a:r>
              <a:rPr lang="en-US" sz="2000" dirty="0">
                <a:solidFill>
                  <a:schemeClr val="tx1"/>
                </a:solidFill>
                <a:highlight>
                  <a:srgbClr val="FFFF00"/>
                </a:highlight>
              </a:rPr>
              <a:t>Add the overall ALM strategy diagram</a:t>
            </a:r>
          </a:p>
          <a:p>
            <a:r>
              <a:rPr lang="en-US" sz="2000" dirty="0">
                <a:solidFill>
                  <a:schemeClr val="tx1"/>
                </a:solidFill>
                <a:highlight>
                  <a:srgbClr val="FFFF00"/>
                </a:highlight>
              </a:rPr>
              <a:t>Add the handover plan from Partner to Customer, when Partner is dis-engaged from the Project</a:t>
            </a:r>
          </a:p>
          <a:p>
            <a:endParaRPr lang="de-DE" dirty="0"/>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a:xfrm>
            <a:off x="588263" y="1189038"/>
            <a:ext cx="11018520" cy="307777"/>
          </a:xfrm>
        </p:spPr>
        <p:txBody>
          <a:bodyPr/>
          <a:lstStyle/>
          <a:p>
            <a:r>
              <a:rPr lang="en-US" dirty="0"/>
              <a:t>Describe your overall ALM strategy</a:t>
            </a:r>
          </a:p>
        </p:txBody>
      </p:sp>
    </p:spTree>
    <p:extLst>
      <p:ext uri="{BB962C8B-B14F-4D97-AF65-F5344CB8AC3E}">
        <p14:creationId xmlns:p14="http://schemas.microsoft.com/office/powerpoint/2010/main" val="87163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dirty="0"/>
              <a:t>Environment Details</a:t>
            </a:r>
          </a:p>
        </p:txBody>
      </p:sp>
      <p:sp>
        <p:nvSpPr>
          <p:cNvPr id="6" name="Content Placeholder 5">
            <a:extLst>
              <a:ext uri="{FF2B5EF4-FFF2-40B4-BE49-F238E27FC236}">
                <a16:creationId xmlns:a16="http://schemas.microsoft.com/office/drawing/2014/main" id="{8CB69E30-B753-4C91-9DAA-18D60BA70791}"/>
              </a:ext>
            </a:extLst>
          </p:cNvPr>
          <p:cNvSpPr>
            <a:spLocks noGrp="1"/>
          </p:cNvSpPr>
          <p:nvPr>
            <p:ph sz="quarter" idx="10"/>
          </p:nvPr>
        </p:nvSpPr>
        <p:spPr>
          <a:xfrm>
            <a:off x="588263" y="1838324"/>
            <a:ext cx="11018520" cy="677108"/>
          </a:xfrm>
        </p:spPr>
        <p:txBody>
          <a:bodyPr/>
          <a:lstStyle/>
          <a:p>
            <a:r>
              <a:rPr lang="en-US" sz="2000" dirty="0">
                <a:solidFill>
                  <a:schemeClr val="tx1"/>
                </a:solidFill>
                <a:highlight>
                  <a:srgbClr val="FFFF00"/>
                </a:highlight>
              </a:rPr>
              <a:t>List environments/instances, topology and their purpose</a:t>
            </a:r>
          </a:p>
          <a:p>
            <a:r>
              <a:rPr lang="en-US" sz="2000" dirty="0">
                <a:solidFill>
                  <a:schemeClr val="tx1"/>
                </a:solidFill>
                <a:highlight>
                  <a:srgbClr val="FFFF00"/>
                </a:highlight>
              </a:rPr>
              <a:t>For CE, note how storage capacity is being planned for</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a:xfrm>
            <a:off x="588263" y="1189038"/>
            <a:ext cx="11018520" cy="307777"/>
          </a:xfrm>
        </p:spPr>
        <p:txBody>
          <a:bodyPr/>
          <a:lstStyle/>
          <a:p>
            <a:r>
              <a:rPr lang="en-US" dirty="0"/>
              <a:t>Overall environment plan</a:t>
            </a:r>
          </a:p>
        </p:txBody>
      </p:sp>
    </p:spTree>
    <p:extLst>
      <p:ext uri="{BB962C8B-B14F-4D97-AF65-F5344CB8AC3E}">
        <p14:creationId xmlns:p14="http://schemas.microsoft.com/office/powerpoint/2010/main" val="198085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dirty="0"/>
              <a:t>Build plan</a:t>
            </a:r>
          </a:p>
        </p:txBody>
      </p:sp>
      <p:sp>
        <p:nvSpPr>
          <p:cNvPr id="6" name="Content Placeholder 5">
            <a:extLst>
              <a:ext uri="{FF2B5EF4-FFF2-40B4-BE49-F238E27FC236}">
                <a16:creationId xmlns:a16="http://schemas.microsoft.com/office/drawing/2014/main" id="{8CB69E30-B753-4C91-9DAA-18D60BA70791}"/>
              </a:ext>
            </a:extLst>
          </p:cNvPr>
          <p:cNvSpPr>
            <a:spLocks noGrp="1"/>
          </p:cNvSpPr>
          <p:nvPr>
            <p:ph sz="quarter" idx="10"/>
          </p:nvPr>
        </p:nvSpPr>
        <p:spPr>
          <a:xfrm>
            <a:off x="588263" y="1838324"/>
            <a:ext cx="11018520" cy="1415772"/>
          </a:xfrm>
        </p:spPr>
        <p:txBody>
          <a:bodyPr/>
          <a:lstStyle/>
          <a:p>
            <a:pPr marL="342900" indent="-342900">
              <a:buAutoNum type="arabicPeriod"/>
            </a:pPr>
            <a:r>
              <a:rPr lang="en-US" sz="2000" dirty="0">
                <a:solidFill>
                  <a:schemeClr val="tx1"/>
                </a:solidFill>
                <a:highlight>
                  <a:srgbClr val="FFFF00"/>
                </a:highlight>
              </a:rPr>
              <a:t>Share the version control plan for Customizations and F&amp;O ISVs</a:t>
            </a:r>
          </a:p>
          <a:p>
            <a:pPr marL="342900" indent="-342900">
              <a:buFontTx/>
              <a:buAutoNum type="arabicPeriod"/>
            </a:pPr>
            <a:r>
              <a:rPr lang="en-US" sz="2000" dirty="0">
                <a:solidFill>
                  <a:schemeClr val="tx1"/>
                </a:solidFill>
                <a:highlight>
                  <a:srgbClr val="FFFF00"/>
                </a:highlight>
              </a:rPr>
              <a:t>Add the plan how the customization and F&amp;O ISVs ( Model/Packages) will be checked-in</a:t>
            </a:r>
          </a:p>
          <a:p>
            <a:pPr marL="342900" indent="-342900">
              <a:buFontTx/>
              <a:buAutoNum type="arabicPeriod"/>
            </a:pPr>
            <a:r>
              <a:rPr lang="en-US" sz="2000" dirty="0">
                <a:solidFill>
                  <a:schemeClr val="tx1"/>
                </a:solidFill>
                <a:highlight>
                  <a:srgbClr val="FFFF00"/>
                </a:highlight>
              </a:rPr>
              <a:t>Share the plan List down the activities ( Such as code check-in, get latest process)</a:t>
            </a:r>
          </a:p>
          <a:p>
            <a:pPr marL="0" indent="0">
              <a:buNone/>
            </a:pPr>
            <a:endParaRPr lang="en-US" sz="2000" dirty="0">
              <a:solidFill>
                <a:schemeClr val="tx1"/>
              </a:solidFill>
              <a:highlight>
                <a:srgbClr val="FFFF00"/>
              </a:highlight>
            </a:endParaRP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a:xfrm>
            <a:off x="588263" y="1189038"/>
            <a:ext cx="11018520" cy="307777"/>
          </a:xfrm>
        </p:spPr>
        <p:txBody>
          <a:bodyPr/>
          <a:lstStyle/>
          <a:p>
            <a:r>
              <a:rPr lang="en-US" dirty="0"/>
              <a:t>Source control plan and strategy</a:t>
            </a:r>
          </a:p>
        </p:txBody>
      </p:sp>
    </p:spTree>
    <p:extLst>
      <p:ext uri="{BB962C8B-B14F-4D97-AF65-F5344CB8AC3E}">
        <p14:creationId xmlns:p14="http://schemas.microsoft.com/office/powerpoint/2010/main" val="139203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dirty="0"/>
              <a:t>Build plan</a:t>
            </a:r>
          </a:p>
        </p:txBody>
      </p:sp>
      <p:sp>
        <p:nvSpPr>
          <p:cNvPr id="6" name="Content Placeholder 5">
            <a:extLst>
              <a:ext uri="{FF2B5EF4-FFF2-40B4-BE49-F238E27FC236}">
                <a16:creationId xmlns:a16="http://schemas.microsoft.com/office/drawing/2014/main" id="{8CB69E30-B753-4C91-9DAA-18D60BA70791}"/>
              </a:ext>
            </a:extLst>
          </p:cNvPr>
          <p:cNvSpPr>
            <a:spLocks noGrp="1"/>
          </p:cNvSpPr>
          <p:nvPr>
            <p:ph sz="quarter" idx="10"/>
          </p:nvPr>
        </p:nvSpPr>
        <p:spPr>
          <a:xfrm>
            <a:off x="588263" y="1838324"/>
            <a:ext cx="11018520" cy="984885"/>
          </a:xfrm>
        </p:spPr>
        <p:txBody>
          <a:bodyPr/>
          <a:lstStyle/>
          <a:p>
            <a:pPr marL="342900" indent="-342900">
              <a:buAutoNum type="arabicPeriod"/>
            </a:pPr>
            <a:r>
              <a:rPr lang="en-US" sz="2000" dirty="0">
                <a:solidFill>
                  <a:schemeClr val="tx1"/>
                </a:solidFill>
                <a:highlight>
                  <a:srgbClr val="FFFF00"/>
                </a:highlight>
              </a:rPr>
              <a:t>Add a diagram showing the list of branches, purpose of the branches and how code is planned to merge from 1 branch to the other</a:t>
            </a:r>
          </a:p>
          <a:p>
            <a:pPr marL="342900" indent="-342900">
              <a:buAutoNum type="arabicPeriod"/>
            </a:pPr>
            <a:endParaRPr lang="en-US" sz="2000" dirty="0">
              <a:solidFill>
                <a:schemeClr val="tx1"/>
              </a:solidFill>
              <a:highlight>
                <a:srgbClr val="FFFF00"/>
              </a:highlight>
            </a:endParaRP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a:xfrm>
            <a:off x="588263" y="1189038"/>
            <a:ext cx="11018520" cy="307777"/>
          </a:xfrm>
        </p:spPr>
        <p:txBody>
          <a:bodyPr/>
          <a:lstStyle/>
          <a:p>
            <a:r>
              <a:rPr lang="en-US" dirty="0"/>
              <a:t>Source control strategy</a:t>
            </a:r>
          </a:p>
        </p:txBody>
      </p:sp>
    </p:spTree>
    <p:extLst>
      <p:ext uri="{BB962C8B-B14F-4D97-AF65-F5344CB8AC3E}">
        <p14:creationId xmlns:p14="http://schemas.microsoft.com/office/powerpoint/2010/main" val="121020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dirty="0"/>
              <a:t>Build plan</a:t>
            </a:r>
          </a:p>
        </p:txBody>
      </p:sp>
      <p:sp>
        <p:nvSpPr>
          <p:cNvPr id="6" name="Content Placeholder 5">
            <a:extLst>
              <a:ext uri="{FF2B5EF4-FFF2-40B4-BE49-F238E27FC236}">
                <a16:creationId xmlns:a16="http://schemas.microsoft.com/office/drawing/2014/main" id="{8CB69E30-B753-4C91-9DAA-18D60BA70791}"/>
              </a:ext>
            </a:extLst>
          </p:cNvPr>
          <p:cNvSpPr>
            <a:spLocks noGrp="1"/>
          </p:cNvSpPr>
          <p:nvPr>
            <p:ph sz="quarter" idx="10"/>
          </p:nvPr>
        </p:nvSpPr>
        <p:spPr>
          <a:xfrm>
            <a:off x="588263" y="1838324"/>
            <a:ext cx="11018520" cy="1785104"/>
          </a:xfrm>
        </p:spPr>
        <p:txBody>
          <a:bodyPr/>
          <a:lstStyle/>
          <a:p>
            <a:pPr marL="342900" indent="-342900">
              <a:buFontTx/>
              <a:buAutoNum type="arabicPeriod"/>
            </a:pPr>
            <a:r>
              <a:rPr lang="en-US" sz="2000" dirty="0">
                <a:solidFill>
                  <a:schemeClr val="tx1"/>
                </a:solidFill>
                <a:highlight>
                  <a:srgbClr val="FFFF00"/>
                </a:highlight>
              </a:rPr>
              <a:t>Plan to ensure Code reviews, Performance/Design optimized code</a:t>
            </a:r>
          </a:p>
          <a:p>
            <a:pPr marL="342900" indent="-342900">
              <a:buFontTx/>
              <a:buAutoNum type="arabicPeriod"/>
            </a:pPr>
            <a:r>
              <a:rPr lang="en-US" sz="2000" dirty="0">
                <a:solidFill>
                  <a:schemeClr val="tx1"/>
                </a:solidFill>
                <a:highlight>
                  <a:srgbClr val="FFFF00"/>
                </a:highlight>
              </a:rPr>
              <a:t>Share the plan how </a:t>
            </a:r>
            <a:r>
              <a:rPr lang="en-AU" sz="2000" dirty="0">
                <a:solidFill>
                  <a:schemeClr val="tx1"/>
                </a:solidFill>
                <a:highlight>
                  <a:srgbClr val="FFFF00"/>
                </a:highlight>
              </a:rPr>
              <a:t>best practices are followed against the custom source code</a:t>
            </a:r>
            <a:endParaRPr lang="en-US" sz="2000" dirty="0">
              <a:solidFill>
                <a:schemeClr val="tx1"/>
              </a:solidFill>
              <a:highlight>
                <a:srgbClr val="FFFF00"/>
              </a:highlight>
            </a:endParaRPr>
          </a:p>
          <a:p>
            <a:pPr marL="342900" indent="-342900">
              <a:buAutoNum type="arabicPeriod"/>
            </a:pPr>
            <a:r>
              <a:rPr lang="en-US" sz="2000" dirty="0">
                <a:solidFill>
                  <a:schemeClr val="tx1"/>
                </a:solidFill>
                <a:highlight>
                  <a:srgbClr val="FFFF00"/>
                </a:highlight>
              </a:rPr>
              <a:t>How F&amp;O Customization analysis report (CAR) planned to use, share the plan for the resolution</a:t>
            </a:r>
          </a:p>
          <a:p>
            <a:pPr marL="342900" indent="-342900">
              <a:buAutoNum type="arabicPeriod"/>
            </a:pPr>
            <a:r>
              <a:rPr lang="en-US" sz="2000" dirty="0">
                <a:solidFill>
                  <a:schemeClr val="tx1"/>
                </a:solidFill>
                <a:highlight>
                  <a:srgbClr val="FFFF00"/>
                </a:highlight>
              </a:rPr>
              <a:t>Is Solution checker being used for CE? </a:t>
            </a:r>
          </a:p>
          <a:p>
            <a:pPr marL="342900" indent="-342900">
              <a:buAutoNum type="arabicPeriod"/>
            </a:pPr>
            <a:r>
              <a:rPr lang="en-US" sz="2000" dirty="0">
                <a:solidFill>
                  <a:schemeClr val="tx1"/>
                </a:solidFill>
                <a:highlight>
                  <a:srgbClr val="FFFF00"/>
                </a:highlight>
              </a:rPr>
              <a:t>For CE, note how solutions are being segmented and migrated through environments</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a:xfrm>
            <a:off x="588263" y="1189038"/>
            <a:ext cx="11018520" cy="307777"/>
          </a:xfrm>
        </p:spPr>
        <p:txBody>
          <a:bodyPr/>
          <a:lstStyle/>
          <a:p>
            <a:r>
              <a:rPr lang="en-US" dirty="0"/>
              <a:t>High-level plan for ensuring overall code quality</a:t>
            </a:r>
          </a:p>
        </p:txBody>
      </p:sp>
    </p:spTree>
    <p:extLst>
      <p:ext uri="{BB962C8B-B14F-4D97-AF65-F5344CB8AC3E}">
        <p14:creationId xmlns:p14="http://schemas.microsoft.com/office/powerpoint/2010/main" val="295084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dirty="0"/>
              <a:t>Test Strategy</a:t>
            </a:r>
          </a:p>
        </p:txBody>
      </p:sp>
      <p:sp>
        <p:nvSpPr>
          <p:cNvPr id="6" name="Content Placeholder 5">
            <a:extLst>
              <a:ext uri="{FF2B5EF4-FFF2-40B4-BE49-F238E27FC236}">
                <a16:creationId xmlns:a16="http://schemas.microsoft.com/office/drawing/2014/main" id="{8CB69E30-B753-4C91-9DAA-18D60BA70791}"/>
              </a:ext>
            </a:extLst>
          </p:cNvPr>
          <p:cNvSpPr>
            <a:spLocks noGrp="1"/>
          </p:cNvSpPr>
          <p:nvPr>
            <p:ph sz="quarter" idx="10"/>
          </p:nvPr>
        </p:nvSpPr>
        <p:spPr>
          <a:xfrm>
            <a:off x="588263" y="1838324"/>
            <a:ext cx="11018520" cy="1661993"/>
          </a:xfrm>
        </p:spPr>
        <p:txBody>
          <a:bodyPr/>
          <a:lstStyle/>
          <a:p>
            <a:pPr marL="342900" indent="-342900">
              <a:buAutoNum type="arabicPeriod"/>
            </a:pPr>
            <a:r>
              <a:rPr lang="en-US" sz="2000" dirty="0">
                <a:solidFill>
                  <a:schemeClr val="tx1"/>
                </a:solidFill>
                <a:highlight>
                  <a:srgbClr val="FFFF00"/>
                </a:highlight>
                <a:cs typeface="Segoe UI"/>
              </a:rPr>
              <a:t>How are users providing feedback during the testing process?  How often are they testing?  Which environment are they testing in?  Are bugs being logged and tied back to the associated hotfix/deployment for full traceability?</a:t>
            </a:r>
          </a:p>
          <a:p>
            <a:pPr marL="342900" indent="-342900">
              <a:buAutoNum type="arabicPeriod"/>
            </a:pPr>
            <a:r>
              <a:rPr lang="en-US" sz="2000" dirty="0">
                <a:solidFill>
                  <a:schemeClr val="tx1"/>
                </a:solidFill>
                <a:highlight>
                  <a:srgbClr val="FFFF00"/>
                </a:highlight>
                <a:cs typeface="Segoe UI"/>
              </a:rPr>
              <a:t>Is testing being automated?  What tools are being used?</a:t>
            </a:r>
            <a:endParaRPr lang="en-AU" sz="2000" dirty="0">
              <a:solidFill>
                <a:schemeClr val="tx1"/>
              </a:solidFill>
              <a:highlight>
                <a:srgbClr val="FFFF00"/>
              </a:highlight>
              <a:cs typeface="Segoe UI"/>
            </a:endParaRPr>
          </a:p>
          <a:p>
            <a:endParaRPr lang="en-US" sz="2000" dirty="0">
              <a:solidFill>
                <a:schemeClr val="tx1"/>
              </a:solidFill>
              <a:highlight>
                <a:srgbClr val="FFFF00"/>
              </a:highlight>
            </a:endParaRP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a:xfrm>
            <a:off x="588263" y="1189038"/>
            <a:ext cx="11018520" cy="307777"/>
          </a:xfrm>
        </p:spPr>
        <p:txBody>
          <a:bodyPr/>
          <a:lstStyle/>
          <a:p>
            <a:r>
              <a:rPr lang="en-US" dirty="0"/>
              <a:t>Testing Strategy</a:t>
            </a:r>
          </a:p>
        </p:txBody>
      </p:sp>
    </p:spTree>
    <p:extLst>
      <p:ext uri="{BB962C8B-B14F-4D97-AF65-F5344CB8AC3E}">
        <p14:creationId xmlns:p14="http://schemas.microsoft.com/office/powerpoint/2010/main" val="202062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dirty="0"/>
              <a:t>Release/Deploy</a:t>
            </a:r>
          </a:p>
        </p:txBody>
      </p:sp>
      <p:sp>
        <p:nvSpPr>
          <p:cNvPr id="6" name="Content Placeholder 5">
            <a:extLst>
              <a:ext uri="{FF2B5EF4-FFF2-40B4-BE49-F238E27FC236}">
                <a16:creationId xmlns:a16="http://schemas.microsoft.com/office/drawing/2014/main" id="{8CB69E30-B753-4C91-9DAA-18D60BA70791}"/>
              </a:ext>
            </a:extLst>
          </p:cNvPr>
          <p:cNvSpPr>
            <a:spLocks noGrp="1"/>
          </p:cNvSpPr>
          <p:nvPr>
            <p:ph sz="quarter" idx="10"/>
          </p:nvPr>
        </p:nvSpPr>
        <p:spPr>
          <a:xfrm>
            <a:off x="588263" y="1838324"/>
            <a:ext cx="11018520" cy="677108"/>
          </a:xfrm>
        </p:spPr>
        <p:txBody>
          <a:bodyPr/>
          <a:lstStyle/>
          <a:p>
            <a:pPr marL="342900" indent="-342900">
              <a:buAutoNum type="arabicPeriod"/>
            </a:pPr>
            <a:r>
              <a:rPr lang="en-US" sz="2000" dirty="0">
                <a:solidFill>
                  <a:schemeClr val="tx1"/>
                </a:solidFill>
                <a:highlight>
                  <a:srgbClr val="FFFF00"/>
                </a:highlight>
              </a:rPr>
              <a:t>Share the details if automated or manual build planned</a:t>
            </a:r>
          </a:p>
          <a:p>
            <a:pPr marL="342900" indent="-342900">
              <a:buAutoNum type="arabicPeriod"/>
            </a:pPr>
            <a:r>
              <a:rPr lang="en-US" sz="2000" dirty="0">
                <a:solidFill>
                  <a:schemeClr val="tx1"/>
                </a:solidFill>
                <a:highlight>
                  <a:srgbClr val="FFFF00"/>
                </a:highlight>
              </a:rPr>
              <a:t>Plan for build definitions, different variables and build trigger for different branch</a:t>
            </a:r>
            <a:r>
              <a:rPr lang="en-US" sz="2000" dirty="0">
                <a:solidFill>
                  <a:schemeClr val="tx1"/>
                </a:solidFill>
              </a:rPr>
              <a:t> </a:t>
            </a:r>
            <a:endParaRPr lang="en-US" sz="2000" dirty="0">
              <a:solidFill>
                <a:schemeClr val="tx1"/>
              </a:solidFill>
              <a:highlight>
                <a:srgbClr val="FFFF00"/>
              </a:highlight>
            </a:endParaRP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a:xfrm>
            <a:off x="588263" y="1189038"/>
            <a:ext cx="11018520" cy="307777"/>
          </a:xfrm>
        </p:spPr>
        <p:txBody>
          <a:bodyPr/>
          <a:lstStyle/>
          <a:p>
            <a:r>
              <a:rPr lang="en-US" dirty="0"/>
              <a:t>Build strategy and plan for Customization</a:t>
            </a:r>
          </a:p>
        </p:txBody>
      </p:sp>
    </p:spTree>
    <p:extLst>
      <p:ext uri="{BB962C8B-B14F-4D97-AF65-F5344CB8AC3E}">
        <p14:creationId xmlns:p14="http://schemas.microsoft.com/office/powerpoint/2010/main" val="328219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White Template">
  <a:themeElements>
    <a:clrScheme name="Dynamics_NEW_20_Ocean on White">
      <a:dk1>
        <a:srgbClr val="000000"/>
      </a:dk1>
      <a:lt1>
        <a:srgbClr val="FFFFFF"/>
      </a:lt1>
      <a:dk2>
        <a:srgbClr val="0B5569"/>
      </a:dk2>
      <a:lt2>
        <a:srgbClr val="E6E6E6"/>
      </a:lt2>
      <a:accent1>
        <a:srgbClr val="1392B3"/>
      </a:accent1>
      <a:accent2>
        <a:srgbClr val="0B5569"/>
      </a:accent2>
      <a:accent3>
        <a:srgbClr val="4CCBED"/>
      </a:accent3>
      <a:accent4>
        <a:srgbClr val="0078D4"/>
      </a:accent4>
      <a:accent5>
        <a:srgbClr val="243A5E"/>
      </a:accent5>
      <a:accent6>
        <a:srgbClr val="737373"/>
      </a:accent6>
      <a:hlink>
        <a:srgbClr val="1392B3"/>
      </a:hlink>
      <a:folHlink>
        <a:srgbClr val="1392B3"/>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ocean accent.potx" id="{BD6D9AFC-A2AA-415A-9CAE-22491A52C56B}" vid="{928B97AA-EDDF-4A70-ACAA-2396BE69F0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23B1A370DB454895F1017B66A82434" ma:contentTypeVersion="18" ma:contentTypeDescription="Crée un document." ma:contentTypeScope="" ma:versionID="7c9472313940c07e45c4109cb65aad82">
  <xsd:schema xmlns:xsd="http://www.w3.org/2001/XMLSchema" xmlns:xs="http://www.w3.org/2001/XMLSchema" xmlns:p="http://schemas.microsoft.com/office/2006/metadata/properties" xmlns:ns1="http://schemas.microsoft.com/sharepoint/v3" xmlns:ns2="8e793c00-403c-4e2e-9f3f-1f9fce3bba0e" xmlns:ns3="21801293-8b26-4deb-98c0-71fc7c1e1877" xmlns:ns4="230e9df3-be65-4c73-a93b-d1236ebd677e" targetNamespace="http://schemas.microsoft.com/office/2006/metadata/properties" ma:root="true" ma:fieldsID="11597418ad19d186cc7282dbc93663a7" ns1:_="" ns2:_="" ns3:_="" ns4:_="">
    <xsd:import namespace="http://schemas.microsoft.com/sharepoint/v3"/>
    <xsd:import namespace="8e793c00-403c-4e2e-9f3f-1f9fce3bba0e"/>
    <xsd:import namespace="21801293-8b26-4deb-98c0-71fc7c1e187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MediaServiceLocation" minOccurs="0"/>
                <xsd:element ref="ns2:MediaServiceGenerationTime" minOccurs="0"/>
                <xsd:element ref="ns2:MediaServiceEventHashCode" minOccurs="0"/>
                <xsd:element ref="ns2:MediaServiceOCR"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Propriétés de la stratégie de conformité unifiée" ma:hidden="true" ma:internalName="_ip_UnifiedCompliancePolicyProperties">
      <xsd:simpleType>
        <xsd:restriction base="dms:Note"/>
      </xsd:simpleType>
    </xsd:element>
    <xsd:element name="_ip_UnifiedCompliancePolicyUIAction" ma:index="16"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793c00-403c-4e2e-9f3f-1f9fce3bb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lcf76f155ced4ddcb4097134ff3c332f" ma:index="23" nillable="true" ma:taxonomy="true" ma:internalName="lcf76f155ced4ddcb4097134ff3c332f" ma:taxonomyFieldName="MediaServiceImageTags" ma:displayName="Balises d’image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1801293-8b26-4deb-98c0-71fc7c1e1877"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18f9c09-66a8-4419-a52a-65cd19081897}" ma:internalName="TaxCatchAll" ma:showField="CatchAllData" ma:web="21801293-8b26-4deb-98c0-71fc7c1e18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8e793c00-403c-4e2e-9f3f-1f9fce3bba0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CE3BA28-0D06-4786-8925-F458F663DE9F}"/>
</file>

<file path=customXml/itemProps2.xml><?xml version="1.0" encoding="utf-8"?>
<ds:datastoreItem xmlns:ds="http://schemas.openxmlformats.org/officeDocument/2006/customXml" ds:itemID="{FE1882E7-9227-4C06-A2E1-D3F4BF0D38BE}">
  <ds:schemaRefs>
    <ds:schemaRef ds:uri="http://schemas.microsoft.com/sharepoint/v3/contenttype/forms"/>
  </ds:schemaRefs>
</ds:datastoreItem>
</file>

<file path=customXml/itemProps3.xml><?xml version="1.0" encoding="utf-8"?>
<ds:datastoreItem xmlns:ds="http://schemas.openxmlformats.org/officeDocument/2006/customXml" ds:itemID="{807D7729-9157-422A-A322-F886DC74C10E}">
  <ds:schemaRefs>
    <ds:schemaRef ds:uri="http://schemas.microsoft.com/office/2006/documentManagement/types"/>
    <ds:schemaRef ds:uri="http://www.w3.org/XML/1998/namespace"/>
    <ds:schemaRef ds:uri="http://purl.org/dc/elements/1.1/"/>
    <ds:schemaRef ds:uri="http://schemas.microsoft.com/office/infopath/2007/PartnerControls"/>
    <ds:schemaRef ds:uri="http://purl.org/dc/dcmitype/"/>
    <ds:schemaRef ds:uri="21801293-8b26-4deb-98c0-71fc7c1e1877"/>
    <ds:schemaRef ds:uri="http://schemas.openxmlformats.org/package/2006/metadata/core-properties"/>
    <ds:schemaRef ds:uri="http://purl.org/dc/terms/"/>
    <ds:schemaRef ds:uri="8e793c00-403c-4e2e-9f3f-1f9fce3bba0e"/>
    <ds:schemaRef ds:uri="http://schemas.microsoft.com/sharepoint/v3"/>
    <ds:schemaRef ds:uri="http://schemas.microsoft.com/office/2006/metadata/properties"/>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676</Words>
  <Application>Microsoft Office PowerPoint</Application>
  <PresentationFormat>Widescreen</PresentationFormat>
  <Paragraphs>66</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White Template</vt:lpstr>
      <vt:lpstr>FastTrack for Dynamics 365 </vt:lpstr>
      <vt:lpstr>Application Lifecycle Management Workshop Agenda</vt:lpstr>
      <vt:lpstr>General Strategy</vt:lpstr>
      <vt:lpstr>Environment Details</vt:lpstr>
      <vt:lpstr>Build plan</vt:lpstr>
      <vt:lpstr>Build plan</vt:lpstr>
      <vt:lpstr>Build plan</vt:lpstr>
      <vt:lpstr>Test Strategy</vt:lpstr>
      <vt:lpstr>Release/Deploy</vt:lpstr>
      <vt:lpstr>Release/Deploy</vt:lpstr>
      <vt:lpstr>Post-implementation</vt:lpstr>
      <vt:lpstr>Q&amp;A</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FastTrack for Microsoft Dynamics 365 for Customer Engagement</dc:title>
  <dc:creator>Pedro Sacramento</dc:creator>
  <cp:lastModifiedBy>Timo Gossen</cp:lastModifiedBy>
  <cp:revision>3</cp:revision>
  <dcterms:created xsi:type="dcterms:W3CDTF">2019-03-30T00:28:33Z</dcterms:created>
  <dcterms:modified xsi:type="dcterms:W3CDTF">2021-10-26T22:28:24Z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0x0101003C23B1A370DB454895F1017B66A82434</vt:lpwstr>
  </property>
  <property fmtid="{D5CDD505-2E9C-101B-9397-08002B2CF9AE}" pid="3" name="AuthorIds_UIVersion_512">
    <vt:lpwstr>68</vt:lpwstr>
  </property>
  <property fmtid="{D5CDD505-2E9C-101B-9397-08002B2CF9AE}" pid="4" name="MediaServiceImageTags">
    <vt:lpwstr/>
  </property>
</Properties>
</file>