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8" r:id="rId5"/>
  </p:sldMasterIdLst>
  <p:notesMasterIdLst>
    <p:notesMasterId r:id="rId35"/>
  </p:notesMasterIdLst>
  <p:sldIdLst>
    <p:sldId id="10236" r:id="rId6"/>
    <p:sldId id="10237" r:id="rId7"/>
    <p:sldId id="10239" r:id="rId8"/>
    <p:sldId id="10269" r:id="rId9"/>
    <p:sldId id="10270" r:id="rId10"/>
    <p:sldId id="10242" r:id="rId11"/>
    <p:sldId id="10243" r:id="rId12"/>
    <p:sldId id="10244" r:id="rId13"/>
    <p:sldId id="10246" r:id="rId14"/>
    <p:sldId id="10279" r:id="rId15"/>
    <p:sldId id="10252" r:id="rId16"/>
    <p:sldId id="10254" r:id="rId17"/>
    <p:sldId id="10253" r:id="rId18"/>
    <p:sldId id="10250" r:id="rId19"/>
    <p:sldId id="10277" r:id="rId20"/>
    <p:sldId id="10278" r:id="rId21"/>
    <p:sldId id="10255" r:id="rId22"/>
    <p:sldId id="10273" r:id="rId23"/>
    <p:sldId id="10272" r:id="rId24"/>
    <p:sldId id="10262" r:id="rId25"/>
    <p:sldId id="10259" r:id="rId26"/>
    <p:sldId id="10256" r:id="rId27"/>
    <p:sldId id="10260" r:id="rId28"/>
    <p:sldId id="10263" r:id="rId29"/>
    <p:sldId id="10274" r:id="rId30"/>
    <p:sldId id="10264" r:id="rId31"/>
    <p:sldId id="10265" r:id="rId32"/>
    <p:sldId id="10266" r:id="rId33"/>
    <p:sldId id="1026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03EB81F-3376-409E-8560-88A329312EE6}">
          <p14:sldIdLst>
            <p14:sldId id="10236"/>
            <p14:sldId id="10237"/>
          </p14:sldIdLst>
        </p14:section>
        <p14:section name="Cutover Vision &amp; Strategy" id="{FEBCD700-8E91-4732-A021-42EED2A0E6AA}">
          <p14:sldIdLst>
            <p14:sldId id="10239"/>
            <p14:sldId id="10269"/>
            <p14:sldId id="10270"/>
            <p14:sldId id="10242"/>
          </p14:sldIdLst>
        </p14:section>
        <p14:section name="Cutover Project Plan" id="{76187088-2637-459B-8E3F-5ADF00A24DFA}">
          <p14:sldIdLst>
            <p14:sldId id="10243"/>
            <p14:sldId id="10244"/>
            <p14:sldId id="10246"/>
            <p14:sldId id="10279"/>
            <p14:sldId id="10252"/>
            <p14:sldId id="10254"/>
            <p14:sldId id="10253"/>
            <p14:sldId id="10250"/>
            <p14:sldId id="10277"/>
            <p14:sldId id="10278"/>
          </p14:sldIdLst>
        </p14:section>
        <p14:section name="Go-Live Cutover Plan" id="{626FAEF7-B6A2-4FCB-84D2-1620DA208EE5}">
          <p14:sldIdLst>
            <p14:sldId id="10255"/>
            <p14:sldId id="10273"/>
            <p14:sldId id="10272"/>
            <p14:sldId id="10262"/>
            <p14:sldId id="10259"/>
            <p14:sldId id="10256"/>
            <p14:sldId id="10260"/>
          </p14:sldIdLst>
        </p14:section>
        <p14:section name="Post Go-Live" id="{D8C88B9C-8D3B-4770-84C8-A4B3F8A48E2B}">
          <p14:sldIdLst>
            <p14:sldId id="10263"/>
            <p14:sldId id="10274"/>
          </p14:sldIdLst>
        </p14:section>
        <p14:section name="Q/A &amp; Next Steps" id="{2477AA17-C92D-481C-A2C8-21BCF7D6D484}">
          <p14:sldIdLst>
            <p14:sldId id="10264"/>
            <p14:sldId id="10265"/>
            <p14:sldId id="10266"/>
            <p14:sldId id="1026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C50030E-293F-4A85-B9C4-6698A0F89CA0}" name="Julie Neiley" initials="JN" userId="S::juneiley@microsoft.com::af98ba14-8982-42eb-8fbe-118df68fa5ec" providerId="AD"/>
  <p188:author id="{74152228-7FBF-58CA-5FA8-EA72F68ED070}" name="João Pedro Almeida (JP)" initials="J(" userId="S::jalme@microsoft.com::ef4a9cea-9180-44be-901d-7e0fbbcd53f8" providerId="AD"/>
  <p188:author id="{5243A85C-8140-FD2E-C764-010E49B71582}" name="Gonçalo Antunes" initials="GA" userId="S::goantu@microsoft.com::076e30f1-cafc-4261-83f0-b6638a93ddf7" providerId="AD"/>
  <p188:author id="{19436A71-6289-DAC3-5935-2D0ED3A1B624}" name="Paul Langowski" initials="PL" userId="S::palangow@microsoft.com::1463dfd8-a46d-4816-b6fe-784616dadbf9" providerId="AD"/>
  <p188:author id="{57E0A2A4-5434-4E7D-8F7E-22FCD266A2B6}" name="Reed Wolfe" initials="RW" userId="S::reedw@microsoft.com::d05f6079-100b-4fbc-abf2-3407048ef9c5" providerId="AD"/>
  <p188:author id="{AECF01A5-678B-F48C-9E38-1EF3A54393EA}" name="Swamy Narayana" initials="SN" userId="S::swamynar@microsoft.com::1d20bf48-50b9-4dfa-bf66-823894223af0" providerId="AD"/>
  <p188:author id="{3BADD2CC-F79E-2CDC-73A6-3D85CC1D2B63}" name="Jason Kim" initials="JK" userId="S::jasonki@microsoft.com::05f6e2f3-7d89-4eb8-8c84-c69fcf18ff70" providerId="AD"/>
  <p188:author id="{3B13E3D8-4B68-4B49-DA7A-E657C3345403}" name="Jeff Luo" initials="JL" userId="S::jeluo@microsoft.com::009cd7e6-bc12-43d9-b3a2-b0f7de71f70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ulie Neiley" initials="JN" lastIdx="7" clrIdx="0">
    <p:extLst>
      <p:ext uri="{19B8F6BF-5375-455C-9EA6-DF929625EA0E}">
        <p15:presenceInfo xmlns:p15="http://schemas.microsoft.com/office/powerpoint/2012/main" userId="S::juneiley@microsoft.com::af98ba14-8982-42eb-8fbe-118df68fa5ec" providerId="AD"/>
      </p:ext>
    </p:extLst>
  </p:cmAuthor>
  <p:cmAuthor id="2" name="Swamy Narayana" initials="SN" lastIdx="5" clrIdx="1">
    <p:extLst>
      <p:ext uri="{19B8F6BF-5375-455C-9EA6-DF929625EA0E}">
        <p15:presenceInfo xmlns:p15="http://schemas.microsoft.com/office/powerpoint/2012/main" userId="S::swamynar@microsoft.com::1d20bf48-50b9-4dfa-bf66-823894223af0" providerId="AD"/>
      </p:ext>
    </p:extLst>
  </p:cmAuthor>
  <p:cmAuthor id="3" name="Paul Langowski" initials="PL" lastIdx="2" clrIdx="2">
    <p:extLst>
      <p:ext uri="{19B8F6BF-5375-455C-9EA6-DF929625EA0E}">
        <p15:presenceInfo xmlns:p15="http://schemas.microsoft.com/office/powerpoint/2012/main" userId="S::palangow@microsoft.com::1463dfd8-a46d-4816-b6fe-784616dadbf9" providerId="AD"/>
      </p:ext>
    </p:extLst>
  </p:cmAuthor>
  <p:cmAuthor id="4" name="Jason Kim" initials="JK" lastIdx="4" clrIdx="3">
    <p:extLst>
      <p:ext uri="{19B8F6BF-5375-455C-9EA6-DF929625EA0E}">
        <p15:presenceInfo xmlns:p15="http://schemas.microsoft.com/office/powerpoint/2012/main" userId="S::jasonki@microsoft.com::05f6e2f3-7d89-4eb8-8c84-c69fcf18ff70" providerId="AD"/>
      </p:ext>
    </p:extLst>
  </p:cmAuthor>
  <p:cmAuthor id="5" name="João Pedro Almeida (JP)" initials="J(" lastIdx="2" clrIdx="4">
    <p:extLst>
      <p:ext uri="{19B8F6BF-5375-455C-9EA6-DF929625EA0E}">
        <p15:presenceInfo xmlns:p15="http://schemas.microsoft.com/office/powerpoint/2012/main" userId="S::jalme@microsoft.com::ef4a9cea-9180-44be-901d-7e0fbbcd53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E7CF"/>
    <a:srgbClr val="3D3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510" autoAdjust="0"/>
  </p:normalViewPr>
  <p:slideViewPr>
    <p:cSldViewPr snapToGrid="0">
      <p:cViewPr varScale="1">
        <p:scale>
          <a:sx n="45" d="100"/>
          <a:sy n="45" d="100"/>
        </p:scale>
        <p:origin x="1461" y="33"/>
      </p:cViewPr>
      <p:guideLst/>
    </p:cSldViewPr>
  </p:slideViewPr>
  <p:notesTextViewPr>
    <p:cViewPr>
      <p:scale>
        <a:sx n="1" d="1"/>
        <a:sy n="1" d="1"/>
      </p:scale>
      <p:origin x="0" y="-27"/>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ed Wolfe" userId="S::reedw@microsoft.com::d05f6079-100b-4fbc-abf2-3407048ef9c5" providerId="AD" clId="Web-{1501CCC5-C141-04CE-22F8-8B344E26168B}"/>
    <pc:docChg chg="modSld">
      <pc:chgData name="Reed Wolfe" userId="S::reedw@microsoft.com::d05f6079-100b-4fbc-abf2-3407048ef9c5" providerId="AD" clId="Web-{1501CCC5-C141-04CE-22F8-8B344E26168B}" dt="2021-04-16T12:05:47.959" v="0" actId="20577"/>
      <pc:docMkLst>
        <pc:docMk/>
      </pc:docMkLst>
      <pc:sldChg chg="modSp">
        <pc:chgData name="Reed Wolfe" userId="S::reedw@microsoft.com::d05f6079-100b-4fbc-abf2-3407048ef9c5" providerId="AD" clId="Web-{1501CCC5-C141-04CE-22F8-8B344E26168B}" dt="2021-04-16T12:05:47.959" v="0" actId="20577"/>
        <pc:sldMkLst>
          <pc:docMk/>
          <pc:sldMk cId="139362916" sldId="10237"/>
        </pc:sldMkLst>
        <pc:spChg chg="mod">
          <ac:chgData name="Reed Wolfe" userId="S::reedw@microsoft.com::d05f6079-100b-4fbc-abf2-3407048ef9c5" providerId="AD" clId="Web-{1501CCC5-C141-04CE-22F8-8B344E26168B}" dt="2021-04-16T12:05:47.959" v="0" actId="20577"/>
          <ac:spMkLst>
            <pc:docMk/>
            <pc:sldMk cId="139362916" sldId="10237"/>
            <ac:spMk id="103" creationId="{58D773B7-673F-419E-B0B9-B5B66FF34DCD}"/>
          </ac:spMkLst>
        </pc:spChg>
      </pc:sldChg>
    </pc:docChg>
  </pc:docChgLst>
  <pc:docChgLst>
    <pc:chgData name="Reed Wolfe" userId="S::reedw@microsoft.com::d05f6079-100b-4fbc-abf2-3407048ef9c5" providerId="AD" clId="Web-{32939FB2-7D32-9916-E72D-29F51FE01DF9}"/>
    <pc:docChg chg="modSld">
      <pc:chgData name="Reed Wolfe" userId="S::reedw@microsoft.com::d05f6079-100b-4fbc-abf2-3407048ef9c5" providerId="AD" clId="Web-{32939FB2-7D32-9916-E72D-29F51FE01DF9}" dt="2021-04-13T14:02:25.423" v="38" actId="20577"/>
      <pc:docMkLst>
        <pc:docMk/>
      </pc:docMkLst>
      <pc:sldChg chg="modSp">
        <pc:chgData name="Reed Wolfe" userId="S::reedw@microsoft.com::d05f6079-100b-4fbc-abf2-3407048ef9c5" providerId="AD" clId="Web-{32939FB2-7D32-9916-E72D-29F51FE01DF9}" dt="2021-04-13T14:02:25.423" v="38" actId="20577"/>
        <pc:sldMkLst>
          <pc:docMk/>
          <pc:sldMk cId="1449414545" sldId="10272"/>
        </pc:sldMkLst>
        <pc:spChg chg="mod">
          <ac:chgData name="Reed Wolfe" userId="S::reedw@microsoft.com::d05f6079-100b-4fbc-abf2-3407048ef9c5" providerId="AD" clId="Web-{32939FB2-7D32-9916-E72D-29F51FE01DF9}" dt="2021-04-13T14:02:25.423" v="38" actId="20577"/>
          <ac:spMkLst>
            <pc:docMk/>
            <pc:sldMk cId="1449414545" sldId="10272"/>
            <ac:spMk id="15" creationId="{BDD64BFD-7ED9-4476-ABC3-6BBAC4A275B2}"/>
          </ac:spMkLst>
        </pc:spChg>
      </pc:sldChg>
    </pc:docChg>
  </pc:docChgLst>
  <pc:docChgLst>
    <pc:chgData name="Reed Wolfe" userId="d05f6079-100b-4fbc-abf2-3407048ef9c5" providerId="ADAL" clId="{E67F18D3-8BF2-4486-BAE9-0BFAB8B4E92C}"/>
    <pc:docChg chg="undo custSel addSld delSld modSld sldOrd modSection">
      <pc:chgData name="Reed Wolfe" userId="d05f6079-100b-4fbc-abf2-3407048ef9c5" providerId="ADAL" clId="{E67F18D3-8BF2-4486-BAE9-0BFAB8B4E92C}" dt="2021-02-13T19:16:04.265" v="1842" actId="13926"/>
      <pc:docMkLst>
        <pc:docMk/>
      </pc:docMkLst>
      <pc:sldChg chg="delSp modSp mod">
        <pc:chgData name="Reed Wolfe" userId="d05f6079-100b-4fbc-abf2-3407048ef9c5" providerId="ADAL" clId="{E67F18D3-8BF2-4486-BAE9-0BFAB8B4E92C}" dt="2021-02-12T15:32:29.637" v="1704" actId="207"/>
        <pc:sldMkLst>
          <pc:docMk/>
          <pc:sldMk cId="139362916" sldId="10237"/>
        </pc:sldMkLst>
        <pc:spChg chg="mod">
          <ac:chgData name="Reed Wolfe" userId="d05f6079-100b-4fbc-abf2-3407048ef9c5" providerId="ADAL" clId="{E67F18D3-8BF2-4486-BAE9-0BFAB8B4E92C}" dt="2021-02-05T13:56:11.480" v="101" actId="20577"/>
          <ac:spMkLst>
            <pc:docMk/>
            <pc:sldMk cId="139362916" sldId="10237"/>
            <ac:spMk id="3" creationId="{C7C77389-C36A-43AD-9CA3-AB689D3F57DD}"/>
          </ac:spMkLst>
        </pc:spChg>
        <pc:spChg chg="del">
          <ac:chgData name="Reed Wolfe" userId="d05f6079-100b-4fbc-abf2-3407048ef9c5" providerId="ADAL" clId="{E67F18D3-8BF2-4486-BAE9-0BFAB8B4E92C}" dt="2021-02-05T13:56:15.850" v="102" actId="478"/>
          <ac:spMkLst>
            <pc:docMk/>
            <pc:sldMk cId="139362916" sldId="10237"/>
            <ac:spMk id="4" creationId="{9087441E-F2BF-4A43-8670-2A18F353D30D}"/>
          </ac:spMkLst>
        </pc:spChg>
        <pc:spChg chg="mod">
          <ac:chgData name="Reed Wolfe" userId="d05f6079-100b-4fbc-abf2-3407048ef9c5" providerId="ADAL" clId="{E67F18D3-8BF2-4486-BAE9-0BFAB8B4E92C}" dt="2021-02-12T15:32:29.637" v="1704" actId="207"/>
          <ac:spMkLst>
            <pc:docMk/>
            <pc:sldMk cId="139362916" sldId="10237"/>
            <ac:spMk id="41" creationId="{177907F9-2172-46A3-AEA0-8DD4122F217B}"/>
          </ac:spMkLst>
        </pc:spChg>
        <pc:spChg chg="mod">
          <ac:chgData name="Reed Wolfe" userId="d05f6079-100b-4fbc-abf2-3407048ef9c5" providerId="ADAL" clId="{E67F18D3-8BF2-4486-BAE9-0BFAB8B4E92C}" dt="2021-02-05T13:55:43.512" v="22" actId="20577"/>
          <ac:spMkLst>
            <pc:docMk/>
            <pc:sldMk cId="139362916" sldId="10237"/>
            <ac:spMk id="55" creationId="{D909AFD3-772D-428E-8735-D3CC0F3F9928}"/>
          </ac:spMkLst>
        </pc:spChg>
        <pc:spChg chg="mod">
          <ac:chgData name="Reed Wolfe" userId="d05f6079-100b-4fbc-abf2-3407048ef9c5" providerId="ADAL" clId="{E67F18D3-8BF2-4486-BAE9-0BFAB8B4E92C}" dt="2021-02-05T13:55:49.290" v="42" actId="20577"/>
          <ac:spMkLst>
            <pc:docMk/>
            <pc:sldMk cId="139362916" sldId="10237"/>
            <ac:spMk id="60" creationId="{1F0B6B51-41D8-4F93-878F-BACE5D1A7680}"/>
          </ac:spMkLst>
        </pc:spChg>
        <pc:spChg chg="mod">
          <ac:chgData name="Reed Wolfe" userId="d05f6079-100b-4fbc-abf2-3407048ef9c5" providerId="ADAL" clId="{E67F18D3-8BF2-4486-BAE9-0BFAB8B4E92C}" dt="2021-02-05T13:55:55.579" v="66" actId="20577"/>
          <ac:spMkLst>
            <pc:docMk/>
            <pc:sldMk cId="139362916" sldId="10237"/>
            <ac:spMk id="65" creationId="{54341627-CD8C-4D9B-8381-28743BCFFBF1}"/>
          </ac:spMkLst>
        </pc:spChg>
        <pc:spChg chg="mod">
          <ac:chgData name="Reed Wolfe" userId="d05f6079-100b-4fbc-abf2-3407048ef9c5" providerId="ADAL" clId="{E67F18D3-8BF2-4486-BAE9-0BFAB8B4E92C}" dt="2021-02-05T13:56:00.856" v="83" actId="20577"/>
          <ac:spMkLst>
            <pc:docMk/>
            <pc:sldMk cId="139362916" sldId="10237"/>
            <ac:spMk id="70" creationId="{1CE81B94-64B5-49BC-8A00-1B321C123F69}"/>
          </ac:spMkLst>
        </pc:spChg>
        <pc:grpChg chg="del">
          <ac:chgData name="Reed Wolfe" userId="d05f6079-100b-4fbc-abf2-3407048ef9c5" providerId="ADAL" clId="{E67F18D3-8BF2-4486-BAE9-0BFAB8B4E92C}" dt="2021-02-05T13:56:16.911" v="103" actId="478"/>
          <ac:grpSpMkLst>
            <pc:docMk/>
            <pc:sldMk cId="139362916" sldId="10237"/>
            <ac:grpSpMk id="79" creationId="{00543721-9F23-4D2C-A13E-D93B984A9FDA}"/>
          </ac:grpSpMkLst>
        </pc:grpChg>
        <pc:grpChg chg="del">
          <ac:chgData name="Reed Wolfe" userId="d05f6079-100b-4fbc-abf2-3407048ef9c5" providerId="ADAL" clId="{E67F18D3-8BF2-4486-BAE9-0BFAB8B4E92C}" dt="2021-02-05T13:56:18.975" v="105" actId="478"/>
          <ac:grpSpMkLst>
            <pc:docMk/>
            <pc:sldMk cId="139362916" sldId="10237"/>
            <ac:grpSpMk id="84" creationId="{95831B84-1C17-4A14-9584-93D7C92B4AC9}"/>
          </ac:grpSpMkLst>
        </pc:grpChg>
        <pc:grpChg chg="del">
          <ac:chgData name="Reed Wolfe" userId="d05f6079-100b-4fbc-abf2-3407048ef9c5" providerId="ADAL" clId="{E67F18D3-8BF2-4486-BAE9-0BFAB8B4E92C}" dt="2021-02-05T13:56:20.832" v="106" actId="478"/>
          <ac:grpSpMkLst>
            <pc:docMk/>
            <pc:sldMk cId="139362916" sldId="10237"/>
            <ac:grpSpMk id="108" creationId="{1968FCB1-4939-4B68-8DC9-516AB0B3F2DD}"/>
          </ac:grpSpMkLst>
        </pc:grpChg>
        <pc:cxnChg chg="del">
          <ac:chgData name="Reed Wolfe" userId="d05f6079-100b-4fbc-abf2-3407048ef9c5" providerId="ADAL" clId="{E67F18D3-8BF2-4486-BAE9-0BFAB8B4E92C}" dt="2021-02-05T13:56:18.254" v="104" actId="478"/>
          <ac:cxnSpMkLst>
            <pc:docMk/>
            <pc:sldMk cId="139362916" sldId="10237"/>
            <ac:cxnSpMk id="53" creationId="{76FF7EC1-B2EB-4DC5-B055-C580BB6B5166}"/>
          </ac:cxnSpMkLst>
        </pc:cxnChg>
        <pc:cxnChg chg="del">
          <ac:chgData name="Reed Wolfe" userId="d05f6079-100b-4fbc-abf2-3407048ef9c5" providerId="ADAL" clId="{E67F18D3-8BF2-4486-BAE9-0BFAB8B4E92C}" dt="2021-02-05T13:56:21.739" v="107" actId="478"/>
          <ac:cxnSpMkLst>
            <pc:docMk/>
            <pc:sldMk cId="139362916" sldId="10237"/>
            <ac:cxnSpMk id="105" creationId="{659FEA74-C3DC-4508-BE4F-3AF4CD4B39B4}"/>
          </ac:cxnSpMkLst>
        </pc:cxnChg>
      </pc:sldChg>
      <pc:sldChg chg="del">
        <pc:chgData name="Reed Wolfe" userId="d05f6079-100b-4fbc-abf2-3407048ef9c5" providerId="ADAL" clId="{E67F18D3-8BF2-4486-BAE9-0BFAB8B4E92C}" dt="2021-02-05T13:56:26.752" v="108" actId="2696"/>
        <pc:sldMkLst>
          <pc:docMk/>
          <pc:sldMk cId="1397819206" sldId="10238"/>
        </pc:sldMkLst>
      </pc:sldChg>
      <pc:sldChg chg="del">
        <pc:chgData name="Reed Wolfe" userId="d05f6079-100b-4fbc-abf2-3407048ef9c5" providerId="ADAL" clId="{E67F18D3-8BF2-4486-BAE9-0BFAB8B4E92C}" dt="2021-02-12T15:11:36.091" v="1496" actId="47"/>
        <pc:sldMkLst>
          <pc:docMk/>
          <pc:sldMk cId="880488153" sldId="10240"/>
        </pc:sldMkLst>
      </pc:sldChg>
      <pc:sldChg chg="addSp delSp modSp del mod ord">
        <pc:chgData name="Reed Wolfe" userId="d05f6079-100b-4fbc-abf2-3407048ef9c5" providerId="ADAL" clId="{E67F18D3-8BF2-4486-BAE9-0BFAB8B4E92C}" dt="2021-02-05T14:15:54.661" v="206" actId="2696"/>
        <pc:sldMkLst>
          <pc:docMk/>
          <pc:sldMk cId="998631707" sldId="10241"/>
        </pc:sldMkLst>
        <pc:spChg chg="mod">
          <ac:chgData name="Reed Wolfe" userId="d05f6079-100b-4fbc-abf2-3407048ef9c5" providerId="ADAL" clId="{E67F18D3-8BF2-4486-BAE9-0BFAB8B4E92C}" dt="2021-02-05T14:14:54.992" v="175" actId="20577"/>
          <ac:spMkLst>
            <pc:docMk/>
            <pc:sldMk cId="998631707" sldId="10241"/>
            <ac:spMk id="2" creationId="{45010FE8-BF09-4146-B084-66CB05B66FD9}"/>
          </ac:spMkLst>
        </pc:spChg>
        <pc:spChg chg="del">
          <ac:chgData name="Reed Wolfe" userId="d05f6079-100b-4fbc-abf2-3407048ef9c5" providerId="ADAL" clId="{E67F18D3-8BF2-4486-BAE9-0BFAB8B4E92C}" dt="2021-02-05T14:15:05.843" v="176" actId="478"/>
          <ac:spMkLst>
            <pc:docMk/>
            <pc:sldMk cId="998631707" sldId="10241"/>
            <ac:spMk id="3" creationId="{8978F231-2651-43F4-BAEE-E6CDD3163D7A}"/>
          </ac:spMkLst>
        </pc:spChg>
        <pc:picChg chg="add del">
          <ac:chgData name="Reed Wolfe" userId="d05f6079-100b-4fbc-abf2-3407048ef9c5" providerId="ADAL" clId="{E67F18D3-8BF2-4486-BAE9-0BFAB8B4E92C}" dt="2021-02-05T14:06:56.376" v="112" actId="22"/>
          <ac:picMkLst>
            <pc:docMk/>
            <pc:sldMk cId="998631707" sldId="10241"/>
            <ac:picMk id="5" creationId="{E1F7637A-39B9-4388-BACD-3C1654591435}"/>
          </ac:picMkLst>
        </pc:picChg>
      </pc:sldChg>
      <pc:sldChg chg="modSp mod addCm delCm">
        <pc:chgData name="Reed Wolfe" userId="d05f6079-100b-4fbc-abf2-3407048ef9c5" providerId="ADAL" clId="{E67F18D3-8BF2-4486-BAE9-0BFAB8B4E92C}" dt="2021-02-12T15:27:35.959" v="1703"/>
        <pc:sldMkLst>
          <pc:docMk/>
          <pc:sldMk cId="2829327191" sldId="10242"/>
        </pc:sldMkLst>
        <pc:spChg chg="mod">
          <ac:chgData name="Reed Wolfe" userId="d05f6079-100b-4fbc-abf2-3407048ef9c5" providerId="ADAL" clId="{E67F18D3-8BF2-4486-BAE9-0BFAB8B4E92C}" dt="2021-02-12T15:27:33.472" v="1702" actId="13926"/>
          <ac:spMkLst>
            <pc:docMk/>
            <pc:sldMk cId="2829327191" sldId="10242"/>
            <ac:spMk id="15" creationId="{BDD64BFD-7ED9-4476-ABC3-6BBAC4A275B2}"/>
          </ac:spMkLst>
        </pc:spChg>
      </pc:sldChg>
      <pc:sldChg chg="modSp mod">
        <pc:chgData name="Reed Wolfe" userId="d05f6079-100b-4fbc-abf2-3407048ef9c5" providerId="ADAL" clId="{E67F18D3-8BF2-4486-BAE9-0BFAB8B4E92C}" dt="2021-02-12T13:59:27.632" v="1061" actId="20577"/>
        <pc:sldMkLst>
          <pc:docMk/>
          <pc:sldMk cId="815975752" sldId="10244"/>
        </pc:sldMkLst>
        <pc:spChg chg="mod">
          <ac:chgData name="Reed Wolfe" userId="d05f6079-100b-4fbc-abf2-3407048ef9c5" providerId="ADAL" clId="{E67F18D3-8BF2-4486-BAE9-0BFAB8B4E92C}" dt="2021-02-12T13:59:27.632" v="1061" actId="20577"/>
          <ac:spMkLst>
            <pc:docMk/>
            <pc:sldMk cId="815975752" sldId="10244"/>
            <ac:spMk id="15" creationId="{BDD64BFD-7ED9-4476-ABC3-6BBAC4A275B2}"/>
          </ac:spMkLst>
        </pc:spChg>
      </pc:sldChg>
      <pc:sldChg chg="del">
        <pc:chgData name="Reed Wolfe" userId="d05f6079-100b-4fbc-abf2-3407048ef9c5" providerId="ADAL" clId="{E67F18D3-8BF2-4486-BAE9-0BFAB8B4E92C}" dt="2021-02-12T15:11:32.628" v="1495" actId="2696"/>
        <pc:sldMkLst>
          <pc:docMk/>
          <pc:sldMk cId="3350771229" sldId="10245"/>
        </pc:sldMkLst>
      </pc:sldChg>
      <pc:sldChg chg="modSp mod">
        <pc:chgData name="Reed Wolfe" userId="d05f6079-100b-4fbc-abf2-3407048ef9c5" providerId="ADAL" clId="{E67F18D3-8BF2-4486-BAE9-0BFAB8B4E92C}" dt="2021-02-05T14:45:42.002" v="387" actId="20577"/>
        <pc:sldMkLst>
          <pc:docMk/>
          <pc:sldMk cId="3071064459" sldId="10246"/>
        </pc:sldMkLst>
        <pc:spChg chg="mod">
          <ac:chgData name="Reed Wolfe" userId="d05f6079-100b-4fbc-abf2-3407048ef9c5" providerId="ADAL" clId="{E67F18D3-8BF2-4486-BAE9-0BFAB8B4E92C}" dt="2021-02-05T14:45:36.876" v="374" actId="20577"/>
          <ac:spMkLst>
            <pc:docMk/>
            <pc:sldMk cId="3071064459" sldId="10246"/>
            <ac:spMk id="33" creationId="{74F07B10-526E-4722-B123-01E96EBAF8EA}"/>
          </ac:spMkLst>
        </pc:spChg>
        <pc:spChg chg="mod">
          <ac:chgData name="Reed Wolfe" userId="d05f6079-100b-4fbc-abf2-3407048ef9c5" providerId="ADAL" clId="{E67F18D3-8BF2-4486-BAE9-0BFAB8B4E92C}" dt="2021-02-05T14:45:42.002" v="387" actId="20577"/>
          <ac:spMkLst>
            <pc:docMk/>
            <pc:sldMk cId="3071064459" sldId="10246"/>
            <ac:spMk id="51" creationId="{53C33CF7-B99C-4242-B068-B1E55EFBB73A}"/>
          </ac:spMkLst>
        </pc:spChg>
      </pc:sldChg>
      <pc:sldChg chg="modSp del mod">
        <pc:chgData name="Reed Wolfe" userId="d05f6079-100b-4fbc-abf2-3407048ef9c5" providerId="ADAL" clId="{E67F18D3-8BF2-4486-BAE9-0BFAB8B4E92C}" dt="2021-02-12T15:11:29.726" v="1494" actId="2696"/>
        <pc:sldMkLst>
          <pc:docMk/>
          <pc:sldMk cId="2324924523" sldId="10247"/>
        </pc:sldMkLst>
        <pc:spChg chg="mod">
          <ac:chgData name="Reed Wolfe" userId="d05f6079-100b-4fbc-abf2-3407048ef9c5" providerId="ADAL" clId="{E67F18D3-8BF2-4486-BAE9-0BFAB8B4E92C}" dt="2021-02-05T14:48:39.962" v="438" actId="20577"/>
          <ac:spMkLst>
            <pc:docMk/>
            <pc:sldMk cId="2324924523" sldId="10247"/>
            <ac:spMk id="37" creationId="{650FE988-BD92-4F91-8200-E8930D29B8E5}"/>
          </ac:spMkLst>
        </pc:spChg>
        <pc:spChg chg="mod">
          <ac:chgData name="Reed Wolfe" userId="d05f6079-100b-4fbc-abf2-3407048ef9c5" providerId="ADAL" clId="{E67F18D3-8BF2-4486-BAE9-0BFAB8B4E92C}" dt="2021-02-05T14:48:20.082" v="400" actId="20577"/>
          <ac:spMkLst>
            <pc:docMk/>
            <pc:sldMk cId="2324924523" sldId="10247"/>
            <ac:spMk id="59" creationId="{E8E1D1E0-8EE3-4A76-82F4-5151A420D75C}"/>
          </ac:spMkLst>
        </pc:spChg>
      </pc:sldChg>
      <pc:sldChg chg="del">
        <pc:chgData name="Reed Wolfe" userId="d05f6079-100b-4fbc-abf2-3407048ef9c5" providerId="ADAL" clId="{E67F18D3-8BF2-4486-BAE9-0BFAB8B4E92C}" dt="2021-02-12T15:11:40.999" v="1498" actId="47"/>
        <pc:sldMkLst>
          <pc:docMk/>
          <pc:sldMk cId="1821988776" sldId="10248"/>
        </pc:sldMkLst>
      </pc:sldChg>
      <pc:sldChg chg="modSp del mod">
        <pc:chgData name="Reed Wolfe" userId="d05f6079-100b-4fbc-abf2-3407048ef9c5" providerId="ADAL" clId="{E67F18D3-8BF2-4486-BAE9-0BFAB8B4E92C}" dt="2021-02-05T14:54:37.832" v="527" actId="2696"/>
        <pc:sldMkLst>
          <pc:docMk/>
          <pc:sldMk cId="2345068032" sldId="10249"/>
        </pc:sldMkLst>
        <pc:spChg chg="mod">
          <ac:chgData name="Reed Wolfe" userId="d05f6079-100b-4fbc-abf2-3407048ef9c5" providerId="ADAL" clId="{E67F18D3-8BF2-4486-BAE9-0BFAB8B4E92C}" dt="2021-02-05T14:50:59.472" v="513" actId="20577"/>
          <ac:spMkLst>
            <pc:docMk/>
            <pc:sldMk cId="2345068032" sldId="10249"/>
            <ac:spMk id="11" creationId="{76583F2C-13BC-4FA8-A9DE-F1F764C38F10}"/>
          </ac:spMkLst>
        </pc:spChg>
      </pc:sldChg>
      <pc:sldChg chg="modSp del mod">
        <pc:chgData name="Reed Wolfe" userId="d05f6079-100b-4fbc-abf2-3407048ef9c5" providerId="ADAL" clId="{E67F18D3-8BF2-4486-BAE9-0BFAB8B4E92C}" dt="2021-02-12T15:11:26.229" v="1493" actId="2696"/>
        <pc:sldMkLst>
          <pc:docMk/>
          <pc:sldMk cId="3149635952" sldId="10251"/>
        </pc:sldMkLst>
        <pc:spChg chg="mod">
          <ac:chgData name="Reed Wolfe" userId="d05f6079-100b-4fbc-abf2-3407048ef9c5" providerId="ADAL" clId="{E67F18D3-8BF2-4486-BAE9-0BFAB8B4E92C}" dt="2021-02-05T14:55:56.371" v="576" actId="20577"/>
          <ac:spMkLst>
            <pc:docMk/>
            <pc:sldMk cId="3149635952" sldId="10251"/>
            <ac:spMk id="37" creationId="{650FE988-BD92-4F91-8200-E8930D29B8E5}"/>
          </ac:spMkLst>
        </pc:spChg>
        <pc:spChg chg="mod">
          <ac:chgData name="Reed Wolfe" userId="d05f6079-100b-4fbc-abf2-3407048ef9c5" providerId="ADAL" clId="{E67F18D3-8BF2-4486-BAE9-0BFAB8B4E92C}" dt="2021-02-05T14:56:00.969" v="589" actId="20577"/>
          <ac:spMkLst>
            <pc:docMk/>
            <pc:sldMk cId="3149635952" sldId="10251"/>
            <ac:spMk id="59" creationId="{E8E1D1E0-8EE3-4A76-82F4-5151A420D75C}"/>
          </ac:spMkLst>
        </pc:spChg>
      </pc:sldChg>
      <pc:sldChg chg="addSp delSp modSp mod">
        <pc:chgData name="Reed Wolfe" userId="d05f6079-100b-4fbc-abf2-3407048ef9c5" providerId="ADAL" clId="{E67F18D3-8BF2-4486-BAE9-0BFAB8B4E92C}" dt="2021-02-12T15:03:25.892" v="1474" actId="14100"/>
        <pc:sldMkLst>
          <pc:docMk/>
          <pc:sldMk cId="4116389003" sldId="10252"/>
        </pc:sldMkLst>
        <pc:spChg chg="mod">
          <ac:chgData name="Reed Wolfe" userId="d05f6079-100b-4fbc-abf2-3407048ef9c5" providerId="ADAL" clId="{E67F18D3-8BF2-4486-BAE9-0BFAB8B4E92C}" dt="2021-02-05T14:58:06.140" v="603" actId="13926"/>
          <ac:spMkLst>
            <pc:docMk/>
            <pc:sldMk cId="4116389003" sldId="10252"/>
            <ac:spMk id="48" creationId="{7E5CB00B-19B5-4FEC-80FF-940E8DAF0250}"/>
          </ac:spMkLst>
        </pc:spChg>
        <pc:spChg chg="mod">
          <ac:chgData name="Reed Wolfe" userId="d05f6079-100b-4fbc-abf2-3407048ef9c5" providerId="ADAL" clId="{E67F18D3-8BF2-4486-BAE9-0BFAB8B4E92C}" dt="2021-02-12T15:01:50.647" v="1406" actId="14100"/>
          <ac:spMkLst>
            <pc:docMk/>
            <pc:sldMk cId="4116389003" sldId="10252"/>
            <ac:spMk id="52" creationId="{56436D73-829E-438E-AE79-D88C49494BCA}"/>
          </ac:spMkLst>
        </pc:spChg>
        <pc:spChg chg="del">
          <ac:chgData name="Reed Wolfe" userId="d05f6079-100b-4fbc-abf2-3407048ef9c5" providerId="ADAL" clId="{E67F18D3-8BF2-4486-BAE9-0BFAB8B4E92C}" dt="2021-02-12T15:00:35.234" v="1374" actId="478"/>
          <ac:spMkLst>
            <pc:docMk/>
            <pc:sldMk cId="4116389003" sldId="10252"/>
            <ac:spMk id="59" creationId="{40EBEB94-9834-4BBF-97B1-656CDC7ADAE5}"/>
          </ac:spMkLst>
        </pc:spChg>
        <pc:spChg chg="add del">
          <ac:chgData name="Reed Wolfe" userId="d05f6079-100b-4fbc-abf2-3407048ef9c5" providerId="ADAL" clId="{E67F18D3-8BF2-4486-BAE9-0BFAB8B4E92C}" dt="2021-02-12T15:00:35.234" v="1374" actId="478"/>
          <ac:spMkLst>
            <pc:docMk/>
            <pc:sldMk cId="4116389003" sldId="10252"/>
            <ac:spMk id="60" creationId="{FBE556BD-C124-4A6A-99F0-2BE2C03CCAC8}"/>
          </ac:spMkLst>
        </pc:spChg>
        <pc:spChg chg="mod">
          <ac:chgData name="Reed Wolfe" userId="d05f6079-100b-4fbc-abf2-3407048ef9c5" providerId="ADAL" clId="{E67F18D3-8BF2-4486-BAE9-0BFAB8B4E92C}" dt="2021-02-12T15:03:22.595" v="1473" actId="20577"/>
          <ac:spMkLst>
            <pc:docMk/>
            <pc:sldMk cId="4116389003" sldId="10252"/>
            <ac:spMk id="62" creationId="{114E2F3B-923E-4452-862E-0112691AF3B4}"/>
          </ac:spMkLst>
        </pc:spChg>
        <pc:spChg chg="add del mod">
          <ac:chgData name="Reed Wolfe" userId="d05f6079-100b-4fbc-abf2-3407048ef9c5" providerId="ADAL" clId="{E67F18D3-8BF2-4486-BAE9-0BFAB8B4E92C}" dt="2021-02-12T15:03:25.892" v="1474" actId="14100"/>
          <ac:spMkLst>
            <pc:docMk/>
            <pc:sldMk cId="4116389003" sldId="10252"/>
            <ac:spMk id="66" creationId="{96ADE966-EDDA-4AB8-95B8-7C5BF42B1741}"/>
          </ac:spMkLst>
        </pc:spChg>
        <pc:grpChg chg="del">
          <ac:chgData name="Reed Wolfe" userId="d05f6079-100b-4fbc-abf2-3407048ef9c5" providerId="ADAL" clId="{E67F18D3-8BF2-4486-BAE9-0BFAB8B4E92C}" dt="2021-02-12T15:00:35.234" v="1374" actId="478"/>
          <ac:grpSpMkLst>
            <pc:docMk/>
            <pc:sldMk cId="4116389003" sldId="10252"/>
            <ac:grpSpMk id="36" creationId="{400543B6-BC34-4299-9434-C406643738C2}"/>
          </ac:grpSpMkLst>
        </pc:grpChg>
        <pc:grpChg chg="add del">
          <ac:chgData name="Reed Wolfe" userId="d05f6079-100b-4fbc-abf2-3407048ef9c5" providerId="ADAL" clId="{E67F18D3-8BF2-4486-BAE9-0BFAB8B4E92C}" dt="2021-02-12T15:00:35.234" v="1374" actId="478"/>
          <ac:grpSpMkLst>
            <pc:docMk/>
            <pc:sldMk cId="4116389003" sldId="10252"/>
            <ac:grpSpMk id="41" creationId="{53E51435-1702-4A8C-B241-7759D9397E40}"/>
          </ac:grpSpMkLst>
        </pc:grpChg>
        <pc:grpChg chg="mod">
          <ac:chgData name="Reed Wolfe" userId="d05f6079-100b-4fbc-abf2-3407048ef9c5" providerId="ADAL" clId="{E67F18D3-8BF2-4486-BAE9-0BFAB8B4E92C}" dt="2021-02-12T15:01:33.720" v="1398" actId="1076"/>
          <ac:grpSpMkLst>
            <pc:docMk/>
            <pc:sldMk cId="4116389003" sldId="10252"/>
            <ac:grpSpMk id="47" creationId="{4F86ACE5-F663-4109-A82D-4E928919B334}"/>
          </ac:grpSpMkLst>
        </pc:grpChg>
        <pc:grpChg chg="add del mod">
          <ac:chgData name="Reed Wolfe" userId="d05f6079-100b-4fbc-abf2-3407048ef9c5" providerId="ADAL" clId="{E67F18D3-8BF2-4486-BAE9-0BFAB8B4E92C}" dt="2021-02-12T15:01:08.439" v="1379" actId="1076"/>
          <ac:grpSpMkLst>
            <pc:docMk/>
            <pc:sldMk cId="4116389003" sldId="10252"/>
            <ac:grpSpMk id="61" creationId="{19150DA2-B8DD-4522-AF8E-0176F647C2AF}"/>
          </ac:grpSpMkLst>
        </pc:grpChg>
        <pc:cxnChg chg="del">
          <ac:chgData name="Reed Wolfe" userId="d05f6079-100b-4fbc-abf2-3407048ef9c5" providerId="ADAL" clId="{E67F18D3-8BF2-4486-BAE9-0BFAB8B4E92C}" dt="2021-02-12T15:00:35.234" v="1374" actId="478"/>
          <ac:cxnSpMkLst>
            <pc:docMk/>
            <pc:sldMk cId="4116389003" sldId="10252"/>
            <ac:cxnSpMk id="32" creationId="{F2C05614-389C-48AD-A023-B2A0E026B0AA}"/>
          </ac:cxnSpMkLst>
        </pc:cxnChg>
        <pc:cxnChg chg="add del">
          <ac:chgData name="Reed Wolfe" userId="d05f6079-100b-4fbc-abf2-3407048ef9c5" providerId="ADAL" clId="{E67F18D3-8BF2-4486-BAE9-0BFAB8B4E92C}" dt="2021-02-12T15:00:35.234" v="1374" actId="478"/>
          <ac:cxnSpMkLst>
            <pc:docMk/>
            <pc:sldMk cId="4116389003" sldId="10252"/>
            <ac:cxnSpMk id="33" creationId="{CF2B8574-B56C-47A5-92D5-326EE0A19AB7}"/>
          </ac:cxnSpMkLst>
        </pc:cxnChg>
        <pc:cxnChg chg="mod">
          <ac:chgData name="Reed Wolfe" userId="d05f6079-100b-4fbc-abf2-3407048ef9c5" providerId="ADAL" clId="{E67F18D3-8BF2-4486-BAE9-0BFAB8B4E92C}" dt="2021-02-12T15:01:45.882" v="1405" actId="1035"/>
          <ac:cxnSpMkLst>
            <pc:docMk/>
            <pc:sldMk cId="4116389003" sldId="10252"/>
            <ac:cxnSpMk id="34" creationId="{699A7D01-100F-4767-A0E0-0F52A5CED2F2}"/>
          </ac:cxnSpMkLst>
        </pc:cxnChg>
      </pc:sldChg>
      <pc:sldChg chg="delSp modSp mod">
        <pc:chgData name="Reed Wolfe" userId="d05f6079-100b-4fbc-abf2-3407048ef9c5" providerId="ADAL" clId="{E67F18D3-8BF2-4486-BAE9-0BFAB8B4E92C}" dt="2021-02-12T15:10:24.116" v="1492" actId="6549"/>
        <pc:sldMkLst>
          <pc:docMk/>
          <pc:sldMk cId="1497213045" sldId="10253"/>
        </pc:sldMkLst>
        <pc:spChg chg="mod">
          <ac:chgData name="Reed Wolfe" userId="d05f6079-100b-4fbc-abf2-3407048ef9c5" providerId="ADAL" clId="{E67F18D3-8BF2-4486-BAE9-0BFAB8B4E92C}" dt="2021-02-12T15:10:24.116" v="1492" actId="6549"/>
          <ac:spMkLst>
            <pc:docMk/>
            <pc:sldMk cId="1497213045" sldId="10253"/>
            <ac:spMk id="2" creationId="{45010FE8-BF09-4146-B084-66CB05B66FD9}"/>
          </ac:spMkLst>
        </pc:spChg>
        <pc:spChg chg="mod">
          <ac:chgData name="Reed Wolfe" userId="d05f6079-100b-4fbc-abf2-3407048ef9c5" providerId="ADAL" clId="{E67F18D3-8BF2-4486-BAE9-0BFAB8B4E92C}" dt="2021-02-05T14:59:06.688" v="644" actId="20577"/>
          <ac:spMkLst>
            <pc:docMk/>
            <pc:sldMk cId="1497213045" sldId="10253"/>
            <ac:spMk id="20" creationId="{9C4A0BF9-E23F-4CFA-BFB9-1923DF03340F}"/>
          </ac:spMkLst>
        </pc:spChg>
        <pc:spChg chg="mod">
          <ac:chgData name="Reed Wolfe" userId="d05f6079-100b-4fbc-abf2-3407048ef9c5" providerId="ADAL" clId="{E67F18D3-8BF2-4486-BAE9-0BFAB8B4E92C}" dt="2021-02-12T15:08:59.189" v="1478" actId="20577"/>
          <ac:spMkLst>
            <pc:docMk/>
            <pc:sldMk cId="1497213045" sldId="10253"/>
            <ac:spMk id="26" creationId="{060B385F-DDAB-4620-9658-189E6CCEF254}"/>
          </ac:spMkLst>
        </pc:spChg>
        <pc:spChg chg="mod">
          <ac:chgData name="Reed Wolfe" userId="d05f6079-100b-4fbc-abf2-3407048ef9c5" providerId="ADAL" clId="{E67F18D3-8BF2-4486-BAE9-0BFAB8B4E92C}" dt="2021-02-12T15:10:07.911" v="1481" actId="14100"/>
          <ac:spMkLst>
            <pc:docMk/>
            <pc:sldMk cId="1497213045" sldId="10253"/>
            <ac:spMk id="46" creationId="{423E3344-0D3E-40C6-A30D-D9146C16FFD2}"/>
          </ac:spMkLst>
        </pc:spChg>
        <pc:spChg chg="del">
          <ac:chgData name="Reed Wolfe" userId="d05f6079-100b-4fbc-abf2-3407048ef9c5" providerId="ADAL" clId="{E67F18D3-8BF2-4486-BAE9-0BFAB8B4E92C}" dt="2021-02-12T15:10:02.842" v="1479" actId="478"/>
          <ac:spMkLst>
            <pc:docMk/>
            <pc:sldMk cId="1497213045" sldId="10253"/>
            <ac:spMk id="47" creationId="{3153E1ED-F3FC-47BC-86FF-ABC256FF54B7}"/>
          </ac:spMkLst>
        </pc:spChg>
        <pc:grpChg chg="del">
          <ac:chgData name="Reed Wolfe" userId="d05f6079-100b-4fbc-abf2-3407048ef9c5" providerId="ADAL" clId="{E67F18D3-8BF2-4486-BAE9-0BFAB8B4E92C}" dt="2021-02-12T15:10:02.842" v="1479" actId="478"/>
          <ac:grpSpMkLst>
            <pc:docMk/>
            <pc:sldMk cId="1497213045" sldId="10253"/>
            <ac:grpSpMk id="25" creationId="{68EA5DDC-E544-4F4D-AB26-DF041AFF16F8}"/>
          </ac:grpSpMkLst>
        </pc:grpChg>
        <pc:cxnChg chg="del">
          <ac:chgData name="Reed Wolfe" userId="d05f6079-100b-4fbc-abf2-3407048ef9c5" providerId="ADAL" clId="{E67F18D3-8BF2-4486-BAE9-0BFAB8B4E92C}" dt="2021-02-12T15:10:02.842" v="1479" actId="478"/>
          <ac:cxnSpMkLst>
            <pc:docMk/>
            <pc:sldMk cId="1497213045" sldId="10253"/>
            <ac:cxnSpMk id="16" creationId="{72837305-2ABA-4EB3-8826-E9F09C5A91A9}"/>
          </ac:cxnSpMkLst>
        </pc:cxnChg>
      </pc:sldChg>
      <pc:sldChg chg="modSp mod">
        <pc:chgData name="Reed Wolfe" userId="d05f6079-100b-4fbc-abf2-3407048ef9c5" providerId="ADAL" clId="{E67F18D3-8BF2-4486-BAE9-0BFAB8B4E92C}" dt="2021-02-12T15:04:43.451" v="1475" actId="20577"/>
        <pc:sldMkLst>
          <pc:docMk/>
          <pc:sldMk cId="546302710" sldId="10254"/>
        </pc:sldMkLst>
        <pc:spChg chg="mod">
          <ac:chgData name="Reed Wolfe" userId="d05f6079-100b-4fbc-abf2-3407048ef9c5" providerId="ADAL" clId="{E67F18D3-8BF2-4486-BAE9-0BFAB8B4E92C}" dt="2021-02-12T15:04:43.451" v="1475" actId="20577"/>
          <ac:spMkLst>
            <pc:docMk/>
            <pc:sldMk cId="546302710" sldId="10254"/>
            <ac:spMk id="55" creationId="{A79F7E72-7EB1-4993-BE4C-E4642358DE7E}"/>
          </ac:spMkLst>
        </pc:spChg>
        <pc:spChg chg="mod">
          <ac:chgData name="Reed Wolfe" userId="d05f6079-100b-4fbc-abf2-3407048ef9c5" providerId="ADAL" clId="{E67F18D3-8BF2-4486-BAE9-0BFAB8B4E92C}" dt="2021-02-05T14:59:35.043" v="701" actId="20577"/>
          <ac:spMkLst>
            <pc:docMk/>
            <pc:sldMk cId="546302710" sldId="10254"/>
            <ac:spMk id="59" creationId="{E8E1D1E0-8EE3-4A76-82F4-5151A420D75C}"/>
          </ac:spMkLst>
        </pc:spChg>
      </pc:sldChg>
      <pc:sldChg chg="addSp delSp mod ord">
        <pc:chgData name="Reed Wolfe" userId="d05f6079-100b-4fbc-abf2-3407048ef9c5" providerId="ADAL" clId="{E67F18D3-8BF2-4486-BAE9-0BFAB8B4E92C}" dt="2021-02-12T15:23:01.947" v="1659"/>
        <pc:sldMkLst>
          <pc:docMk/>
          <pc:sldMk cId="3515992739" sldId="10256"/>
        </pc:sldMkLst>
        <pc:picChg chg="add del">
          <ac:chgData name="Reed Wolfe" userId="d05f6079-100b-4fbc-abf2-3407048ef9c5" providerId="ADAL" clId="{E67F18D3-8BF2-4486-BAE9-0BFAB8B4E92C}" dt="2021-02-05T14:11:38.265" v="114" actId="22"/>
          <ac:picMkLst>
            <pc:docMk/>
            <pc:sldMk cId="3515992739" sldId="10256"/>
            <ac:picMk id="4" creationId="{CD870600-B475-42A2-A4AF-FF06582FE3FA}"/>
          </ac:picMkLst>
        </pc:picChg>
      </pc:sldChg>
      <pc:sldChg chg="del">
        <pc:chgData name="Reed Wolfe" userId="d05f6079-100b-4fbc-abf2-3407048ef9c5" providerId="ADAL" clId="{E67F18D3-8BF2-4486-BAE9-0BFAB8B4E92C}" dt="2021-02-12T15:22:49.247" v="1656" actId="2696"/>
        <pc:sldMkLst>
          <pc:docMk/>
          <pc:sldMk cId="3724942436" sldId="10257"/>
        </pc:sldMkLst>
      </pc:sldChg>
      <pc:sldChg chg="addSp delSp modSp del mod">
        <pc:chgData name="Reed Wolfe" userId="d05f6079-100b-4fbc-abf2-3407048ef9c5" providerId="ADAL" clId="{E67F18D3-8BF2-4486-BAE9-0BFAB8B4E92C}" dt="2021-02-12T15:22:52.236" v="1657" actId="2696"/>
        <pc:sldMkLst>
          <pc:docMk/>
          <pc:sldMk cId="2061923336" sldId="10258"/>
        </pc:sldMkLst>
        <pc:spChg chg="mod">
          <ac:chgData name="Reed Wolfe" userId="d05f6079-100b-4fbc-abf2-3407048ef9c5" providerId="ADAL" clId="{E67F18D3-8BF2-4486-BAE9-0BFAB8B4E92C}" dt="2021-02-05T15:04:23.453" v="917" actId="13926"/>
          <ac:spMkLst>
            <pc:docMk/>
            <pc:sldMk cId="2061923336" sldId="10258"/>
            <ac:spMk id="2" creationId="{45010FE8-BF09-4146-B084-66CB05B66FD9}"/>
          </ac:spMkLst>
        </pc:spChg>
        <pc:spChg chg="mod">
          <ac:chgData name="Reed Wolfe" userId="d05f6079-100b-4fbc-abf2-3407048ef9c5" providerId="ADAL" clId="{E67F18D3-8BF2-4486-BAE9-0BFAB8B4E92C}" dt="2021-02-05T15:03:27.129" v="865" actId="20577"/>
          <ac:spMkLst>
            <pc:docMk/>
            <pc:sldMk cId="2061923336" sldId="10258"/>
            <ac:spMk id="37" creationId="{CE42D0AB-7452-4392-BC3A-2FBF53935176}"/>
          </ac:spMkLst>
        </pc:spChg>
        <pc:spChg chg="mod">
          <ac:chgData name="Reed Wolfe" userId="d05f6079-100b-4fbc-abf2-3407048ef9c5" providerId="ADAL" clId="{E67F18D3-8BF2-4486-BAE9-0BFAB8B4E92C}" dt="2021-02-05T15:03:50.893" v="888" actId="1076"/>
          <ac:spMkLst>
            <pc:docMk/>
            <pc:sldMk cId="2061923336" sldId="10258"/>
            <ac:spMk id="52" creationId="{56436D73-829E-438E-AE79-D88C49494BCA}"/>
          </ac:spMkLst>
        </pc:spChg>
        <pc:spChg chg="mod">
          <ac:chgData name="Reed Wolfe" userId="d05f6079-100b-4fbc-abf2-3407048ef9c5" providerId="ADAL" clId="{E67F18D3-8BF2-4486-BAE9-0BFAB8B4E92C}" dt="2021-02-05T15:03:50.893" v="888" actId="1076"/>
          <ac:spMkLst>
            <pc:docMk/>
            <pc:sldMk cId="2061923336" sldId="10258"/>
            <ac:spMk id="58" creationId="{328DBF5F-9DBF-4AD4-AC18-9352FAC129AD}"/>
          </ac:spMkLst>
        </pc:spChg>
        <pc:spChg chg="mod">
          <ac:chgData name="Reed Wolfe" userId="d05f6079-100b-4fbc-abf2-3407048ef9c5" providerId="ADAL" clId="{E67F18D3-8BF2-4486-BAE9-0BFAB8B4E92C}" dt="2021-02-05T15:03:33.862" v="886" actId="20577"/>
          <ac:spMkLst>
            <pc:docMk/>
            <pc:sldMk cId="2061923336" sldId="10258"/>
            <ac:spMk id="59" creationId="{40EBEB94-9834-4BBF-97B1-656CDC7ADAE5}"/>
          </ac:spMkLst>
        </pc:spChg>
        <pc:spChg chg="del">
          <ac:chgData name="Reed Wolfe" userId="d05f6079-100b-4fbc-abf2-3407048ef9c5" providerId="ADAL" clId="{E67F18D3-8BF2-4486-BAE9-0BFAB8B4E92C}" dt="2021-02-05T15:03:42.687" v="887" actId="478"/>
          <ac:spMkLst>
            <pc:docMk/>
            <pc:sldMk cId="2061923336" sldId="10258"/>
            <ac:spMk id="60" creationId="{FBE556BD-C124-4A6A-99F0-2BE2C03CCAC8}"/>
          </ac:spMkLst>
        </pc:spChg>
        <pc:spChg chg="mod">
          <ac:chgData name="Reed Wolfe" userId="d05f6079-100b-4fbc-abf2-3407048ef9c5" providerId="ADAL" clId="{E67F18D3-8BF2-4486-BAE9-0BFAB8B4E92C}" dt="2021-02-05T15:03:50.893" v="888" actId="1076"/>
          <ac:spMkLst>
            <pc:docMk/>
            <pc:sldMk cId="2061923336" sldId="10258"/>
            <ac:spMk id="66" creationId="{96ADE966-EDDA-4AB8-95B8-7C5BF42B1741}"/>
          </ac:spMkLst>
        </pc:spChg>
        <pc:grpChg chg="del">
          <ac:chgData name="Reed Wolfe" userId="d05f6079-100b-4fbc-abf2-3407048ef9c5" providerId="ADAL" clId="{E67F18D3-8BF2-4486-BAE9-0BFAB8B4E92C}" dt="2021-02-05T15:03:42.687" v="887" actId="478"/>
          <ac:grpSpMkLst>
            <pc:docMk/>
            <pc:sldMk cId="2061923336" sldId="10258"/>
            <ac:grpSpMk id="41" creationId="{53E51435-1702-4A8C-B241-7759D9397E40}"/>
          </ac:grpSpMkLst>
        </pc:grpChg>
        <pc:grpChg chg="mod">
          <ac:chgData name="Reed Wolfe" userId="d05f6079-100b-4fbc-abf2-3407048ef9c5" providerId="ADAL" clId="{E67F18D3-8BF2-4486-BAE9-0BFAB8B4E92C}" dt="2021-02-05T15:03:50.893" v="888" actId="1076"/>
          <ac:grpSpMkLst>
            <pc:docMk/>
            <pc:sldMk cId="2061923336" sldId="10258"/>
            <ac:grpSpMk id="47" creationId="{4F86ACE5-F663-4109-A82D-4E928919B334}"/>
          </ac:grpSpMkLst>
        </pc:grpChg>
        <pc:grpChg chg="mod">
          <ac:chgData name="Reed Wolfe" userId="d05f6079-100b-4fbc-abf2-3407048ef9c5" providerId="ADAL" clId="{E67F18D3-8BF2-4486-BAE9-0BFAB8B4E92C}" dt="2021-02-05T15:03:50.893" v="888" actId="1076"/>
          <ac:grpSpMkLst>
            <pc:docMk/>
            <pc:sldMk cId="2061923336" sldId="10258"/>
            <ac:grpSpMk id="53" creationId="{AB527A31-C35C-4945-AABE-BB4DD9AF735B}"/>
          </ac:grpSpMkLst>
        </pc:grpChg>
        <pc:grpChg chg="mod">
          <ac:chgData name="Reed Wolfe" userId="d05f6079-100b-4fbc-abf2-3407048ef9c5" providerId="ADAL" clId="{E67F18D3-8BF2-4486-BAE9-0BFAB8B4E92C}" dt="2021-02-05T15:03:50.893" v="888" actId="1076"/>
          <ac:grpSpMkLst>
            <pc:docMk/>
            <pc:sldMk cId="2061923336" sldId="10258"/>
            <ac:grpSpMk id="61" creationId="{19150DA2-B8DD-4522-AF8E-0176F647C2AF}"/>
          </ac:grpSpMkLst>
        </pc:grpChg>
        <pc:cxnChg chg="add mod">
          <ac:chgData name="Reed Wolfe" userId="d05f6079-100b-4fbc-abf2-3407048ef9c5" providerId="ADAL" clId="{E67F18D3-8BF2-4486-BAE9-0BFAB8B4E92C}" dt="2021-02-05T15:04:08.533" v="916" actId="1038"/>
          <ac:cxnSpMkLst>
            <pc:docMk/>
            <pc:sldMk cId="2061923336" sldId="10258"/>
            <ac:cxnSpMk id="3" creationId="{EA42B407-8F7A-4588-A85E-59E79392342B}"/>
          </ac:cxnSpMkLst>
        </pc:cxnChg>
        <pc:cxnChg chg="del">
          <ac:chgData name="Reed Wolfe" userId="d05f6079-100b-4fbc-abf2-3407048ef9c5" providerId="ADAL" clId="{E67F18D3-8BF2-4486-BAE9-0BFAB8B4E92C}" dt="2021-02-05T15:03:42.687" v="887" actId="478"/>
          <ac:cxnSpMkLst>
            <pc:docMk/>
            <pc:sldMk cId="2061923336" sldId="10258"/>
            <ac:cxnSpMk id="32" creationId="{F2C05614-389C-48AD-A023-B2A0E026B0AA}"/>
          </ac:cxnSpMkLst>
        </pc:cxnChg>
        <pc:cxnChg chg="del">
          <ac:chgData name="Reed Wolfe" userId="d05f6079-100b-4fbc-abf2-3407048ef9c5" providerId="ADAL" clId="{E67F18D3-8BF2-4486-BAE9-0BFAB8B4E92C}" dt="2021-02-05T15:03:42.687" v="887" actId="478"/>
          <ac:cxnSpMkLst>
            <pc:docMk/>
            <pc:sldMk cId="2061923336" sldId="10258"/>
            <ac:cxnSpMk id="33" creationId="{CF2B8574-B56C-47A5-92D5-326EE0A19AB7}"/>
          </ac:cxnSpMkLst>
        </pc:cxnChg>
        <pc:cxnChg chg="mod">
          <ac:chgData name="Reed Wolfe" userId="d05f6079-100b-4fbc-abf2-3407048ef9c5" providerId="ADAL" clId="{E67F18D3-8BF2-4486-BAE9-0BFAB8B4E92C}" dt="2021-02-05T15:03:50.893" v="888" actId="1076"/>
          <ac:cxnSpMkLst>
            <pc:docMk/>
            <pc:sldMk cId="2061923336" sldId="10258"/>
            <ac:cxnSpMk id="34" creationId="{699A7D01-100F-4767-A0E0-0F52A5CED2F2}"/>
          </ac:cxnSpMkLst>
        </pc:cxnChg>
        <pc:cxnChg chg="mod">
          <ac:chgData name="Reed Wolfe" userId="d05f6079-100b-4fbc-abf2-3407048ef9c5" providerId="ADAL" clId="{E67F18D3-8BF2-4486-BAE9-0BFAB8B4E92C}" dt="2021-02-05T15:03:50.893" v="888" actId="1076"/>
          <ac:cxnSpMkLst>
            <pc:docMk/>
            <pc:sldMk cId="2061923336" sldId="10258"/>
            <ac:cxnSpMk id="35" creationId="{EA85159A-2FB8-48E2-AB17-5A97DB44ED87}"/>
          </ac:cxnSpMkLst>
        </pc:cxnChg>
      </pc:sldChg>
      <pc:sldChg chg="modSp mod">
        <pc:chgData name="Reed Wolfe" userId="d05f6079-100b-4fbc-abf2-3407048ef9c5" providerId="ADAL" clId="{E67F18D3-8BF2-4486-BAE9-0BFAB8B4E92C}" dt="2021-02-05T14:12:47.793" v="151" actId="1035"/>
        <pc:sldMkLst>
          <pc:docMk/>
          <pc:sldMk cId="3023579803" sldId="10259"/>
        </pc:sldMkLst>
        <pc:spChg chg="mod">
          <ac:chgData name="Reed Wolfe" userId="d05f6079-100b-4fbc-abf2-3407048ef9c5" providerId="ADAL" clId="{E67F18D3-8BF2-4486-BAE9-0BFAB8B4E92C}" dt="2021-02-05T14:12:47.793" v="151" actId="1035"/>
          <ac:spMkLst>
            <pc:docMk/>
            <pc:sldMk cId="3023579803" sldId="10259"/>
            <ac:spMk id="17" creationId="{00000000-0000-0000-0000-000000000000}"/>
          </ac:spMkLst>
        </pc:spChg>
      </pc:sldChg>
      <pc:sldChg chg="delSp modSp mod">
        <pc:chgData name="Reed Wolfe" userId="d05f6079-100b-4fbc-abf2-3407048ef9c5" providerId="ADAL" clId="{E67F18D3-8BF2-4486-BAE9-0BFAB8B4E92C}" dt="2021-02-05T15:11:36.362" v="923" actId="20577"/>
        <pc:sldMkLst>
          <pc:docMk/>
          <pc:sldMk cId="2639013215" sldId="10260"/>
        </pc:sldMkLst>
        <pc:spChg chg="mod">
          <ac:chgData name="Reed Wolfe" userId="d05f6079-100b-4fbc-abf2-3407048ef9c5" providerId="ADAL" clId="{E67F18D3-8BF2-4486-BAE9-0BFAB8B4E92C}" dt="2021-02-05T15:11:25.885" v="920" actId="20577"/>
          <ac:spMkLst>
            <pc:docMk/>
            <pc:sldMk cId="2639013215" sldId="10260"/>
            <ac:spMk id="42" creationId="{221C6D26-819F-4A58-A25B-6B980AF63BC6}"/>
          </ac:spMkLst>
        </pc:spChg>
        <pc:spChg chg="mod">
          <ac:chgData name="Reed Wolfe" userId="d05f6079-100b-4fbc-abf2-3407048ef9c5" providerId="ADAL" clId="{E67F18D3-8BF2-4486-BAE9-0BFAB8B4E92C}" dt="2021-02-05T15:11:16.640" v="919" actId="1076"/>
          <ac:spMkLst>
            <pc:docMk/>
            <pc:sldMk cId="2639013215" sldId="10260"/>
            <ac:spMk id="52" creationId="{56436D73-829E-438E-AE79-D88C49494BCA}"/>
          </ac:spMkLst>
        </pc:spChg>
        <pc:spChg chg="mod">
          <ac:chgData name="Reed Wolfe" userId="d05f6079-100b-4fbc-abf2-3407048ef9c5" providerId="ADAL" clId="{E67F18D3-8BF2-4486-BAE9-0BFAB8B4E92C}" dt="2021-02-05T15:11:16.640" v="919" actId="1076"/>
          <ac:spMkLst>
            <pc:docMk/>
            <pc:sldMk cId="2639013215" sldId="10260"/>
            <ac:spMk id="58" creationId="{328DBF5F-9DBF-4AD4-AC18-9352FAC129AD}"/>
          </ac:spMkLst>
        </pc:spChg>
        <pc:spChg chg="del">
          <ac:chgData name="Reed Wolfe" userId="d05f6079-100b-4fbc-abf2-3407048ef9c5" providerId="ADAL" clId="{E67F18D3-8BF2-4486-BAE9-0BFAB8B4E92C}" dt="2021-02-05T15:11:05.569" v="918" actId="478"/>
          <ac:spMkLst>
            <pc:docMk/>
            <pc:sldMk cId="2639013215" sldId="10260"/>
            <ac:spMk id="59" creationId="{40EBEB94-9834-4BBF-97B1-656CDC7ADAE5}"/>
          </ac:spMkLst>
        </pc:spChg>
        <pc:spChg chg="mod">
          <ac:chgData name="Reed Wolfe" userId="d05f6079-100b-4fbc-abf2-3407048ef9c5" providerId="ADAL" clId="{E67F18D3-8BF2-4486-BAE9-0BFAB8B4E92C}" dt="2021-02-05T15:11:16.640" v="919" actId="1076"/>
          <ac:spMkLst>
            <pc:docMk/>
            <pc:sldMk cId="2639013215" sldId="10260"/>
            <ac:spMk id="60" creationId="{FBE556BD-C124-4A6A-99F0-2BE2C03CCAC8}"/>
          </ac:spMkLst>
        </pc:spChg>
        <pc:spChg chg="mod">
          <ac:chgData name="Reed Wolfe" userId="d05f6079-100b-4fbc-abf2-3407048ef9c5" providerId="ADAL" clId="{E67F18D3-8BF2-4486-BAE9-0BFAB8B4E92C}" dt="2021-02-05T15:11:36.362" v="923" actId="20577"/>
          <ac:spMkLst>
            <pc:docMk/>
            <pc:sldMk cId="2639013215" sldId="10260"/>
            <ac:spMk id="62" creationId="{114E2F3B-923E-4452-862E-0112691AF3B4}"/>
          </ac:spMkLst>
        </pc:spChg>
        <pc:spChg chg="mod">
          <ac:chgData name="Reed Wolfe" userId="d05f6079-100b-4fbc-abf2-3407048ef9c5" providerId="ADAL" clId="{E67F18D3-8BF2-4486-BAE9-0BFAB8B4E92C}" dt="2021-02-05T15:11:16.640" v="919" actId="1076"/>
          <ac:spMkLst>
            <pc:docMk/>
            <pc:sldMk cId="2639013215" sldId="10260"/>
            <ac:spMk id="66" creationId="{96ADE966-EDDA-4AB8-95B8-7C5BF42B1741}"/>
          </ac:spMkLst>
        </pc:spChg>
        <pc:grpChg chg="del">
          <ac:chgData name="Reed Wolfe" userId="d05f6079-100b-4fbc-abf2-3407048ef9c5" providerId="ADAL" clId="{E67F18D3-8BF2-4486-BAE9-0BFAB8B4E92C}" dt="2021-02-05T15:11:05.569" v="918" actId="478"/>
          <ac:grpSpMkLst>
            <pc:docMk/>
            <pc:sldMk cId="2639013215" sldId="10260"/>
            <ac:grpSpMk id="36" creationId="{400543B6-BC34-4299-9434-C406643738C2}"/>
          </ac:grpSpMkLst>
        </pc:grpChg>
        <pc:grpChg chg="mod">
          <ac:chgData name="Reed Wolfe" userId="d05f6079-100b-4fbc-abf2-3407048ef9c5" providerId="ADAL" clId="{E67F18D3-8BF2-4486-BAE9-0BFAB8B4E92C}" dt="2021-02-05T15:11:16.640" v="919" actId="1076"/>
          <ac:grpSpMkLst>
            <pc:docMk/>
            <pc:sldMk cId="2639013215" sldId="10260"/>
            <ac:grpSpMk id="41" creationId="{53E51435-1702-4A8C-B241-7759D9397E40}"/>
          </ac:grpSpMkLst>
        </pc:grpChg>
        <pc:grpChg chg="mod">
          <ac:chgData name="Reed Wolfe" userId="d05f6079-100b-4fbc-abf2-3407048ef9c5" providerId="ADAL" clId="{E67F18D3-8BF2-4486-BAE9-0BFAB8B4E92C}" dt="2021-02-05T15:11:16.640" v="919" actId="1076"/>
          <ac:grpSpMkLst>
            <pc:docMk/>
            <pc:sldMk cId="2639013215" sldId="10260"/>
            <ac:grpSpMk id="47" creationId="{4F86ACE5-F663-4109-A82D-4E928919B334}"/>
          </ac:grpSpMkLst>
        </pc:grpChg>
        <pc:grpChg chg="mod">
          <ac:chgData name="Reed Wolfe" userId="d05f6079-100b-4fbc-abf2-3407048ef9c5" providerId="ADAL" clId="{E67F18D3-8BF2-4486-BAE9-0BFAB8B4E92C}" dt="2021-02-05T15:11:16.640" v="919" actId="1076"/>
          <ac:grpSpMkLst>
            <pc:docMk/>
            <pc:sldMk cId="2639013215" sldId="10260"/>
            <ac:grpSpMk id="53" creationId="{AB527A31-C35C-4945-AABE-BB4DD9AF735B}"/>
          </ac:grpSpMkLst>
        </pc:grpChg>
        <pc:grpChg chg="mod">
          <ac:chgData name="Reed Wolfe" userId="d05f6079-100b-4fbc-abf2-3407048ef9c5" providerId="ADAL" clId="{E67F18D3-8BF2-4486-BAE9-0BFAB8B4E92C}" dt="2021-02-05T15:11:16.640" v="919" actId="1076"/>
          <ac:grpSpMkLst>
            <pc:docMk/>
            <pc:sldMk cId="2639013215" sldId="10260"/>
            <ac:grpSpMk id="61" creationId="{19150DA2-B8DD-4522-AF8E-0176F647C2AF}"/>
          </ac:grpSpMkLst>
        </pc:grpChg>
        <pc:cxnChg chg="del">
          <ac:chgData name="Reed Wolfe" userId="d05f6079-100b-4fbc-abf2-3407048ef9c5" providerId="ADAL" clId="{E67F18D3-8BF2-4486-BAE9-0BFAB8B4E92C}" dt="2021-02-05T15:11:05.569" v="918" actId="478"/>
          <ac:cxnSpMkLst>
            <pc:docMk/>
            <pc:sldMk cId="2639013215" sldId="10260"/>
            <ac:cxnSpMk id="32" creationId="{F2C05614-389C-48AD-A023-B2A0E026B0AA}"/>
          </ac:cxnSpMkLst>
        </pc:cxnChg>
        <pc:cxnChg chg="mod">
          <ac:chgData name="Reed Wolfe" userId="d05f6079-100b-4fbc-abf2-3407048ef9c5" providerId="ADAL" clId="{E67F18D3-8BF2-4486-BAE9-0BFAB8B4E92C}" dt="2021-02-05T15:11:16.640" v="919" actId="1076"/>
          <ac:cxnSpMkLst>
            <pc:docMk/>
            <pc:sldMk cId="2639013215" sldId="10260"/>
            <ac:cxnSpMk id="33" creationId="{CF2B8574-B56C-47A5-92D5-326EE0A19AB7}"/>
          </ac:cxnSpMkLst>
        </pc:cxnChg>
        <pc:cxnChg chg="mod">
          <ac:chgData name="Reed Wolfe" userId="d05f6079-100b-4fbc-abf2-3407048ef9c5" providerId="ADAL" clId="{E67F18D3-8BF2-4486-BAE9-0BFAB8B4E92C}" dt="2021-02-05T15:11:16.640" v="919" actId="1076"/>
          <ac:cxnSpMkLst>
            <pc:docMk/>
            <pc:sldMk cId="2639013215" sldId="10260"/>
            <ac:cxnSpMk id="34" creationId="{699A7D01-100F-4767-A0E0-0F52A5CED2F2}"/>
          </ac:cxnSpMkLst>
        </pc:cxnChg>
        <pc:cxnChg chg="mod">
          <ac:chgData name="Reed Wolfe" userId="d05f6079-100b-4fbc-abf2-3407048ef9c5" providerId="ADAL" clId="{E67F18D3-8BF2-4486-BAE9-0BFAB8B4E92C}" dt="2021-02-05T15:11:16.640" v="919" actId="1076"/>
          <ac:cxnSpMkLst>
            <pc:docMk/>
            <pc:sldMk cId="2639013215" sldId="10260"/>
            <ac:cxnSpMk id="35" creationId="{EA85159A-2FB8-48E2-AB17-5A97DB44ED87}"/>
          </ac:cxnSpMkLst>
        </pc:cxnChg>
      </pc:sldChg>
      <pc:sldChg chg="del">
        <pc:chgData name="Reed Wolfe" userId="d05f6079-100b-4fbc-abf2-3407048ef9c5" providerId="ADAL" clId="{E67F18D3-8BF2-4486-BAE9-0BFAB8B4E92C}" dt="2021-02-12T15:24:26.001" v="1662" actId="2696"/>
        <pc:sldMkLst>
          <pc:docMk/>
          <pc:sldMk cId="3786766467" sldId="10261"/>
        </pc:sldMkLst>
      </pc:sldChg>
      <pc:sldChg chg="delSp modSp mod ord">
        <pc:chgData name="Reed Wolfe" userId="d05f6079-100b-4fbc-abf2-3407048ef9c5" providerId="ADAL" clId="{E67F18D3-8BF2-4486-BAE9-0BFAB8B4E92C}" dt="2021-02-12T15:23:57.920" v="1661"/>
        <pc:sldMkLst>
          <pc:docMk/>
          <pc:sldMk cId="682104849" sldId="10262"/>
        </pc:sldMkLst>
        <pc:spChg chg="mod">
          <ac:chgData name="Reed Wolfe" userId="d05f6079-100b-4fbc-abf2-3407048ef9c5" providerId="ADAL" clId="{E67F18D3-8BF2-4486-BAE9-0BFAB8B4E92C}" dt="2021-02-05T15:13:46.739" v="997" actId="14100"/>
          <ac:spMkLst>
            <pc:docMk/>
            <pc:sldMk cId="682104849" sldId="10262"/>
            <ac:spMk id="37" creationId="{CE42D0AB-7452-4392-BC3A-2FBF53935176}"/>
          </ac:spMkLst>
        </pc:spChg>
        <pc:spChg chg="del">
          <ac:chgData name="Reed Wolfe" userId="d05f6079-100b-4fbc-abf2-3407048ef9c5" providerId="ADAL" clId="{E67F18D3-8BF2-4486-BAE9-0BFAB8B4E92C}" dt="2021-02-05T15:13:15.022" v="992" actId="478"/>
          <ac:spMkLst>
            <pc:docMk/>
            <pc:sldMk cId="682104849" sldId="10262"/>
            <ac:spMk id="52" creationId="{56436D73-829E-438E-AE79-D88C49494BCA}"/>
          </ac:spMkLst>
        </pc:spChg>
        <pc:spChg chg="mod">
          <ac:chgData name="Reed Wolfe" userId="d05f6079-100b-4fbc-abf2-3407048ef9c5" providerId="ADAL" clId="{E67F18D3-8BF2-4486-BAE9-0BFAB8B4E92C}" dt="2021-02-05T15:14:31.717" v="1017" actId="20577"/>
          <ac:spMkLst>
            <pc:docMk/>
            <pc:sldMk cId="682104849" sldId="10262"/>
            <ac:spMk id="59" creationId="{40EBEB94-9834-4BBF-97B1-656CDC7ADAE5}"/>
          </ac:spMkLst>
        </pc:spChg>
        <pc:spChg chg="del">
          <ac:chgData name="Reed Wolfe" userId="d05f6079-100b-4fbc-abf2-3407048ef9c5" providerId="ADAL" clId="{E67F18D3-8BF2-4486-BAE9-0BFAB8B4E92C}" dt="2021-02-05T15:13:15.022" v="992" actId="478"/>
          <ac:spMkLst>
            <pc:docMk/>
            <pc:sldMk cId="682104849" sldId="10262"/>
            <ac:spMk id="60" creationId="{FBE556BD-C124-4A6A-99F0-2BE2C03CCAC8}"/>
          </ac:spMkLst>
        </pc:spChg>
        <pc:spChg chg="del">
          <ac:chgData name="Reed Wolfe" userId="d05f6079-100b-4fbc-abf2-3407048ef9c5" providerId="ADAL" clId="{E67F18D3-8BF2-4486-BAE9-0BFAB8B4E92C}" dt="2021-02-05T15:13:15.022" v="992" actId="478"/>
          <ac:spMkLst>
            <pc:docMk/>
            <pc:sldMk cId="682104849" sldId="10262"/>
            <ac:spMk id="66" creationId="{96ADE966-EDDA-4AB8-95B8-7C5BF42B1741}"/>
          </ac:spMkLst>
        </pc:spChg>
        <pc:grpChg chg="mod">
          <ac:chgData name="Reed Wolfe" userId="d05f6079-100b-4fbc-abf2-3407048ef9c5" providerId="ADAL" clId="{E67F18D3-8BF2-4486-BAE9-0BFAB8B4E92C}" dt="2021-02-05T15:13:42.391" v="996" actId="14100"/>
          <ac:grpSpMkLst>
            <pc:docMk/>
            <pc:sldMk cId="682104849" sldId="10262"/>
            <ac:grpSpMk id="36" creationId="{400543B6-BC34-4299-9434-C406643738C2}"/>
          </ac:grpSpMkLst>
        </pc:grpChg>
        <pc:grpChg chg="del">
          <ac:chgData name="Reed Wolfe" userId="d05f6079-100b-4fbc-abf2-3407048ef9c5" providerId="ADAL" clId="{E67F18D3-8BF2-4486-BAE9-0BFAB8B4E92C}" dt="2021-02-05T15:13:15.022" v="992" actId="478"/>
          <ac:grpSpMkLst>
            <pc:docMk/>
            <pc:sldMk cId="682104849" sldId="10262"/>
            <ac:grpSpMk id="41" creationId="{53E51435-1702-4A8C-B241-7759D9397E40}"/>
          </ac:grpSpMkLst>
        </pc:grpChg>
        <pc:grpChg chg="del">
          <ac:chgData name="Reed Wolfe" userId="d05f6079-100b-4fbc-abf2-3407048ef9c5" providerId="ADAL" clId="{E67F18D3-8BF2-4486-BAE9-0BFAB8B4E92C}" dt="2021-02-05T15:13:15.022" v="992" actId="478"/>
          <ac:grpSpMkLst>
            <pc:docMk/>
            <pc:sldMk cId="682104849" sldId="10262"/>
            <ac:grpSpMk id="47" creationId="{4F86ACE5-F663-4109-A82D-4E928919B334}"/>
          </ac:grpSpMkLst>
        </pc:grpChg>
        <pc:grpChg chg="del">
          <ac:chgData name="Reed Wolfe" userId="d05f6079-100b-4fbc-abf2-3407048ef9c5" providerId="ADAL" clId="{E67F18D3-8BF2-4486-BAE9-0BFAB8B4E92C}" dt="2021-02-05T15:13:15.022" v="992" actId="478"/>
          <ac:grpSpMkLst>
            <pc:docMk/>
            <pc:sldMk cId="682104849" sldId="10262"/>
            <ac:grpSpMk id="61" creationId="{19150DA2-B8DD-4522-AF8E-0176F647C2AF}"/>
          </ac:grpSpMkLst>
        </pc:grpChg>
        <pc:cxnChg chg="del">
          <ac:chgData name="Reed Wolfe" userId="d05f6079-100b-4fbc-abf2-3407048ef9c5" providerId="ADAL" clId="{E67F18D3-8BF2-4486-BAE9-0BFAB8B4E92C}" dt="2021-02-05T15:13:15.022" v="992" actId="478"/>
          <ac:cxnSpMkLst>
            <pc:docMk/>
            <pc:sldMk cId="682104849" sldId="10262"/>
            <ac:cxnSpMk id="32" creationId="{F2C05614-389C-48AD-A023-B2A0E026B0AA}"/>
          </ac:cxnSpMkLst>
        </pc:cxnChg>
        <pc:cxnChg chg="del">
          <ac:chgData name="Reed Wolfe" userId="d05f6079-100b-4fbc-abf2-3407048ef9c5" providerId="ADAL" clId="{E67F18D3-8BF2-4486-BAE9-0BFAB8B4E92C}" dt="2021-02-05T15:13:15.022" v="992" actId="478"/>
          <ac:cxnSpMkLst>
            <pc:docMk/>
            <pc:sldMk cId="682104849" sldId="10262"/>
            <ac:cxnSpMk id="33" creationId="{CF2B8574-B56C-47A5-92D5-326EE0A19AB7}"/>
          </ac:cxnSpMkLst>
        </pc:cxnChg>
        <pc:cxnChg chg="del">
          <ac:chgData name="Reed Wolfe" userId="d05f6079-100b-4fbc-abf2-3407048ef9c5" providerId="ADAL" clId="{E67F18D3-8BF2-4486-BAE9-0BFAB8B4E92C}" dt="2021-02-05T15:13:15.022" v="992" actId="478"/>
          <ac:cxnSpMkLst>
            <pc:docMk/>
            <pc:sldMk cId="682104849" sldId="10262"/>
            <ac:cxnSpMk id="34" creationId="{699A7D01-100F-4767-A0E0-0F52A5CED2F2}"/>
          </ac:cxnSpMkLst>
        </pc:cxnChg>
        <pc:cxnChg chg="del">
          <ac:chgData name="Reed Wolfe" userId="d05f6079-100b-4fbc-abf2-3407048ef9c5" providerId="ADAL" clId="{E67F18D3-8BF2-4486-BAE9-0BFAB8B4E92C}" dt="2021-02-05T15:13:15.022" v="992" actId="478"/>
          <ac:cxnSpMkLst>
            <pc:docMk/>
            <pc:sldMk cId="682104849" sldId="10262"/>
            <ac:cxnSpMk id="35" creationId="{EA85159A-2FB8-48E2-AB17-5A97DB44ED87}"/>
          </ac:cxnSpMkLst>
        </pc:cxnChg>
      </pc:sldChg>
      <pc:sldChg chg="add del">
        <pc:chgData name="Reed Wolfe" userId="d05f6079-100b-4fbc-abf2-3407048ef9c5" providerId="ADAL" clId="{E67F18D3-8BF2-4486-BAE9-0BFAB8B4E92C}" dt="2021-02-12T14:51:39.024" v="1147" actId="2696"/>
        <pc:sldMkLst>
          <pc:docMk/>
          <pc:sldMk cId="1506490109" sldId="10268"/>
        </pc:sldMkLst>
      </pc:sldChg>
      <pc:sldChg chg="modSp add mod modNotesTx">
        <pc:chgData name="Reed Wolfe" userId="d05f6079-100b-4fbc-abf2-3407048ef9c5" providerId="ADAL" clId="{E67F18D3-8BF2-4486-BAE9-0BFAB8B4E92C}" dt="2021-02-12T15:26:53.695" v="1682" actId="20577"/>
        <pc:sldMkLst>
          <pc:docMk/>
          <pc:sldMk cId="1883334968" sldId="10269"/>
        </pc:sldMkLst>
        <pc:spChg chg="mod">
          <ac:chgData name="Reed Wolfe" userId="d05f6079-100b-4fbc-abf2-3407048ef9c5" providerId="ADAL" clId="{E67F18D3-8BF2-4486-BAE9-0BFAB8B4E92C}" dt="2021-02-05T14:15:37.650" v="204" actId="20577"/>
          <ac:spMkLst>
            <pc:docMk/>
            <pc:sldMk cId="1883334968" sldId="10269"/>
            <ac:spMk id="2" creationId="{45010FE8-BF09-4146-B084-66CB05B66FD9}"/>
          </ac:spMkLst>
        </pc:spChg>
        <pc:spChg chg="mod">
          <ac:chgData name="Reed Wolfe" userId="d05f6079-100b-4fbc-abf2-3407048ef9c5" providerId="ADAL" clId="{E67F18D3-8BF2-4486-BAE9-0BFAB8B4E92C}" dt="2021-02-05T14:15:51.197" v="205" actId="13926"/>
          <ac:spMkLst>
            <pc:docMk/>
            <pc:sldMk cId="1883334968" sldId="10269"/>
            <ac:spMk id="11" creationId="{76583F2C-13BC-4FA8-A9DE-F1F764C38F10}"/>
          </ac:spMkLst>
        </pc:spChg>
        <pc:spChg chg="mod">
          <ac:chgData name="Reed Wolfe" userId="d05f6079-100b-4fbc-abf2-3407048ef9c5" providerId="ADAL" clId="{E67F18D3-8BF2-4486-BAE9-0BFAB8B4E92C}" dt="2021-02-12T15:26:53.695" v="1682" actId="20577"/>
          <ac:spMkLst>
            <pc:docMk/>
            <pc:sldMk cId="1883334968" sldId="10269"/>
            <ac:spMk id="24" creationId="{DD4EE4B7-B579-4284-8933-A99F398AFD67}"/>
          </ac:spMkLst>
        </pc:spChg>
      </pc:sldChg>
      <pc:sldChg chg="modSp add mod addCm modNotesTx">
        <pc:chgData name="Reed Wolfe" userId="d05f6079-100b-4fbc-abf2-3407048ef9c5" providerId="ADAL" clId="{E67F18D3-8BF2-4486-BAE9-0BFAB8B4E92C}" dt="2021-02-12T13:50:43.020" v="1021"/>
        <pc:sldMkLst>
          <pc:docMk/>
          <pc:sldMk cId="3480288106" sldId="10270"/>
        </pc:sldMkLst>
        <pc:spChg chg="mod">
          <ac:chgData name="Reed Wolfe" userId="d05f6079-100b-4fbc-abf2-3407048ef9c5" providerId="ADAL" clId="{E67F18D3-8BF2-4486-BAE9-0BFAB8B4E92C}" dt="2021-02-05T14:16:09.717" v="222" actId="20577"/>
          <ac:spMkLst>
            <pc:docMk/>
            <pc:sldMk cId="3480288106" sldId="10270"/>
            <ac:spMk id="2" creationId="{45010FE8-BF09-4146-B084-66CB05B66FD9}"/>
          </ac:spMkLst>
        </pc:spChg>
      </pc:sldChg>
      <pc:sldChg chg="modSp add del mod modNotesTx">
        <pc:chgData name="Reed Wolfe" userId="d05f6079-100b-4fbc-abf2-3407048ef9c5" providerId="ADAL" clId="{E67F18D3-8BF2-4486-BAE9-0BFAB8B4E92C}" dt="2021-02-12T15:11:37.239" v="1497" actId="47"/>
        <pc:sldMkLst>
          <pc:docMk/>
          <pc:sldMk cId="3771939840" sldId="10271"/>
        </pc:sldMkLst>
        <pc:spChg chg="mod">
          <ac:chgData name="Reed Wolfe" userId="d05f6079-100b-4fbc-abf2-3407048ef9c5" providerId="ADAL" clId="{E67F18D3-8BF2-4486-BAE9-0BFAB8B4E92C}" dt="2021-02-05T14:16:33.648" v="234" actId="20577"/>
          <ac:spMkLst>
            <pc:docMk/>
            <pc:sldMk cId="3771939840" sldId="10271"/>
            <ac:spMk id="2" creationId="{45010FE8-BF09-4146-B084-66CB05B66FD9}"/>
          </ac:spMkLst>
        </pc:spChg>
      </pc:sldChg>
      <pc:sldChg chg="modSp add mod modNotesTx">
        <pc:chgData name="Reed Wolfe" userId="d05f6079-100b-4fbc-abf2-3407048ef9c5" providerId="ADAL" clId="{E67F18D3-8BF2-4486-BAE9-0BFAB8B4E92C}" dt="2021-02-12T15:20:49.187" v="1655" actId="13926"/>
        <pc:sldMkLst>
          <pc:docMk/>
          <pc:sldMk cId="1449414545" sldId="10272"/>
        </pc:sldMkLst>
        <pc:spChg chg="mod">
          <ac:chgData name="Reed Wolfe" userId="d05f6079-100b-4fbc-abf2-3407048ef9c5" providerId="ADAL" clId="{E67F18D3-8BF2-4486-BAE9-0BFAB8B4E92C}" dt="2021-02-05T14:17:11.391" v="270" actId="20577"/>
          <ac:spMkLst>
            <pc:docMk/>
            <pc:sldMk cId="1449414545" sldId="10272"/>
            <ac:spMk id="2" creationId="{45010FE8-BF09-4146-B084-66CB05B66FD9}"/>
          </ac:spMkLst>
        </pc:spChg>
        <pc:spChg chg="mod">
          <ac:chgData name="Reed Wolfe" userId="d05f6079-100b-4fbc-abf2-3407048ef9c5" providerId="ADAL" clId="{E67F18D3-8BF2-4486-BAE9-0BFAB8B4E92C}" dt="2021-02-05T14:17:19.970" v="271" actId="13926"/>
          <ac:spMkLst>
            <pc:docMk/>
            <pc:sldMk cId="1449414545" sldId="10272"/>
            <ac:spMk id="11" creationId="{76583F2C-13BC-4FA8-A9DE-F1F764C38F10}"/>
          </ac:spMkLst>
        </pc:spChg>
        <pc:spChg chg="mod">
          <ac:chgData name="Reed Wolfe" userId="d05f6079-100b-4fbc-abf2-3407048ef9c5" providerId="ADAL" clId="{E67F18D3-8BF2-4486-BAE9-0BFAB8B4E92C}" dt="2021-02-12T15:20:49.187" v="1655" actId="13926"/>
          <ac:spMkLst>
            <pc:docMk/>
            <pc:sldMk cId="1449414545" sldId="10272"/>
            <ac:spMk id="15" creationId="{BDD64BFD-7ED9-4476-ABC3-6BBAC4A275B2}"/>
          </ac:spMkLst>
        </pc:spChg>
      </pc:sldChg>
      <pc:sldChg chg="modSp add mod modNotesTx">
        <pc:chgData name="Reed Wolfe" userId="d05f6079-100b-4fbc-abf2-3407048ef9c5" providerId="ADAL" clId="{E67F18D3-8BF2-4486-BAE9-0BFAB8B4E92C}" dt="2021-02-12T15:14:57.134" v="1574" actId="20577"/>
        <pc:sldMkLst>
          <pc:docMk/>
          <pc:sldMk cId="907469902" sldId="10273"/>
        </pc:sldMkLst>
        <pc:spChg chg="mod">
          <ac:chgData name="Reed Wolfe" userId="d05f6079-100b-4fbc-abf2-3407048ef9c5" providerId="ADAL" clId="{E67F18D3-8BF2-4486-BAE9-0BFAB8B4E92C}" dt="2021-02-12T15:12:19.721" v="1510" actId="20577"/>
          <ac:spMkLst>
            <pc:docMk/>
            <pc:sldMk cId="907469902" sldId="10273"/>
            <ac:spMk id="2" creationId="{45010FE8-BF09-4146-B084-66CB05B66FD9}"/>
          </ac:spMkLst>
        </pc:spChg>
        <pc:spChg chg="mod">
          <ac:chgData name="Reed Wolfe" userId="d05f6079-100b-4fbc-abf2-3407048ef9c5" providerId="ADAL" clId="{E67F18D3-8BF2-4486-BAE9-0BFAB8B4E92C}" dt="2021-02-12T15:14:57.134" v="1574" actId="20577"/>
          <ac:spMkLst>
            <pc:docMk/>
            <pc:sldMk cId="907469902" sldId="10273"/>
            <ac:spMk id="15" creationId="{BDD64BFD-7ED9-4476-ABC3-6BBAC4A275B2}"/>
          </ac:spMkLst>
        </pc:spChg>
      </pc:sldChg>
      <pc:sldChg chg="modSp add mod modNotesTx">
        <pc:chgData name="Reed Wolfe" userId="d05f6079-100b-4fbc-abf2-3407048ef9c5" providerId="ADAL" clId="{E67F18D3-8BF2-4486-BAE9-0BFAB8B4E92C}" dt="2021-02-12T15:25:28.915" v="1679" actId="1036"/>
        <pc:sldMkLst>
          <pc:docMk/>
          <pc:sldMk cId="2441425249" sldId="10274"/>
        </pc:sldMkLst>
        <pc:spChg chg="mod">
          <ac:chgData name="Reed Wolfe" userId="d05f6079-100b-4fbc-abf2-3407048ef9c5" providerId="ADAL" clId="{E67F18D3-8BF2-4486-BAE9-0BFAB8B4E92C}" dt="2021-02-05T14:17:54.403" v="327" actId="20577"/>
          <ac:spMkLst>
            <pc:docMk/>
            <pc:sldMk cId="2441425249" sldId="10274"/>
            <ac:spMk id="2" creationId="{45010FE8-BF09-4146-B084-66CB05B66FD9}"/>
          </ac:spMkLst>
        </pc:spChg>
        <pc:grpChg chg="mod">
          <ac:chgData name="Reed Wolfe" userId="d05f6079-100b-4fbc-abf2-3407048ef9c5" providerId="ADAL" clId="{E67F18D3-8BF2-4486-BAE9-0BFAB8B4E92C}" dt="2021-02-12T15:25:28.915" v="1679" actId="1036"/>
          <ac:grpSpMkLst>
            <pc:docMk/>
            <pc:sldMk cId="2441425249" sldId="10274"/>
            <ac:grpSpMk id="21" creationId="{EBFCE560-D622-4CFD-B3B2-55D8A7ABFCBD}"/>
          </ac:grpSpMkLst>
        </pc:grpChg>
      </pc:sldChg>
      <pc:sldChg chg="modSp add del mod modNotesTx">
        <pc:chgData name="Reed Wolfe" userId="d05f6079-100b-4fbc-abf2-3407048ef9c5" providerId="ADAL" clId="{E67F18D3-8BF2-4486-BAE9-0BFAB8B4E92C}" dt="2021-02-12T15:25:33.942" v="1680" actId="2696"/>
        <pc:sldMkLst>
          <pc:docMk/>
          <pc:sldMk cId="3062446443" sldId="10275"/>
        </pc:sldMkLst>
        <pc:spChg chg="mod">
          <ac:chgData name="Reed Wolfe" userId="d05f6079-100b-4fbc-abf2-3407048ef9c5" providerId="ADAL" clId="{E67F18D3-8BF2-4486-BAE9-0BFAB8B4E92C}" dt="2021-02-05T14:18:06.804" v="352" actId="20577"/>
          <ac:spMkLst>
            <pc:docMk/>
            <pc:sldMk cId="3062446443" sldId="10275"/>
            <ac:spMk id="2" creationId="{45010FE8-BF09-4146-B084-66CB05B66FD9}"/>
          </ac:spMkLst>
        </pc:spChg>
      </pc:sldChg>
      <pc:sldChg chg="modSp add del mod modNotesTx">
        <pc:chgData name="Reed Wolfe" userId="d05f6079-100b-4fbc-abf2-3407048ef9c5" providerId="ADAL" clId="{E67F18D3-8BF2-4486-BAE9-0BFAB8B4E92C}" dt="2021-02-12T15:25:38.240" v="1681" actId="2696"/>
        <pc:sldMkLst>
          <pc:docMk/>
          <pc:sldMk cId="3549245908" sldId="10276"/>
        </pc:sldMkLst>
        <pc:spChg chg="mod">
          <ac:chgData name="Reed Wolfe" userId="d05f6079-100b-4fbc-abf2-3407048ef9c5" providerId="ADAL" clId="{E67F18D3-8BF2-4486-BAE9-0BFAB8B4E92C}" dt="2021-02-05T14:18:15.610" v="365" actId="20577"/>
          <ac:spMkLst>
            <pc:docMk/>
            <pc:sldMk cId="3549245908" sldId="10276"/>
            <ac:spMk id="2" creationId="{45010FE8-BF09-4146-B084-66CB05B66FD9}"/>
          </ac:spMkLst>
        </pc:spChg>
      </pc:sldChg>
      <pc:sldChg chg="modSp add mod">
        <pc:chgData name="Reed Wolfe" userId="d05f6079-100b-4fbc-abf2-3407048ef9c5" providerId="ADAL" clId="{E67F18D3-8BF2-4486-BAE9-0BFAB8B4E92C}" dt="2021-02-05T14:54:15.965" v="520" actId="13926"/>
        <pc:sldMkLst>
          <pc:docMk/>
          <pc:sldMk cId="1513736887" sldId="10277"/>
        </pc:sldMkLst>
        <pc:spChg chg="mod">
          <ac:chgData name="Reed Wolfe" userId="d05f6079-100b-4fbc-abf2-3407048ef9c5" providerId="ADAL" clId="{E67F18D3-8BF2-4486-BAE9-0BFAB8B4E92C}" dt="2021-02-05T14:54:07.528" v="517" actId="20577"/>
          <ac:spMkLst>
            <pc:docMk/>
            <pc:sldMk cId="1513736887" sldId="10277"/>
            <ac:spMk id="2" creationId="{45010FE8-BF09-4146-B084-66CB05B66FD9}"/>
          </ac:spMkLst>
        </pc:spChg>
        <pc:spChg chg="mod">
          <ac:chgData name="Reed Wolfe" userId="d05f6079-100b-4fbc-abf2-3407048ef9c5" providerId="ADAL" clId="{E67F18D3-8BF2-4486-BAE9-0BFAB8B4E92C}" dt="2021-02-05T14:54:11.332" v="518" actId="13926"/>
          <ac:spMkLst>
            <pc:docMk/>
            <pc:sldMk cId="1513736887" sldId="10277"/>
            <ac:spMk id="33" creationId="{74F07B10-526E-4722-B123-01E96EBAF8EA}"/>
          </ac:spMkLst>
        </pc:spChg>
        <pc:spChg chg="mod">
          <ac:chgData name="Reed Wolfe" userId="d05f6079-100b-4fbc-abf2-3407048ef9c5" providerId="ADAL" clId="{E67F18D3-8BF2-4486-BAE9-0BFAB8B4E92C}" dt="2021-02-05T14:54:13.462" v="519" actId="13926"/>
          <ac:spMkLst>
            <pc:docMk/>
            <pc:sldMk cId="1513736887" sldId="10277"/>
            <ac:spMk id="37" creationId="{650FE988-BD92-4F91-8200-E8930D29B8E5}"/>
          </ac:spMkLst>
        </pc:spChg>
        <pc:spChg chg="mod">
          <ac:chgData name="Reed Wolfe" userId="d05f6079-100b-4fbc-abf2-3407048ef9c5" providerId="ADAL" clId="{E67F18D3-8BF2-4486-BAE9-0BFAB8B4E92C}" dt="2021-02-05T14:54:15.965" v="520" actId="13926"/>
          <ac:spMkLst>
            <pc:docMk/>
            <pc:sldMk cId="1513736887" sldId="10277"/>
            <ac:spMk id="55" creationId="{A79F7E72-7EB1-4993-BE4C-E4642358DE7E}"/>
          </ac:spMkLst>
        </pc:spChg>
      </pc:sldChg>
      <pc:sldChg chg="delSp modSp add mod">
        <pc:chgData name="Reed Wolfe" userId="d05f6079-100b-4fbc-abf2-3407048ef9c5" providerId="ADAL" clId="{E67F18D3-8BF2-4486-BAE9-0BFAB8B4E92C}" dt="2021-02-13T19:16:04.265" v="1842" actId="13926"/>
        <pc:sldMkLst>
          <pc:docMk/>
          <pc:sldMk cId="1422699999" sldId="10278"/>
        </pc:sldMkLst>
        <pc:spChg chg="mod">
          <ac:chgData name="Reed Wolfe" userId="d05f6079-100b-4fbc-abf2-3407048ef9c5" providerId="ADAL" clId="{E67F18D3-8BF2-4486-BAE9-0BFAB8B4E92C}" dt="2021-02-05T14:54:21.991" v="526" actId="20577"/>
          <ac:spMkLst>
            <pc:docMk/>
            <pc:sldMk cId="1422699999" sldId="10278"/>
            <ac:spMk id="2" creationId="{45010FE8-BF09-4146-B084-66CB05B66FD9}"/>
          </ac:spMkLst>
        </pc:spChg>
        <pc:spChg chg="mod">
          <ac:chgData name="Reed Wolfe" userId="d05f6079-100b-4fbc-abf2-3407048ef9c5" providerId="ADAL" clId="{E67F18D3-8BF2-4486-BAE9-0BFAB8B4E92C}" dt="2021-02-13T19:14:57.633" v="1838" actId="13926"/>
          <ac:spMkLst>
            <pc:docMk/>
            <pc:sldMk cId="1422699999" sldId="10278"/>
            <ac:spMk id="33" creationId="{74F07B10-526E-4722-B123-01E96EBAF8EA}"/>
          </ac:spMkLst>
        </pc:spChg>
        <pc:spChg chg="mod">
          <ac:chgData name="Reed Wolfe" userId="d05f6079-100b-4fbc-abf2-3407048ef9c5" providerId="ADAL" clId="{E67F18D3-8BF2-4486-BAE9-0BFAB8B4E92C}" dt="2021-02-13T19:16:01.246" v="1841" actId="14100"/>
          <ac:spMkLst>
            <pc:docMk/>
            <pc:sldMk cId="1422699999" sldId="10278"/>
            <ac:spMk id="50" creationId="{6B4CA27E-06A1-41D6-A39E-BBDEFA5F120C}"/>
          </ac:spMkLst>
        </pc:spChg>
        <pc:spChg chg="mod">
          <ac:chgData name="Reed Wolfe" userId="d05f6079-100b-4fbc-abf2-3407048ef9c5" providerId="ADAL" clId="{E67F18D3-8BF2-4486-BAE9-0BFAB8B4E92C}" dt="2021-02-13T19:16:04.265" v="1842" actId="13926"/>
          <ac:spMkLst>
            <pc:docMk/>
            <pc:sldMk cId="1422699999" sldId="10278"/>
            <ac:spMk id="55" creationId="{A79F7E72-7EB1-4993-BE4C-E4642358DE7E}"/>
          </ac:spMkLst>
        </pc:spChg>
        <pc:spChg chg="del">
          <ac:chgData name="Reed Wolfe" userId="d05f6079-100b-4fbc-abf2-3407048ef9c5" providerId="ADAL" clId="{E67F18D3-8BF2-4486-BAE9-0BFAB8B4E92C}" dt="2021-02-13T19:15:37.819" v="1839" actId="478"/>
          <ac:spMkLst>
            <pc:docMk/>
            <pc:sldMk cId="1422699999" sldId="10278"/>
            <ac:spMk id="59" creationId="{E8E1D1E0-8EE3-4A76-82F4-5151A420D75C}"/>
          </ac:spMkLst>
        </pc:spChg>
        <pc:grpChg chg="mod">
          <ac:chgData name="Reed Wolfe" userId="d05f6079-100b-4fbc-abf2-3407048ef9c5" providerId="ADAL" clId="{E67F18D3-8BF2-4486-BAE9-0BFAB8B4E92C}" dt="2021-02-13T19:15:55.560" v="1840" actId="1076"/>
          <ac:grpSpMkLst>
            <pc:docMk/>
            <pc:sldMk cId="1422699999" sldId="10278"/>
            <ac:grpSpMk id="14" creationId="{E714DD12-6970-4CF5-B354-9243ED066BFB}"/>
          </ac:grpSpMkLst>
        </pc:grpChg>
        <pc:grpChg chg="del">
          <ac:chgData name="Reed Wolfe" userId="d05f6079-100b-4fbc-abf2-3407048ef9c5" providerId="ADAL" clId="{E67F18D3-8BF2-4486-BAE9-0BFAB8B4E92C}" dt="2021-02-13T19:15:37.819" v="1839" actId="478"/>
          <ac:grpSpMkLst>
            <pc:docMk/>
            <pc:sldMk cId="1422699999" sldId="10278"/>
            <ac:grpSpMk id="16" creationId="{580F03D4-A682-47CC-984E-2DED3B1CF4C6}"/>
          </ac:grpSpMkLst>
        </pc:grpChg>
        <pc:cxnChg chg="del">
          <ac:chgData name="Reed Wolfe" userId="d05f6079-100b-4fbc-abf2-3407048ef9c5" providerId="ADAL" clId="{E67F18D3-8BF2-4486-BAE9-0BFAB8B4E92C}" dt="2021-02-13T19:15:37.819" v="1839" actId="478"/>
          <ac:cxnSpMkLst>
            <pc:docMk/>
            <pc:sldMk cId="1422699999" sldId="10278"/>
            <ac:cxnSpMk id="54" creationId="{A405B509-0085-4B54-A7E3-8D48C0A1F94D}"/>
          </ac:cxnSpMkLst>
        </pc:cxnChg>
      </pc:sldChg>
      <pc:sldChg chg="addSp delSp modSp mod">
        <pc:chgData name="Reed Wolfe" userId="d05f6079-100b-4fbc-abf2-3407048ef9c5" providerId="ADAL" clId="{E67F18D3-8BF2-4486-BAE9-0BFAB8B4E92C}" dt="2021-02-12T14:53:39.682" v="1299" actId="1036"/>
        <pc:sldMkLst>
          <pc:docMk/>
          <pc:sldMk cId="2769012422" sldId="10279"/>
        </pc:sldMkLst>
        <pc:spChg chg="add del mod">
          <ac:chgData name="Reed Wolfe" userId="d05f6079-100b-4fbc-abf2-3407048ef9c5" providerId="ADAL" clId="{E67F18D3-8BF2-4486-BAE9-0BFAB8B4E92C}" dt="2021-02-12T14:52:52.454" v="1226" actId="478"/>
          <ac:spMkLst>
            <pc:docMk/>
            <pc:sldMk cId="2769012422" sldId="10279"/>
            <ac:spMk id="3" creationId="{4DAE33D0-8F95-423D-BBCD-2D7876695D6C}"/>
          </ac:spMkLst>
        </pc:spChg>
        <pc:spChg chg="add del mod">
          <ac:chgData name="Reed Wolfe" userId="d05f6079-100b-4fbc-abf2-3407048ef9c5" providerId="ADAL" clId="{E67F18D3-8BF2-4486-BAE9-0BFAB8B4E92C}" dt="2021-02-12T14:52:52.454" v="1226" actId="478"/>
          <ac:spMkLst>
            <pc:docMk/>
            <pc:sldMk cId="2769012422" sldId="10279"/>
            <ac:spMk id="16" creationId="{5D6C71F0-EC51-4B45-A96B-83D39F31D2F8}"/>
          </ac:spMkLst>
        </pc:spChg>
        <pc:spChg chg="mod">
          <ac:chgData name="Reed Wolfe" userId="d05f6079-100b-4fbc-abf2-3407048ef9c5" providerId="ADAL" clId="{E67F18D3-8BF2-4486-BAE9-0BFAB8B4E92C}" dt="2021-02-12T14:51:22.859" v="1146" actId="14100"/>
          <ac:spMkLst>
            <pc:docMk/>
            <pc:sldMk cId="2769012422" sldId="10279"/>
            <ac:spMk id="19" creationId="{AFE3E22A-4240-451C-AF78-9B8D72B1EFE3}"/>
          </ac:spMkLst>
        </pc:spChg>
        <pc:spChg chg="mod">
          <ac:chgData name="Reed Wolfe" userId="d05f6079-100b-4fbc-abf2-3407048ef9c5" providerId="ADAL" clId="{E67F18D3-8BF2-4486-BAE9-0BFAB8B4E92C}" dt="2021-02-12T14:50:08.095" v="1063"/>
          <ac:spMkLst>
            <pc:docMk/>
            <pc:sldMk cId="2769012422" sldId="10279"/>
            <ac:spMk id="21" creationId="{DC82BC5F-50BC-409E-85E2-B4D09FEB8626}"/>
          </ac:spMkLst>
        </pc:spChg>
        <pc:spChg chg="del mod">
          <ac:chgData name="Reed Wolfe" userId="d05f6079-100b-4fbc-abf2-3407048ef9c5" providerId="ADAL" clId="{E67F18D3-8BF2-4486-BAE9-0BFAB8B4E92C}" dt="2021-02-12T14:51:48.440" v="1148" actId="478"/>
          <ac:spMkLst>
            <pc:docMk/>
            <pc:sldMk cId="2769012422" sldId="10279"/>
            <ac:spMk id="22" creationId="{8C93B84C-DE93-4830-BB69-8B5E8F6E9EE1}"/>
          </ac:spMkLst>
        </pc:spChg>
        <pc:spChg chg="mod">
          <ac:chgData name="Reed Wolfe" userId="d05f6079-100b-4fbc-abf2-3407048ef9c5" providerId="ADAL" clId="{E67F18D3-8BF2-4486-BAE9-0BFAB8B4E92C}" dt="2021-02-12T14:53:39.682" v="1299" actId="1036"/>
          <ac:spMkLst>
            <pc:docMk/>
            <pc:sldMk cId="2769012422" sldId="10279"/>
            <ac:spMk id="50" creationId="{6B4CA27E-06A1-41D6-A39E-BBDEFA5F120C}"/>
          </ac:spMkLst>
        </pc:spChg>
        <pc:spChg chg="mod">
          <ac:chgData name="Reed Wolfe" userId="d05f6079-100b-4fbc-abf2-3407048ef9c5" providerId="ADAL" clId="{E67F18D3-8BF2-4486-BAE9-0BFAB8B4E92C}" dt="2021-02-12T14:50:44.878" v="1102" actId="1036"/>
          <ac:spMkLst>
            <pc:docMk/>
            <pc:sldMk cId="2769012422" sldId="10279"/>
            <ac:spMk id="51" creationId="{53C33CF7-B99C-4242-B068-B1E55EFBB73A}"/>
          </ac:spMkLst>
        </pc:spChg>
        <pc:spChg chg="mod">
          <ac:chgData name="Reed Wolfe" userId="d05f6079-100b-4fbc-abf2-3407048ef9c5" providerId="ADAL" clId="{E67F18D3-8BF2-4486-BAE9-0BFAB8B4E92C}" dt="2021-02-12T14:53:31.743" v="1285" actId="20577"/>
          <ac:spMkLst>
            <pc:docMk/>
            <pc:sldMk cId="2769012422" sldId="10279"/>
            <ac:spMk id="55" creationId="{A79F7E72-7EB1-4993-BE4C-E4642358DE7E}"/>
          </ac:spMkLst>
        </pc:spChg>
        <pc:grpChg chg="add del mod">
          <ac:chgData name="Reed Wolfe" userId="d05f6079-100b-4fbc-abf2-3407048ef9c5" providerId="ADAL" clId="{E67F18D3-8BF2-4486-BAE9-0BFAB8B4E92C}" dt="2021-02-12T14:53:00.395" v="1270" actId="1035"/>
          <ac:grpSpMkLst>
            <pc:docMk/>
            <pc:sldMk cId="2769012422" sldId="10279"/>
            <ac:grpSpMk id="14" creationId="{E714DD12-6970-4CF5-B354-9243ED066BFB}"/>
          </ac:grpSpMkLst>
        </pc:grpChg>
        <pc:grpChg chg="mod">
          <ac:chgData name="Reed Wolfe" userId="d05f6079-100b-4fbc-abf2-3407048ef9c5" providerId="ADAL" clId="{E67F18D3-8BF2-4486-BAE9-0BFAB8B4E92C}" dt="2021-02-12T14:50:44.878" v="1102" actId="1036"/>
          <ac:grpSpMkLst>
            <pc:docMk/>
            <pc:sldMk cId="2769012422" sldId="10279"/>
            <ac:grpSpMk id="17" creationId="{8B924E05-6CBE-4AD2-A59B-0EF6096D9F3E}"/>
          </ac:grpSpMkLst>
        </pc:grpChg>
        <pc:grpChg chg="add del mod">
          <ac:chgData name="Reed Wolfe" userId="d05f6079-100b-4fbc-abf2-3407048ef9c5" providerId="ADAL" clId="{E67F18D3-8BF2-4486-BAE9-0BFAB8B4E92C}" dt="2021-02-12T14:52:52.454" v="1226" actId="478"/>
          <ac:grpSpMkLst>
            <pc:docMk/>
            <pc:sldMk cId="2769012422" sldId="10279"/>
            <ac:grpSpMk id="18" creationId="{FEABFA77-F35F-4F1F-993D-C150D0C03B13}"/>
          </ac:grpSpMkLst>
        </pc:grpChg>
        <pc:grpChg chg="del mod">
          <ac:chgData name="Reed Wolfe" userId="d05f6079-100b-4fbc-abf2-3407048ef9c5" providerId="ADAL" clId="{E67F18D3-8BF2-4486-BAE9-0BFAB8B4E92C}" dt="2021-02-12T14:51:48.440" v="1148" actId="478"/>
          <ac:grpSpMkLst>
            <pc:docMk/>
            <pc:sldMk cId="2769012422" sldId="10279"/>
            <ac:grpSpMk id="20" creationId="{E3A4CDF1-5EA5-4756-AE4D-41CD4A459E23}"/>
          </ac:grpSpMkLst>
        </pc:grpChg>
      </pc:sldChg>
    </pc:docChg>
  </pc:docChgLst>
  <pc:docChgLst>
    <pc:chgData name="Reed Wolfe" userId="S::reedw@microsoft.com::d05f6079-100b-4fbc-abf2-3407048ef9c5" providerId="AD" clId="Web-{659125B0-DBBD-FFC8-2502-6F33E94E22CF}"/>
    <pc:docChg chg="modSld">
      <pc:chgData name="Reed Wolfe" userId="S::reedw@microsoft.com::d05f6079-100b-4fbc-abf2-3407048ef9c5" providerId="AD" clId="Web-{659125B0-DBBD-FFC8-2502-6F33E94E22CF}" dt="2021-02-13T20:06:40.450" v="7" actId="20577"/>
      <pc:docMkLst>
        <pc:docMk/>
      </pc:docMkLst>
      <pc:sldChg chg="modSp">
        <pc:chgData name="Reed Wolfe" userId="S::reedw@microsoft.com::d05f6079-100b-4fbc-abf2-3407048ef9c5" providerId="AD" clId="Web-{659125B0-DBBD-FFC8-2502-6F33E94E22CF}" dt="2021-02-13T20:06:35.069" v="6" actId="20577"/>
        <pc:sldMkLst>
          <pc:docMk/>
          <pc:sldMk cId="3023579803" sldId="10259"/>
        </pc:sldMkLst>
        <pc:spChg chg="mod">
          <ac:chgData name="Reed Wolfe" userId="S::reedw@microsoft.com::d05f6079-100b-4fbc-abf2-3407048ef9c5" providerId="AD" clId="Web-{659125B0-DBBD-FFC8-2502-6F33E94E22CF}" dt="2021-02-13T20:06:35.069" v="6" actId="20577"/>
          <ac:spMkLst>
            <pc:docMk/>
            <pc:sldMk cId="3023579803" sldId="10259"/>
            <ac:spMk id="17" creationId="{00000000-0000-0000-0000-000000000000}"/>
          </ac:spMkLst>
        </pc:spChg>
      </pc:sldChg>
      <pc:sldChg chg="modSp">
        <pc:chgData name="Reed Wolfe" userId="S::reedw@microsoft.com::d05f6079-100b-4fbc-abf2-3407048ef9c5" providerId="AD" clId="Web-{659125B0-DBBD-FFC8-2502-6F33E94E22CF}" dt="2021-02-13T20:06:40.450" v="7" actId="20577"/>
        <pc:sldMkLst>
          <pc:docMk/>
          <pc:sldMk cId="2639013215" sldId="10260"/>
        </pc:sldMkLst>
        <pc:spChg chg="mod">
          <ac:chgData name="Reed Wolfe" userId="S::reedw@microsoft.com::d05f6079-100b-4fbc-abf2-3407048ef9c5" providerId="AD" clId="Web-{659125B0-DBBD-FFC8-2502-6F33E94E22CF}" dt="2021-02-13T20:06:40.450" v="7" actId="20577"/>
          <ac:spMkLst>
            <pc:docMk/>
            <pc:sldMk cId="2639013215" sldId="10260"/>
            <ac:spMk id="42" creationId="{221C6D26-819F-4A58-A25B-6B980AF63BC6}"/>
          </ac:spMkLst>
        </pc:spChg>
      </pc:sldChg>
      <pc:sldChg chg="modSp">
        <pc:chgData name="Reed Wolfe" userId="S::reedw@microsoft.com::d05f6079-100b-4fbc-abf2-3407048ef9c5" providerId="AD" clId="Web-{659125B0-DBBD-FFC8-2502-6F33E94E22CF}" dt="2021-02-13T20:06:27.037" v="4" actId="20577"/>
        <pc:sldMkLst>
          <pc:docMk/>
          <pc:sldMk cId="1449414545" sldId="10272"/>
        </pc:sldMkLst>
        <pc:spChg chg="mod">
          <ac:chgData name="Reed Wolfe" userId="S::reedw@microsoft.com::d05f6079-100b-4fbc-abf2-3407048ef9c5" providerId="AD" clId="Web-{659125B0-DBBD-FFC8-2502-6F33E94E22CF}" dt="2021-02-13T20:06:27.037" v="4" actId="20577"/>
          <ac:spMkLst>
            <pc:docMk/>
            <pc:sldMk cId="1449414545" sldId="10272"/>
            <ac:spMk id="11" creationId="{76583F2C-13BC-4FA8-A9DE-F1F764C38F10}"/>
          </ac:spMkLst>
        </pc:spChg>
      </pc:sldChg>
      <pc:sldChg chg="modSp">
        <pc:chgData name="Reed Wolfe" userId="S::reedw@microsoft.com::d05f6079-100b-4fbc-abf2-3407048ef9c5" providerId="AD" clId="Web-{659125B0-DBBD-FFC8-2502-6F33E94E22CF}" dt="2021-02-13T20:06:22.021" v="3" actId="20577"/>
        <pc:sldMkLst>
          <pc:docMk/>
          <pc:sldMk cId="907469902" sldId="10273"/>
        </pc:sldMkLst>
        <pc:spChg chg="mod">
          <ac:chgData name="Reed Wolfe" userId="S::reedw@microsoft.com::d05f6079-100b-4fbc-abf2-3407048ef9c5" providerId="AD" clId="Web-{659125B0-DBBD-FFC8-2502-6F33E94E22CF}" dt="2021-02-13T20:06:12.381" v="0" actId="20577"/>
          <ac:spMkLst>
            <pc:docMk/>
            <pc:sldMk cId="907469902" sldId="10273"/>
            <ac:spMk id="2" creationId="{45010FE8-BF09-4146-B084-66CB05B66FD9}"/>
          </ac:spMkLst>
        </pc:spChg>
        <pc:spChg chg="mod">
          <ac:chgData name="Reed Wolfe" userId="S::reedw@microsoft.com::d05f6079-100b-4fbc-abf2-3407048ef9c5" providerId="AD" clId="Web-{659125B0-DBBD-FFC8-2502-6F33E94E22CF}" dt="2021-02-13T20:06:22.021" v="3" actId="20577"/>
          <ac:spMkLst>
            <pc:docMk/>
            <pc:sldMk cId="907469902" sldId="10273"/>
            <ac:spMk id="11" creationId="{76583F2C-13BC-4FA8-A9DE-F1F764C38F10}"/>
          </ac:spMkLst>
        </pc:spChg>
      </pc:sldChg>
    </pc:docChg>
  </pc:docChgLst>
  <pc:docChgLst>
    <pc:chgData name="Ajit Kotwal" userId="781b8ab5-6f9a-4511-aed5-b50cf9e67252" providerId="ADAL" clId="{1B05DD60-3823-4D43-AE83-227F54CC52A7}"/>
    <pc:docChg chg="undo custSel modSld sldOrd">
      <pc:chgData name="Ajit Kotwal" userId="781b8ab5-6f9a-4511-aed5-b50cf9e67252" providerId="ADAL" clId="{1B05DD60-3823-4D43-AE83-227F54CC52A7}" dt="2021-05-19T22:02:26.399" v="4852" actId="20577"/>
      <pc:docMkLst>
        <pc:docMk/>
      </pc:docMkLst>
      <pc:sldChg chg="modSp mod">
        <pc:chgData name="Ajit Kotwal" userId="781b8ab5-6f9a-4511-aed5-b50cf9e67252" providerId="ADAL" clId="{1B05DD60-3823-4D43-AE83-227F54CC52A7}" dt="2021-05-19T13:48:44.127" v="7"/>
        <pc:sldMkLst>
          <pc:docMk/>
          <pc:sldMk cId="139362916" sldId="10237"/>
        </pc:sldMkLst>
        <pc:spChg chg="mod">
          <ac:chgData name="Ajit Kotwal" userId="781b8ab5-6f9a-4511-aed5-b50cf9e67252" providerId="ADAL" clId="{1B05DD60-3823-4D43-AE83-227F54CC52A7}" dt="2021-05-19T13:48:44.127" v="7"/>
          <ac:spMkLst>
            <pc:docMk/>
            <pc:sldMk cId="139362916" sldId="10237"/>
            <ac:spMk id="41" creationId="{177907F9-2172-46A3-AEA0-8DD4122F217B}"/>
          </ac:spMkLst>
        </pc:spChg>
      </pc:sldChg>
      <pc:sldChg chg="ord">
        <pc:chgData name="Ajit Kotwal" userId="781b8ab5-6f9a-4511-aed5-b50cf9e67252" providerId="ADAL" clId="{1B05DD60-3823-4D43-AE83-227F54CC52A7}" dt="2021-05-19T13:50:25.713" v="9"/>
        <pc:sldMkLst>
          <pc:docMk/>
          <pc:sldMk cId="2238344170" sldId="10239"/>
        </pc:sldMkLst>
      </pc:sldChg>
      <pc:sldChg chg="modSp mod modNotesTx">
        <pc:chgData name="Ajit Kotwal" userId="781b8ab5-6f9a-4511-aed5-b50cf9e67252" providerId="ADAL" clId="{1B05DD60-3823-4D43-AE83-227F54CC52A7}" dt="2021-05-19T21:57:58.891" v="4398" actId="20577"/>
        <pc:sldMkLst>
          <pc:docMk/>
          <pc:sldMk cId="2829327191" sldId="10242"/>
        </pc:sldMkLst>
        <pc:spChg chg="mod">
          <ac:chgData name="Ajit Kotwal" userId="781b8ab5-6f9a-4511-aed5-b50cf9e67252" providerId="ADAL" clId="{1B05DD60-3823-4D43-AE83-227F54CC52A7}" dt="2021-05-10T14:00:22.063" v="0" actId="6549"/>
          <ac:spMkLst>
            <pc:docMk/>
            <pc:sldMk cId="2829327191" sldId="10242"/>
            <ac:spMk id="15" creationId="{BDD64BFD-7ED9-4476-ABC3-6BBAC4A275B2}"/>
          </ac:spMkLst>
        </pc:spChg>
      </pc:sldChg>
      <pc:sldChg chg="modNotesTx">
        <pc:chgData name="Ajit Kotwal" userId="781b8ab5-6f9a-4511-aed5-b50cf9e67252" providerId="ADAL" clId="{1B05DD60-3823-4D43-AE83-227F54CC52A7}" dt="2021-05-19T21:58:19.935" v="4399" actId="20577"/>
        <pc:sldMkLst>
          <pc:docMk/>
          <pc:sldMk cId="815975752" sldId="10244"/>
        </pc:sldMkLst>
      </pc:sldChg>
      <pc:sldChg chg="modNotesTx">
        <pc:chgData name="Ajit Kotwal" userId="781b8ab5-6f9a-4511-aed5-b50cf9e67252" providerId="ADAL" clId="{1B05DD60-3823-4D43-AE83-227F54CC52A7}" dt="2021-05-19T22:00:43.649" v="4706" actId="20577"/>
        <pc:sldMkLst>
          <pc:docMk/>
          <pc:sldMk cId="3071064459" sldId="10246"/>
        </pc:sldMkLst>
      </pc:sldChg>
      <pc:sldChg chg="modSp mod modNotesTx">
        <pc:chgData name="Ajit Kotwal" userId="781b8ab5-6f9a-4511-aed5-b50cf9e67252" providerId="ADAL" clId="{1B05DD60-3823-4D43-AE83-227F54CC52A7}" dt="2021-05-19T18:02:16.760" v="2634" actId="20577"/>
        <pc:sldMkLst>
          <pc:docMk/>
          <pc:sldMk cId="1883334968" sldId="10269"/>
        </pc:sldMkLst>
        <pc:spChg chg="mod">
          <ac:chgData name="Ajit Kotwal" userId="781b8ab5-6f9a-4511-aed5-b50cf9e67252" providerId="ADAL" clId="{1B05DD60-3823-4D43-AE83-227F54CC52A7}" dt="2021-05-19T16:30:41.226" v="1071" actId="20577"/>
          <ac:spMkLst>
            <pc:docMk/>
            <pc:sldMk cId="1883334968" sldId="10269"/>
            <ac:spMk id="11" creationId="{76583F2C-13BC-4FA8-A9DE-F1F764C38F10}"/>
          </ac:spMkLst>
        </pc:spChg>
      </pc:sldChg>
      <pc:sldChg chg="modSp mod modNotesTx">
        <pc:chgData name="Ajit Kotwal" userId="781b8ab5-6f9a-4511-aed5-b50cf9e67252" providerId="ADAL" clId="{1B05DD60-3823-4D43-AE83-227F54CC52A7}" dt="2021-05-19T18:46:08.551" v="4041" actId="5793"/>
        <pc:sldMkLst>
          <pc:docMk/>
          <pc:sldMk cId="3480288106" sldId="10270"/>
        </pc:sldMkLst>
        <pc:spChg chg="mod">
          <ac:chgData name="Ajit Kotwal" userId="781b8ab5-6f9a-4511-aed5-b50cf9e67252" providerId="ADAL" clId="{1B05DD60-3823-4D43-AE83-227F54CC52A7}" dt="2021-05-19T16:29:43.919" v="944" actId="20577"/>
          <ac:spMkLst>
            <pc:docMk/>
            <pc:sldMk cId="3480288106" sldId="10270"/>
            <ac:spMk id="16" creationId="{05CEBBFE-4E61-411C-9AEB-067BDC72CB53}"/>
          </ac:spMkLst>
        </pc:spChg>
      </pc:sldChg>
      <pc:sldChg chg="modSp mod">
        <pc:chgData name="Ajit Kotwal" userId="781b8ab5-6f9a-4511-aed5-b50cf9e67252" providerId="ADAL" clId="{1B05DD60-3823-4D43-AE83-227F54CC52A7}" dt="2021-05-10T14:01:00.245" v="4" actId="6549"/>
        <pc:sldMkLst>
          <pc:docMk/>
          <pc:sldMk cId="1449414545" sldId="10272"/>
        </pc:sldMkLst>
        <pc:spChg chg="mod">
          <ac:chgData name="Ajit Kotwal" userId="781b8ab5-6f9a-4511-aed5-b50cf9e67252" providerId="ADAL" clId="{1B05DD60-3823-4D43-AE83-227F54CC52A7}" dt="2021-05-10T14:01:00.245" v="4" actId="6549"/>
          <ac:spMkLst>
            <pc:docMk/>
            <pc:sldMk cId="1449414545" sldId="10272"/>
            <ac:spMk id="15" creationId="{BDD64BFD-7ED9-4476-ABC3-6BBAC4A275B2}"/>
          </ac:spMkLst>
        </pc:spChg>
      </pc:sldChg>
      <pc:sldChg chg="modSp mod">
        <pc:chgData name="Ajit Kotwal" userId="781b8ab5-6f9a-4511-aed5-b50cf9e67252" providerId="ADAL" clId="{1B05DD60-3823-4D43-AE83-227F54CC52A7}" dt="2021-05-10T14:00:37.086" v="1" actId="6549"/>
        <pc:sldMkLst>
          <pc:docMk/>
          <pc:sldMk cId="907469902" sldId="10273"/>
        </pc:sldMkLst>
        <pc:spChg chg="mod">
          <ac:chgData name="Ajit Kotwal" userId="781b8ab5-6f9a-4511-aed5-b50cf9e67252" providerId="ADAL" clId="{1B05DD60-3823-4D43-AE83-227F54CC52A7}" dt="2021-05-10T14:00:37.086" v="1" actId="6549"/>
          <ac:spMkLst>
            <pc:docMk/>
            <pc:sldMk cId="907469902" sldId="10273"/>
            <ac:spMk id="15" creationId="{BDD64BFD-7ED9-4476-ABC3-6BBAC4A275B2}"/>
          </ac:spMkLst>
        </pc:spChg>
      </pc:sldChg>
      <pc:sldChg chg="modNotesTx">
        <pc:chgData name="Ajit Kotwal" userId="781b8ab5-6f9a-4511-aed5-b50cf9e67252" providerId="ADAL" clId="{1B05DD60-3823-4D43-AE83-227F54CC52A7}" dt="2021-05-19T22:02:26.399" v="4852" actId="20577"/>
        <pc:sldMkLst>
          <pc:docMk/>
          <pc:sldMk cId="2769012422" sldId="10279"/>
        </pc:sldMkLst>
      </pc:sldChg>
    </pc:docChg>
  </pc:docChgLst>
  <pc:docChgLst>
    <pc:chgData name="Ajit Kotwal" userId="S::ajkotwal@microsoft.com::781b8ab5-6f9a-4511-aed5-b50cf9e67252" providerId="AD" clId="Web-{5F518298-1DF9-4E8E-B260-CDA6D490790B}"/>
    <pc:docChg chg="modSld">
      <pc:chgData name="Ajit Kotwal" userId="S::ajkotwal@microsoft.com::781b8ab5-6f9a-4511-aed5-b50cf9e67252" providerId="AD" clId="Web-{5F518298-1DF9-4E8E-B260-CDA6D490790B}" dt="2021-02-24T16:55:46.342" v="124" actId="1076"/>
      <pc:docMkLst>
        <pc:docMk/>
      </pc:docMkLst>
      <pc:sldChg chg="modSp">
        <pc:chgData name="Ajit Kotwal" userId="S::ajkotwal@microsoft.com::781b8ab5-6f9a-4511-aed5-b50cf9e67252" providerId="AD" clId="Web-{5F518298-1DF9-4E8E-B260-CDA6D490790B}" dt="2021-02-24T16:55:46.342" v="124" actId="1076"/>
        <pc:sldMkLst>
          <pc:docMk/>
          <pc:sldMk cId="139362916" sldId="10237"/>
        </pc:sldMkLst>
        <pc:spChg chg="mod">
          <ac:chgData name="Ajit Kotwal" userId="S::ajkotwal@microsoft.com::781b8ab5-6f9a-4511-aed5-b50cf9e67252" providerId="AD" clId="Web-{5F518298-1DF9-4E8E-B260-CDA6D490790B}" dt="2021-02-24T16:55:46.342" v="124" actId="1076"/>
          <ac:spMkLst>
            <pc:docMk/>
            <pc:sldMk cId="139362916" sldId="10237"/>
            <ac:spMk id="3" creationId="{C7C77389-C36A-43AD-9CA3-AB689D3F57DD}"/>
          </ac:spMkLst>
        </pc:spChg>
        <pc:spChg chg="mod">
          <ac:chgData name="Ajit Kotwal" userId="S::ajkotwal@microsoft.com::781b8ab5-6f9a-4511-aed5-b50cf9e67252" providerId="AD" clId="Web-{5F518298-1DF9-4E8E-B260-CDA6D490790B}" dt="2021-02-24T16:55:23.278" v="123" actId="20577"/>
          <ac:spMkLst>
            <pc:docMk/>
            <pc:sldMk cId="139362916" sldId="10237"/>
            <ac:spMk id="103" creationId="{58D773B7-673F-419E-B0B9-B5B66FF34DCD}"/>
          </ac:spMkLst>
        </pc:spChg>
      </pc:sldChg>
    </pc:docChg>
  </pc:docChgLst>
  <pc:docChgLst>
    <pc:chgData name="Reed Wolfe" userId="S::reedw@microsoft.com::d05f6079-100b-4fbc-abf2-3407048ef9c5" providerId="AD" clId="Web-{2D73AE9F-E05C-0000-D168-AF6A78884613}"/>
    <pc:docChg chg="modSld">
      <pc:chgData name="Reed Wolfe" userId="S::reedw@microsoft.com::d05f6079-100b-4fbc-abf2-3407048ef9c5" providerId="AD" clId="Web-{2D73AE9F-E05C-0000-D168-AF6A78884613}" dt="2021-02-24T17:24:30.307" v="3" actId="20577"/>
      <pc:docMkLst>
        <pc:docMk/>
      </pc:docMkLst>
      <pc:sldChg chg="modSp">
        <pc:chgData name="Reed Wolfe" userId="S::reedw@microsoft.com::d05f6079-100b-4fbc-abf2-3407048ef9c5" providerId="AD" clId="Web-{2D73AE9F-E05C-0000-D168-AF6A78884613}" dt="2021-02-24T17:23:33.508" v="0" actId="20577"/>
        <pc:sldMkLst>
          <pc:docMk/>
          <pc:sldMk cId="139362916" sldId="10237"/>
        </pc:sldMkLst>
        <pc:spChg chg="mod">
          <ac:chgData name="Reed Wolfe" userId="S::reedw@microsoft.com::d05f6079-100b-4fbc-abf2-3407048ef9c5" providerId="AD" clId="Web-{2D73AE9F-E05C-0000-D168-AF6A78884613}" dt="2021-02-24T17:23:33.508" v="0" actId="20577"/>
          <ac:spMkLst>
            <pc:docMk/>
            <pc:sldMk cId="139362916" sldId="10237"/>
            <ac:spMk id="3" creationId="{C7C77389-C36A-43AD-9CA3-AB689D3F57DD}"/>
          </ac:spMkLst>
        </pc:spChg>
      </pc:sldChg>
      <pc:sldChg chg="delSp">
        <pc:chgData name="Reed Wolfe" userId="S::reedw@microsoft.com::d05f6079-100b-4fbc-abf2-3407048ef9c5" providerId="AD" clId="Web-{2D73AE9F-E05C-0000-D168-AF6A78884613}" dt="2021-02-24T17:24:07.181" v="1"/>
        <pc:sldMkLst>
          <pc:docMk/>
          <pc:sldMk cId="2639013215" sldId="10260"/>
        </pc:sldMkLst>
        <pc:cxnChg chg="del">
          <ac:chgData name="Reed Wolfe" userId="S::reedw@microsoft.com::d05f6079-100b-4fbc-abf2-3407048ef9c5" providerId="AD" clId="Web-{2D73AE9F-E05C-0000-D168-AF6A78884613}" dt="2021-02-24T17:24:07.181" v="1"/>
          <ac:cxnSpMkLst>
            <pc:docMk/>
            <pc:sldMk cId="2639013215" sldId="10260"/>
            <ac:cxnSpMk id="33" creationId="{CF2B8574-B56C-47A5-92D5-326EE0A19AB7}"/>
          </ac:cxnSpMkLst>
        </pc:cxnChg>
      </pc:sldChg>
      <pc:sldChg chg="modSp">
        <pc:chgData name="Reed Wolfe" userId="S::reedw@microsoft.com::d05f6079-100b-4fbc-abf2-3407048ef9c5" providerId="AD" clId="Web-{2D73AE9F-E05C-0000-D168-AF6A78884613}" dt="2021-02-24T17:24:30.307" v="3" actId="20577"/>
        <pc:sldMkLst>
          <pc:docMk/>
          <pc:sldMk cId="2441425249" sldId="10274"/>
        </pc:sldMkLst>
        <pc:spChg chg="mod">
          <ac:chgData name="Reed Wolfe" userId="S::reedw@microsoft.com::d05f6079-100b-4fbc-abf2-3407048ef9c5" providerId="AD" clId="Web-{2D73AE9F-E05C-0000-D168-AF6A78884613}" dt="2021-02-24T17:24:30.307" v="3" actId="20577"/>
          <ac:spMkLst>
            <pc:docMk/>
            <pc:sldMk cId="2441425249" sldId="10274"/>
            <ac:spMk id="11" creationId="{76583F2C-13BC-4FA8-A9DE-F1F764C38F10}"/>
          </ac:spMkLst>
        </pc:spChg>
      </pc:sldChg>
    </pc:docChg>
  </pc:docChgLst>
  <pc:docChgLst>
    <pc:chgData name="Reed Wolfe" userId="S::reedw@microsoft.com::d05f6079-100b-4fbc-abf2-3407048ef9c5" providerId="AD" clId="Web-{6B5F5F77-DFB9-0F8B-072E-F558925A896C}"/>
    <pc:docChg chg="modSld">
      <pc:chgData name="Reed Wolfe" userId="S::reedw@microsoft.com::d05f6079-100b-4fbc-abf2-3407048ef9c5" providerId="AD" clId="Web-{6B5F5F77-DFB9-0F8B-072E-F558925A896C}" dt="2021-02-13T19:54:30.121" v="3" actId="20577"/>
      <pc:docMkLst>
        <pc:docMk/>
      </pc:docMkLst>
      <pc:sldChg chg="modSp">
        <pc:chgData name="Reed Wolfe" userId="S::reedw@microsoft.com::d05f6079-100b-4fbc-abf2-3407048ef9c5" providerId="AD" clId="Web-{6B5F5F77-DFB9-0F8B-072E-F558925A896C}" dt="2021-02-13T19:54:30.121" v="3" actId="20577"/>
        <pc:sldMkLst>
          <pc:docMk/>
          <pc:sldMk cId="139362916" sldId="10237"/>
        </pc:sldMkLst>
        <pc:spChg chg="mod">
          <ac:chgData name="Reed Wolfe" userId="S::reedw@microsoft.com::d05f6079-100b-4fbc-abf2-3407048ef9c5" providerId="AD" clId="Web-{6B5F5F77-DFB9-0F8B-072E-F558925A896C}" dt="2021-02-13T19:54:30.121" v="3" actId="20577"/>
          <ac:spMkLst>
            <pc:docMk/>
            <pc:sldMk cId="139362916" sldId="10237"/>
            <ac:spMk id="103" creationId="{58D773B7-673F-419E-B0B9-B5B66FF34DCD}"/>
          </ac:spMkLst>
        </pc:spChg>
      </pc:sldChg>
    </pc:docChg>
  </pc:docChgLst>
  <pc:docChgLst>
    <pc:chgData name="Ajit Kotwal" userId="781b8ab5-6f9a-4511-aed5-b50cf9e67252" providerId="ADAL" clId="{A39109DA-363E-4169-8881-37256A324095}"/>
    <pc:docChg chg="custSel modSld">
      <pc:chgData name="Ajit Kotwal" userId="781b8ab5-6f9a-4511-aed5-b50cf9e67252" providerId="ADAL" clId="{A39109DA-363E-4169-8881-37256A324095}" dt="2021-06-11T09:51:20.597" v="1281" actId="20577"/>
      <pc:docMkLst>
        <pc:docMk/>
      </pc:docMkLst>
      <pc:sldChg chg="modNotesTx">
        <pc:chgData name="Ajit Kotwal" userId="781b8ab5-6f9a-4511-aed5-b50cf9e67252" providerId="ADAL" clId="{A39109DA-363E-4169-8881-37256A324095}" dt="2021-06-11T09:41:37.459" v="426" actId="20577"/>
        <pc:sldMkLst>
          <pc:docMk/>
          <pc:sldMk cId="2829327191" sldId="10242"/>
        </pc:sldMkLst>
      </pc:sldChg>
      <pc:sldChg chg="modNotesTx">
        <pc:chgData name="Ajit Kotwal" userId="781b8ab5-6f9a-4511-aed5-b50cf9e67252" providerId="ADAL" clId="{A39109DA-363E-4169-8881-37256A324095}" dt="2021-06-11T09:42:55.501" v="601" actId="20577"/>
        <pc:sldMkLst>
          <pc:docMk/>
          <pc:sldMk cId="815975752" sldId="10244"/>
        </pc:sldMkLst>
      </pc:sldChg>
      <pc:sldChg chg="modNotesTx">
        <pc:chgData name="Ajit Kotwal" userId="781b8ab5-6f9a-4511-aed5-b50cf9e67252" providerId="ADAL" clId="{A39109DA-363E-4169-8881-37256A324095}" dt="2021-06-11T09:39:06.293" v="286" actId="20577"/>
        <pc:sldMkLst>
          <pc:docMk/>
          <pc:sldMk cId="1883334968" sldId="10269"/>
        </pc:sldMkLst>
      </pc:sldChg>
      <pc:sldChg chg="modNotesTx">
        <pc:chgData name="Ajit Kotwal" userId="781b8ab5-6f9a-4511-aed5-b50cf9e67252" providerId="ADAL" clId="{A39109DA-363E-4169-8881-37256A324095}" dt="2021-06-11T09:40:02.671" v="323" actId="20577"/>
        <pc:sldMkLst>
          <pc:docMk/>
          <pc:sldMk cId="3480288106" sldId="10270"/>
        </pc:sldMkLst>
      </pc:sldChg>
      <pc:sldChg chg="modNotesTx">
        <pc:chgData name="Ajit Kotwal" userId="781b8ab5-6f9a-4511-aed5-b50cf9e67252" providerId="ADAL" clId="{A39109DA-363E-4169-8881-37256A324095}" dt="2021-06-11T09:51:20.597" v="1281" actId="20577"/>
        <pc:sldMkLst>
          <pc:docMk/>
          <pc:sldMk cId="2441425249" sldId="10274"/>
        </pc:sldMkLst>
      </pc:sldChg>
    </pc:docChg>
  </pc:docChgLst>
  <pc:docChgLst>
    <pc:chgData name="Reed Wolfe" userId="S::reedw@microsoft.com::d05f6079-100b-4fbc-abf2-3407048ef9c5" providerId="AD" clId="Web-{CDF3AA9F-9034-0000-D168-AE65A0CE21D7}"/>
    <pc:docChg chg="modSld">
      <pc:chgData name="Reed Wolfe" userId="S::reedw@microsoft.com::d05f6079-100b-4fbc-abf2-3407048ef9c5" providerId="AD" clId="Web-{CDF3AA9F-9034-0000-D168-AE65A0CE21D7}" dt="2021-02-13T20:35:10.813" v="9" actId="20577"/>
      <pc:docMkLst>
        <pc:docMk/>
      </pc:docMkLst>
      <pc:sldChg chg="modSp">
        <pc:chgData name="Reed Wolfe" userId="S::reedw@microsoft.com::d05f6079-100b-4fbc-abf2-3407048ef9c5" providerId="AD" clId="Web-{CDF3AA9F-9034-0000-D168-AE65A0CE21D7}" dt="2021-02-13T20:32:39.730" v="7" actId="20577"/>
        <pc:sldMkLst>
          <pc:docMk/>
          <pc:sldMk cId="546302710" sldId="10254"/>
        </pc:sldMkLst>
        <pc:spChg chg="mod">
          <ac:chgData name="Reed Wolfe" userId="S::reedw@microsoft.com::d05f6079-100b-4fbc-abf2-3407048ef9c5" providerId="AD" clId="Web-{CDF3AA9F-9034-0000-D168-AE65A0CE21D7}" dt="2021-02-13T20:32:39.730" v="7" actId="20577"/>
          <ac:spMkLst>
            <pc:docMk/>
            <pc:sldMk cId="546302710" sldId="10254"/>
            <ac:spMk id="2" creationId="{45010FE8-BF09-4146-B084-66CB05B66FD9}"/>
          </ac:spMkLst>
        </pc:spChg>
      </pc:sldChg>
      <pc:sldChg chg="modSp">
        <pc:chgData name="Reed Wolfe" userId="S::reedw@microsoft.com::d05f6079-100b-4fbc-abf2-3407048ef9c5" providerId="AD" clId="Web-{CDF3AA9F-9034-0000-D168-AE65A0CE21D7}" dt="2021-02-13T20:35:10.813" v="9" actId="20577"/>
        <pc:sldMkLst>
          <pc:docMk/>
          <pc:sldMk cId="682104849" sldId="10262"/>
        </pc:sldMkLst>
        <pc:spChg chg="mod">
          <ac:chgData name="Reed Wolfe" userId="S::reedw@microsoft.com::d05f6079-100b-4fbc-abf2-3407048ef9c5" providerId="AD" clId="Web-{CDF3AA9F-9034-0000-D168-AE65A0CE21D7}" dt="2021-02-13T20:35:10.813" v="9" actId="20577"/>
          <ac:spMkLst>
            <pc:docMk/>
            <pc:sldMk cId="682104849" sldId="10262"/>
            <ac:spMk id="2" creationId="{45010FE8-BF09-4146-B084-66CB05B66FD9}"/>
          </ac:spMkLst>
        </pc:spChg>
      </pc:sldChg>
      <pc:sldChg chg="modSp">
        <pc:chgData name="Reed Wolfe" userId="S::reedw@microsoft.com::d05f6079-100b-4fbc-abf2-3407048ef9c5" providerId="AD" clId="Web-{CDF3AA9F-9034-0000-D168-AE65A0CE21D7}" dt="2021-02-13T20:32:26.167" v="1" actId="20577"/>
        <pc:sldMkLst>
          <pc:docMk/>
          <pc:sldMk cId="1883334968" sldId="10269"/>
        </pc:sldMkLst>
        <pc:spChg chg="mod">
          <ac:chgData name="Reed Wolfe" userId="S::reedw@microsoft.com::d05f6079-100b-4fbc-abf2-3407048ef9c5" providerId="AD" clId="Web-{CDF3AA9F-9034-0000-D168-AE65A0CE21D7}" dt="2021-02-13T20:32:26.167" v="1" actId="20577"/>
          <ac:spMkLst>
            <pc:docMk/>
            <pc:sldMk cId="1883334968" sldId="10269"/>
            <ac:spMk id="2" creationId="{45010FE8-BF09-4146-B084-66CB05B66FD9}"/>
          </ac:spMkLst>
        </pc:spChg>
      </pc:sldChg>
      <pc:sldChg chg="modSp">
        <pc:chgData name="Reed Wolfe" userId="S::reedw@microsoft.com::d05f6079-100b-4fbc-abf2-3407048ef9c5" providerId="AD" clId="Web-{CDF3AA9F-9034-0000-D168-AE65A0CE21D7}" dt="2021-02-13T20:32:36.355" v="4" actId="20577"/>
        <pc:sldMkLst>
          <pc:docMk/>
          <pc:sldMk cId="3480288106" sldId="10270"/>
        </pc:sldMkLst>
        <pc:spChg chg="mod">
          <ac:chgData name="Reed Wolfe" userId="S::reedw@microsoft.com::d05f6079-100b-4fbc-abf2-3407048ef9c5" providerId="AD" clId="Web-{CDF3AA9F-9034-0000-D168-AE65A0CE21D7}" dt="2021-02-13T20:32:36.355" v="4" actId="20577"/>
          <ac:spMkLst>
            <pc:docMk/>
            <pc:sldMk cId="3480288106" sldId="10270"/>
            <ac:spMk id="2" creationId="{45010FE8-BF09-4146-B084-66CB05B66FD9}"/>
          </ac:spMkLst>
        </pc:spChg>
      </pc:sldChg>
    </pc:docChg>
  </pc:docChgLst>
  <pc:docChgLst>
    <pc:chgData name="Reed Wolfe" userId="S::reedw@microsoft.com::d05f6079-100b-4fbc-abf2-3407048ef9c5" providerId="AD" clId="Web-{BB1C737F-77AE-D48A-D441-D47CAEEB4A09}"/>
    <pc:docChg chg="modSld">
      <pc:chgData name="Reed Wolfe" userId="S::reedw@microsoft.com::d05f6079-100b-4fbc-abf2-3407048ef9c5" providerId="AD" clId="Web-{BB1C737F-77AE-D48A-D441-D47CAEEB4A09}" dt="2021-02-12T13:46:51.202" v="0" actId="20577"/>
      <pc:docMkLst>
        <pc:docMk/>
      </pc:docMkLst>
      <pc:sldChg chg="modSp">
        <pc:chgData name="Reed Wolfe" userId="S::reedw@microsoft.com::d05f6079-100b-4fbc-abf2-3407048ef9c5" providerId="AD" clId="Web-{BB1C737F-77AE-D48A-D441-D47CAEEB4A09}" dt="2021-02-12T13:46:51.202" v="0" actId="20577"/>
        <pc:sldMkLst>
          <pc:docMk/>
          <pc:sldMk cId="1883334968" sldId="10269"/>
        </pc:sldMkLst>
        <pc:spChg chg="mod">
          <ac:chgData name="Reed Wolfe" userId="S::reedw@microsoft.com::d05f6079-100b-4fbc-abf2-3407048ef9c5" providerId="AD" clId="Web-{BB1C737F-77AE-D48A-D441-D47CAEEB4A09}" dt="2021-02-12T13:46:51.202" v="0" actId="20577"/>
          <ac:spMkLst>
            <pc:docMk/>
            <pc:sldMk cId="1883334968" sldId="10269"/>
            <ac:spMk id="17" creationId="{D2DEA5FC-3A71-4490-9D08-967173C160AE}"/>
          </ac:spMkLst>
        </pc:spChg>
      </pc:sldChg>
    </pc:docChg>
  </pc:docChgLst>
  <pc:docChgLst>
    <pc:chgData name="Reed Wolfe" userId="S::reedw@microsoft.com::d05f6079-100b-4fbc-abf2-3407048ef9c5" providerId="AD" clId="Web-{13D6BD9F-B03A-0000-D567-EA7D1D4B58AB}"/>
    <pc:docChg chg="modSld">
      <pc:chgData name="Reed Wolfe" userId="S::reedw@microsoft.com::d05f6079-100b-4fbc-abf2-3407048ef9c5" providerId="AD" clId="Web-{13D6BD9F-B03A-0000-D567-EA7D1D4B58AB}" dt="2021-04-13T13:30:36.057" v="15" actId="20577"/>
      <pc:docMkLst>
        <pc:docMk/>
      </pc:docMkLst>
      <pc:sldChg chg="modSp">
        <pc:chgData name="Reed Wolfe" userId="S::reedw@microsoft.com::d05f6079-100b-4fbc-abf2-3407048ef9c5" providerId="AD" clId="Web-{13D6BD9F-B03A-0000-D567-EA7D1D4B58AB}" dt="2021-04-13T13:05:03.939" v="7" actId="20577"/>
        <pc:sldMkLst>
          <pc:docMk/>
          <pc:sldMk cId="3071064459" sldId="10246"/>
        </pc:sldMkLst>
        <pc:spChg chg="mod">
          <ac:chgData name="Reed Wolfe" userId="S::reedw@microsoft.com::d05f6079-100b-4fbc-abf2-3407048ef9c5" providerId="AD" clId="Web-{13D6BD9F-B03A-0000-D567-EA7D1D4B58AB}" dt="2021-04-13T13:05:00.376" v="6" actId="20577"/>
          <ac:spMkLst>
            <pc:docMk/>
            <pc:sldMk cId="3071064459" sldId="10246"/>
            <ac:spMk id="50" creationId="{6B4CA27E-06A1-41D6-A39E-BBDEFA5F120C}"/>
          </ac:spMkLst>
        </pc:spChg>
        <pc:spChg chg="mod">
          <ac:chgData name="Reed Wolfe" userId="S::reedw@microsoft.com::d05f6079-100b-4fbc-abf2-3407048ef9c5" providerId="AD" clId="Web-{13D6BD9F-B03A-0000-D567-EA7D1D4B58AB}" dt="2021-04-13T13:05:03.939" v="7" actId="20577"/>
          <ac:spMkLst>
            <pc:docMk/>
            <pc:sldMk cId="3071064459" sldId="10246"/>
            <ac:spMk id="51" creationId="{53C33CF7-B99C-4242-B068-B1E55EFBB73A}"/>
          </ac:spMkLst>
        </pc:spChg>
      </pc:sldChg>
      <pc:sldChg chg="modSp">
        <pc:chgData name="Reed Wolfe" userId="S::reedw@microsoft.com::d05f6079-100b-4fbc-abf2-3407048ef9c5" providerId="AD" clId="Web-{13D6BD9F-B03A-0000-D567-EA7D1D4B58AB}" dt="2021-04-13T12:43:11.061" v="3" actId="20577"/>
        <pc:sldMkLst>
          <pc:docMk/>
          <pc:sldMk cId="1883334968" sldId="10269"/>
        </pc:sldMkLst>
        <pc:spChg chg="mod">
          <ac:chgData name="Reed Wolfe" userId="S::reedw@microsoft.com::d05f6079-100b-4fbc-abf2-3407048ef9c5" providerId="AD" clId="Web-{13D6BD9F-B03A-0000-D567-EA7D1D4B58AB}" dt="2021-04-13T12:41:28.793" v="0" actId="20577"/>
          <ac:spMkLst>
            <pc:docMk/>
            <pc:sldMk cId="1883334968" sldId="10269"/>
            <ac:spMk id="11" creationId="{76583F2C-13BC-4FA8-A9DE-F1F764C38F10}"/>
          </ac:spMkLst>
        </pc:spChg>
        <pc:spChg chg="mod">
          <ac:chgData name="Reed Wolfe" userId="S::reedw@microsoft.com::d05f6079-100b-4fbc-abf2-3407048ef9c5" providerId="AD" clId="Web-{13D6BD9F-B03A-0000-D567-EA7D1D4B58AB}" dt="2021-04-13T12:43:11.061" v="3" actId="20577"/>
          <ac:spMkLst>
            <pc:docMk/>
            <pc:sldMk cId="1883334968" sldId="10269"/>
            <ac:spMk id="24" creationId="{DD4EE4B7-B579-4284-8933-A99F398AFD67}"/>
          </ac:spMkLst>
        </pc:spChg>
      </pc:sldChg>
      <pc:sldChg chg="delCm">
        <pc:chgData name="Reed Wolfe" userId="S::reedw@microsoft.com::d05f6079-100b-4fbc-abf2-3407048ef9c5" providerId="AD" clId="Web-{13D6BD9F-B03A-0000-D567-EA7D1D4B58AB}" dt="2021-04-13T12:41:51.622" v="1"/>
        <pc:sldMkLst>
          <pc:docMk/>
          <pc:sldMk cId="3480288106" sldId="10270"/>
        </pc:sldMkLst>
      </pc:sldChg>
      <pc:sldChg chg="modSp">
        <pc:chgData name="Reed Wolfe" userId="S::reedw@microsoft.com::d05f6079-100b-4fbc-abf2-3407048ef9c5" providerId="AD" clId="Web-{13D6BD9F-B03A-0000-D567-EA7D1D4B58AB}" dt="2021-04-13T13:30:36.057" v="15" actId="20577"/>
        <pc:sldMkLst>
          <pc:docMk/>
          <pc:sldMk cId="2441425249" sldId="10274"/>
        </pc:sldMkLst>
        <pc:spChg chg="mod">
          <ac:chgData name="Reed Wolfe" userId="S::reedw@microsoft.com::d05f6079-100b-4fbc-abf2-3407048ef9c5" providerId="AD" clId="Web-{13D6BD9F-B03A-0000-D567-EA7D1D4B58AB}" dt="2021-04-13T13:30:36.057" v="15" actId="20577"/>
          <ac:spMkLst>
            <pc:docMk/>
            <pc:sldMk cId="2441425249" sldId="10274"/>
            <ac:spMk id="11" creationId="{76583F2C-13BC-4FA8-A9DE-F1F764C38F10}"/>
          </ac:spMkLst>
        </pc:spChg>
        <pc:spChg chg="mod">
          <ac:chgData name="Reed Wolfe" userId="S::reedw@microsoft.com::d05f6079-100b-4fbc-abf2-3407048ef9c5" providerId="AD" clId="Web-{13D6BD9F-B03A-0000-D567-EA7D1D4B58AB}" dt="2021-04-13T13:30:01.087" v="13" actId="20577"/>
          <ac:spMkLst>
            <pc:docMk/>
            <pc:sldMk cId="2441425249" sldId="10274"/>
            <ac:spMk id="16" creationId="{155E2630-F557-43BE-BDFE-ADA557A9E1B2}"/>
          </ac:spMkLst>
        </pc:spChg>
      </pc:sldChg>
      <pc:sldChg chg="modSp">
        <pc:chgData name="Reed Wolfe" userId="S::reedw@microsoft.com::d05f6079-100b-4fbc-abf2-3407048ef9c5" providerId="AD" clId="Web-{13D6BD9F-B03A-0000-D567-EA7D1D4B58AB}" dt="2021-04-13T13:08:04.896" v="12" actId="20577"/>
        <pc:sldMkLst>
          <pc:docMk/>
          <pc:sldMk cId="2769012422" sldId="10279"/>
        </pc:sldMkLst>
        <pc:spChg chg="mod">
          <ac:chgData name="Reed Wolfe" userId="S::reedw@microsoft.com::d05f6079-100b-4fbc-abf2-3407048ef9c5" providerId="AD" clId="Web-{13D6BD9F-B03A-0000-D567-EA7D1D4B58AB}" dt="2021-04-13T13:08:04.896" v="12" actId="20577"/>
          <ac:spMkLst>
            <pc:docMk/>
            <pc:sldMk cId="2769012422" sldId="10279"/>
            <ac:spMk id="33" creationId="{74F07B10-526E-4722-B123-01E96EBAF8EA}"/>
          </ac:spMkLst>
        </pc:spChg>
        <pc:spChg chg="mod">
          <ac:chgData name="Reed Wolfe" userId="S::reedw@microsoft.com::d05f6079-100b-4fbc-abf2-3407048ef9c5" providerId="AD" clId="Web-{13D6BD9F-B03A-0000-D567-EA7D1D4B58AB}" dt="2021-04-13T13:07:16.786" v="10" actId="20577"/>
          <ac:spMkLst>
            <pc:docMk/>
            <pc:sldMk cId="2769012422" sldId="10279"/>
            <ac:spMk id="55" creationId="{A79F7E72-7EB1-4993-BE4C-E4642358DE7E}"/>
          </ac:spMkLst>
        </pc:spChg>
      </pc:sldChg>
    </pc:docChg>
  </pc:docChgLst>
  <pc:docChgLst>
    <pc:chgData name="Ajit Kotwal" userId="781b8ab5-6f9a-4511-aed5-b50cf9e67252" providerId="ADAL" clId="{1C0D13B1-52B9-44AD-93A1-3CDF3A7B6061}"/>
    <pc:docChg chg="undo custSel addSld modSld sldOrd modSection">
      <pc:chgData name="Ajit Kotwal" userId="781b8ab5-6f9a-4511-aed5-b50cf9e67252" providerId="ADAL" clId="{1C0D13B1-52B9-44AD-93A1-3CDF3A7B6061}" dt="2021-02-10T13:04:18.487" v="2735" actId="729"/>
      <pc:docMkLst>
        <pc:docMk/>
      </pc:docMkLst>
      <pc:sldChg chg="addSp modSp mod modShow">
        <pc:chgData name="Ajit Kotwal" userId="781b8ab5-6f9a-4511-aed5-b50cf9e67252" providerId="ADAL" clId="{1C0D13B1-52B9-44AD-93A1-3CDF3A7B6061}" dt="2021-02-10T11:52:16.292" v="943" actId="729"/>
        <pc:sldMkLst>
          <pc:docMk/>
          <pc:sldMk cId="880488153" sldId="10240"/>
        </pc:sldMkLst>
        <pc:spChg chg="add mod">
          <ac:chgData name="Ajit Kotwal" userId="781b8ab5-6f9a-4511-aed5-b50cf9e67252" providerId="ADAL" clId="{1C0D13B1-52B9-44AD-93A1-3CDF3A7B6061}" dt="2021-02-09T22:49:07.660" v="380" actId="20577"/>
          <ac:spMkLst>
            <pc:docMk/>
            <pc:sldMk cId="880488153" sldId="10240"/>
            <ac:spMk id="3" creationId="{BEA9DADF-1F46-4F9A-A037-31E6877F0CEA}"/>
          </ac:spMkLst>
        </pc:spChg>
      </pc:sldChg>
      <pc:sldChg chg="modSp mod">
        <pc:chgData name="Ajit Kotwal" userId="781b8ab5-6f9a-4511-aed5-b50cf9e67252" providerId="ADAL" clId="{1C0D13B1-52B9-44AD-93A1-3CDF3A7B6061}" dt="2021-02-09T22:50:53.964" v="468" actId="20577"/>
        <pc:sldMkLst>
          <pc:docMk/>
          <pc:sldMk cId="2829327191" sldId="10242"/>
        </pc:sldMkLst>
        <pc:spChg chg="mod">
          <ac:chgData name="Ajit Kotwal" userId="781b8ab5-6f9a-4511-aed5-b50cf9e67252" providerId="ADAL" clId="{1C0D13B1-52B9-44AD-93A1-3CDF3A7B6061}" dt="2021-02-09T22:50:53.964" v="468" actId="20577"/>
          <ac:spMkLst>
            <pc:docMk/>
            <pc:sldMk cId="2829327191" sldId="10242"/>
            <ac:spMk id="11" creationId="{76583F2C-13BC-4FA8-A9DE-F1F764C38F10}"/>
          </ac:spMkLst>
        </pc:spChg>
      </pc:sldChg>
      <pc:sldChg chg="modSp mod">
        <pc:chgData name="Ajit Kotwal" userId="781b8ab5-6f9a-4511-aed5-b50cf9e67252" providerId="ADAL" clId="{1C0D13B1-52B9-44AD-93A1-3CDF3A7B6061}" dt="2021-02-10T12:08:38.011" v="1042" actId="20577"/>
        <pc:sldMkLst>
          <pc:docMk/>
          <pc:sldMk cId="815975752" sldId="10244"/>
        </pc:sldMkLst>
        <pc:spChg chg="mod">
          <ac:chgData name="Ajit Kotwal" userId="781b8ab5-6f9a-4511-aed5-b50cf9e67252" providerId="ADAL" clId="{1C0D13B1-52B9-44AD-93A1-3CDF3A7B6061}" dt="2021-02-09T22:51:45.519" v="495" actId="20577"/>
          <ac:spMkLst>
            <pc:docMk/>
            <pc:sldMk cId="815975752" sldId="10244"/>
            <ac:spMk id="2" creationId="{45010FE8-BF09-4146-B084-66CB05B66FD9}"/>
          </ac:spMkLst>
        </pc:spChg>
        <pc:spChg chg="mod">
          <ac:chgData name="Ajit Kotwal" userId="781b8ab5-6f9a-4511-aed5-b50cf9e67252" providerId="ADAL" clId="{1C0D13B1-52B9-44AD-93A1-3CDF3A7B6061}" dt="2021-02-09T22:51:35.357" v="476" actId="20577"/>
          <ac:spMkLst>
            <pc:docMk/>
            <pc:sldMk cId="815975752" sldId="10244"/>
            <ac:spMk id="11" creationId="{76583F2C-13BC-4FA8-A9DE-F1F764C38F10}"/>
          </ac:spMkLst>
        </pc:spChg>
        <pc:spChg chg="mod">
          <ac:chgData name="Ajit Kotwal" userId="781b8ab5-6f9a-4511-aed5-b50cf9e67252" providerId="ADAL" clId="{1C0D13B1-52B9-44AD-93A1-3CDF3A7B6061}" dt="2021-02-10T12:08:38.011" v="1042" actId="20577"/>
          <ac:spMkLst>
            <pc:docMk/>
            <pc:sldMk cId="815975752" sldId="10244"/>
            <ac:spMk id="15" creationId="{BDD64BFD-7ED9-4476-ABC3-6BBAC4A275B2}"/>
          </ac:spMkLst>
        </pc:spChg>
      </pc:sldChg>
      <pc:sldChg chg="addSp modSp mod modShow">
        <pc:chgData name="Ajit Kotwal" userId="781b8ab5-6f9a-4511-aed5-b50cf9e67252" providerId="ADAL" clId="{1C0D13B1-52B9-44AD-93A1-3CDF3A7B6061}" dt="2021-02-10T11:52:23.723" v="944" actId="729"/>
        <pc:sldMkLst>
          <pc:docMk/>
          <pc:sldMk cId="3350771229" sldId="10245"/>
        </pc:sldMkLst>
        <pc:spChg chg="add mod">
          <ac:chgData name="Ajit Kotwal" userId="781b8ab5-6f9a-4511-aed5-b50cf9e67252" providerId="ADAL" clId="{1C0D13B1-52B9-44AD-93A1-3CDF3A7B6061}" dt="2021-02-09T23:18:02.338" v="573" actId="1076"/>
          <ac:spMkLst>
            <pc:docMk/>
            <pc:sldMk cId="3350771229" sldId="10245"/>
            <ac:spMk id="3" creationId="{B0190752-8B24-4F22-B168-3F4DFEF26502}"/>
          </ac:spMkLst>
        </pc:spChg>
        <pc:spChg chg="add mod">
          <ac:chgData name="Ajit Kotwal" userId="781b8ab5-6f9a-4511-aed5-b50cf9e67252" providerId="ADAL" clId="{1C0D13B1-52B9-44AD-93A1-3CDF3A7B6061}" dt="2021-02-09T23:19:14.630" v="666" actId="20577"/>
          <ac:spMkLst>
            <pc:docMk/>
            <pc:sldMk cId="3350771229" sldId="10245"/>
            <ac:spMk id="4" creationId="{15252217-84C4-49FF-871A-113323027634}"/>
          </ac:spMkLst>
        </pc:spChg>
      </pc:sldChg>
      <pc:sldChg chg="modSp mod">
        <pc:chgData name="Ajit Kotwal" userId="781b8ab5-6f9a-4511-aed5-b50cf9e67252" providerId="ADAL" clId="{1C0D13B1-52B9-44AD-93A1-3CDF3A7B6061}" dt="2021-02-10T11:43:56.806" v="877" actId="1076"/>
        <pc:sldMkLst>
          <pc:docMk/>
          <pc:sldMk cId="3071064459" sldId="10246"/>
        </pc:sldMkLst>
        <pc:spChg chg="mod">
          <ac:chgData name="Ajit Kotwal" userId="781b8ab5-6f9a-4511-aed5-b50cf9e67252" providerId="ADAL" clId="{1C0D13B1-52B9-44AD-93A1-3CDF3A7B6061}" dt="2021-02-10T00:22:12.729" v="711" actId="6549"/>
          <ac:spMkLst>
            <pc:docMk/>
            <pc:sldMk cId="3071064459" sldId="10246"/>
            <ac:spMk id="2" creationId="{45010FE8-BF09-4146-B084-66CB05B66FD9}"/>
          </ac:spMkLst>
        </pc:spChg>
        <pc:spChg chg="mod">
          <ac:chgData name="Ajit Kotwal" userId="781b8ab5-6f9a-4511-aed5-b50cf9e67252" providerId="ADAL" clId="{1C0D13B1-52B9-44AD-93A1-3CDF3A7B6061}" dt="2021-02-10T11:43:47.339" v="876" actId="14100"/>
          <ac:spMkLst>
            <pc:docMk/>
            <pc:sldMk cId="3071064459" sldId="10246"/>
            <ac:spMk id="25" creationId="{4E78270E-6F71-4CB1-8427-C8EDA5207438}"/>
          </ac:spMkLst>
        </pc:spChg>
        <pc:spChg chg="mod">
          <ac:chgData name="Ajit Kotwal" userId="781b8ab5-6f9a-4511-aed5-b50cf9e67252" providerId="ADAL" clId="{1C0D13B1-52B9-44AD-93A1-3CDF3A7B6061}" dt="2021-02-10T00:26:54.547" v="855" actId="20577"/>
          <ac:spMkLst>
            <pc:docMk/>
            <pc:sldMk cId="3071064459" sldId="10246"/>
            <ac:spMk id="33" creationId="{74F07B10-526E-4722-B123-01E96EBAF8EA}"/>
          </ac:spMkLst>
        </pc:spChg>
        <pc:spChg chg="mod">
          <ac:chgData name="Ajit Kotwal" userId="781b8ab5-6f9a-4511-aed5-b50cf9e67252" providerId="ADAL" clId="{1C0D13B1-52B9-44AD-93A1-3CDF3A7B6061}" dt="2021-02-10T11:43:12.192" v="858"/>
          <ac:spMkLst>
            <pc:docMk/>
            <pc:sldMk cId="3071064459" sldId="10246"/>
            <ac:spMk id="50" creationId="{6B4CA27E-06A1-41D6-A39E-BBDEFA5F120C}"/>
          </ac:spMkLst>
        </pc:spChg>
        <pc:spChg chg="mod">
          <ac:chgData name="Ajit Kotwal" userId="781b8ab5-6f9a-4511-aed5-b50cf9e67252" providerId="ADAL" clId="{1C0D13B1-52B9-44AD-93A1-3CDF3A7B6061}" dt="2021-02-10T11:43:02.076" v="857" actId="1076"/>
          <ac:spMkLst>
            <pc:docMk/>
            <pc:sldMk cId="3071064459" sldId="10246"/>
            <ac:spMk id="51" creationId="{53C33CF7-B99C-4242-B068-B1E55EFBB73A}"/>
          </ac:spMkLst>
        </pc:spChg>
        <pc:grpChg chg="mod">
          <ac:chgData name="Ajit Kotwal" userId="781b8ab5-6f9a-4511-aed5-b50cf9e67252" providerId="ADAL" clId="{1C0D13B1-52B9-44AD-93A1-3CDF3A7B6061}" dt="2021-02-10T11:43:56.806" v="877" actId="1076"/>
          <ac:grpSpMkLst>
            <pc:docMk/>
            <pc:sldMk cId="3071064459" sldId="10246"/>
            <ac:grpSpMk id="16" creationId="{580F03D4-A682-47CC-984E-2DED3B1CF4C6}"/>
          </ac:grpSpMkLst>
        </pc:grpChg>
        <pc:grpChg chg="mod">
          <ac:chgData name="Ajit Kotwal" userId="781b8ab5-6f9a-4511-aed5-b50cf9e67252" providerId="ADAL" clId="{1C0D13B1-52B9-44AD-93A1-3CDF3A7B6061}" dt="2021-02-10T00:22:46.308" v="733" actId="1036"/>
          <ac:grpSpMkLst>
            <pc:docMk/>
            <pc:sldMk cId="3071064459" sldId="10246"/>
            <ac:grpSpMk id="17" creationId="{8B924E05-6CBE-4AD2-A59B-0EF6096D9F3E}"/>
          </ac:grpSpMkLst>
        </pc:grpChg>
        <pc:cxnChg chg="mod">
          <ac:chgData name="Ajit Kotwal" userId="781b8ab5-6f9a-4511-aed5-b50cf9e67252" providerId="ADAL" clId="{1C0D13B1-52B9-44AD-93A1-3CDF3A7B6061}" dt="2021-02-10T11:43:37.554" v="875" actId="1037"/>
          <ac:cxnSpMkLst>
            <pc:docMk/>
            <pc:sldMk cId="3071064459" sldId="10246"/>
            <ac:cxnSpMk id="30" creationId="{EFE7B08C-E732-4283-813E-5C824AA3EEF5}"/>
          </ac:cxnSpMkLst>
        </pc:cxnChg>
        <pc:cxnChg chg="mod">
          <ac:chgData name="Ajit Kotwal" userId="781b8ab5-6f9a-4511-aed5-b50cf9e67252" providerId="ADAL" clId="{1C0D13B1-52B9-44AD-93A1-3CDF3A7B6061}" dt="2021-02-10T11:43:37.554" v="875" actId="1037"/>
          <ac:cxnSpMkLst>
            <pc:docMk/>
            <pc:sldMk cId="3071064459" sldId="10246"/>
            <ac:cxnSpMk id="54" creationId="{A405B509-0085-4B54-A7E3-8D48C0A1F94D}"/>
          </ac:cxnSpMkLst>
        </pc:cxnChg>
      </pc:sldChg>
      <pc:sldChg chg="addSp modSp mod modShow">
        <pc:chgData name="Ajit Kotwal" userId="781b8ab5-6f9a-4511-aed5-b50cf9e67252" providerId="ADAL" clId="{1C0D13B1-52B9-44AD-93A1-3CDF3A7B6061}" dt="2021-02-10T11:52:32.236" v="945" actId="729"/>
        <pc:sldMkLst>
          <pc:docMk/>
          <pc:sldMk cId="2324924523" sldId="10247"/>
        </pc:sldMkLst>
        <pc:spChg chg="add mod">
          <ac:chgData name="Ajit Kotwal" userId="781b8ab5-6f9a-4511-aed5-b50cf9e67252" providerId="ADAL" clId="{1C0D13B1-52B9-44AD-93A1-3CDF3A7B6061}" dt="2021-02-10T11:49:58.177" v="934" actId="1076"/>
          <ac:spMkLst>
            <pc:docMk/>
            <pc:sldMk cId="2324924523" sldId="10247"/>
            <ac:spMk id="3" creationId="{BC2380FA-A796-4F6E-9A3F-6A8CAC3D79C8}"/>
          </ac:spMkLst>
        </pc:spChg>
      </pc:sldChg>
      <pc:sldChg chg="addSp mod modShow">
        <pc:chgData name="Ajit Kotwal" userId="781b8ab5-6f9a-4511-aed5-b50cf9e67252" providerId="ADAL" clId="{1C0D13B1-52B9-44AD-93A1-3CDF3A7B6061}" dt="2021-02-10T12:23:36.803" v="1454" actId="729"/>
        <pc:sldMkLst>
          <pc:docMk/>
          <pc:sldMk cId="1821988776" sldId="10248"/>
        </pc:sldMkLst>
        <pc:spChg chg="add">
          <ac:chgData name="Ajit Kotwal" userId="781b8ab5-6f9a-4511-aed5-b50cf9e67252" providerId="ADAL" clId="{1C0D13B1-52B9-44AD-93A1-3CDF3A7B6061}" dt="2021-02-10T12:23:20.617" v="1453" actId="22"/>
          <ac:spMkLst>
            <pc:docMk/>
            <pc:sldMk cId="1821988776" sldId="10248"/>
            <ac:spMk id="3" creationId="{7AF2847A-0F68-4E98-B3FE-996C740C2AAD}"/>
          </ac:spMkLst>
        </pc:spChg>
      </pc:sldChg>
      <pc:sldChg chg="modSp mod">
        <pc:chgData name="Ajit Kotwal" userId="781b8ab5-6f9a-4511-aed5-b50cf9e67252" providerId="ADAL" clId="{1C0D13B1-52B9-44AD-93A1-3CDF3A7B6061}" dt="2021-02-09T22:53:35.080" v="500" actId="20577"/>
        <pc:sldMkLst>
          <pc:docMk/>
          <pc:sldMk cId="1444597985" sldId="10250"/>
        </pc:sldMkLst>
        <pc:spChg chg="mod">
          <ac:chgData name="Ajit Kotwal" userId="781b8ab5-6f9a-4511-aed5-b50cf9e67252" providerId="ADAL" clId="{1C0D13B1-52B9-44AD-93A1-3CDF3A7B6061}" dt="2021-02-09T22:53:35.080" v="500" actId="20577"/>
          <ac:spMkLst>
            <pc:docMk/>
            <pc:sldMk cId="1444597985" sldId="10250"/>
            <ac:spMk id="55" creationId="{A79F7E72-7EB1-4993-BE4C-E4642358DE7E}"/>
          </ac:spMkLst>
        </pc:spChg>
      </pc:sldChg>
      <pc:sldChg chg="addSp mod modShow">
        <pc:chgData name="Ajit Kotwal" userId="781b8ab5-6f9a-4511-aed5-b50cf9e67252" providerId="ADAL" clId="{1C0D13B1-52B9-44AD-93A1-3CDF3A7B6061}" dt="2021-02-10T13:04:18.487" v="2735" actId="729"/>
        <pc:sldMkLst>
          <pc:docMk/>
          <pc:sldMk cId="3149635952" sldId="10251"/>
        </pc:sldMkLst>
        <pc:spChg chg="add">
          <ac:chgData name="Ajit Kotwal" userId="781b8ab5-6f9a-4511-aed5-b50cf9e67252" providerId="ADAL" clId="{1C0D13B1-52B9-44AD-93A1-3CDF3A7B6061}" dt="2021-02-10T11:50:44.163" v="937" actId="22"/>
          <ac:spMkLst>
            <pc:docMk/>
            <pc:sldMk cId="3149635952" sldId="10251"/>
            <ac:spMk id="3" creationId="{310F8C73-FDBD-453B-BCF8-007BFFE5479E}"/>
          </ac:spMkLst>
        </pc:spChg>
      </pc:sldChg>
      <pc:sldChg chg="delSp modSp mod ord">
        <pc:chgData name="Ajit Kotwal" userId="781b8ab5-6f9a-4511-aed5-b50cf9e67252" providerId="ADAL" clId="{1C0D13B1-52B9-44AD-93A1-3CDF3A7B6061}" dt="2021-02-10T12:22:59.296" v="1452" actId="14100"/>
        <pc:sldMkLst>
          <pc:docMk/>
          <pc:sldMk cId="4116389003" sldId="10252"/>
        </pc:sldMkLst>
        <pc:spChg chg="mod">
          <ac:chgData name="Ajit Kotwal" userId="781b8ab5-6f9a-4511-aed5-b50cf9e67252" providerId="ADAL" clId="{1C0D13B1-52B9-44AD-93A1-3CDF3A7B6061}" dt="2021-02-10T12:09:06.662" v="1047" actId="20577"/>
          <ac:spMkLst>
            <pc:docMk/>
            <pc:sldMk cId="4116389003" sldId="10252"/>
            <ac:spMk id="2" creationId="{45010FE8-BF09-4146-B084-66CB05B66FD9}"/>
          </ac:spMkLst>
        </pc:spChg>
        <pc:spChg chg="mod">
          <ac:chgData name="Ajit Kotwal" userId="781b8ab5-6f9a-4511-aed5-b50cf9e67252" providerId="ADAL" clId="{1C0D13B1-52B9-44AD-93A1-3CDF3A7B6061}" dt="2021-02-10T12:10:28.448" v="1162" actId="20577"/>
          <ac:spMkLst>
            <pc:docMk/>
            <pc:sldMk cId="4116389003" sldId="10252"/>
            <ac:spMk id="37" creationId="{CE42D0AB-7452-4392-BC3A-2FBF53935176}"/>
          </ac:spMkLst>
        </pc:spChg>
        <pc:spChg chg="mod">
          <ac:chgData name="Ajit Kotwal" userId="781b8ab5-6f9a-4511-aed5-b50cf9e67252" providerId="ADAL" clId="{1C0D13B1-52B9-44AD-93A1-3CDF3A7B6061}" dt="2021-02-10T12:11:31.862" v="1270" actId="20577"/>
          <ac:spMkLst>
            <pc:docMk/>
            <pc:sldMk cId="4116389003" sldId="10252"/>
            <ac:spMk id="42" creationId="{221C6D26-819F-4A58-A25B-6B980AF63BC6}"/>
          </ac:spMkLst>
        </pc:spChg>
        <pc:spChg chg="mod">
          <ac:chgData name="Ajit Kotwal" userId="781b8ab5-6f9a-4511-aed5-b50cf9e67252" providerId="ADAL" clId="{1C0D13B1-52B9-44AD-93A1-3CDF3A7B6061}" dt="2021-02-10T12:22:35.188" v="1448" actId="20577"/>
          <ac:spMkLst>
            <pc:docMk/>
            <pc:sldMk cId="4116389003" sldId="10252"/>
            <ac:spMk id="48" creationId="{7E5CB00B-19B5-4FEC-80FF-940E8DAF0250}"/>
          </ac:spMkLst>
        </pc:spChg>
        <pc:spChg chg="mod">
          <ac:chgData name="Ajit Kotwal" userId="781b8ab5-6f9a-4511-aed5-b50cf9e67252" providerId="ADAL" clId="{1C0D13B1-52B9-44AD-93A1-3CDF3A7B6061}" dt="2021-02-10T12:22:59.296" v="1452" actId="14100"/>
          <ac:spMkLst>
            <pc:docMk/>
            <pc:sldMk cId="4116389003" sldId="10252"/>
            <ac:spMk id="52" creationId="{56436D73-829E-438E-AE79-D88C49494BCA}"/>
          </ac:spMkLst>
        </pc:spChg>
        <pc:spChg chg="mod">
          <ac:chgData name="Ajit Kotwal" userId="781b8ab5-6f9a-4511-aed5-b50cf9e67252" providerId="ADAL" clId="{1C0D13B1-52B9-44AD-93A1-3CDF3A7B6061}" dt="2021-02-10T12:22:43.900" v="1450" actId="20577"/>
          <ac:spMkLst>
            <pc:docMk/>
            <pc:sldMk cId="4116389003" sldId="10252"/>
            <ac:spMk id="54" creationId="{CE106E87-5845-4974-9575-AFD9EF2A8ACA}"/>
          </ac:spMkLst>
        </pc:spChg>
        <pc:spChg chg="del">
          <ac:chgData name="Ajit Kotwal" userId="781b8ab5-6f9a-4511-aed5-b50cf9e67252" providerId="ADAL" clId="{1C0D13B1-52B9-44AD-93A1-3CDF3A7B6061}" dt="2021-02-10T12:22:53.828" v="1451" actId="478"/>
          <ac:spMkLst>
            <pc:docMk/>
            <pc:sldMk cId="4116389003" sldId="10252"/>
            <ac:spMk id="58" creationId="{328DBF5F-9DBF-4AD4-AC18-9352FAC129AD}"/>
          </ac:spMkLst>
        </pc:spChg>
        <pc:spChg chg="mod">
          <ac:chgData name="Ajit Kotwal" userId="781b8ab5-6f9a-4511-aed5-b50cf9e67252" providerId="ADAL" clId="{1C0D13B1-52B9-44AD-93A1-3CDF3A7B6061}" dt="2021-02-10T12:09:27.164" v="1048"/>
          <ac:spMkLst>
            <pc:docMk/>
            <pc:sldMk cId="4116389003" sldId="10252"/>
            <ac:spMk id="59" creationId="{40EBEB94-9834-4BBF-97B1-656CDC7ADAE5}"/>
          </ac:spMkLst>
        </pc:spChg>
        <pc:spChg chg="mod">
          <ac:chgData name="Ajit Kotwal" userId="781b8ab5-6f9a-4511-aed5-b50cf9e67252" providerId="ADAL" clId="{1C0D13B1-52B9-44AD-93A1-3CDF3A7B6061}" dt="2021-02-10T12:09:29.685" v="1049"/>
          <ac:spMkLst>
            <pc:docMk/>
            <pc:sldMk cId="4116389003" sldId="10252"/>
            <ac:spMk id="60" creationId="{FBE556BD-C124-4A6A-99F0-2BE2C03CCAC8}"/>
          </ac:spMkLst>
        </pc:spChg>
        <pc:spChg chg="mod">
          <ac:chgData name="Ajit Kotwal" userId="781b8ab5-6f9a-4511-aed5-b50cf9e67252" providerId="ADAL" clId="{1C0D13B1-52B9-44AD-93A1-3CDF3A7B6061}" dt="2021-02-10T12:19:24.046" v="1388" actId="20577"/>
          <ac:spMkLst>
            <pc:docMk/>
            <pc:sldMk cId="4116389003" sldId="10252"/>
            <ac:spMk id="62" creationId="{114E2F3B-923E-4452-862E-0112691AF3B4}"/>
          </ac:spMkLst>
        </pc:spChg>
        <pc:grpChg chg="del">
          <ac:chgData name="Ajit Kotwal" userId="781b8ab5-6f9a-4511-aed5-b50cf9e67252" providerId="ADAL" clId="{1C0D13B1-52B9-44AD-93A1-3CDF3A7B6061}" dt="2021-02-10T12:22:53.828" v="1451" actId="478"/>
          <ac:grpSpMkLst>
            <pc:docMk/>
            <pc:sldMk cId="4116389003" sldId="10252"/>
            <ac:grpSpMk id="53" creationId="{AB527A31-C35C-4945-AABE-BB4DD9AF735B}"/>
          </ac:grpSpMkLst>
        </pc:grpChg>
        <pc:cxnChg chg="del">
          <ac:chgData name="Ajit Kotwal" userId="781b8ab5-6f9a-4511-aed5-b50cf9e67252" providerId="ADAL" clId="{1C0D13B1-52B9-44AD-93A1-3CDF3A7B6061}" dt="2021-02-10T12:22:53.828" v="1451" actId="478"/>
          <ac:cxnSpMkLst>
            <pc:docMk/>
            <pc:sldMk cId="4116389003" sldId="10252"/>
            <ac:cxnSpMk id="35" creationId="{EA85159A-2FB8-48E2-AB17-5A97DB44ED87}"/>
          </ac:cxnSpMkLst>
        </pc:cxnChg>
      </pc:sldChg>
      <pc:sldChg chg="modSp mod ord">
        <pc:chgData name="Ajit Kotwal" userId="781b8ab5-6f9a-4511-aed5-b50cf9e67252" providerId="ADAL" clId="{1C0D13B1-52B9-44AD-93A1-3CDF3A7B6061}" dt="2021-02-10T12:32:22.391" v="1586" actId="14100"/>
        <pc:sldMkLst>
          <pc:docMk/>
          <pc:sldMk cId="1497213045" sldId="10253"/>
        </pc:sldMkLst>
        <pc:spChg chg="mod">
          <ac:chgData name="Ajit Kotwal" userId="781b8ab5-6f9a-4511-aed5-b50cf9e67252" providerId="ADAL" clId="{1C0D13B1-52B9-44AD-93A1-3CDF3A7B6061}" dt="2021-02-10T12:31:42.426" v="1580" actId="1035"/>
          <ac:spMkLst>
            <pc:docMk/>
            <pc:sldMk cId="1497213045" sldId="10253"/>
            <ac:spMk id="20" creationId="{9C4A0BF9-E23F-4CFA-BFB9-1923DF03340F}"/>
          </ac:spMkLst>
        </pc:spChg>
        <pc:spChg chg="mod">
          <ac:chgData name="Ajit Kotwal" userId="781b8ab5-6f9a-4511-aed5-b50cf9e67252" providerId="ADAL" clId="{1C0D13B1-52B9-44AD-93A1-3CDF3A7B6061}" dt="2021-02-10T12:32:13.910" v="1584" actId="14100"/>
          <ac:spMkLst>
            <pc:docMk/>
            <pc:sldMk cId="1497213045" sldId="10253"/>
            <ac:spMk id="26" creationId="{060B385F-DDAB-4620-9658-189E6CCEF254}"/>
          </ac:spMkLst>
        </pc:spChg>
        <pc:spChg chg="mod">
          <ac:chgData name="Ajit Kotwal" userId="781b8ab5-6f9a-4511-aed5-b50cf9e67252" providerId="ADAL" clId="{1C0D13B1-52B9-44AD-93A1-3CDF3A7B6061}" dt="2021-02-10T12:31:58.497" v="1582" actId="14100"/>
          <ac:spMkLst>
            <pc:docMk/>
            <pc:sldMk cId="1497213045" sldId="10253"/>
            <ac:spMk id="46" creationId="{423E3344-0D3E-40C6-A30D-D9146C16FFD2}"/>
          </ac:spMkLst>
        </pc:spChg>
        <pc:spChg chg="mod">
          <ac:chgData name="Ajit Kotwal" userId="781b8ab5-6f9a-4511-aed5-b50cf9e67252" providerId="ADAL" clId="{1C0D13B1-52B9-44AD-93A1-3CDF3A7B6061}" dt="2021-02-10T12:32:22.391" v="1586" actId="14100"/>
          <ac:spMkLst>
            <pc:docMk/>
            <pc:sldMk cId="1497213045" sldId="10253"/>
            <ac:spMk id="47" creationId="{3153E1ED-F3FC-47BC-86FF-ABC256FF54B7}"/>
          </ac:spMkLst>
        </pc:spChg>
        <pc:grpChg chg="mod">
          <ac:chgData name="Ajit Kotwal" userId="781b8ab5-6f9a-4511-aed5-b50cf9e67252" providerId="ADAL" clId="{1C0D13B1-52B9-44AD-93A1-3CDF3A7B6061}" dt="2021-02-10T12:31:42.426" v="1580" actId="1035"/>
          <ac:grpSpMkLst>
            <pc:docMk/>
            <pc:sldMk cId="1497213045" sldId="10253"/>
            <ac:grpSpMk id="22" creationId="{B97C69AB-A6F8-4AC0-AE4C-B9139D91F759}"/>
          </ac:grpSpMkLst>
        </pc:grpChg>
      </pc:sldChg>
      <pc:sldChg chg="modSp mod ord">
        <pc:chgData name="Ajit Kotwal" userId="781b8ab5-6f9a-4511-aed5-b50cf9e67252" providerId="ADAL" clId="{1C0D13B1-52B9-44AD-93A1-3CDF3A7B6061}" dt="2021-02-10T12:30:31.180" v="1495" actId="20577"/>
        <pc:sldMkLst>
          <pc:docMk/>
          <pc:sldMk cId="546302710" sldId="10254"/>
        </pc:sldMkLst>
        <pc:spChg chg="mod">
          <ac:chgData name="Ajit Kotwal" userId="781b8ab5-6f9a-4511-aed5-b50cf9e67252" providerId="ADAL" clId="{1C0D13B1-52B9-44AD-93A1-3CDF3A7B6061}" dt="2021-02-10T12:23:57.540" v="1465" actId="20577"/>
          <ac:spMkLst>
            <pc:docMk/>
            <pc:sldMk cId="546302710" sldId="10254"/>
            <ac:spMk id="33" creationId="{74F07B10-526E-4722-B123-01E96EBAF8EA}"/>
          </ac:spMkLst>
        </pc:spChg>
        <pc:spChg chg="mod">
          <ac:chgData name="Ajit Kotwal" userId="781b8ab5-6f9a-4511-aed5-b50cf9e67252" providerId="ADAL" clId="{1C0D13B1-52B9-44AD-93A1-3CDF3A7B6061}" dt="2021-02-10T12:30:31.180" v="1495" actId="20577"/>
          <ac:spMkLst>
            <pc:docMk/>
            <pc:sldMk cId="546302710" sldId="10254"/>
            <ac:spMk id="55" creationId="{A79F7E72-7EB1-4993-BE4C-E4642358DE7E}"/>
          </ac:spMkLst>
        </pc:spChg>
      </pc:sldChg>
      <pc:sldChg chg="addSp modSp mod modShow">
        <pc:chgData name="Ajit Kotwal" userId="781b8ab5-6f9a-4511-aed5-b50cf9e67252" providerId="ADAL" clId="{1C0D13B1-52B9-44AD-93A1-3CDF3A7B6061}" dt="2021-02-10T12:42:53.189" v="1921" actId="729"/>
        <pc:sldMkLst>
          <pc:docMk/>
          <pc:sldMk cId="3724942436" sldId="10257"/>
        </pc:sldMkLst>
        <pc:spChg chg="add mod">
          <ac:chgData name="Ajit Kotwal" userId="781b8ab5-6f9a-4511-aed5-b50cf9e67252" providerId="ADAL" clId="{1C0D13B1-52B9-44AD-93A1-3CDF3A7B6061}" dt="2021-02-10T12:42:48.468" v="1920" actId="1076"/>
          <ac:spMkLst>
            <pc:docMk/>
            <pc:sldMk cId="3724942436" sldId="10257"/>
            <ac:spMk id="4" creationId="{5E5DEDBA-0D7A-4EC3-AF60-BDE1B9B75053}"/>
          </ac:spMkLst>
        </pc:spChg>
      </pc:sldChg>
      <pc:sldChg chg="addSp mod">
        <pc:chgData name="Ajit Kotwal" userId="781b8ab5-6f9a-4511-aed5-b50cf9e67252" providerId="ADAL" clId="{1C0D13B1-52B9-44AD-93A1-3CDF3A7B6061}" dt="2021-02-10T12:43:13.741" v="1922" actId="22"/>
        <pc:sldMkLst>
          <pc:docMk/>
          <pc:sldMk cId="2061923336" sldId="10258"/>
        </pc:sldMkLst>
        <pc:spChg chg="add">
          <ac:chgData name="Ajit Kotwal" userId="781b8ab5-6f9a-4511-aed5-b50cf9e67252" providerId="ADAL" clId="{1C0D13B1-52B9-44AD-93A1-3CDF3A7B6061}" dt="2021-02-10T12:43:13.741" v="1922" actId="22"/>
          <ac:spMkLst>
            <pc:docMk/>
            <pc:sldMk cId="2061923336" sldId="10258"/>
            <ac:spMk id="4" creationId="{9BB84ABC-C271-43DB-8518-A5BA73377E11}"/>
          </ac:spMkLst>
        </pc:spChg>
      </pc:sldChg>
      <pc:sldChg chg="delSp modSp mod">
        <pc:chgData name="Ajit Kotwal" userId="781b8ab5-6f9a-4511-aed5-b50cf9e67252" providerId="ADAL" clId="{1C0D13B1-52B9-44AD-93A1-3CDF3A7B6061}" dt="2021-02-10T12:53:39.126" v="2075" actId="14100"/>
        <pc:sldMkLst>
          <pc:docMk/>
          <pc:sldMk cId="2639013215" sldId="10260"/>
        </pc:sldMkLst>
        <pc:spChg chg="mod">
          <ac:chgData name="Ajit Kotwal" userId="781b8ab5-6f9a-4511-aed5-b50cf9e67252" providerId="ADAL" clId="{1C0D13B1-52B9-44AD-93A1-3CDF3A7B6061}" dt="2021-02-10T12:51:36.544" v="2046" actId="1076"/>
          <ac:spMkLst>
            <pc:docMk/>
            <pc:sldMk cId="2639013215" sldId="10260"/>
            <ac:spMk id="2" creationId="{45010FE8-BF09-4146-B084-66CB05B66FD9}"/>
          </ac:spMkLst>
        </pc:spChg>
        <pc:spChg chg="mod">
          <ac:chgData name="Ajit Kotwal" userId="781b8ab5-6f9a-4511-aed5-b50cf9e67252" providerId="ADAL" clId="{1C0D13B1-52B9-44AD-93A1-3CDF3A7B6061}" dt="2021-02-10T12:52:03.494" v="2070" actId="14100"/>
          <ac:spMkLst>
            <pc:docMk/>
            <pc:sldMk cId="2639013215" sldId="10260"/>
            <ac:spMk id="42" creationId="{221C6D26-819F-4A58-A25B-6B980AF63BC6}"/>
          </ac:spMkLst>
        </pc:spChg>
        <pc:spChg chg="del">
          <ac:chgData name="Ajit Kotwal" userId="781b8ab5-6f9a-4511-aed5-b50cf9e67252" providerId="ADAL" clId="{1C0D13B1-52B9-44AD-93A1-3CDF3A7B6061}" dt="2021-02-10T12:52:35.920" v="2073" actId="478"/>
          <ac:spMkLst>
            <pc:docMk/>
            <pc:sldMk cId="2639013215" sldId="10260"/>
            <ac:spMk id="52" creationId="{56436D73-829E-438E-AE79-D88C49494BCA}"/>
          </ac:spMkLst>
        </pc:spChg>
        <pc:spChg chg="del">
          <ac:chgData name="Ajit Kotwal" userId="781b8ab5-6f9a-4511-aed5-b50cf9e67252" providerId="ADAL" clId="{1C0D13B1-52B9-44AD-93A1-3CDF3A7B6061}" dt="2021-02-10T12:52:35.920" v="2073" actId="478"/>
          <ac:spMkLst>
            <pc:docMk/>
            <pc:sldMk cId="2639013215" sldId="10260"/>
            <ac:spMk id="58" creationId="{328DBF5F-9DBF-4AD4-AC18-9352FAC129AD}"/>
          </ac:spMkLst>
        </pc:spChg>
        <pc:spChg chg="mod">
          <ac:chgData name="Ajit Kotwal" userId="781b8ab5-6f9a-4511-aed5-b50cf9e67252" providerId="ADAL" clId="{1C0D13B1-52B9-44AD-93A1-3CDF3A7B6061}" dt="2021-02-10T12:53:39.126" v="2075" actId="14100"/>
          <ac:spMkLst>
            <pc:docMk/>
            <pc:sldMk cId="2639013215" sldId="10260"/>
            <ac:spMk id="60" creationId="{FBE556BD-C124-4A6A-99F0-2BE2C03CCAC8}"/>
          </ac:spMkLst>
        </pc:spChg>
        <pc:spChg chg="del">
          <ac:chgData name="Ajit Kotwal" userId="781b8ab5-6f9a-4511-aed5-b50cf9e67252" providerId="ADAL" clId="{1C0D13B1-52B9-44AD-93A1-3CDF3A7B6061}" dt="2021-02-10T12:52:35.920" v="2073" actId="478"/>
          <ac:spMkLst>
            <pc:docMk/>
            <pc:sldMk cId="2639013215" sldId="10260"/>
            <ac:spMk id="66" creationId="{96ADE966-EDDA-4AB8-95B8-7C5BF42B1741}"/>
          </ac:spMkLst>
        </pc:spChg>
        <pc:grpChg chg="mod">
          <ac:chgData name="Ajit Kotwal" userId="781b8ab5-6f9a-4511-aed5-b50cf9e67252" providerId="ADAL" clId="{1C0D13B1-52B9-44AD-93A1-3CDF3A7B6061}" dt="2021-02-10T12:51:48.676" v="2066" actId="1035"/>
          <ac:grpSpMkLst>
            <pc:docMk/>
            <pc:sldMk cId="2639013215" sldId="10260"/>
            <ac:grpSpMk id="41" creationId="{53E51435-1702-4A8C-B241-7759D9397E40}"/>
          </ac:grpSpMkLst>
        </pc:grpChg>
        <pc:grpChg chg="del">
          <ac:chgData name="Ajit Kotwal" userId="781b8ab5-6f9a-4511-aed5-b50cf9e67252" providerId="ADAL" clId="{1C0D13B1-52B9-44AD-93A1-3CDF3A7B6061}" dt="2021-02-10T12:52:35.920" v="2073" actId="478"/>
          <ac:grpSpMkLst>
            <pc:docMk/>
            <pc:sldMk cId="2639013215" sldId="10260"/>
            <ac:grpSpMk id="47" creationId="{4F86ACE5-F663-4109-A82D-4E928919B334}"/>
          </ac:grpSpMkLst>
        </pc:grpChg>
        <pc:grpChg chg="del">
          <ac:chgData name="Ajit Kotwal" userId="781b8ab5-6f9a-4511-aed5-b50cf9e67252" providerId="ADAL" clId="{1C0D13B1-52B9-44AD-93A1-3CDF3A7B6061}" dt="2021-02-10T12:52:35.920" v="2073" actId="478"/>
          <ac:grpSpMkLst>
            <pc:docMk/>
            <pc:sldMk cId="2639013215" sldId="10260"/>
            <ac:grpSpMk id="53" creationId="{AB527A31-C35C-4945-AABE-BB4DD9AF735B}"/>
          </ac:grpSpMkLst>
        </pc:grpChg>
        <pc:grpChg chg="del mod">
          <ac:chgData name="Ajit Kotwal" userId="781b8ab5-6f9a-4511-aed5-b50cf9e67252" providerId="ADAL" clId="{1C0D13B1-52B9-44AD-93A1-3CDF3A7B6061}" dt="2021-02-10T12:52:35.920" v="2073" actId="478"/>
          <ac:grpSpMkLst>
            <pc:docMk/>
            <pc:sldMk cId="2639013215" sldId="10260"/>
            <ac:grpSpMk id="61" creationId="{19150DA2-B8DD-4522-AF8E-0176F647C2AF}"/>
          </ac:grpSpMkLst>
        </pc:grpChg>
        <pc:cxnChg chg="mod">
          <ac:chgData name="Ajit Kotwal" userId="781b8ab5-6f9a-4511-aed5-b50cf9e67252" providerId="ADAL" clId="{1C0D13B1-52B9-44AD-93A1-3CDF3A7B6061}" dt="2021-02-10T12:51:48.676" v="2066" actId="1035"/>
          <ac:cxnSpMkLst>
            <pc:docMk/>
            <pc:sldMk cId="2639013215" sldId="10260"/>
            <ac:cxnSpMk id="33" creationId="{CF2B8574-B56C-47A5-92D5-326EE0A19AB7}"/>
          </ac:cxnSpMkLst>
        </pc:cxnChg>
        <pc:cxnChg chg="del">
          <ac:chgData name="Ajit Kotwal" userId="781b8ab5-6f9a-4511-aed5-b50cf9e67252" providerId="ADAL" clId="{1C0D13B1-52B9-44AD-93A1-3CDF3A7B6061}" dt="2021-02-10T12:52:35.920" v="2073" actId="478"/>
          <ac:cxnSpMkLst>
            <pc:docMk/>
            <pc:sldMk cId="2639013215" sldId="10260"/>
            <ac:cxnSpMk id="34" creationId="{699A7D01-100F-4767-A0E0-0F52A5CED2F2}"/>
          </ac:cxnSpMkLst>
        </pc:cxnChg>
        <pc:cxnChg chg="del">
          <ac:chgData name="Ajit Kotwal" userId="781b8ab5-6f9a-4511-aed5-b50cf9e67252" providerId="ADAL" clId="{1C0D13B1-52B9-44AD-93A1-3CDF3A7B6061}" dt="2021-02-10T12:52:35.920" v="2073" actId="478"/>
          <ac:cxnSpMkLst>
            <pc:docMk/>
            <pc:sldMk cId="2639013215" sldId="10260"/>
            <ac:cxnSpMk id="35" creationId="{EA85159A-2FB8-48E2-AB17-5A97DB44ED87}"/>
          </ac:cxnSpMkLst>
        </pc:cxnChg>
      </pc:sldChg>
      <pc:sldChg chg="addSp mod modShow">
        <pc:chgData name="Ajit Kotwal" userId="781b8ab5-6f9a-4511-aed5-b50cf9e67252" providerId="ADAL" clId="{1C0D13B1-52B9-44AD-93A1-3CDF3A7B6061}" dt="2021-02-10T12:56:51.328" v="2285" actId="729"/>
        <pc:sldMkLst>
          <pc:docMk/>
          <pc:sldMk cId="3786766467" sldId="10261"/>
        </pc:sldMkLst>
        <pc:spChg chg="add">
          <ac:chgData name="Ajit Kotwal" userId="781b8ab5-6f9a-4511-aed5-b50cf9e67252" providerId="ADAL" clId="{1C0D13B1-52B9-44AD-93A1-3CDF3A7B6061}" dt="2021-02-10T12:56:45.685" v="2284" actId="22"/>
          <ac:spMkLst>
            <pc:docMk/>
            <pc:sldMk cId="3786766467" sldId="10261"/>
            <ac:spMk id="4" creationId="{2194E43C-F272-47DC-BCB9-6D6E33C31BD1}"/>
          </ac:spMkLst>
        </pc:spChg>
      </pc:sldChg>
      <pc:sldChg chg="addSp modSp mod ord">
        <pc:chgData name="Ajit Kotwal" userId="781b8ab5-6f9a-4511-aed5-b50cf9e67252" providerId="ADAL" clId="{1C0D13B1-52B9-44AD-93A1-3CDF3A7B6061}" dt="2021-02-10T12:56:21.584" v="2283" actId="20577"/>
        <pc:sldMkLst>
          <pc:docMk/>
          <pc:sldMk cId="682104849" sldId="10262"/>
        </pc:sldMkLst>
        <pc:spChg chg="mod">
          <ac:chgData name="Ajit Kotwal" userId="781b8ab5-6f9a-4511-aed5-b50cf9e67252" providerId="ADAL" clId="{1C0D13B1-52B9-44AD-93A1-3CDF3A7B6061}" dt="2021-02-10T12:56:21.584" v="2283" actId="20577"/>
          <ac:spMkLst>
            <pc:docMk/>
            <pc:sldMk cId="682104849" sldId="10262"/>
            <ac:spMk id="2" creationId="{45010FE8-BF09-4146-B084-66CB05B66FD9}"/>
          </ac:spMkLst>
        </pc:spChg>
        <pc:spChg chg="mod">
          <ac:chgData name="Ajit Kotwal" userId="781b8ab5-6f9a-4511-aed5-b50cf9e67252" providerId="ADAL" clId="{1C0D13B1-52B9-44AD-93A1-3CDF3A7B6061}" dt="2021-02-10T12:55:39.045" v="2214" actId="14100"/>
          <ac:spMkLst>
            <pc:docMk/>
            <pc:sldMk cId="682104849" sldId="10262"/>
            <ac:spMk id="11" creationId="{236B3D21-8655-4BB2-BE32-62D3B06EB7F0}"/>
          </ac:spMkLst>
        </pc:spChg>
        <pc:spChg chg="mod">
          <ac:chgData name="Ajit Kotwal" userId="781b8ab5-6f9a-4511-aed5-b50cf9e67252" providerId="ADAL" clId="{1C0D13B1-52B9-44AD-93A1-3CDF3A7B6061}" dt="2021-02-10T12:54:07.906" v="2079"/>
          <ac:spMkLst>
            <pc:docMk/>
            <pc:sldMk cId="682104849" sldId="10262"/>
            <ac:spMk id="13" creationId="{850E6F76-280E-4735-BC98-B1802D31EC71}"/>
          </ac:spMkLst>
        </pc:spChg>
        <pc:spChg chg="mod">
          <ac:chgData name="Ajit Kotwal" userId="781b8ab5-6f9a-4511-aed5-b50cf9e67252" providerId="ADAL" clId="{1C0D13B1-52B9-44AD-93A1-3CDF3A7B6061}" dt="2021-02-10T12:54:07.906" v="2079"/>
          <ac:spMkLst>
            <pc:docMk/>
            <pc:sldMk cId="682104849" sldId="10262"/>
            <ac:spMk id="14" creationId="{875C8AE3-06BD-42A3-876D-E08886B75277}"/>
          </ac:spMkLst>
        </pc:spChg>
        <pc:spChg chg="add mod">
          <ac:chgData name="Ajit Kotwal" userId="781b8ab5-6f9a-4511-aed5-b50cf9e67252" providerId="ADAL" clId="{1C0D13B1-52B9-44AD-93A1-3CDF3A7B6061}" dt="2021-02-10T12:56:04.028" v="2260" actId="14100"/>
          <ac:spMkLst>
            <pc:docMk/>
            <pc:sldMk cId="682104849" sldId="10262"/>
            <ac:spMk id="15" creationId="{2A052C28-2601-42B8-8927-79307D35B92E}"/>
          </ac:spMkLst>
        </pc:spChg>
        <pc:spChg chg="mod">
          <ac:chgData name="Ajit Kotwal" userId="781b8ab5-6f9a-4511-aed5-b50cf9e67252" providerId="ADAL" clId="{1C0D13B1-52B9-44AD-93A1-3CDF3A7B6061}" dt="2021-02-10T12:53:55.294" v="2076" actId="14100"/>
          <ac:spMkLst>
            <pc:docMk/>
            <pc:sldMk cId="682104849" sldId="10262"/>
            <ac:spMk id="59" creationId="{40EBEB94-9834-4BBF-97B1-656CDC7ADAE5}"/>
          </ac:spMkLst>
        </pc:spChg>
        <pc:grpChg chg="add mod">
          <ac:chgData name="Ajit Kotwal" userId="781b8ab5-6f9a-4511-aed5-b50cf9e67252" providerId="ADAL" clId="{1C0D13B1-52B9-44AD-93A1-3CDF3A7B6061}" dt="2021-02-10T12:55:53.587" v="2259" actId="1038"/>
          <ac:grpSpMkLst>
            <pc:docMk/>
            <pc:sldMk cId="682104849" sldId="10262"/>
            <ac:grpSpMk id="10" creationId="{E7B8216D-40EE-4F46-9F00-AD3A95BF6423}"/>
          </ac:grpSpMkLst>
        </pc:grpChg>
        <pc:grpChg chg="mod">
          <ac:chgData name="Ajit Kotwal" userId="781b8ab5-6f9a-4511-aed5-b50cf9e67252" providerId="ADAL" clId="{1C0D13B1-52B9-44AD-93A1-3CDF3A7B6061}" dt="2021-02-10T12:54:07.906" v="2079"/>
          <ac:grpSpMkLst>
            <pc:docMk/>
            <pc:sldMk cId="682104849" sldId="10262"/>
            <ac:grpSpMk id="12" creationId="{5F7E4570-DAEF-4BBA-A5B0-92FFDB9150C4}"/>
          </ac:grpSpMkLst>
        </pc:grpChg>
      </pc:sldChg>
      <pc:sldChg chg="modSp mod">
        <pc:chgData name="Ajit Kotwal" userId="781b8ab5-6f9a-4511-aed5-b50cf9e67252" providerId="ADAL" clId="{1C0D13B1-52B9-44AD-93A1-3CDF3A7B6061}" dt="2021-02-09T22:44:38.200" v="212" actId="20577"/>
        <pc:sldMkLst>
          <pc:docMk/>
          <pc:sldMk cId="1506490109" sldId="10268"/>
        </pc:sldMkLst>
        <pc:spChg chg="mod">
          <ac:chgData name="Ajit Kotwal" userId="781b8ab5-6f9a-4511-aed5-b50cf9e67252" providerId="ADAL" clId="{1C0D13B1-52B9-44AD-93A1-3CDF3A7B6061}" dt="2021-02-09T22:18:00.537" v="203" actId="6549"/>
          <ac:spMkLst>
            <pc:docMk/>
            <pc:sldMk cId="1506490109" sldId="10268"/>
            <ac:spMk id="37" creationId="{CE42D0AB-7452-4392-BC3A-2FBF53935176}"/>
          </ac:spMkLst>
        </pc:spChg>
        <pc:spChg chg="mod">
          <ac:chgData name="Ajit Kotwal" userId="781b8ab5-6f9a-4511-aed5-b50cf9e67252" providerId="ADAL" clId="{1C0D13B1-52B9-44AD-93A1-3CDF3A7B6061}" dt="2021-02-09T22:44:26.701" v="208" actId="20577"/>
          <ac:spMkLst>
            <pc:docMk/>
            <pc:sldMk cId="1506490109" sldId="10268"/>
            <ac:spMk id="42" creationId="{221C6D26-819F-4A58-A25B-6B980AF63BC6}"/>
          </ac:spMkLst>
        </pc:spChg>
        <pc:spChg chg="mod">
          <ac:chgData name="Ajit Kotwal" userId="781b8ab5-6f9a-4511-aed5-b50cf9e67252" providerId="ADAL" clId="{1C0D13B1-52B9-44AD-93A1-3CDF3A7B6061}" dt="2021-02-09T22:44:38.200" v="212" actId="20577"/>
          <ac:spMkLst>
            <pc:docMk/>
            <pc:sldMk cId="1506490109" sldId="10268"/>
            <ac:spMk id="48" creationId="{7E5CB00B-19B5-4FEC-80FF-940E8DAF0250}"/>
          </ac:spMkLst>
        </pc:spChg>
        <pc:spChg chg="mod">
          <ac:chgData name="Ajit Kotwal" userId="781b8ab5-6f9a-4511-aed5-b50cf9e67252" providerId="ADAL" clId="{1C0D13B1-52B9-44AD-93A1-3CDF3A7B6061}" dt="2021-02-09T22:44:33.966" v="210" actId="20577"/>
          <ac:spMkLst>
            <pc:docMk/>
            <pc:sldMk cId="1506490109" sldId="10268"/>
            <ac:spMk id="62" creationId="{114E2F3B-923E-4452-862E-0112691AF3B4}"/>
          </ac:spMkLst>
        </pc:spChg>
      </pc:sldChg>
      <pc:sldChg chg="addSp modSp mod">
        <pc:chgData name="Ajit Kotwal" userId="781b8ab5-6f9a-4511-aed5-b50cf9e67252" providerId="ADAL" clId="{1C0D13B1-52B9-44AD-93A1-3CDF3A7B6061}" dt="2021-02-09T22:46:57.071" v="284" actId="14100"/>
        <pc:sldMkLst>
          <pc:docMk/>
          <pc:sldMk cId="1883334968" sldId="10269"/>
        </pc:sldMkLst>
        <pc:spChg chg="mod">
          <ac:chgData name="Ajit Kotwal" userId="781b8ab5-6f9a-4511-aed5-b50cf9e67252" providerId="ADAL" clId="{1C0D13B1-52B9-44AD-93A1-3CDF3A7B6061}" dt="2021-02-09T22:15:18.622" v="130" actId="13926"/>
          <ac:spMkLst>
            <pc:docMk/>
            <pc:sldMk cId="1883334968" sldId="10269"/>
            <ac:spMk id="11" creationId="{76583F2C-13BC-4FA8-A9DE-F1F764C38F10}"/>
          </ac:spMkLst>
        </pc:spChg>
        <pc:spChg chg="mod">
          <ac:chgData name="Ajit Kotwal" userId="781b8ab5-6f9a-4511-aed5-b50cf9e67252" providerId="ADAL" clId="{1C0D13B1-52B9-44AD-93A1-3CDF3A7B6061}" dt="2021-02-09T22:46:57.071" v="284" actId="14100"/>
          <ac:spMkLst>
            <pc:docMk/>
            <pc:sldMk cId="1883334968" sldId="10269"/>
            <ac:spMk id="15" creationId="{BDD64BFD-7ED9-4476-ABC3-6BBAC4A275B2}"/>
          </ac:spMkLst>
        </pc:spChg>
        <pc:spChg chg="mod">
          <ac:chgData name="Ajit Kotwal" userId="781b8ab5-6f9a-4511-aed5-b50cf9e67252" providerId="ADAL" clId="{1C0D13B1-52B9-44AD-93A1-3CDF3A7B6061}" dt="2021-02-09T22:46:27.528" v="266"/>
          <ac:spMkLst>
            <pc:docMk/>
            <pc:sldMk cId="1883334968" sldId="10269"/>
            <ac:spMk id="17" creationId="{D2DEA5FC-3A71-4490-9D08-967173C160AE}"/>
          </ac:spMkLst>
        </pc:spChg>
        <pc:spChg chg="mod">
          <ac:chgData name="Ajit Kotwal" userId="781b8ab5-6f9a-4511-aed5-b50cf9e67252" providerId="ADAL" clId="{1C0D13B1-52B9-44AD-93A1-3CDF3A7B6061}" dt="2021-02-09T22:46:27.528" v="266"/>
          <ac:spMkLst>
            <pc:docMk/>
            <pc:sldMk cId="1883334968" sldId="10269"/>
            <ac:spMk id="19" creationId="{2214B8AA-631C-4DFA-A482-BF5C736EAD89}"/>
          </ac:spMkLst>
        </pc:spChg>
        <pc:spChg chg="mod">
          <ac:chgData name="Ajit Kotwal" userId="781b8ab5-6f9a-4511-aed5-b50cf9e67252" providerId="ADAL" clId="{1C0D13B1-52B9-44AD-93A1-3CDF3A7B6061}" dt="2021-02-09T22:46:27.528" v="266"/>
          <ac:spMkLst>
            <pc:docMk/>
            <pc:sldMk cId="1883334968" sldId="10269"/>
            <ac:spMk id="20" creationId="{94847DE3-139E-4B5D-8E5E-0DE21FFFA2A1}"/>
          </ac:spMkLst>
        </pc:spChg>
        <pc:spChg chg="add mod">
          <ac:chgData name="Ajit Kotwal" userId="781b8ab5-6f9a-4511-aed5-b50cf9e67252" providerId="ADAL" clId="{1C0D13B1-52B9-44AD-93A1-3CDF3A7B6061}" dt="2021-02-09T22:46:39.234" v="283" actId="1035"/>
          <ac:spMkLst>
            <pc:docMk/>
            <pc:sldMk cId="1883334968" sldId="10269"/>
            <ac:spMk id="21" creationId="{EBCC2715-5D27-4DF1-A272-48592F73E6E4}"/>
          </ac:spMkLst>
        </pc:spChg>
        <pc:spChg chg="mod">
          <ac:chgData name="Ajit Kotwal" userId="781b8ab5-6f9a-4511-aed5-b50cf9e67252" providerId="ADAL" clId="{1C0D13B1-52B9-44AD-93A1-3CDF3A7B6061}" dt="2021-02-09T22:46:27.528" v="266"/>
          <ac:spMkLst>
            <pc:docMk/>
            <pc:sldMk cId="1883334968" sldId="10269"/>
            <ac:spMk id="24" creationId="{DD4EE4B7-B579-4284-8933-A99F398AFD67}"/>
          </ac:spMkLst>
        </pc:spChg>
        <pc:spChg chg="mod">
          <ac:chgData name="Ajit Kotwal" userId="781b8ab5-6f9a-4511-aed5-b50cf9e67252" providerId="ADAL" clId="{1C0D13B1-52B9-44AD-93A1-3CDF3A7B6061}" dt="2021-02-09T22:46:27.528" v="266"/>
          <ac:spMkLst>
            <pc:docMk/>
            <pc:sldMk cId="1883334968" sldId="10269"/>
            <ac:spMk id="26" creationId="{950CB730-DC2F-4BCE-B80A-AC6B9759539B}"/>
          </ac:spMkLst>
        </pc:spChg>
        <pc:spChg chg="mod">
          <ac:chgData name="Ajit Kotwal" userId="781b8ab5-6f9a-4511-aed5-b50cf9e67252" providerId="ADAL" clId="{1C0D13B1-52B9-44AD-93A1-3CDF3A7B6061}" dt="2021-02-09T22:46:27.528" v="266"/>
          <ac:spMkLst>
            <pc:docMk/>
            <pc:sldMk cId="1883334968" sldId="10269"/>
            <ac:spMk id="27" creationId="{10F49054-401A-42F8-84F3-90A3A23A6C63}"/>
          </ac:spMkLst>
        </pc:spChg>
        <pc:spChg chg="add mod">
          <ac:chgData name="Ajit Kotwal" userId="781b8ab5-6f9a-4511-aed5-b50cf9e67252" providerId="ADAL" clId="{1C0D13B1-52B9-44AD-93A1-3CDF3A7B6061}" dt="2021-02-09T22:46:39.234" v="283" actId="1035"/>
          <ac:spMkLst>
            <pc:docMk/>
            <pc:sldMk cId="1883334968" sldId="10269"/>
            <ac:spMk id="28" creationId="{D6602AA6-5959-43A6-9D7A-A07B8F303D5C}"/>
          </ac:spMkLst>
        </pc:spChg>
        <pc:grpChg chg="add mod">
          <ac:chgData name="Ajit Kotwal" userId="781b8ab5-6f9a-4511-aed5-b50cf9e67252" providerId="ADAL" clId="{1C0D13B1-52B9-44AD-93A1-3CDF3A7B6061}" dt="2021-02-09T22:46:39.234" v="283" actId="1035"/>
          <ac:grpSpMkLst>
            <pc:docMk/>
            <pc:sldMk cId="1883334968" sldId="10269"/>
            <ac:grpSpMk id="16" creationId="{6507DDD6-533B-4AF1-974D-D0BFCEE9796B}"/>
          </ac:grpSpMkLst>
        </pc:grpChg>
        <pc:grpChg chg="mod">
          <ac:chgData name="Ajit Kotwal" userId="781b8ab5-6f9a-4511-aed5-b50cf9e67252" providerId="ADAL" clId="{1C0D13B1-52B9-44AD-93A1-3CDF3A7B6061}" dt="2021-02-09T22:46:27.528" v="266"/>
          <ac:grpSpMkLst>
            <pc:docMk/>
            <pc:sldMk cId="1883334968" sldId="10269"/>
            <ac:grpSpMk id="18" creationId="{64732C38-7003-45CA-9079-CA0665E61E79}"/>
          </ac:grpSpMkLst>
        </pc:grpChg>
        <pc:grpChg chg="add mod">
          <ac:chgData name="Ajit Kotwal" userId="781b8ab5-6f9a-4511-aed5-b50cf9e67252" providerId="ADAL" clId="{1C0D13B1-52B9-44AD-93A1-3CDF3A7B6061}" dt="2021-02-09T22:46:39.234" v="283" actId="1035"/>
          <ac:grpSpMkLst>
            <pc:docMk/>
            <pc:sldMk cId="1883334968" sldId="10269"/>
            <ac:grpSpMk id="23" creationId="{706B8BA4-0E19-41C9-813E-12BE8CB0EB4F}"/>
          </ac:grpSpMkLst>
        </pc:grpChg>
        <pc:grpChg chg="mod">
          <ac:chgData name="Ajit Kotwal" userId="781b8ab5-6f9a-4511-aed5-b50cf9e67252" providerId="ADAL" clId="{1C0D13B1-52B9-44AD-93A1-3CDF3A7B6061}" dt="2021-02-09T22:46:27.528" v="266"/>
          <ac:grpSpMkLst>
            <pc:docMk/>
            <pc:sldMk cId="1883334968" sldId="10269"/>
            <ac:grpSpMk id="25" creationId="{2C5F5A65-910B-49F5-BF7D-32E06339156B}"/>
          </ac:grpSpMkLst>
        </pc:grpChg>
        <pc:cxnChg chg="add mod">
          <ac:chgData name="Ajit Kotwal" userId="781b8ab5-6f9a-4511-aed5-b50cf9e67252" providerId="ADAL" clId="{1C0D13B1-52B9-44AD-93A1-3CDF3A7B6061}" dt="2021-02-09T22:46:39.234" v="283" actId="1035"/>
          <ac:cxnSpMkLst>
            <pc:docMk/>
            <pc:sldMk cId="1883334968" sldId="10269"/>
            <ac:cxnSpMk id="10" creationId="{FF141C9B-05A6-43FD-BAEF-DF338336889C}"/>
          </ac:cxnSpMkLst>
        </pc:cxnChg>
        <pc:cxnChg chg="add mod">
          <ac:chgData name="Ajit Kotwal" userId="781b8ab5-6f9a-4511-aed5-b50cf9e67252" providerId="ADAL" clId="{1C0D13B1-52B9-44AD-93A1-3CDF3A7B6061}" dt="2021-02-09T22:46:39.234" v="283" actId="1035"/>
          <ac:cxnSpMkLst>
            <pc:docMk/>
            <pc:sldMk cId="1883334968" sldId="10269"/>
            <ac:cxnSpMk id="22" creationId="{8D7BC44B-3AAE-4708-A10A-4E4E61CFEA45}"/>
          </ac:cxnSpMkLst>
        </pc:cxnChg>
      </pc:sldChg>
      <pc:sldChg chg="modSp mod">
        <pc:chgData name="Ajit Kotwal" userId="781b8ab5-6f9a-4511-aed5-b50cf9e67252" providerId="ADAL" clId="{1C0D13B1-52B9-44AD-93A1-3CDF3A7B6061}" dt="2021-02-09T22:15:25.456" v="131" actId="13926"/>
        <pc:sldMkLst>
          <pc:docMk/>
          <pc:sldMk cId="3480288106" sldId="10270"/>
        </pc:sldMkLst>
        <pc:spChg chg="mod">
          <ac:chgData name="Ajit Kotwal" userId="781b8ab5-6f9a-4511-aed5-b50cf9e67252" providerId="ADAL" clId="{1C0D13B1-52B9-44AD-93A1-3CDF3A7B6061}" dt="2021-02-09T22:15:25.456" v="131" actId="13926"/>
          <ac:spMkLst>
            <pc:docMk/>
            <pc:sldMk cId="3480288106" sldId="10270"/>
            <ac:spMk id="11" creationId="{76583F2C-13BC-4FA8-A9DE-F1F764C38F10}"/>
          </ac:spMkLst>
        </pc:spChg>
      </pc:sldChg>
      <pc:sldChg chg="addSp modSp mod modShow">
        <pc:chgData name="Ajit Kotwal" userId="781b8ab5-6f9a-4511-aed5-b50cf9e67252" providerId="ADAL" clId="{1C0D13B1-52B9-44AD-93A1-3CDF3A7B6061}" dt="2021-02-10T11:52:12.286" v="942" actId="729"/>
        <pc:sldMkLst>
          <pc:docMk/>
          <pc:sldMk cId="3771939840" sldId="10271"/>
        </pc:sldMkLst>
        <pc:spChg chg="add mod">
          <ac:chgData name="Ajit Kotwal" userId="781b8ab5-6f9a-4511-aed5-b50cf9e67252" providerId="ADAL" clId="{1C0D13B1-52B9-44AD-93A1-3CDF3A7B6061}" dt="2021-02-09T23:31:22.825" v="710" actId="20577"/>
          <ac:spMkLst>
            <pc:docMk/>
            <pc:sldMk cId="3771939840" sldId="10271"/>
            <ac:spMk id="4" creationId="{E4B6A1DD-7620-4021-B878-9468A72588B9}"/>
          </ac:spMkLst>
        </pc:spChg>
        <pc:spChg chg="mod">
          <ac:chgData name="Ajit Kotwal" userId="781b8ab5-6f9a-4511-aed5-b50cf9e67252" providerId="ADAL" clId="{1C0D13B1-52B9-44AD-93A1-3CDF3A7B6061}" dt="2021-02-09T22:45:38.661" v="263" actId="13926"/>
          <ac:spMkLst>
            <pc:docMk/>
            <pc:sldMk cId="3771939840" sldId="10271"/>
            <ac:spMk id="11" creationId="{76583F2C-13BC-4FA8-A9DE-F1F764C38F10}"/>
          </ac:spMkLst>
        </pc:spChg>
      </pc:sldChg>
      <pc:sldChg chg="modSp mod">
        <pc:chgData name="Ajit Kotwal" userId="781b8ab5-6f9a-4511-aed5-b50cf9e67252" providerId="ADAL" clId="{1C0D13B1-52B9-44AD-93A1-3CDF3A7B6061}" dt="2021-02-10T12:34:07.975" v="1711" actId="13926"/>
        <pc:sldMkLst>
          <pc:docMk/>
          <pc:sldMk cId="1449414545" sldId="10272"/>
        </pc:sldMkLst>
        <pc:spChg chg="mod">
          <ac:chgData name="Ajit Kotwal" userId="781b8ab5-6f9a-4511-aed5-b50cf9e67252" providerId="ADAL" clId="{1C0D13B1-52B9-44AD-93A1-3CDF3A7B6061}" dt="2021-02-10T12:34:07.975" v="1711" actId="13926"/>
          <ac:spMkLst>
            <pc:docMk/>
            <pc:sldMk cId="1449414545" sldId="10272"/>
            <ac:spMk id="11" creationId="{76583F2C-13BC-4FA8-A9DE-F1F764C38F10}"/>
          </ac:spMkLst>
        </pc:spChg>
      </pc:sldChg>
      <pc:sldChg chg="modSp mod ord">
        <pc:chgData name="Ajit Kotwal" userId="781b8ab5-6f9a-4511-aed5-b50cf9e67252" providerId="ADAL" clId="{1C0D13B1-52B9-44AD-93A1-3CDF3A7B6061}" dt="2021-02-10T12:42:14.625" v="1918" actId="20577"/>
        <pc:sldMkLst>
          <pc:docMk/>
          <pc:sldMk cId="907469902" sldId="10273"/>
        </pc:sldMkLst>
        <pc:spChg chg="mod">
          <ac:chgData name="Ajit Kotwal" userId="781b8ab5-6f9a-4511-aed5-b50cf9e67252" providerId="ADAL" clId="{1C0D13B1-52B9-44AD-93A1-3CDF3A7B6061}" dt="2021-02-10T12:41:57.210" v="1882" actId="20577"/>
          <ac:spMkLst>
            <pc:docMk/>
            <pc:sldMk cId="907469902" sldId="10273"/>
            <ac:spMk id="2" creationId="{45010FE8-BF09-4146-B084-66CB05B66FD9}"/>
          </ac:spMkLst>
        </pc:spChg>
        <pc:spChg chg="mod">
          <ac:chgData name="Ajit Kotwal" userId="781b8ab5-6f9a-4511-aed5-b50cf9e67252" providerId="ADAL" clId="{1C0D13B1-52B9-44AD-93A1-3CDF3A7B6061}" dt="2021-02-10T12:42:14.625" v="1918" actId="20577"/>
          <ac:spMkLst>
            <pc:docMk/>
            <pc:sldMk cId="907469902" sldId="10273"/>
            <ac:spMk id="11" creationId="{76583F2C-13BC-4FA8-A9DE-F1F764C38F10}"/>
          </ac:spMkLst>
        </pc:spChg>
      </pc:sldChg>
      <pc:sldChg chg="addSp modSp mod">
        <pc:chgData name="Ajit Kotwal" userId="781b8ab5-6f9a-4511-aed5-b50cf9e67252" providerId="ADAL" clId="{1C0D13B1-52B9-44AD-93A1-3CDF3A7B6061}" dt="2021-02-10T13:01:41.755" v="2730" actId="20577"/>
        <pc:sldMkLst>
          <pc:docMk/>
          <pc:sldMk cId="2441425249" sldId="10274"/>
        </pc:sldMkLst>
        <pc:spChg chg="mod">
          <ac:chgData name="Ajit Kotwal" userId="781b8ab5-6f9a-4511-aed5-b50cf9e67252" providerId="ADAL" clId="{1C0D13B1-52B9-44AD-93A1-3CDF3A7B6061}" dt="2021-02-10T13:01:01.619" v="2634" actId="20577"/>
          <ac:spMkLst>
            <pc:docMk/>
            <pc:sldMk cId="2441425249" sldId="10274"/>
            <ac:spMk id="2" creationId="{45010FE8-BF09-4146-B084-66CB05B66FD9}"/>
          </ac:spMkLst>
        </pc:spChg>
        <pc:spChg chg="mod">
          <ac:chgData name="Ajit Kotwal" userId="781b8ab5-6f9a-4511-aed5-b50cf9e67252" providerId="ADAL" clId="{1C0D13B1-52B9-44AD-93A1-3CDF3A7B6061}" dt="2021-02-10T12:58:01.439" v="2425" actId="13926"/>
          <ac:spMkLst>
            <pc:docMk/>
            <pc:sldMk cId="2441425249" sldId="10274"/>
            <ac:spMk id="11" creationId="{76583F2C-13BC-4FA8-A9DE-F1F764C38F10}"/>
          </ac:spMkLst>
        </pc:spChg>
        <pc:spChg chg="mod">
          <ac:chgData name="Ajit Kotwal" userId="781b8ab5-6f9a-4511-aed5-b50cf9e67252" providerId="ADAL" clId="{1C0D13B1-52B9-44AD-93A1-3CDF3A7B6061}" dt="2021-02-10T13:00:18.493" v="2589" actId="14100"/>
          <ac:spMkLst>
            <pc:docMk/>
            <pc:sldMk cId="2441425249" sldId="10274"/>
            <ac:spMk id="15" creationId="{BDD64BFD-7ED9-4476-ABC3-6BBAC4A275B2}"/>
          </ac:spMkLst>
        </pc:spChg>
        <pc:spChg chg="mod">
          <ac:chgData name="Ajit Kotwal" userId="781b8ab5-6f9a-4511-aed5-b50cf9e67252" providerId="ADAL" clId="{1C0D13B1-52B9-44AD-93A1-3CDF3A7B6061}" dt="2021-02-10T13:00:08.924" v="2530"/>
          <ac:spMkLst>
            <pc:docMk/>
            <pc:sldMk cId="2441425249" sldId="10274"/>
            <ac:spMk id="16" creationId="{155E2630-F557-43BE-BDFE-ADA557A9E1B2}"/>
          </ac:spMkLst>
        </pc:spChg>
        <pc:spChg chg="mod">
          <ac:chgData name="Ajit Kotwal" userId="781b8ab5-6f9a-4511-aed5-b50cf9e67252" providerId="ADAL" clId="{1C0D13B1-52B9-44AD-93A1-3CDF3A7B6061}" dt="2021-02-10T13:00:08.924" v="2530"/>
          <ac:spMkLst>
            <pc:docMk/>
            <pc:sldMk cId="2441425249" sldId="10274"/>
            <ac:spMk id="18" creationId="{F32C913B-939D-4D77-ADC0-75F145287DCF}"/>
          </ac:spMkLst>
        </pc:spChg>
        <pc:spChg chg="mod">
          <ac:chgData name="Ajit Kotwal" userId="781b8ab5-6f9a-4511-aed5-b50cf9e67252" providerId="ADAL" clId="{1C0D13B1-52B9-44AD-93A1-3CDF3A7B6061}" dt="2021-02-10T13:00:08.924" v="2530"/>
          <ac:spMkLst>
            <pc:docMk/>
            <pc:sldMk cId="2441425249" sldId="10274"/>
            <ac:spMk id="19" creationId="{3B8B2261-03CB-4EDF-A614-62D5DE9DF5C3}"/>
          </ac:spMkLst>
        </pc:spChg>
        <pc:spChg chg="add mod">
          <ac:chgData name="Ajit Kotwal" userId="781b8ab5-6f9a-4511-aed5-b50cf9e67252" providerId="ADAL" clId="{1C0D13B1-52B9-44AD-93A1-3CDF3A7B6061}" dt="2021-02-10T13:00:33.106" v="2609" actId="14100"/>
          <ac:spMkLst>
            <pc:docMk/>
            <pc:sldMk cId="2441425249" sldId="10274"/>
            <ac:spMk id="20" creationId="{4FD6E91C-9684-42CB-9218-BCC257A572BE}"/>
          </ac:spMkLst>
        </pc:spChg>
        <pc:spChg chg="mod">
          <ac:chgData name="Ajit Kotwal" userId="781b8ab5-6f9a-4511-aed5-b50cf9e67252" providerId="ADAL" clId="{1C0D13B1-52B9-44AD-93A1-3CDF3A7B6061}" dt="2021-02-10T13:01:41.755" v="2730" actId="20577"/>
          <ac:spMkLst>
            <pc:docMk/>
            <pc:sldMk cId="2441425249" sldId="10274"/>
            <ac:spMk id="22" creationId="{F03151C8-829D-445A-99D1-FF5727F7A7CD}"/>
          </ac:spMkLst>
        </pc:spChg>
        <pc:spChg chg="mod">
          <ac:chgData name="Ajit Kotwal" userId="781b8ab5-6f9a-4511-aed5-b50cf9e67252" providerId="ADAL" clId="{1C0D13B1-52B9-44AD-93A1-3CDF3A7B6061}" dt="2021-02-10T13:00:41.953" v="2610"/>
          <ac:spMkLst>
            <pc:docMk/>
            <pc:sldMk cId="2441425249" sldId="10274"/>
            <ac:spMk id="24" creationId="{3CB379D2-F630-4765-892F-A47282FCFC99}"/>
          </ac:spMkLst>
        </pc:spChg>
        <pc:spChg chg="mod">
          <ac:chgData name="Ajit Kotwal" userId="781b8ab5-6f9a-4511-aed5-b50cf9e67252" providerId="ADAL" clId="{1C0D13B1-52B9-44AD-93A1-3CDF3A7B6061}" dt="2021-02-10T13:00:41.953" v="2610"/>
          <ac:spMkLst>
            <pc:docMk/>
            <pc:sldMk cId="2441425249" sldId="10274"/>
            <ac:spMk id="25" creationId="{1DBBACEB-3079-48C0-994D-2572C7098361}"/>
          </ac:spMkLst>
        </pc:spChg>
        <pc:spChg chg="add mod">
          <ac:chgData name="Ajit Kotwal" userId="781b8ab5-6f9a-4511-aed5-b50cf9e67252" providerId="ADAL" clId="{1C0D13B1-52B9-44AD-93A1-3CDF3A7B6061}" dt="2021-02-10T13:00:47.646" v="2611" actId="1076"/>
          <ac:spMkLst>
            <pc:docMk/>
            <pc:sldMk cId="2441425249" sldId="10274"/>
            <ac:spMk id="26" creationId="{F0D836C8-757F-436D-A50F-5A1D0B0EA065}"/>
          </ac:spMkLst>
        </pc:spChg>
        <pc:grpChg chg="add mod">
          <ac:chgData name="Ajit Kotwal" userId="781b8ab5-6f9a-4511-aed5-b50cf9e67252" providerId="ADAL" clId="{1C0D13B1-52B9-44AD-93A1-3CDF3A7B6061}" dt="2021-02-10T13:00:26.555" v="2608" actId="1035"/>
          <ac:grpSpMkLst>
            <pc:docMk/>
            <pc:sldMk cId="2441425249" sldId="10274"/>
            <ac:grpSpMk id="10" creationId="{1EA1067C-4008-48B8-ACFE-461D41E44F86}"/>
          </ac:grpSpMkLst>
        </pc:grpChg>
        <pc:grpChg chg="mod">
          <ac:chgData name="Ajit Kotwal" userId="781b8ab5-6f9a-4511-aed5-b50cf9e67252" providerId="ADAL" clId="{1C0D13B1-52B9-44AD-93A1-3CDF3A7B6061}" dt="2021-02-10T13:00:08.924" v="2530"/>
          <ac:grpSpMkLst>
            <pc:docMk/>
            <pc:sldMk cId="2441425249" sldId="10274"/>
            <ac:grpSpMk id="17" creationId="{EE21E906-601D-42AB-8F10-16FF7F6CB072}"/>
          </ac:grpSpMkLst>
        </pc:grpChg>
        <pc:grpChg chg="add mod">
          <ac:chgData name="Ajit Kotwal" userId="781b8ab5-6f9a-4511-aed5-b50cf9e67252" providerId="ADAL" clId="{1C0D13B1-52B9-44AD-93A1-3CDF3A7B6061}" dt="2021-02-10T13:00:47.646" v="2611" actId="1076"/>
          <ac:grpSpMkLst>
            <pc:docMk/>
            <pc:sldMk cId="2441425249" sldId="10274"/>
            <ac:grpSpMk id="21" creationId="{EBFCE560-D622-4CFD-B3B2-55D8A7ABFCBD}"/>
          </ac:grpSpMkLst>
        </pc:grpChg>
        <pc:grpChg chg="mod">
          <ac:chgData name="Ajit Kotwal" userId="781b8ab5-6f9a-4511-aed5-b50cf9e67252" providerId="ADAL" clId="{1C0D13B1-52B9-44AD-93A1-3CDF3A7B6061}" dt="2021-02-10T13:00:41.953" v="2610"/>
          <ac:grpSpMkLst>
            <pc:docMk/>
            <pc:sldMk cId="2441425249" sldId="10274"/>
            <ac:grpSpMk id="23" creationId="{08CCA501-3C1E-4FDE-B50C-514C8B77C53B}"/>
          </ac:grpSpMkLst>
        </pc:grpChg>
      </pc:sldChg>
      <pc:sldChg chg="addSp modSp mod modShow">
        <pc:chgData name="Ajit Kotwal" userId="781b8ab5-6f9a-4511-aed5-b50cf9e67252" providerId="ADAL" clId="{1C0D13B1-52B9-44AD-93A1-3CDF3A7B6061}" dt="2021-02-10T13:02:27.684" v="2734" actId="729"/>
        <pc:sldMkLst>
          <pc:docMk/>
          <pc:sldMk cId="3062446443" sldId="10275"/>
        </pc:sldMkLst>
        <pc:spChg chg="mod">
          <ac:chgData name="Ajit Kotwal" userId="781b8ab5-6f9a-4511-aed5-b50cf9e67252" providerId="ADAL" clId="{1C0D13B1-52B9-44AD-93A1-3CDF3A7B6061}" dt="2021-02-10T12:59:59.421" v="2529" actId="1076"/>
          <ac:spMkLst>
            <pc:docMk/>
            <pc:sldMk cId="3062446443" sldId="10275"/>
            <ac:spMk id="2" creationId="{45010FE8-BF09-4146-B084-66CB05B66FD9}"/>
          </ac:spMkLst>
        </pc:spChg>
        <pc:spChg chg="add">
          <ac:chgData name="Ajit Kotwal" userId="781b8ab5-6f9a-4511-aed5-b50cf9e67252" providerId="ADAL" clId="{1C0D13B1-52B9-44AD-93A1-3CDF3A7B6061}" dt="2021-02-10T13:01:59.452" v="2731" actId="22"/>
          <ac:spMkLst>
            <pc:docMk/>
            <pc:sldMk cId="3062446443" sldId="10275"/>
            <ac:spMk id="4" creationId="{DDBB57C3-0F62-496C-B622-C348BAE41B66}"/>
          </ac:spMkLst>
        </pc:spChg>
        <pc:spChg chg="mod">
          <ac:chgData name="Ajit Kotwal" userId="781b8ab5-6f9a-4511-aed5-b50cf9e67252" providerId="ADAL" clId="{1C0D13B1-52B9-44AD-93A1-3CDF3A7B6061}" dt="2021-02-10T12:59:54.546" v="2527" actId="13926"/>
          <ac:spMkLst>
            <pc:docMk/>
            <pc:sldMk cId="3062446443" sldId="10275"/>
            <ac:spMk id="11" creationId="{76583F2C-13BC-4FA8-A9DE-F1F764C38F10}"/>
          </ac:spMkLst>
        </pc:spChg>
        <pc:spChg chg="mod">
          <ac:chgData name="Ajit Kotwal" userId="781b8ab5-6f9a-4511-aed5-b50cf9e67252" providerId="ADAL" clId="{1C0D13B1-52B9-44AD-93A1-3CDF3A7B6061}" dt="2021-02-10T12:58:17.039" v="2426" actId="14100"/>
          <ac:spMkLst>
            <pc:docMk/>
            <pc:sldMk cId="3062446443" sldId="10275"/>
            <ac:spMk id="15" creationId="{BDD64BFD-7ED9-4476-ABC3-6BBAC4A275B2}"/>
          </ac:spMkLst>
        </pc:spChg>
      </pc:sldChg>
      <pc:sldChg chg="addSp mod modShow">
        <pc:chgData name="Ajit Kotwal" userId="781b8ab5-6f9a-4511-aed5-b50cf9e67252" providerId="ADAL" clId="{1C0D13B1-52B9-44AD-93A1-3CDF3A7B6061}" dt="2021-02-10T13:02:23.885" v="2733" actId="729"/>
        <pc:sldMkLst>
          <pc:docMk/>
          <pc:sldMk cId="3549245908" sldId="10276"/>
        </pc:sldMkLst>
        <pc:spChg chg="add">
          <ac:chgData name="Ajit Kotwal" userId="781b8ab5-6f9a-4511-aed5-b50cf9e67252" providerId="ADAL" clId="{1C0D13B1-52B9-44AD-93A1-3CDF3A7B6061}" dt="2021-02-10T13:02:02.347" v="2732" actId="22"/>
          <ac:spMkLst>
            <pc:docMk/>
            <pc:sldMk cId="3549245908" sldId="10276"/>
            <ac:spMk id="4" creationId="{7ACDD61D-446E-4153-B400-C9EEBB8E8F5E}"/>
          </ac:spMkLst>
        </pc:spChg>
      </pc:sldChg>
      <pc:sldChg chg="modSp mod">
        <pc:chgData name="Ajit Kotwal" userId="781b8ab5-6f9a-4511-aed5-b50cf9e67252" providerId="ADAL" clId="{1C0D13B1-52B9-44AD-93A1-3CDF3A7B6061}" dt="2021-02-09T22:53:29.879" v="499" actId="20577"/>
        <pc:sldMkLst>
          <pc:docMk/>
          <pc:sldMk cId="1513736887" sldId="10277"/>
        </pc:sldMkLst>
        <pc:spChg chg="mod">
          <ac:chgData name="Ajit Kotwal" userId="781b8ab5-6f9a-4511-aed5-b50cf9e67252" providerId="ADAL" clId="{1C0D13B1-52B9-44AD-93A1-3CDF3A7B6061}" dt="2021-02-09T22:53:18.719" v="496" actId="13926"/>
          <ac:spMkLst>
            <pc:docMk/>
            <pc:sldMk cId="1513736887" sldId="10277"/>
            <ac:spMk id="33" creationId="{74F07B10-526E-4722-B123-01E96EBAF8EA}"/>
          </ac:spMkLst>
        </pc:spChg>
        <pc:spChg chg="mod">
          <ac:chgData name="Ajit Kotwal" userId="781b8ab5-6f9a-4511-aed5-b50cf9e67252" providerId="ADAL" clId="{1C0D13B1-52B9-44AD-93A1-3CDF3A7B6061}" dt="2021-02-09T22:53:21.962" v="497" actId="13926"/>
          <ac:spMkLst>
            <pc:docMk/>
            <pc:sldMk cId="1513736887" sldId="10277"/>
            <ac:spMk id="37" creationId="{650FE988-BD92-4F91-8200-E8930D29B8E5}"/>
          </ac:spMkLst>
        </pc:spChg>
        <pc:spChg chg="mod">
          <ac:chgData name="Ajit Kotwal" userId="781b8ab5-6f9a-4511-aed5-b50cf9e67252" providerId="ADAL" clId="{1C0D13B1-52B9-44AD-93A1-3CDF3A7B6061}" dt="2021-02-09T22:53:29.879" v="499" actId="20577"/>
          <ac:spMkLst>
            <pc:docMk/>
            <pc:sldMk cId="1513736887" sldId="10277"/>
            <ac:spMk id="55" creationId="{A79F7E72-7EB1-4993-BE4C-E4642358DE7E}"/>
          </ac:spMkLst>
        </pc:spChg>
      </pc:sldChg>
      <pc:sldChg chg="addSp delSp modSp add mod">
        <pc:chgData name="Ajit Kotwal" userId="781b8ab5-6f9a-4511-aed5-b50cf9e67252" providerId="ADAL" clId="{1C0D13B1-52B9-44AD-93A1-3CDF3A7B6061}" dt="2021-02-10T11:49:42.936" v="932" actId="22"/>
        <pc:sldMkLst>
          <pc:docMk/>
          <pc:sldMk cId="2769012422" sldId="10279"/>
        </pc:sldMkLst>
        <pc:spChg chg="mod">
          <ac:chgData name="Ajit Kotwal" userId="781b8ab5-6f9a-4511-aed5-b50cf9e67252" providerId="ADAL" clId="{1C0D13B1-52B9-44AD-93A1-3CDF3A7B6061}" dt="2021-02-10T11:45:31.441" v="884" actId="20577"/>
          <ac:spMkLst>
            <pc:docMk/>
            <pc:sldMk cId="2769012422" sldId="10279"/>
            <ac:spMk id="2" creationId="{45010FE8-BF09-4146-B084-66CB05B66FD9}"/>
          </ac:spMkLst>
        </pc:spChg>
        <pc:spChg chg="del mod">
          <ac:chgData name="Ajit Kotwal" userId="781b8ab5-6f9a-4511-aed5-b50cf9e67252" providerId="ADAL" clId="{1C0D13B1-52B9-44AD-93A1-3CDF3A7B6061}" dt="2021-02-10T11:49:21.597" v="930" actId="478"/>
          <ac:spMkLst>
            <pc:docMk/>
            <pc:sldMk cId="2769012422" sldId="10279"/>
            <ac:spMk id="25" creationId="{4E78270E-6F71-4CB1-8427-C8EDA5207438}"/>
          </ac:spMkLst>
        </pc:spChg>
        <pc:spChg chg="add del">
          <ac:chgData name="Ajit Kotwal" userId="781b8ab5-6f9a-4511-aed5-b50cf9e67252" providerId="ADAL" clId="{1C0D13B1-52B9-44AD-93A1-3CDF3A7B6061}" dt="2021-02-10T11:49:42.936" v="932" actId="22"/>
          <ac:spMkLst>
            <pc:docMk/>
            <pc:sldMk cId="2769012422" sldId="10279"/>
            <ac:spMk id="26" creationId="{87C00C72-9169-408B-B84E-61B4F9943215}"/>
          </ac:spMkLst>
        </pc:spChg>
        <pc:spChg chg="mod">
          <ac:chgData name="Ajit Kotwal" userId="781b8ab5-6f9a-4511-aed5-b50cf9e67252" providerId="ADAL" clId="{1C0D13B1-52B9-44AD-93A1-3CDF3A7B6061}" dt="2021-02-10T11:46:09.600" v="918" actId="20577"/>
          <ac:spMkLst>
            <pc:docMk/>
            <pc:sldMk cId="2769012422" sldId="10279"/>
            <ac:spMk id="33" creationId="{74F07B10-526E-4722-B123-01E96EBAF8EA}"/>
          </ac:spMkLst>
        </pc:spChg>
        <pc:spChg chg="mod">
          <ac:chgData name="Ajit Kotwal" userId="781b8ab5-6f9a-4511-aed5-b50cf9e67252" providerId="ADAL" clId="{1C0D13B1-52B9-44AD-93A1-3CDF3A7B6061}" dt="2021-02-10T11:45:40.509" v="890" actId="20577"/>
          <ac:spMkLst>
            <pc:docMk/>
            <pc:sldMk cId="2769012422" sldId="10279"/>
            <ac:spMk id="55" creationId="{A79F7E72-7EB1-4993-BE4C-E4642358DE7E}"/>
          </ac:spMkLst>
        </pc:spChg>
        <pc:grpChg chg="del">
          <ac:chgData name="Ajit Kotwal" userId="781b8ab5-6f9a-4511-aed5-b50cf9e67252" providerId="ADAL" clId="{1C0D13B1-52B9-44AD-93A1-3CDF3A7B6061}" dt="2021-02-10T11:49:21.597" v="930" actId="478"/>
          <ac:grpSpMkLst>
            <pc:docMk/>
            <pc:sldMk cId="2769012422" sldId="10279"/>
            <ac:grpSpMk id="16" creationId="{580F03D4-A682-47CC-984E-2DED3B1CF4C6}"/>
          </ac:grpSpMkLst>
        </pc:grpChg>
        <pc:cxnChg chg="del">
          <ac:chgData name="Ajit Kotwal" userId="781b8ab5-6f9a-4511-aed5-b50cf9e67252" providerId="ADAL" clId="{1C0D13B1-52B9-44AD-93A1-3CDF3A7B6061}" dt="2021-02-10T11:49:21.597" v="930" actId="478"/>
          <ac:cxnSpMkLst>
            <pc:docMk/>
            <pc:sldMk cId="2769012422" sldId="10279"/>
            <ac:cxnSpMk id="30" creationId="{EFE7B08C-E732-4283-813E-5C824AA3EEF5}"/>
          </ac:cxnSpMkLst>
        </pc:cxnChg>
        <pc:cxnChg chg="del">
          <ac:chgData name="Ajit Kotwal" userId="781b8ab5-6f9a-4511-aed5-b50cf9e67252" providerId="ADAL" clId="{1C0D13B1-52B9-44AD-93A1-3CDF3A7B6061}" dt="2021-02-10T11:49:21.597" v="930" actId="478"/>
          <ac:cxnSpMkLst>
            <pc:docMk/>
            <pc:sldMk cId="2769012422" sldId="10279"/>
            <ac:cxnSpMk id="54" creationId="{A405B509-0085-4B54-A7E3-8D48C0A1F94D}"/>
          </ac:cxnSpMkLst>
        </pc:cxnChg>
      </pc:sldChg>
    </pc:docChg>
  </pc:docChgLst>
  <pc:docChgLst>
    <pc:chgData name="Ajit Kotwal" userId="S::ajkotwal@microsoft.com::781b8ab5-6f9a-4511-aed5-b50cf9e67252" providerId="AD" clId="Web-{EC4C11AE-3F65-4C51-91AF-083E4125C475}"/>
    <pc:docChg chg="modSld">
      <pc:chgData name="Ajit Kotwal" userId="S::ajkotwal@microsoft.com::781b8ab5-6f9a-4511-aed5-b50cf9e67252" providerId="AD" clId="Web-{EC4C11AE-3F65-4C51-91AF-083E4125C475}" dt="2021-02-10T11:29:23.546" v="358" actId="14100"/>
      <pc:docMkLst>
        <pc:docMk/>
      </pc:docMkLst>
      <pc:sldChg chg="modSp">
        <pc:chgData name="Ajit Kotwal" userId="S::ajkotwal@microsoft.com::781b8ab5-6f9a-4511-aed5-b50cf9e67252" providerId="AD" clId="Web-{EC4C11AE-3F65-4C51-91AF-083E4125C475}" dt="2021-02-10T11:23:08.556" v="258" actId="1076"/>
        <pc:sldMkLst>
          <pc:docMk/>
          <pc:sldMk cId="3350771229" sldId="10245"/>
        </pc:sldMkLst>
        <pc:spChg chg="mod">
          <ac:chgData name="Ajit Kotwal" userId="S::ajkotwal@microsoft.com::781b8ab5-6f9a-4511-aed5-b50cf9e67252" providerId="AD" clId="Web-{EC4C11AE-3F65-4C51-91AF-083E4125C475}" dt="2021-02-10T11:23:08.556" v="258" actId="1076"/>
          <ac:spMkLst>
            <pc:docMk/>
            <pc:sldMk cId="3350771229" sldId="10245"/>
            <ac:spMk id="3" creationId="{B0190752-8B24-4F22-B168-3F4DFEF26502}"/>
          </ac:spMkLst>
        </pc:spChg>
        <pc:spChg chg="mod">
          <ac:chgData name="Ajit Kotwal" userId="S::ajkotwal@microsoft.com::781b8ab5-6f9a-4511-aed5-b50cf9e67252" providerId="AD" clId="Web-{EC4C11AE-3F65-4C51-91AF-083E4125C475}" dt="2021-02-10T11:19:33.262" v="238" actId="1076"/>
          <ac:spMkLst>
            <pc:docMk/>
            <pc:sldMk cId="3350771229" sldId="10245"/>
            <ac:spMk id="4" creationId="{15252217-84C4-49FF-871A-113323027634}"/>
          </ac:spMkLst>
        </pc:spChg>
      </pc:sldChg>
      <pc:sldChg chg="addSp delSp modSp">
        <pc:chgData name="Ajit Kotwal" userId="S::ajkotwal@microsoft.com::781b8ab5-6f9a-4511-aed5-b50cf9e67252" providerId="AD" clId="Web-{EC4C11AE-3F65-4C51-91AF-083E4125C475}" dt="2021-02-10T11:29:23.546" v="358" actId="14100"/>
        <pc:sldMkLst>
          <pc:docMk/>
          <pc:sldMk cId="3071064459" sldId="10246"/>
        </pc:sldMkLst>
        <pc:spChg chg="add mod">
          <ac:chgData name="Ajit Kotwal" userId="S::ajkotwal@microsoft.com::781b8ab5-6f9a-4511-aed5-b50cf9e67252" providerId="AD" clId="Web-{EC4C11AE-3F65-4C51-91AF-083E4125C475}" dt="2021-02-10T11:28:59.217" v="355" actId="1076"/>
          <ac:spMkLst>
            <pc:docMk/>
            <pc:sldMk cId="3071064459" sldId="10246"/>
            <ac:spMk id="25" creationId="{4E78270E-6F71-4CB1-8427-C8EDA5207438}"/>
          </ac:spMkLst>
        </pc:spChg>
        <pc:spChg chg="mod">
          <ac:chgData name="Ajit Kotwal" userId="S::ajkotwal@microsoft.com::781b8ab5-6f9a-4511-aed5-b50cf9e67252" providerId="AD" clId="Web-{EC4C11AE-3F65-4C51-91AF-083E4125C475}" dt="2021-02-10T11:16:49.517" v="160" actId="20577"/>
          <ac:spMkLst>
            <pc:docMk/>
            <pc:sldMk cId="3071064459" sldId="10246"/>
            <ac:spMk id="33" creationId="{74F07B10-526E-4722-B123-01E96EBAF8EA}"/>
          </ac:spMkLst>
        </pc:spChg>
        <pc:spChg chg="mod">
          <ac:chgData name="Ajit Kotwal" userId="S::ajkotwal@microsoft.com::781b8ab5-6f9a-4511-aed5-b50cf9e67252" providerId="AD" clId="Web-{EC4C11AE-3F65-4C51-91AF-083E4125C475}" dt="2021-02-10T11:18:52.790" v="236" actId="14100"/>
          <ac:spMkLst>
            <pc:docMk/>
            <pc:sldMk cId="3071064459" sldId="10246"/>
            <ac:spMk id="37" creationId="{650FE988-BD92-4F91-8200-E8930D29B8E5}"/>
          </ac:spMkLst>
        </pc:spChg>
        <pc:spChg chg="mod">
          <ac:chgData name="Ajit Kotwal" userId="S::ajkotwal@microsoft.com::781b8ab5-6f9a-4511-aed5-b50cf9e67252" providerId="AD" clId="Web-{EC4C11AE-3F65-4C51-91AF-083E4125C475}" dt="2021-02-10T11:29:23.546" v="358" actId="14100"/>
          <ac:spMkLst>
            <pc:docMk/>
            <pc:sldMk cId="3071064459" sldId="10246"/>
            <ac:spMk id="50" creationId="{6B4CA27E-06A1-41D6-A39E-BBDEFA5F120C}"/>
          </ac:spMkLst>
        </pc:spChg>
        <pc:spChg chg="mod">
          <ac:chgData name="Ajit Kotwal" userId="S::ajkotwal@microsoft.com::781b8ab5-6f9a-4511-aed5-b50cf9e67252" providerId="AD" clId="Web-{EC4C11AE-3F65-4C51-91AF-083E4125C475}" dt="2021-02-10T11:28:59.217" v="353" actId="1076"/>
          <ac:spMkLst>
            <pc:docMk/>
            <pc:sldMk cId="3071064459" sldId="10246"/>
            <ac:spMk id="51" creationId="{53C33CF7-B99C-4242-B068-B1E55EFBB73A}"/>
          </ac:spMkLst>
        </pc:spChg>
        <pc:spChg chg="mod">
          <ac:chgData name="Ajit Kotwal" userId="S::ajkotwal@microsoft.com::781b8ab5-6f9a-4511-aed5-b50cf9e67252" providerId="AD" clId="Web-{EC4C11AE-3F65-4C51-91AF-083E4125C475}" dt="2021-02-10T11:28:10.136" v="347" actId="20577"/>
          <ac:spMkLst>
            <pc:docMk/>
            <pc:sldMk cId="3071064459" sldId="10246"/>
            <ac:spMk id="55" creationId="{A79F7E72-7EB1-4993-BE4C-E4642358DE7E}"/>
          </ac:spMkLst>
        </pc:spChg>
        <pc:spChg chg="del">
          <ac:chgData name="Ajit Kotwal" userId="S::ajkotwal@microsoft.com::781b8ab5-6f9a-4511-aed5-b50cf9e67252" providerId="AD" clId="Web-{EC4C11AE-3F65-4C51-91AF-083E4125C475}" dt="2021-02-10T11:14:46.901" v="137"/>
          <ac:spMkLst>
            <pc:docMk/>
            <pc:sldMk cId="3071064459" sldId="10246"/>
            <ac:spMk id="59" creationId="{E8E1D1E0-8EE3-4A76-82F4-5151A420D75C}"/>
          </ac:spMkLst>
        </pc:spChg>
        <pc:grpChg chg="mod">
          <ac:chgData name="Ajit Kotwal" userId="S::ajkotwal@microsoft.com::781b8ab5-6f9a-4511-aed5-b50cf9e67252" providerId="AD" clId="Web-{EC4C11AE-3F65-4C51-91AF-083E4125C475}" dt="2021-02-10T11:29:15.077" v="357" actId="1076"/>
          <ac:grpSpMkLst>
            <pc:docMk/>
            <pc:sldMk cId="3071064459" sldId="10246"/>
            <ac:grpSpMk id="14" creationId="{E714DD12-6970-4CF5-B354-9243ED066BFB}"/>
          </ac:grpSpMkLst>
        </pc:grpChg>
        <pc:grpChg chg="mod">
          <ac:chgData name="Ajit Kotwal" userId="S::ajkotwal@microsoft.com::781b8ab5-6f9a-4511-aed5-b50cf9e67252" providerId="AD" clId="Web-{EC4C11AE-3F65-4C51-91AF-083E4125C475}" dt="2021-02-10T11:28:59.201" v="352" actId="1076"/>
          <ac:grpSpMkLst>
            <pc:docMk/>
            <pc:sldMk cId="3071064459" sldId="10246"/>
            <ac:grpSpMk id="16" creationId="{580F03D4-A682-47CC-984E-2DED3B1CF4C6}"/>
          </ac:grpSpMkLst>
        </pc:grpChg>
        <pc:grpChg chg="mod">
          <ac:chgData name="Ajit Kotwal" userId="S::ajkotwal@microsoft.com::781b8ab5-6f9a-4511-aed5-b50cf9e67252" providerId="AD" clId="Web-{EC4C11AE-3F65-4C51-91AF-083E4125C475}" dt="2021-02-10T11:28:59.186" v="351" actId="1076"/>
          <ac:grpSpMkLst>
            <pc:docMk/>
            <pc:sldMk cId="3071064459" sldId="10246"/>
            <ac:grpSpMk id="17" creationId="{8B924E05-6CBE-4AD2-A59B-0EF6096D9F3E}"/>
          </ac:grpSpMkLst>
        </pc:grpChg>
        <pc:cxnChg chg="mod">
          <ac:chgData name="Ajit Kotwal" userId="S::ajkotwal@microsoft.com::781b8ab5-6f9a-4511-aed5-b50cf9e67252" providerId="AD" clId="Web-{EC4C11AE-3F65-4C51-91AF-083E4125C475}" dt="2021-02-10T11:28:59.170" v="350" actId="1076"/>
          <ac:cxnSpMkLst>
            <pc:docMk/>
            <pc:sldMk cId="3071064459" sldId="10246"/>
            <ac:cxnSpMk id="30" creationId="{EFE7B08C-E732-4283-813E-5C824AA3EEF5}"/>
          </ac:cxnSpMkLst>
        </pc:cxnChg>
        <pc:cxnChg chg="mod">
          <ac:chgData name="Ajit Kotwal" userId="S::ajkotwal@microsoft.com::781b8ab5-6f9a-4511-aed5-b50cf9e67252" providerId="AD" clId="Web-{EC4C11AE-3F65-4C51-91AF-083E4125C475}" dt="2021-02-10T11:28:59.217" v="354" actId="1076"/>
          <ac:cxnSpMkLst>
            <pc:docMk/>
            <pc:sldMk cId="3071064459" sldId="10246"/>
            <ac:cxnSpMk id="54" creationId="{A405B509-0085-4B54-A7E3-8D48C0A1F94D}"/>
          </ac:cxnSpMkLst>
        </pc:cxnChg>
      </pc:sldChg>
      <pc:sldChg chg="modSp">
        <pc:chgData name="Ajit Kotwal" userId="S::ajkotwal@microsoft.com::781b8ab5-6f9a-4511-aed5-b50cf9e67252" providerId="AD" clId="Web-{EC4C11AE-3F65-4C51-91AF-083E4125C475}" dt="2021-02-10T11:26:01.316" v="310" actId="20577"/>
        <pc:sldMkLst>
          <pc:docMk/>
          <pc:sldMk cId="2324924523" sldId="10247"/>
        </pc:sldMkLst>
        <pc:spChg chg="mod">
          <ac:chgData name="Ajit Kotwal" userId="S::ajkotwal@microsoft.com::781b8ab5-6f9a-4511-aed5-b50cf9e67252" providerId="AD" clId="Web-{EC4C11AE-3F65-4C51-91AF-083E4125C475}" dt="2021-02-10T11:23:52.074" v="270" actId="20577"/>
          <ac:spMkLst>
            <pc:docMk/>
            <pc:sldMk cId="2324924523" sldId="10247"/>
            <ac:spMk id="2" creationId="{45010FE8-BF09-4146-B084-66CB05B66FD9}"/>
          </ac:spMkLst>
        </pc:spChg>
        <pc:spChg chg="mod">
          <ac:chgData name="Ajit Kotwal" userId="S::ajkotwal@microsoft.com::781b8ab5-6f9a-4511-aed5-b50cf9e67252" providerId="AD" clId="Web-{EC4C11AE-3F65-4C51-91AF-083E4125C475}" dt="2021-02-10T11:26:01.316" v="310" actId="20577"/>
          <ac:spMkLst>
            <pc:docMk/>
            <pc:sldMk cId="2324924523" sldId="10247"/>
            <ac:spMk id="33" creationId="{74F07B10-526E-4722-B123-01E96EBAF8EA}"/>
          </ac:spMkLst>
        </pc:spChg>
      </pc:sldChg>
      <pc:sldChg chg="modSp">
        <pc:chgData name="Ajit Kotwal" userId="S::ajkotwal@microsoft.com::781b8ab5-6f9a-4511-aed5-b50cf9e67252" providerId="AD" clId="Web-{EC4C11AE-3F65-4C51-91AF-083E4125C475}" dt="2021-02-10T11:10:33.230" v="83" actId="14100"/>
        <pc:sldMkLst>
          <pc:docMk/>
          <pc:sldMk cId="1883334968" sldId="10269"/>
        </pc:sldMkLst>
        <pc:spChg chg="mod">
          <ac:chgData name="Ajit Kotwal" userId="S::ajkotwal@microsoft.com::781b8ab5-6f9a-4511-aed5-b50cf9e67252" providerId="AD" clId="Web-{EC4C11AE-3F65-4C51-91AF-083E4125C475}" dt="2021-02-10T11:09:57.024" v="55" actId="20577"/>
          <ac:spMkLst>
            <pc:docMk/>
            <pc:sldMk cId="1883334968" sldId="10269"/>
            <ac:spMk id="17" creationId="{D2DEA5FC-3A71-4490-9D08-967173C160AE}"/>
          </ac:spMkLst>
        </pc:spChg>
        <pc:spChg chg="mod">
          <ac:chgData name="Ajit Kotwal" userId="S::ajkotwal@microsoft.com::781b8ab5-6f9a-4511-aed5-b50cf9e67252" providerId="AD" clId="Web-{EC4C11AE-3F65-4C51-91AF-083E4125C475}" dt="2021-02-10T11:10:33.230" v="83" actId="14100"/>
          <ac:spMkLst>
            <pc:docMk/>
            <pc:sldMk cId="1883334968" sldId="10269"/>
            <ac:spMk id="24" creationId="{DD4EE4B7-B579-4284-8933-A99F398AFD67}"/>
          </ac:spMkLst>
        </pc:spChg>
      </pc:sldChg>
      <pc:sldChg chg="addSp modSp">
        <pc:chgData name="Ajit Kotwal" userId="S::ajkotwal@microsoft.com::781b8ab5-6f9a-4511-aed5-b50cf9e67252" providerId="AD" clId="Web-{EC4C11AE-3F65-4C51-91AF-083E4125C475}" dt="2021-02-10T11:12:37.987" v="103" actId="20577"/>
        <pc:sldMkLst>
          <pc:docMk/>
          <pc:sldMk cId="3480288106" sldId="10270"/>
        </pc:sldMkLst>
        <pc:spChg chg="mod">
          <ac:chgData name="Ajit Kotwal" userId="S::ajkotwal@microsoft.com::781b8ab5-6f9a-4511-aed5-b50cf9e67252" providerId="AD" clId="Web-{EC4C11AE-3F65-4C51-91AF-083E4125C475}" dt="2021-02-10T11:12:37.987" v="103" actId="20577"/>
          <ac:spMkLst>
            <pc:docMk/>
            <pc:sldMk cId="3480288106" sldId="10270"/>
            <ac:spMk id="2" creationId="{45010FE8-BF09-4146-B084-66CB05B66FD9}"/>
          </ac:spMkLst>
        </pc:spChg>
        <pc:spChg chg="mod">
          <ac:chgData name="Ajit Kotwal" userId="S::ajkotwal@microsoft.com::781b8ab5-6f9a-4511-aed5-b50cf9e67252" providerId="AD" clId="Web-{EC4C11AE-3F65-4C51-91AF-083E4125C475}" dt="2021-02-10T11:12:03.235" v="89" actId="14100"/>
          <ac:spMkLst>
            <pc:docMk/>
            <pc:sldMk cId="3480288106" sldId="10270"/>
            <ac:spMk id="15" creationId="{BDD64BFD-7ED9-4476-ABC3-6BBAC4A275B2}"/>
          </ac:spMkLst>
        </pc:spChg>
        <pc:spChg chg="add mod">
          <ac:chgData name="Ajit Kotwal" userId="S::ajkotwal@microsoft.com::781b8ab5-6f9a-4511-aed5-b50cf9e67252" providerId="AD" clId="Web-{EC4C11AE-3F65-4C51-91AF-083E4125C475}" dt="2021-02-10T11:12:27.252" v="92" actId="1076"/>
          <ac:spMkLst>
            <pc:docMk/>
            <pc:sldMk cId="3480288106" sldId="10270"/>
            <ac:spMk id="20" creationId="{7D7EDE1C-F69B-4A72-9C0F-3B62FEB410A8}"/>
          </ac:spMkLst>
        </pc:spChg>
        <pc:grpChg chg="add mod">
          <ac:chgData name="Ajit Kotwal" userId="S::ajkotwal@microsoft.com::781b8ab5-6f9a-4511-aed5-b50cf9e67252" providerId="AD" clId="Web-{EC4C11AE-3F65-4C51-91AF-083E4125C475}" dt="2021-02-10T11:12:16.564" v="90" actId="1076"/>
          <ac:grpSpMkLst>
            <pc:docMk/>
            <pc:sldMk cId="3480288106" sldId="10270"/>
            <ac:grpSpMk id="4" creationId="{92DED7E5-B54C-4296-AE93-72E2377F7332}"/>
          </ac:grpSpMkLst>
        </pc:grpChg>
      </pc:sldChg>
      <pc:sldChg chg="modSp">
        <pc:chgData name="Ajit Kotwal" userId="S::ajkotwal@microsoft.com::781b8ab5-6f9a-4511-aed5-b50cf9e67252" providerId="AD" clId="Web-{EC4C11AE-3F65-4C51-91AF-083E4125C475}" dt="2021-02-10T11:12:59.879" v="115" actId="20577"/>
        <pc:sldMkLst>
          <pc:docMk/>
          <pc:sldMk cId="3771939840" sldId="10271"/>
        </pc:sldMkLst>
        <pc:spChg chg="mod">
          <ac:chgData name="Ajit Kotwal" userId="S::ajkotwal@microsoft.com::781b8ab5-6f9a-4511-aed5-b50cf9e67252" providerId="AD" clId="Web-{EC4C11AE-3F65-4C51-91AF-083E4125C475}" dt="2021-02-10T11:12:59.879" v="115" actId="20577"/>
          <ac:spMkLst>
            <pc:docMk/>
            <pc:sldMk cId="3771939840" sldId="10271"/>
            <ac:spMk id="4" creationId="{E4B6A1DD-7620-4021-B878-9468A72588B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ECC7F3-3014-4435-B530-97963E99C8D3}"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0A55976C-980B-4D86-B74D-7B9CEB2915E4}">
      <dgm:prSet/>
      <dgm:spPr/>
      <dgm:t>
        <a:bodyPr/>
        <a:lstStyle/>
        <a:p>
          <a:pPr>
            <a:lnSpc>
              <a:spcPct val="100000"/>
            </a:lnSpc>
          </a:pPr>
          <a:r>
            <a:rPr lang="en-US"/>
            <a:t>Communication – Organization</a:t>
          </a:r>
        </a:p>
      </dgm:t>
    </dgm:pt>
    <dgm:pt modelId="{46466BB7-91A4-4056-BD4A-8492FD612BAD}" type="parTrans" cxnId="{CE63B0C9-A588-4758-B7C1-5F23E2246ED9}">
      <dgm:prSet/>
      <dgm:spPr/>
      <dgm:t>
        <a:bodyPr/>
        <a:lstStyle/>
        <a:p>
          <a:endParaRPr lang="en-US"/>
        </a:p>
      </dgm:t>
    </dgm:pt>
    <dgm:pt modelId="{5F539D1C-E810-4ACC-A775-AE37732CC167}" type="sibTrans" cxnId="{CE63B0C9-A588-4758-B7C1-5F23E2246ED9}">
      <dgm:prSet/>
      <dgm:spPr/>
      <dgm:t>
        <a:bodyPr/>
        <a:lstStyle/>
        <a:p>
          <a:endParaRPr lang="en-US"/>
        </a:p>
      </dgm:t>
    </dgm:pt>
    <dgm:pt modelId="{E0A0540C-9547-45E5-9F0D-1C9A8FE5E7AA}">
      <dgm:prSet/>
      <dgm:spPr/>
      <dgm:t>
        <a:bodyPr/>
        <a:lstStyle/>
        <a:p>
          <a:pPr>
            <a:lnSpc>
              <a:spcPct val="100000"/>
            </a:lnSpc>
          </a:pPr>
          <a:r>
            <a:rPr lang="en-US"/>
            <a:t>Communication – People  </a:t>
          </a:r>
        </a:p>
      </dgm:t>
    </dgm:pt>
    <dgm:pt modelId="{7EFADA3A-E605-45FF-9004-AE9E501AAED1}" type="parTrans" cxnId="{9F21694F-0E09-4221-B0BB-95CA7FE1577F}">
      <dgm:prSet/>
      <dgm:spPr/>
      <dgm:t>
        <a:bodyPr/>
        <a:lstStyle/>
        <a:p>
          <a:endParaRPr lang="en-US"/>
        </a:p>
      </dgm:t>
    </dgm:pt>
    <dgm:pt modelId="{EF482A7A-FDC0-48AF-841A-E545549E464C}" type="sibTrans" cxnId="{9F21694F-0E09-4221-B0BB-95CA7FE1577F}">
      <dgm:prSet/>
      <dgm:spPr/>
      <dgm:t>
        <a:bodyPr/>
        <a:lstStyle/>
        <a:p>
          <a:endParaRPr lang="en-US"/>
        </a:p>
      </dgm:t>
    </dgm:pt>
    <dgm:pt modelId="{74F44922-9E63-40EB-87DE-3CB1FDCD6163}">
      <dgm:prSet/>
      <dgm:spPr/>
      <dgm:t>
        <a:bodyPr/>
        <a:lstStyle/>
        <a:p>
          <a:pPr>
            <a:lnSpc>
              <a:spcPct val="100000"/>
            </a:lnSpc>
          </a:pPr>
          <a:r>
            <a:rPr lang="en-US"/>
            <a:t>Communication – Strategy and technology</a:t>
          </a:r>
        </a:p>
      </dgm:t>
    </dgm:pt>
    <dgm:pt modelId="{4D4C77AA-4AEC-4645-99E7-B977959B76C3}" type="parTrans" cxnId="{6EB98F7F-C2FD-46E3-921B-FBF07C2C899F}">
      <dgm:prSet/>
      <dgm:spPr/>
      <dgm:t>
        <a:bodyPr/>
        <a:lstStyle/>
        <a:p>
          <a:endParaRPr lang="en-US"/>
        </a:p>
      </dgm:t>
    </dgm:pt>
    <dgm:pt modelId="{13D6866E-07BE-4C04-921A-857853133193}" type="sibTrans" cxnId="{6EB98F7F-C2FD-46E3-921B-FBF07C2C899F}">
      <dgm:prSet/>
      <dgm:spPr/>
      <dgm:t>
        <a:bodyPr/>
        <a:lstStyle/>
        <a:p>
          <a:endParaRPr lang="en-US"/>
        </a:p>
      </dgm:t>
    </dgm:pt>
    <dgm:pt modelId="{65FB631D-D5F1-4B53-9530-242FAA808967}" type="pres">
      <dgm:prSet presAssocID="{B2ECC7F3-3014-4435-B530-97963E99C8D3}" presName="root" presStyleCnt="0">
        <dgm:presLayoutVars>
          <dgm:dir/>
          <dgm:resizeHandles val="exact"/>
        </dgm:presLayoutVars>
      </dgm:prSet>
      <dgm:spPr/>
    </dgm:pt>
    <dgm:pt modelId="{D616FC01-1CD9-4616-95B7-1425E9331141}" type="pres">
      <dgm:prSet presAssocID="{0A55976C-980B-4D86-B74D-7B9CEB2915E4}" presName="compNode" presStyleCnt="0"/>
      <dgm:spPr/>
    </dgm:pt>
    <dgm:pt modelId="{4F2355B8-E687-4386-9C33-88FE9BEEA8EF}" type="pres">
      <dgm:prSet presAssocID="{0A55976C-980B-4D86-B74D-7B9CEB2915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ocial Network"/>
        </a:ext>
      </dgm:extLst>
    </dgm:pt>
    <dgm:pt modelId="{DCB7A76F-C038-49BD-ABD1-7AEBFC4A9FCC}" type="pres">
      <dgm:prSet presAssocID="{0A55976C-980B-4D86-B74D-7B9CEB2915E4}" presName="spaceRect" presStyleCnt="0"/>
      <dgm:spPr/>
    </dgm:pt>
    <dgm:pt modelId="{DF2698AA-AFB5-442B-BAA3-49ECA030DD11}" type="pres">
      <dgm:prSet presAssocID="{0A55976C-980B-4D86-B74D-7B9CEB2915E4}" presName="textRect" presStyleLbl="revTx" presStyleIdx="0" presStyleCnt="3">
        <dgm:presLayoutVars>
          <dgm:chMax val="1"/>
          <dgm:chPref val="1"/>
        </dgm:presLayoutVars>
      </dgm:prSet>
      <dgm:spPr/>
    </dgm:pt>
    <dgm:pt modelId="{252BC9FC-5A31-42C5-8F04-B7A12840255A}" type="pres">
      <dgm:prSet presAssocID="{5F539D1C-E810-4ACC-A775-AE37732CC167}" presName="sibTrans" presStyleCnt="0"/>
      <dgm:spPr/>
    </dgm:pt>
    <dgm:pt modelId="{27CBBC41-90EC-478B-A6A5-88D7EA986195}" type="pres">
      <dgm:prSet presAssocID="{E0A0540C-9547-45E5-9F0D-1C9A8FE5E7AA}" presName="compNode" presStyleCnt="0"/>
      <dgm:spPr/>
    </dgm:pt>
    <dgm:pt modelId="{525B0913-7C1C-4195-963F-F7A03674D6B9}" type="pres">
      <dgm:prSet presAssocID="{E0A0540C-9547-45E5-9F0D-1C9A8FE5E7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l center"/>
        </a:ext>
      </dgm:extLst>
    </dgm:pt>
    <dgm:pt modelId="{D4174D10-6DF8-433C-BD4A-106BB93746EA}" type="pres">
      <dgm:prSet presAssocID="{E0A0540C-9547-45E5-9F0D-1C9A8FE5E7AA}" presName="spaceRect" presStyleCnt="0"/>
      <dgm:spPr/>
    </dgm:pt>
    <dgm:pt modelId="{A59DFD00-2118-489B-A6E7-78D67C30C32F}" type="pres">
      <dgm:prSet presAssocID="{E0A0540C-9547-45E5-9F0D-1C9A8FE5E7AA}" presName="textRect" presStyleLbl="revTx" presStyleIdx="1" presStyleCnt="3">
        <dgm:presLayoutVars>
          <dgm:chMax val="1"/>
          <dgm:chPref val="1"/>
        </dgm:presLayoutVars>
      </dgm:prSet>
      <dgm:spPr/>
    </dgm:pt>
    <dgm:pt modelId="{65564600-FF9D-4464-8BC1-B6B18CA896FB}" type="pres">
      <dgm:prSet presAssocID="{EF482A7A-FDC0-48AF-841A-E545549E464C}" presName="sibTrans" presStyleCnt="0"/>
      <dgm:spPr/>
    </dgm:pt>
    <dgm:pt modelId="{27252B82-A6B8-4EDC-A2D5-CC89075CDB19}" type="pres">
      <dgm:prSet presAssocID="{74F44922-9E63-40EB-87DE-3CB1FDCD6163}" presName="compNode" presStyleCnt="0"/>
      <dgm:spPr/>
    </dgm:pt>
    <dgm:pt modelId="{8E71F07E-87D0-4678-8F75-C8ADB37FD151}" type="pres">
      <dgm:prSet presAssocID="{74F44922-9E63-40EB-87DE-3CB1FDCD61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7C0D5AB0-FCE7-4B6E-AF7E-120090B236E4}" type="pres">
      <dgm:prSet presAssocID="{74F44922-9E63-40EB-87DE-3CB1FDCD6163}" presName="spaceRect" presStyleCnt="0"/>
      <dgm:spPr/>
    </dgm:pt>
    <dgm:pt modelId="{C06F1A2C-8728-4595-A9E2-AF84847E9375}" type="pres">
      <dgm:prSet presAssocID="{74F44922-9E63-40EB-87DE-3CB1FDCD6163}" presName="textRect" presStyleLbl="revTx" presStyleIdx="2" presStyleCnt="3">
        <dgm:presLayoutVars>
          <dgm:chMax val="1"/>
          <dgm:chPref val="1"/>
        </dgm:presLayoutVars>
      </dgm:prSet>
      <dgm:spPr/>
    </dgm:pt>
  </dgm:ptLst>
  <dgm:cxnLst>
    <dgm:cxn modelId="{8AE6EE01-E93C-41C2-AC00-06312ABD8A12}" type="presOf" srcId="{74F44922-9E63-40EB-87DE-3CB1FDCD6163}" destId="{C06F1A2C-8728-4595-A9E2-AF84847E9375}" srcOrd="0" destOrd="0" presId="urn:microsoft.com/office/officeart/2018/2/layout/IconLabelList"/>
    <dgm:cxn modelId="{A62F294D-99AD-48DC-88C3-1B9F45ADD5EF}" type="presOf" srcId="{B2ECC7F3-3014-4435-B530-97963E99C8D3}" destId="{65FB631D-D5F1-4B53-9530-242FAA808967}" srcOrd="0" destOrd="0" presId="urn:microsoft.com/office/officeart/2018/2/layout/IconLabelList"/>
    <dgm:cxn modelId="{9F21694F-0E09-4221-B0BB-95CA7FE1577F}" srcId="{B2ECC7F3-3014-4435-B530-97963E99C8D3}" destId="{E0A0540C-9547-45E5-9F0D-1C9A8FE5E7AA}" srcOrd="1" destOrd="0" parTransId="{7EFADA3A-E605-45FF-9004-AE9E501AAED1}" sibTransId="{EF482A7A-FDC0-48AF-841A-E545549E464C}"/>
    <dgm:cxn modelId="{6EB98F7F-C2FD-46E3-921B-FBF07C2C899F}" srcId="{B2ECC7F3-3014-4435-B530-97963E99C8D3}" destId="{74F44922-9E63-40EB-87DE-3CB1FDCD6163}" srcOrd="2" destOrd="0" parTransId="{4D4C77AA-4AEC-4645-99E7-B977959B76C3}" sibTransId="{13D6866E-07BE-4C04-921A-857853133193}"/>
    <dgm:cxn modelId="{1F743185-983C-4564-BE0D-C3CF29BB8AA5}" type="presOf" srcId="{0A55976C-980B-4D86-B74D-7B9CEB2915E4}" destId="{DF2698AA-AFB5-442B-BAA3-49ECA030DD11}" srcOrd="0" destOrd="0" presId="urn:microsoft.com/office/officeart/2018/2/layout/IconLabelList"/>
    <dgm:cxn modelId="{CE63B0C9-A588-4758-B7C1-5F23E2246ED9}" srcId="{B2ECC7F3-3014-4435-B530-97963E99C8D3}" destId="{0A55976C-980B-4D86-B74D-7B9CEB2915E4}" srcOrd="0" destOrd="0" parTransId="{46466BB7-91A4-4056-BD4A-8492FD612BAD}" sibTransId="{5F539D1C-E810-4ACC-A775-AE37732CC167}"/>
    <dgm:cxn modelId="{E88CDACE-2E38-47BF-9BF9-B7282DB772D3}" type="presOf" srcId="{E0A0540C-9547-45E5-9F0D-1C9A8FE5E7AA}" destId="{A59DFD00-2118-489B-A6E7-78D67C30C32F}" srcOrd="0" destOrd="0" presId="urn:microsoft.com/office/officeart/2018/2/layout/IconLabelList"/>
    <dgm:cxn modelId="{AB0C9386-C4BB-44AB-8EBC-226A7D9FF0ED}" type="presParOf" srcId="{65FB631D-D5F1-4B53-9530-242FAA808967}" destId="{D616FC01-1CD9-4616-95B7-1425E9331141}" srcOrd="0" destOrd="0" presId="urn:microsoft.com/office/officeart/2018/2/layout/IconLabelList"/>
    <dgm:cxn modelId="{608796EE-6884-47DA-92EA-5919FC2B0FF2}" type="presParOf" srcId="{D616FC01-1CD9-4616-95B7-1425E9331141}" destId="{4F2355B8-E687-4386-9C33-88FE9BEEA8EF}" srcOrd="0" destOrd="0" presId="urn:microsoft.com/office/officeart/2018/2/layout/IconLabelList"/>
    <dgm:cxn modelId="{61CF6AC0-E6B9-40E4-84EA-D9238701984F}" type="presParOf" srcId="{D616FC01-1CD9-4616-95B7-1425E9331141}" destId="{DCB7A76F-C038-49BD-ABD1-7AEBFC4A9FCC}" srcOrd="1" destOrd="0" presId="urn:microsoft.com/office/officeart/2018/2/layout/IconLabelList"/>
    <dgm:cxn modelId="{7C1E225D-5018-4846-8F3B-C32D9DDBE37A}" type="presParOf" srcId="{D616FC01-1CD9-4616-95B7-1425E9331141}" destId="{DF2698AA-AFB5-442B-BAA3-49ECA030DD11}" srcOrd="2" destOrd="0" presId="urn:microsoft.com/office/officeart/2018/2/layout/IconLabelList"/>
    <dgm:cxn modelId="{CFBB7879-75AA-418C-ADBE-CE65679C9018}" type="presParOf" srcId="{65FB631D-D5F1-4B53-9530-242FAA808967}" destId="{252BC9FC-5A31-42C5-8F04-B7A12840255A}" srcOrd="1" destOrd="0" presId="urn:microsoft.com/office/officeart/2018/2/layout/IconLabelList"/>
    <dgm:cxn modelId="{800D8436-6086-4BB6-8C7B-EEFFD463CC49}" type="presParOf" srcId="{65FB631D-D5F1-4B53-9530-242FAA808967}" destId="{27CBBC41-90EC-478B-A6A5-88D7EA986195}" srcOrd="2" destOrd="0" presId="urn:microsoft.com/office/officeart/2018/2/layout/IconLabelList"/>
    <dgm:cxn modelId="{B8A636B0-FDAC-409E-8AB3-216CBD196014}" type="presParOf" srcId="{27CBBC41-90EC-478B-A6A5-88D7EA986195}" destId="{525B0913-7C1C-4195-963F-F7A03674D6B9}" srcOrd="0" destOrd="0" presId="urn:microsoft.com/office/officeart/2018/2/layout/IconLabelList"/>
    <dgm:cxn modelId="{CEC0600A-2358-48B8-AB32-70CC83868F41}" type="presParOf" srcId="{27CBBC41-90EC-478B-A6A5-88D7EA986195}" destId="{D4174D10-6DF8-433C-BD4A-106BB93746EA}" srcOrd="1" destOrd="0" presId="urn:microsoft.com/office/officeart/2018/2/layout/IconLabelList"/>
    <dgm:cxn modelId="{2C65294C-CA61-4678-92F1-A88B507DF439}" type="presParOf" srcId="{27CBBC41-90EC-478B-A6A5-88D7EA986195}" destId="{A59DFD00-2118-489B-A6E7-78D67C30C32F}" srcOrd="2" destOrd="0" presId="urn:microsoft.com/office/officeart/2018/2/layout/IconLabelList"/>
    <dgm:cxn modelId="{AF6590E1-ECF5-4F36-8BD6-7A2D7B3A02EE}" type="presParOf" srcId="{65FB631D-D5F1-4B53-9530-242FAA808967}" destId="{65564600-FF9D-4464-8BC1-B6B18CA896FB}" srcOrd="3" destOrd="0" presId="urn:microsoft.com/office/officeart/2018/2/layout/IconLabelList"/>
    <dgm:cxn modelId="{D5519370-0082-481E-ABF1-598CB8C68701}" type="presParOf" srcId="{65FB631D-D5F1-4B53-9530-242FAA808967}" destId="{27252B82-A6B8-4EDC-A2D5-CC89075CDB19}" srcOrd="4" destOrd="0" presId="urn:microsoft.com/office/officeart/2018/2/layout/IconLabelList"/>
    <dgm:cxn modelId="{EB135A07-5C76-4F1E-A5F4-BCAA9CCAADD5}" type="presParOf" srcId="{27252B82-A6B8-4EDC-A2D5-CC89075CDB19}" destId="{8E71F07E-87D0-4678-8F75-C8ADB37FD151}" srcOrd="0" destOrd="0" presId="urn:microsoft.com/office/officeart/2018/2/layout/IconLabelList"/>
    <dgm:cxn modelId="{0AFBE0DD-AA85-4A0C-82E1-B096703D5130}" type="presParOf" srcId="{27252B82-A6B8-4EDC-A2D5-CC89075CDB19}" destId="{7C0D5AB0-FCE7-4B6E-AF7E-120090B236E4}" srcOrd="1" destOrd="0" presId="urn:microsoft.com/office/officeart/2018/2/layout/IconLabelList"/>
    <dgm:cxn modelId="{3A867AE6-D01A-4B83-9289-6D83F64DB0E9}" type="presParOf" srcId="{27252B82-A6B8-4EDC-A2D5-CC89075CDB19}" destId="{C06F1A2C-8728-4595-A9E2-AF84847E937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355B8-E687-4386-9C33-88FE9BEEA8EF}">
      <dsp:nvSpPr>
        <dsp:cNvPr id="0" name=""/>
        <dsp:cNvSpPr/>
      </dsp:nvSpPr>
      <dsp:spPr>
        <a:xfrm>
          <a:off x="1120585" y="757666"/>
          <a:ext cx="1284332" cy="12843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2698AA-AFB5-442B-BAA3-49ECA030DD11}">
      <dsp:nvSpPr>
        <dsp:cNvPr id="0" name=""/>
        <dsp:cNvSpPr/>
      </dsp:nvSpPr>
      <dsp:spPr>
        <a:xfrm>
          <a:off x="335715" y="2395833"/>
          <a:ext cx="28540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Communication – Organization</a:t>
          </a:r>
        </a:p>
      </dsp:txBody>
      <dsp:txXfrm>
        <a:off x="335715" y="2395833"/>
        <a:ext cx="2854071" cy="720000"/>
      </dsp:txXfrm>
    </dsp:sp>
    <dsp:sp modelId="{525B0913-7C1C-4195-963F-F7A03674D6B9}">
      <dsp:nvSpPr>
        <dsp:cNvPr id="0" name=""/>
        <dsp:cNvSpPr/>
      </dsp:nvSpPr>
      <dsp:spPr>
        <a:xfrm>
          <a:off x="4474119" y="757666"/>
          <a:ext cx="1284332" cy="12843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9DFD00-2118-489B-A6E7-78D67C30C32F}">
      <dsp:nvSpPr>
        <dsp:cNvPr id="0" name=""/>
        <dsp:cNvSpPr/>
      </dsp:nvSpPr>
      <dsp:spPr>
        <a:xfrm>
          <a:off x="3689249" y="2395833"/>
          <a:ext cx="28540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Communication – People  </a:t>
          </a:r>
        </a:p>
      </dsp:txBody>
      <dsp:txXfrm>
        <a:off x="3689249" y="2395833"/>
        <a:ext cx="2854071" cy="720000"/>
      </dsp:txXfrm>
    </dsp:sp>
    <dsp:sp modelId="{8E71F07E-87D0-4678-8F75-C8ADB37FD151}">
      <dsp:nvSpPr>
        <dsp:cNvPr id="0" name=""/>
        <dsp:cNvSpPr/>
      </dsp:nvSpPr>
      <dsp:spPr>
        <a:xfrm>
          <a:off x="7827653" y="757666"/>
          <a:ext cx="1284332" cy="12843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F1A2C-8728-4595-A9E2-AF84847E9375}">
      <dsp:nvSpPr>
        <dsp:cNvPr id="0" name=""/>
        <dsp:cNvSpPr/>
      </dsp:nvSpPr>
      <dsp:spPr>
        <a:xfrm>
          <a:off x="7042783" y="2395833"/>
          <a:ext cx="28540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Communication – Strategy and technology</a:t>
          </a:r>
        </a:p>
      </dsp:txBody>
      <dsp:txXfrm>
        <a:off x="7042783" y="2395833"/>
        <a:ext cx="2854071"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AA970-998E-44B5-A973-040C3B8B3432}" type="datetimeFigureOut">
              <a:rPr lang="en-US" smtClean="0"/>
              <a:t>6/11/2021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6B356-2F22-40D0-A92B-C8127227BBA1}" type="slidenum">
              <a:rPr lang="en-US" smtClean="0"/>
              <a:t>‹#›</a:t>
            </a:fld>
            <a:endParaRPr lang="en-US"/>
          </a:p>
        </p:txBody>
      </p:sp>
    </p:spTree>
    <p:extLst>
      <p:ext uri="{BB962C8B-B14F-4D97-AF65-F5344CB8AC3E}">
        <p14:creationId xmlns:p14="http://schemas.microsoft.com/office/powerpoint/2010/main" val="102738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7927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14</a:t>
            </a:fld>
            <a:endParaRPr lang="en-US"/>
          </a:p>
        </p:txBody>
      </p:sp>
    </p:spTree>
    <p:extLst>
      <p:ext uri="{BB962C8B-B14F-4D97-AF65-F5344CB8AC3E}">
        <p14:creationId xmlns:p14="http://schemas.microsoft.com/office/powerpoint/2010/main" val="2754466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15</a:t>
            </a:fld>
            <a:endParaRPr lang="en-US"/>
          </a:p>
        </p:txBody>
      </p:sp>
    </p:spTree>
    <p:extLst>
      <p:ext uri="{BB962C8B-B14F-4D97-AF65-F5344CB8AC3E}">
        <p14:creationId xmlns:p14="http://schemas.microsoft.com/office/powerpoint/2010/main" val="2754466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16</a:t>
            </a:fld>
            <a:endParaRPr lang="en-US"/>
          </a:p>
        </p:txBody>
      </p:sp>
    </p:spTree>
    <p:extLst>
      <p:ext uri="{BB962C8B-B14F-4D97-AF65-F5344CB8AC3E}">
        <p14:creationId xmlns:p14="http://schemas.microsoft.com/office/powerpoint/2010/main" val="2754466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18</a:t>
            </a:fld>
            <a:endParaRPr lang="en-US"/>
          </a:p>
        </p:txBody>
      </p:sp>
    </p:spTree>
    <p:extLst>
      <p:ext uri="{BB962C8B-B14F-4D97-AF65-F5344CB8AC3E}">
        <p14:creationId xmlns:p14="http://schemas.microsoft.com/office/powerpoint/2010/main" val="289959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19</a:t>
            </a:fld>
            <a:endParaRPr lang="en-US"/>
          </a:p>
        </p:txBody>
      </p:sp>
    </p:spTree>
    <p:extLst>
      <p:ext uri="{BB962C8B-B14F-4D97-AF65-F5344CB8AC3E}">
        <p14:creationId xmlns:p14="http://schemas.microsoft.com/office/powerpoint/2010/main" val="289959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20</a:t>
            </a:fld>
            <a:endParaRPr lang="en-US"/>
          </a:p>
        </p:txBody>
      </p:sp>
    </p:spTree>
    <p:extLst>
      <p:ext uri="{BB962C8B-B14F-4D97-AF65-F5344CB8AC3E}">
        <p14:creationId xmlns:p14="http://schemas.microsoft.com/office/powerpoint/2010/main" val="1850267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Additional Risks to Manage:</a:t>
            </a:r>
          </a:p>
          <a:p>
            <a:pPr marL="171450" indent="-171450">
              <a:buFont typeface="Arial" panose="020B0604020202020204" pitchFamily="34" charset="0"/>
              <a:buChar char="•"/>
            </a:pPr>
            <a:r>
              <a:rPr lang="en-US" dirty="0"/>
              <a:t>Easy to underestimate the impact of the remote Go-Live!</a:t>
            </a:r>
          </a:p>
          <a:p>
            <a:pPr marL="171450" indent="-171450">
              <a:buFont typeface="Arial" panose="020B0604020202020204" pitchFamily="34" charset="0"/>
              <a:buChar char="•"/>
            </a:pPr>
            <a:r>
              <a:rPr lang="en-US" dirty="0"/>
              <a:t>Behavior &amp; level of engagement changes when working remotely</a:t>
            </a:r>
          </a:p>
          <a:p>
            <a:pPr marL="171450" indent="-171450">
              <a:buFont typeface="Arial" panose="020B0604020202020204" pitchFamily="34" charset="0"/>
              <a:buChar char="•"/>
            </a:pPr>
            <a:r>
              <a:rPr lang="en-US" dirty="0"/>
              <a:t>Unclear communication channels</a:t>
            </a:r>
          </a:p>
          <a:p>
            <a:pPr marL="171450" indent="-171450">
              <a:buFont typeface="Arial" panose="020B0604020202020204" pitchFamily="34" charset="0"/>
              <a:buChar char="•"/>
            </a:pPr>
            <a:r>
              <a:rPr lang="en-US" dirty="0"/>
              <a:t>Unclear communication patterns</a:t>
            </a:r>
          </a:p>
          <a:p>
            <a:pPr marL="171450" indent="-171450">
              <a:buFont typeface="Arial" panose="020B0604020202020204" pitchFamily="34" charset="0"/>
              <a:buChar char="•"/>
            </a:pPr>
            <a:r>
              <a:rPr lang="en-US" dirty="0"/>
              <a:t>Unclear rules of engagement </a:t>
            </a:r>
          </a:p>
          <a:p>
            <a:pPr marL="171450" indent="-171450">
              <a:buFont typeface="Arial" panose="020B0604020202020204" pitchFamily="34" charset="0"/>
              <a:buChar char="•"/>
            </a:pPr>
            <a:r>
              <a:rPr lang="en-US" dirty="0"/>
              <a:t>Hermits, ghosts and “squeaky wheels”</a:t>
            </a:r>
          </a:p>
          <a:p>
            <a:pPr marL="171450" indent="-171450">
              <a:buFont typeface="Arial" panose="020B0604020202020204" pitchFamily="34" charset="0"/>
              <a:buChar char="•"/>
            </a:pPr>
            <a:r>
              <a:rPr lang="en-US" dirty="0"/>
              <a:t>Decentralized process ownership </a:t>
            </a:r>
            <a:r>
              <a:rPr lang="en-US" dirty="0">
                <a:sym typeface="Wingdings" panose="05000000000000000000" pitchFamily="2" charset="2"/>
              </a:rPr>
              <a:t> lack of control</a:t>
            </a:r>
          </a:p>
          <a:p>
            <a:pPr marL="171450" indent="-171450">
              <a:buFont typeface="Arial" panose="020B0604020202020204" pitchFamily="34" charset="0"/>
              <a:buChar char="•"/>
            </a:pPr>
            <a:r>
              <a:rPr lang="en-US" dirty="0">
                <a:sym typeface="Wingdings" panose="05000000000000000000" pitchFamily="2" charset="2"/>
              </a:rPr>
              <a:t>Over-centralized ownership  lack of reactivity and effectiveness</a:t>
            </a:r>
          </a:p>
          <a:p>
            <a:pPr marL="171450" indent="-171450">
              <a:buFont typeface="Arial" panose="020B0604020202020204" pitchFamily="34" charset="0"/>
              <a:buChar char="•"/>
            </a:pPr>
            <a:r>
              <a:rPr lang="en-US" dirty="0">
                <a:sym typeface="Wingdings" panose="05000000000000000000" pitchFamily="2" charset="2"/>
              </a:rPr>
              <a:t>Technical issues </a:t>
            </a:r>
          </a:p>
          <a:p>
            <a:pPr marL="171450" indent="-171450">
              <a:buFont typeface="Arial" panose="020B0604020202020204" pitchFamily="34" charset="0"/>
              <a:buChar char="•"/>
            </a:pPr>
            <a:r>
              <a:rPr lang="en-US" dirty="0">
                <a:sym typeface="Wingdings" panose="05000000000000000000" pitchFamily="2" charset="2"/>
              </a:rPr>
              <a:t>Human factors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6/11/2021 10:22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065350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remote Go Live tasks need to be:</a:t>
            </a:r>
          </a:p>
          <a:p>
            <a:pPr lvl="2"/>
            <a:r>
              <a:rPr lang="en-US" dirty="0"/>
              <a:t>more detailed and more precise</a:t>
            </a:r>
          </a:p>
          <a:p>
            <a:pPr lvl="2"/>
            <a:r>
              <a:rPr lang="en-US" dirty="0"/>
              <a:t>better definition of the responsibility</a:t>
            </a:r>
          </a:p>
          <a:p>
            <a:pPr lvl="2"/>
            <a:r>
              <a:rPr lang="en-US" dirty="0"/>
              <a:t>push for a buddy system where possible, as hard for individuals to take the burden otherwise</a:t>
            </a:r>
          </a:p>
          <a:p>
            <a:pPr marL="171450" indent="-171450">
              <a:buFont typeface="Arial" panose="020B0604020202020204" pitchFamily="34" charset="0"/>
              <a:buChar char="•"/>
            </a:pPr>
            <a:r>
              <a:rPr lang="en-US" dirty="0"/>
              <a:t>Tasks for business users need to be especially carefully prepared with the principles above in mind</a:t>
            </a:r>
          </a:p>
          <a:p>
            <a:pPr marL="171450" indent="-171450">
              <a:buFont typeface="Arial" panose="020B0604020202020204" pitchFamily="34" charset="0"/>
              <a:buChar char="•"/>
            </a:pPr>
            <a:r>
              <a:rPr lang="en-US" dirty="0"/>
              <a:t>Increase the buffer between key stages to give you more reliability for those who only have a few (key) tasks to perform.</a:t>
            </a:r>
          </a:p>
          <a:p>
            <a:pPr marL="171450" indent="-171450">
              <a:buFont typeface="Arial" panose="020B0604020202020204" pitchFamily="34" charset="0"/>
              <a:buChar char="•"/>
            </a:pPr>
            <a:r>
              <a:rPr lang="en-US" dirty="0"/>
              <a:t>Have a “cutover Go Live board” or shared Excel which everyone can view, but only editable by the cutover organizer (and substitute).</a:t>
            </a:r>
          </a:p>
          <a:p>
            <a:pPr marL="171450" indent="-171450">
              <a:buFont typeface="Arial" panose="020B0604020202020204" pitchFamily="34" charset="0"/>
              <a:buChar char="•"/>
            </a:pPr>
            <a:r>
              <a:rPr lang="en-US" dirty="0"/>
              <a:t>Set more frequent and specific team review gates</a:t>
            </a:r>
          </a:p>
          <a:p>
            <a:endParaRPr lang="en-US" dirty="0"/>
          </a:p>
          <a:p>
            <a:pPr marL="0" indent="0">
              <a:buNone/>
            </a:pPr>
            <a:r>
              <a:rPr lang="en-US" b="1" dirty="0"/>
              <a:t>Ownership and organization</a:t>
            </a:r>
          </a:p>
          <a:p>
            <a:pPr marL="171450" indent="-171450">
              <a:buFont typeface="Arial" panose="020B0604020202020204" pitchFamily="34" charset="0"/>
              <a:buChar char="•"/>
            </a:pPr>
            <a:r>
              <a:rPr lang="en-US" dirty="0"/>
              <a:t>There must be a </a:t>
            </a:r>
            <a:r>
              <a:rPr lang="en-US" u="sng" dirty="0"/>
              <a:t>strong coordinator</a:t>
            </a:r>
            <a:r>
              <a:rPr lang="en-US" dirty="0"/>
              <a:t> to run the whole process. </a:t>
            </a:r>
          </a:p>
          <a:p>
            <a:pPr marL="171450" indent="-171450">
              <a:buFont typeface="Arial" panose="020B0604020202020204" pitchFamily="34" charset="0"/>
              <a:buChar char="•"/>
            </a:pPr>
            <a:r>
              <a:rPr lang="en-US" dirty="0"/>
              <a:t>Responsibilities defined for </a:t>
            </a:r>
            <a:r>
              <a:rPr lang="en-US" u="sng" dirty="0"/>
              <a:t>everyone</a:t>
            </a:r>
          </a:p>
          <a:p>
            <a:pPr lvl="2"/>
            <a:r>
              <a:rPr lang="en-US" dirty="0"/>
              <a:t>Leaders for each area of the cutover to ensure “expert” coordination and decision making</a:t>
            </a:r>
          </a:p>
          <a:p>
            <a:pPr lvl="2"/>
            <a:r>
              <a:rPr lang="en-US" dirty="0"/>
              <a:t>Responsibility for each task assigned to a specific person</a:t>
            </a:r>
          </a:p>
          <a:p>
            <a:pPr lvl="2"/>
            <a:r>
              <a:rPr lang="en-US" dirty="0"/>
              <a:t>Need to explicitly secure availability, especially for business users and key partner resources </a:t>
            </a:r>
          </a:p>
          <a:p>
            <a:pPr marL="171450" indent="-171450">
              <a:buFont typeface="Arial" panose="020B0604020202020204" pitchFamily="34" charset="0"/>
              <a:buChar char="•"/>
            </a:pPr>
            <a:r>
              <a:rPr lang="en-US" dirty="0"/>
              <a:t>Appoint an area-level issue manager/leader</a:t>
            </a:r>
          </a:p>
          <a:p>
            <a:pPr lvl="2"/>
            <a:r>
              <a:rPr lang="en-US" dirty="0"/>
              <a:t>Area-level issue board with recurring update</a:t>
            </a:r>
          </a:p>
          <a:p>
            <a:pPr lvl="2"/>
            <a:r>
              <a:rPr lang="en-US" dirty="0"/>
              <a:t>Map all the issues to some cutover task to ensure traceability and dependences are clear</a:t>
            </a:r>
          </a:p>
          <a:p>
            <a:pPr lvl="2"/>
            <a:r>
              <a:rPr lang="en-US" dirty="0"/>
              <a:t>Avoid area-level issues from blocking the whole cutover or dragging everyone into the discussion</a:t>
            </a:r>
          </a:p>
          <a:p>
            <a:pPr marL="171450" indent="-171450">
              <a:buFont typeface="Arial" panose="020B0604020202020204" pitchFamily="34" charset="0"/>
              <a:buChar char="•"/>
            </a:pPr>
            <a:r>
              <a:rPr lang="en-US" u="sng" dirty="0"/>
              <a:t>Double-check</a:t>
            </a:r>
            <a:r>
              <a:rPr lang="en-US" dirty="0"/>
              <a:t> agreements by all stakeholders for business and system blackout and business involvement</a:t>
            </a:r>
          </a:p>
          <a:p>
            <a:endParaRPr lang="en-US" dirty="0"/>
          </a:p>
          <a:p>
            <a:pPr marL="0" indent="0">
              <a:buNone/>
            </a:pPr>
            <a:r>
              <a:rPr lang="en-US" b="1" dirty="0"/>
              <a:t>Technical preparation</a:t>
            </a:r>
          </a:p>
          <a:p>
            <a:pPr marL="171450" indent="-171450">
              <a:buFont typeface="Arial" panose="020B0604020202020204" pitchFamily="34" charset="0"/>
              <a:buChar char="•"/>
            </a:pPr>
            <a:r>
              <a:rPr lang="en-US" dirty="0"/>
              <a:t>Provide training on remote tools (Teams, RDP, </a:t>
            </a:r>
            <a:r>
              <a:rPr lang="en-US" dirty="0" err="1"/>
              <a:t>etc</a:t>
            </a:r>
            <a:r>
              <a:rPr lang="en-US" dirty="0"/>
              <a:t>) and ensure they are working prior to the cutover, especially for non-technical people</a:t>
            </a:r>
          </a:p>
          <a:p>
            <a:pPr marL="171450" indent="-171450">
              <a:buFont typeface="Arial" panose="020B0604020202020204" pitchFamily="34" charset="0"/>
              <a:buChar char="•"/>
            </a:pPr>
            <a:r>
              <a:rPr lang="en-US" dirty="0"/>
              <a:t>Validation of remote access communications (Teams – Screen share etc..) with defined backups (e.g. teleconference phone, SMS </a:t>
            </a:r>
            <a:r>
              <a:rPr lang="en-US" dirty="0" err="1"/>
              <a:t>etc</a:t>
            </a:r>
            <a:r>
              <a:rPr lang="en-US" dirty="0"/>
              <a:t>)</a:t>
            </a:r>
          </a:p>
          <a:p>
            <a:pPr marL="171450" indent="-171450">
              <a:buFont typeface="Arial" panose="020B0604020202020204" pitchFamily="34" charset="0"/>
              <a:buChar char="•"/>
            </a:pPr>
            <a:r>
              <a:rPr lang="en-US" dirty="0"/>
              <a:t>Validation for data access (VPNs, Firewalls, credentials </a:t>
            </a:r>
            <a:r>
              <a:rPr lang="en-US" dirty="0" err="1"/>
              <a:t>etc</a:t>
            </a:r>
            <a:r>
              <a:rPr lang="en-US" dirty="0"/>
              <a:t>) </a:t>
            </a:r>
          </a:p>
          <a:p>
            <a:pPr marL="171450" indent="-171450">
              <a:buFont typeface="Arial" panose="020B0604020202020204" pitchFamily="34" charset="0"/>
              <a:buChar char="•"/>
            </a:pPr>
            <a:r>
              <a:rPr lang="en-US" dirty="0"/>
              <a:t>Consider if someone with admin access needs to be on-site for any legacy systems access or emergencies</a:t>
            </a:r>
          </a:p>
          <a:p>
            <a:pPr marL="171450" indent="-171450">
              <a:buFont typeface="Arial" panose="020B0604020202020204" pitchFamily="34" charset="0"/>
              <a:buChar char="•"/>
            </a:pPr>
            <a:r>
              <a:rPr lang="en-US" dirty="0"/>
              <a:t>Internet connection and bandwidth for everyone </a:t>
            </a:r>
          </a:p>
          <a:p>
            <a:pPr marL="171450" indent="-171450">
              <a:buFont typeface="Arial" panose="020B0604020202020204" pitchFamily="34" charset="0"/>
              <a:buChar char="•"/>
            </a:pPr>
            <a:r>
              <a:rPr lang="en-US" dirty="0"/>
              <a:t>Security/Regulations: can data leave the premises where/if needed?</a:t>
            </a:r>
          </a:p>
          <a:p>
            <a:endParaRPr lang="en-US" dirty="0"/>
          </a:p>
          <a:p>
            <a:pPr marL="0" indent="0">
              <a:buNone/>
            </a:pPr>
            <a:r>
              <a:rPr lang="en-US" b="1" dirty="0"/>
              <a:t>Human factor</a:t>
            </a:r>
          </a:p>
          <a:p>
            <a:pPr marL="171450" indent="-171450">
              <a:buFont typeface="Arial" panose="020B0604020202020204" pitchFamily="34" charset="0"/>
              <a:buChar char="•"/>
            </a:pPr>
            <a:r>
              <a:rPr lang="en-US" dirty="0"/>
              <a:t>Buddy system where possible</a:t>
            </a:r>
          </a:p>
          <a:p>
            <a:pPr marL="171450" indent="-171450">
              <a:buFont typeface="Arial" panose="020B0604020202020204" pitchFamily="34" charset="0"/>
              <a:buChar char="•"/>
            </a:pPr>
            <a:r>
              <a:rPr lang="en-US" dirty="0"/>
              <a:t>Efficiency improvement – avoid unwritten or untold microtasks</a:t>
            </a:r>
          </a:p>
          <a:p>
            <a:pPr marL="171450" indent="-171450">
              <a:buFont typeface="Arial" panose="020B0604020202020204" pitchFamily="34" charset="0"/>
              <a:buChar char="•"/>
            </a:pPr>
            <a:r>
              <a:rPr lang="en-US" dirty="0"/>
              <a:t>High task granularity helps to control and allows handovers </a:t>
            </a:r>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23</a:t>
            </a:fld>
            <a:endParaRPr lang="en-US"/>
          </a:p>
        </p:txBody>
      </p:sp>
    </p:spTree>
    <p:extLst>
      <p:ext uri="{BB962C8B-B14F-4D97-AF65-F5344CB8AC3E}">
        <p14:creationId xmlns:p14="http://schemas.microsoft.com/office/powerpoint/2010/main" val="1867374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cutovers do not end when the system goes live.  There may be activities that need to be conducted after the Go Live, both in the new Dynamics 365 application, but also in the legacy system.</a:t>
            </a:r>
          </a:p>
          <a:p>
            <a:endParaRPr lang="en-US" dirty="0"/>
          </a:p>
          <a:p>
            <a:r>
              <a:rPr lang="en-US" dirty="0"/>
              <a:t>Consider what those activities are, and who will be responsible for conducting them as data ownership and access security will be different in the production systems compared to test systems.</a:t>
            </a:r>
          </a:p>
          <a:p>
            <a:endParaRPr lang="en-US" dirty="0"/>
          </a:p>
          <a:p>
            <a:r>
              <a:rPr lang="pt-PT" b="1" dirty="0"/>
              <a:t>Post Go-Live Considerations</a:t>
            </a:r>
          </a:p>
          <a:p>
            <a:r>
              <a:rPr lang="en-US" dirty="0"/>
              <a:t>Performance issues. </a:t>
            </a:r>
          </a:p>
          <a:p>
            <a:pPr lvl="1"/>
            <a:r>
              <a:rPr lang="en-US" dirty="0"/>
              <a:t>Backlog of business – impact on batch process - plan starts to throttle. </a:t>
            </a:r>
          </a:p>
          <a:p>
            <a:pPr lvl="1"/>
            <a:r>
              <a:rPr lang="en-US" dirty="0"/>
              <a:t>Test the day in a life scenario with full- or almost full-scale</a:t>
            </a:r>
          </a:p>
          <a:p>
            <a:r>
              <a:rPr lang="en-US" dirty="0"/>
              <a:t>User adoption and Feedback channels</a:t>
            </a:r>
          </a:p>
          <a:p>
            <a:pPr lvl="1"/>
            <a:r>
              <a:rPr lang="en-US" dirty="0"/>
              <a:t>People that finds workaround on things that they don't really understand – consider implications</a:t>
            </a:r>
          </a:p>
          <a:p>
            <a:pPr lvl="1"/>
            <a:r>
              <a:rPr lang="en-US" dirty="0"/>
              <a:t>Adoption / change management is the key as harder to communicate as colleagues</a:t>
            </a:r>
          </a:p>
          <a:p>
            <a:pPr lvl="1"/>
            <a:r>
              <a:rPr lang="en-US" dirty="0"/>
              <a:t>Prepare people to rase issues and give them tools to collaborate – </a:t>
            </a:r>
            <a:r>
              <a:rPr lang="en-US" dirty="0" err="1"/>
              <a:t>eg</a:t>
            </a:r>
            <a:r>
              <a:rPr lang="en-US" dirty="0"/>
              <a:t> Teams or </a:t>
            </a:r>
            <a:r>
              <a:rPr lang="en-US" dirty="0" err="1"/>
              <a:t>Yarmmer</a:t>
            </a:r>
            <a:r>
              <a:rPr lang="en-US" dirty="0"/>
              <a:t> channels</a:t>
            </a:r>
          </a:p>
          <a:p>
            <a:pPr lvl="1"/>
            <a:r>
              <a:rPr lang="en-US" dirty="0"/>
              <a:t>In the first few weeks of Go Live the rate of business might slow as users develop expertise in the new system– ensure stakeholder support</a:t>
            </a:r>
          </a:p>
          <a:p>
            <a:pPr lvl="1"/>
            <a:r>
              <a:rPr lang="en-US" dirty="0"/>
              <a:t>Tighter connected departments, functional areas and processes – harder with a new system </a:t>
            </a:r>
          </a:p>
          <a:p>
            <a:pPr lvl="1"/>
            <a:r>
              <a:rPr lang="en-US" dirty="0"/>
              <a:t>Champions in each department can help – enthusiasm is contagious as rejection </a:t>
            </a:r>
          </a:p>
          <a:p>
            <a:pPr lvl="1"/>
            <a:r>
              <a:rPr lang="en-US" dirty="0"/>
              <a:t>In remote context, can be useful planning for user sessions, surgery hours and let the users express their issues and doubts.</a:t>
            </a:r>
          </a:p>
          <a:p>
            <a:pPr lvl="1"/>
            <a:endParaRPr lang="en-US" dirty="0"/>
          </a:p>
          <a:p>
            <a:r>
              <a:rPr lang="en-US" dirty="0"/>
              <a:t>Date migration can show issues after two/three weeks, so need to consider how long the cutover team will need to be active to support post Go-Live.</a:t>
            </a:r>
          </a:p>
          <a:p>
            <a:pPr lvl="1"/>
            <a:r>
              <a:rPr lang="en-US" dirty="0"/>
              <a:t>Full business transaction lifecycle process testing on migrated data can help reduce the risk.</a:t>
            </a:r>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25</a:t>
            </a:fld>
            <a:endParaRPr lang="en-US"/>
          </a:p>
        </p:txBody>
      </p:sp>
    </p:spTree>
    <p:extLst>
      <p:ext uri="{BB962C8B-B14F-4D97-AF65-F5344CB8AC3E}">
        <p14:creationId xmlns:p14="http://schemas.microsoft.com/office/powerpoint/2010/main" val="289959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to help complete this slide:</a:t>
            </a:r>
          </a:p>
          <a:p>
            <a:endParaRPr lang="en-US" dirty="0"/>
          </a:p>
          <a:p>
            <a:pPr marL="228600" indent="-228600">
              <a:buAutoNum type="arabicPeriod"/>
            </a:pPr>
            <a:r>
              <a:rPr lang="en-US" dirty="0"/>
              <a:t>The </a:t>
            </a:r>
            <a:r>
              <a:rPr lang="en-US" b="1" dirty="0"/>
              <a:t>business aims and goals </a:t>
            </a:r>
            <a:r>
              <a:rPr lang="en-US" dirty="0"/>
              <a:t>for cutover are the underlying principles and requirements from the business perspective.  These are normally expressed in broader business terms and derived from the existing project scope, but focused on the cutover-specific requirements:</a:t>
            </a:r>
          </a:p>
          <a:p>
            <a:pPr marL="685800" lvl="1" indent="-228600">
              <a:buAutoNum type="arabicPeriod"/>
            </a:pPr>
            <a:r>
              <a:rPr lang="en-US" dirty="0"/>
              <a:t>Which end-to-end business processes need to transition to the new system (this may reference the project scope) and any specific cutover-related requirements and constraints</a:t>
            </a:r>
          </a:p>
          <a:p>
            <a:pPr marL="685800" lvl="1" indent="-228600">
              <a:buAutoNum type="arabicPeriod"/>
            </a:pPr>
            <a:r>
              <a:rPr lang="en-US" dirty="0"/>
              <a:t>The types (logical data entities) and range of data (e.g. customers that have placed order in the last 12 months) that needs to be moved from legacy systems</a:t>
            </a:r>
          </a:p>
          <a:p>
            <a:pPr marL="685800" lvl="1" indent="-228600">
              <a:buAutoNum type="arabicPeriod"/>
            </a:pPr>
            <a:r>
              <a:rPr lang="en-US" dirty="0"/>
              <a:t>Data and system requirements during the project (e.g. for testing, training </a:t>
            </a:r>
            <a:r>
              <a:rPr lang="en-US" dirty="0" err="1"/>
              <a:t>etc</a:t>
            </a:r>
            <a:r>
              <a:rPr lang="en-US" dirty="0"/>
              <a:t>)</a:t>
            </a:r>
          </a:p>
          <a:p>
            <a:pPr marL="685800" lvl="1" indent="-228600">
              <a:buAutoNum type="arabicPeriod"/>
            </a:pPr>
            <a:r>
              <a:rPr lang="en-US" dirty="0"/>
              <a:t>Any specific requirements from the business on the cutover processes</a:t>
            </a:r>
          </a:p>
          <a:p>
            <a:pPr marL="685800" lvl="1" indent="-228600">
              <a:buAutoNum type="arabicPeriod"/>
            </a:pPr>
            <a:r>
              <a:rPr lang="en-US" dirty="0"/>
              <a:t>How will the business operate during the shutdown period?</a:t>
            </a:r>
          </a:p>
          <a:p>
            <a:pPr marL="685800" lvl="1" indent="-228600">
              <a:buAutoNum type="arabicPeriod"/>
            </a:pPr>
            <a:r>
              <a:rPr lang="en-US" dirty="0"/>
              <a:t>The maximum system shutdown period that the business is able to sustain during the cutover process</a:t>
            </a:r>
          </a:p>
          <a:p>
            <a:pPr marL="685800" lvl="1" indent="-228600">
              <a:buAutoNum type="arabicPeriod"/>
            </a:pPr>
            <a:r>
              <a:rPr lang="en-US" dirty="0"/>
              <a:t>The periods when the cutover cannot be done (for example not close to some critical business events such as Christmas for retail organizations)</a:t>
            </a:r>
          </a:p>
          <a:p>
            <a:pPr marL="685800" lvl="1" indent="-228600">
              <a:buAutoNum type="arabicPeriod"/>
            </a:pPr>
            <a:r>
              <a:rPr lang="en-US" dirty="0"/>
              <a:t>Any specific constraints on the business activities leading up to the cutover.  For example, “the systems needed for the customer call </a:t>
            </a:r>
            <a:r>
              <a:rPr lang="en-US" dirty="0" err="1"/>
              <a:t>centre</a:t>
            </a:r>
            <a:r>
              <a:rPr lang="en-US" dirty="0"/>
              <a:t> must be available on all weekdays between 08:00 – 18:00 local time”, or “there can be no disruption to the customer-facing commerce website for more than 4 hours”, </a:t>
            </a:r>
            <a:r>
              <a:rPr lang="en-US" dirty="0" err="1"/>
              <a:t>etc</a:t>
            </a:r>
            <a:endParaRPr lang="en-US" dirty="0"/>
          </a:p>
          <a:p>
            <a:pPr marL="457200" lvl="1" indent="0">
              <a:buNone/>
            </a:pPr>
            <a:endParaRPr lang="en-US" dirty="0"/>
          </a:p>
          <a:p>
            <a:pPr marL="457200" lvl="1" indent="0">
              <a:buNone/>
            </a:pPr>
            <a:r>
              <a:rPr lang="en-US" u="sng" dirty="0"/>
              <a:t>Cutover Leader:</a:t>
            </a:r>
          </a:p>
          <a:p>
            <a:pPr marL="457200" lvl="1" indent="0">
              <a:buNone/>
            </a:pPr>
            <a:r>
              <a:rPr lang="en-US" dirty="0"/>
              <a:t>Having a cutover leader that has overall accountability for the design and delivery of cutover provides a single vision for the cutover requirements and </a:t>
            </a:r>
            <a:r>
              <a:rPr lang="en-US" dirty="0" err="1"/>
              <a:t>design,and</a:t>
            </a:r>
            <a:r>
              <a:rPr lang="en-US" dirty="0"/>
              <a:t> help coordinate across the various teams that need to participate in the delivery.  The cutover Leader would typically coordinate:</a:t>
            </a:r>
          </a:p>
          <a:p>
            <a:pPr marL="628650" lvl="1" indent="-171450">
              <a:buFont typeface="Arial" panose="020B0604020202020204" pitchFamily="34" charset="0"/>
              <a:buChar char="•"/>
            </a:pPr>
            <a:r>
              <a:rPr lang="en-US" dirty="0"/>
              <a:t>business teams for requirements on data cleansing, data quality, regulatory requirements, data validation </a:t>
            </a:r>
            <a:r>
              <a:rPr lang="en-US" dirty="0" err="1"/>
              <a:t>etc</a:t>
            </a:r>
            <a:r>
              <a:rPr lang="en-US" dirty="0"/>
              <a:t> </a:t>
            </a:r>
          </a:p>
          <a:p>
            <a:pPr marL="628650" lvl="1" indent="-171450">
              <a:buFont typeface="Arial" panose="020B0604020202020204" pitchFamily="34" charset="0"/>
              <a:buChar char="•"/>
            </a:pPr>
            <a:r>
              <a:rPr lang="en-US" dirty="0"/>
              <a:t>data migration team for all tasks related to moving the data</a:t>
            </a:r>
          </a:p>
          <a:p>
            <a:pPr marL="628650" lvl="1" indent="-171450">
              <a:buFont typeface="Arial" panose="020B0604020202020204" pitchFamily="34" charset="0"/>
              <a:buChar char="•"/>
            </a:pPr>
            <a:r>
              <a:rPr lang="en-US" dirty="0"/>
              <a:t>technical teams for requirements for environments for D365, for any test environments for legacy system </a:t>
            </a:r>
          </a:p>
          <a:p>
            <a:pPr marL="628650" lvl="1" indent="-171450">
              <a:buFont typeface="Arial" panose="020B0604020202020204" pitchFamily="34" charset="0"/>
              <a:buChar char="•"/>
            </a:pPr>
            <a:r>
              <a:rPr lang="en-US" dirty="0"/>
              <a:t>technical teams for requirements for integrations (before cutover for testing, during cutover and after cutover) </a:t>
            </a:r>
            <a:r>
              <a:rPr lang="en-US" dirty="0" err="1"/>
              <a:t>etc</a:t>
            </a:r>
            <a:r>
              <a:rPr lang="en-US" dirty="0"/>
              <a:t>, </a:t>
            </a:r>
          </a:p>
          <a:p>
            <a:pPr marL="628650" lvl="1" indent="-171450">
              <a:buFont typeface="Arial" panose="020B0604020202020204" pitchFamily="34" charset="0"/>
              <a:buChar char="•"/>
            </a:pPr>
            <a:r>
              <a:rPr lang="en-US" dirty="0"/>
              <a:t>change management </a:t>
            </a:r>
          </a:p>
          <a:p>
            <a:pPr marL="628650" lvl="1" indent="-171450">
              <a:buFont typeface="Arial" panose="020B0604020202020204" pitchFamily="34" charset="0"/>
              <a:buChar char="•"/>
            </a:pPr>
            <a:r>
              <a:rPr lang="en-US" dirty="0" err="1"/>
              <a:t>Etc</a:t>
            </a:r>
            <a:endParaRPr lang="en-US" dirty="0"/>
          </a:p>
          <a:p>
            <a:pPr marL="457200" lvl="1" indent="0">
              <a:buFont typeface="Arial" panose="020B0604020202020204" pitchFamily="34" charset="0"/>
              <a:buNone/>
            </a:pPr>
            <a:r>
              <a:rPr lang="en-US" dirty="0"/>
              <a:t>However, projects will have different project organizational structures and it is important to understand the extent and scope of the responsibilities of the cutover leader and other key roles.</a:t>
            </a:r>
          </a:p>
        </p:txBody>
      </p:sp>
      <p:sp>
        <p:nvSpPr>
          <p:cNvPr id="4" name="Slide Number Placeholder 3"/>
          <p:cNvSpPr>
            <a:spLocks noGrp="1"/>
          </p:cNvSpPr>
          <p:nvPr>
            <p:ph type="sldNum" sz="quarter" idx="5"/>
          </p:nvPr>
        </p:nvSpPr>
        <p:spPr/>
        <p:txBody>
          <a:bodyPr/>
          <a:lstStyle/>
          <a:p>
            <a:fld id="{820133BD-6629-D245-9461-799999F1C98F}" type="slidenum">
              <a:rPr lang="en-US" smtClean="0"/>
              <a:t>4</a:t>
            </a:fld>
            <a:endParaRPr lang="en-US"/>
          </a:p>
        </p:txBody>
      </p:sp>
    </p:spTree>
    <p:extLst>
      <p:ext uri="{BB962C8B-B14F-4D97-AF65-F5344CB8AC3E}">
        <p14:creationId xmlns:p14="http://schemas.microsoft.com/office/powerpoint/2010/main" val="2893722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2017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1" dirty="0"/>
              <a:t>Post Go-Live Considerations</a:t>
            </a:r>
          </a:p>
          <a:p>
            <a:r>
              <a:rPr lang="en-US" dirty="0"/>
              <a:t>Performance issues. </a:t>
            </a:r>
          </a:p>
          <a:p>
            <a:pPr lvl="1"/>
            <a:r>
              <a:rPr lang="en-US" dirty="0"/>
              <a:t>Backlog of business – impact on batch process - plan starts to throttle. </a:t>
            </a:r>
          </a:p>
          <a:p>
            <a:pPr lvl="1"/>
            <a:r>
              <a:rPr lang="en-US" dirty="0"/>
              <a:t>Test the day in a life scenario with full- or almost full-scale</a:t>
            </a:r>
          </a:p>
          <a:p>
            <a:r>
              <a:rPr lang="en-US" dirty="0"/>
              <a:t>User adoption and Feedback channels</a:t>
            </a:r>
          </a:p>
          <a:p>
            <a:pPr lvl="1"/>
            <a:r>
              <a:rPr lang="en-US" dirty="0"/>
              <a:t>People that finds workaround on things that they don't really understand - implications</a:t>
            </a:r>
          </a:p>
          <a:p>
            <a:pPr lvl="1"/>
            <a:r>
              <a:rPr lang="en-US" dirty="0"/>
              <a:t>Adoption / change management is the key as harder to communicate as colleagues. </a:t>
            </a:r>
          </a:p>
          <a:p>
            <a:pPr lvl="1"/>
            <a:r>
              <a:rPr lang="en-US" dirty="0"/>
              <a:t>Prepare people to rase issues and give them tools to collaborate – </a:t>
            </a:r>
            <a:r>
              <a:rPr lang="en-US" dirty="0" err="1"/>
              <a:t>eg</a:t>
            </a:r>
            <a:r>
              <a:rPr lang="en-US" dirty="0"/>
              <a:t> Teams channels</a:t>
            </a:r>
          </a:p>
          <a:p>
            <a:pPr lvl="1"/>
            <a:r>
              <a:rPr lang="en-US" dirty="0"/>
              <a:t>First weeks the rate of business might slow – ensure stakeholder support</a:t>
            </a:r>
          </a:p>
          <a:p>
            <a:pPr lvl="1"/>
            <a:r>
              <a:rPr lang="en-US" dirty="0"/>
              <a:t>Tighter connected departments, functional areas and processes – harder with a new system </a:t>
            </a:r>
          </a:p>
          <a:p>
            <a:pPr lvl="1"/>
            <a:r>
              <a:rPr lang="en-US" dirty="0"/>
              <a:t>Champions in each department can help – enthusiasm is contagious as rejection </a:t>
            </a:r>
          </a:p>
          <a:p>
            <a:pPr lvl="1"/>
            <a:r>
              <a:rPr lang="en-US" dirty="0"/>
              <a:t>In remote context, can be useful planning for user sessions, surgery hours and let the users express their issues and doubts.</a:t>
            </a:r>
          </a:p>
          <a:p>
            <a:r>
              <a:rPr lang="en-US" dirty="0"/>
              <a:t>Date migration can show issues after two/three weeks</a:t>
            </a:r>
          </a:p>
          <a:p>
            <a:pPr lvl="1"/>
            <a:r>
              <a:rPr lang="en-US" dirty="0"/>
              <a:t>Full business transaction lifecycle process testing on migrated data can help</a:t>
            </a:r>
          </a:p>
          <a:p>
            <a:endParaRPr lang="pt-PT"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444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6/11/2021 10:22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378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scope of the cutover should describe the set of requirements to transition system, data, process and people from current systems to Dynamics 365</a:t>
            </a:r>
          </a:p>
          <a:p>
            <a:endParaRPr lang="en-US" dirty="0"/>
          </a:p>
          <a:p>
            <a:r>
              <a:rPr lang="en-US" dirty="0"/>
              <a:t>The cutover strategy should address how the transition will be designed and delivered.  For example, will the data be moved as a single “big bang” during the final cutover to Go Live, or will master data (and other slow-moving data) be moved a few days before and only the changes and any remaining data moved during the final Go Live cutover.  What will be the strategy to deal with data cleansing in the source data? What will be the strategy for validating the data in transit and the migrated data? How will moving system integrations be managed?  What will be the related strategy to manage the transition of processes? Etc.</a:t>
            </a:r>
          </a:p>
          <a:p>
            <a:endParaRPr lang="en-US" dirty="0"/>
          </a:p>
          <a:p>
            <a:r>
              <a:rPr lang="en-US" dirty="0"/>
              <a:t>Typically, a cutover strategy would consider the following as a minimum:</a:t>
            </a:r>
          </a:p>
          <a:p>
            <a:endParaRPr lang="en-US" dirty="0"/>
          </a:p>
          <a:p>
            <a:pPr marL="285750" marR="0" indent="-285750">
              <a:spcBef>
                <a:spcPts val="0"/>
              </a:spcBef>
              <a:spcAft>
                <a:spcPts val="0"/>
              </a:spcAft>
              <a:buFont typeface="Arial" panose="020B0604020202020204" pitchFamily="34" charset="0"/>
              <a:buChar char="•"/>
            </a:pPr>
            <a:r>
              <a:rPr lang="en-GB" sz="1800" dirty="0">
                <a:effectLst/>
                <a:latin typeface="Calibri" panose="020F0502020204030204" pitchFamily="34" charset="0"/>
              </a:rPr>
              <a:t>Scope, Requirements and Dependencies</a:t>
            </a:r>
          </a:p>
          <a:p>
            <a:pPr marL="285750" marR="0" indent="-285750">
              <a:spcBef>
                <a:spcPts val="0"/>
              </a:spcBef>
              <a:spcAft>
                <a:spcPts val="0"/>
              </a:spcAft>
              <a:buFont typeface="Arial" panose="020B0604020202020204" pitchFamily="34" charset="0"/>
              <a:buChar char="•"/>
            </a:pPr>
            <a:r>
              <a:rPr lang="en-GB" sz="1800" dirty="0">
                <a:effectLst/>
                <a:latin typeface="Calibri" panose="020F0502020204030204" pitchFamily="34" charset="0"/>
              </a:rPr>
              <a:t>Roles and responsibilities</a:t>
            </a:r>
          </a:p>
          <a:p>
            <a:pPr marL="285750" marR="0" indent="-285750">
              <a:spcBef>
                <a:spcPts val="0"/>
              </a:spcBef>
              <a:spcAft>
                <a:spcPts val="0"/>
              </a:spcAft>
              <a:buFont typeface="Arial" panose="020B0604020202020204" pitchFamily="34" charset="0"/>
              <a:buChar char="•"/>
            </a:pPr>
            <a:r>
              <a:rPr lang="en-GB" sz="1800" dirty="0">
                <a:effectLst/>
                <a:latin typeface="Calibri" panose="020F0502020204030204" pitchFamily="34" charset="0"/>
              </a:rPr>
              <a:t>Business calendar activities (not just data migration)</a:t>
            </a:r>
          </a:p>
          <a:p>
            <a:pPr marL="285750" marR="0" indent="-285750">
              <a:spcBef>
                <a:spcPts val="0"/>
              </a:spcBef>
              <a:spcAft>
                <a:spcPts val="0"/>
              </a:spcAft>
              <a:buFont typeface="Arial" panose="020B0604020202020204" pitchFamily="34" charset="0"/>
              <a:buChar char="•"/>
            </a:pPr>
            <a:r>
              <a:rPr lang="en-GB" sz="1800" dirty="0">
                <a:effectLst/>
                <a:latin typeface="Calibri" panose="020F0502020204030204" pitchFamily="34" charset="0"/>
              </a:rPr>
              <a:t>High-level cutover project plan with mock cutovers</a:t>
            </a:r>
          </a:p>
          <a:p>
            <a:pPr marL="285750" marR="0" indent="-285750">
              <a:spcBef>
                <a:spcPts val="0"/>
              </a:spcBef>
              <a:spcAft>
                <a:spcPts val="0"/>
              </a:spcAft>
              <a:buFont typeface="Arial" panose="020B0604020202020204" pitchFamily="34" charset="0"/>
              <a:buChar char="•"/>
            </a:pPr>
            <a:r>
              <a:rPr lang="en-GB" sz="1800" dirty="0">
                <a:effectLst/>
                <a:latin typeface="Calibri" panose="020F0502020204030204" pitchFamily="34" charset="0"/>
              </a:rPr>
              <a:t>Initial detailed Go-Live cutover plan (including fallback plan and rules)</a:t>
            </a:r>
          </a:p>
          <a:p>
            <a:pPr marL="285750" marR="0" indent="-285750">
              <a:spcBef>
                <a:spcPts val="0"/>
              </a:spcBef>
              <a:spcAft>
                <a:spcPts val="0"/>
              </a:spcAft>
              <a:buFont typeface="Arial" panose="020B0604020202020204" pitchFamily="34" charset="0"/>
              <a:buChar char="•"/>
            </a:pPr>
            <a:r>
              <a:rPr lang="en-GB" sz="1800" dirty="0">
                <a:effectLst/>
                <a:latin typeface="Calibri" panose="020F0502020204030204" pitchFamily="34" charset="0"/>
              </a:rPr>
              <a:t>Reconciliations – what’s needed and how done, source data cleaning toolkit etc</a:t>
            </a:r>
          </a:p>
          <a:p>
            <a:pPr marL="285750" marR="0" indent="-285750">
              <a:spcBef>
                <a:spcPts val="0"/>
              </a:spcBef>
              <a:spcAft>
                <a:spcPts val="0"/>
              </a:spcAft>
              <a:buFont typeface="Arial" panose="020B0604020202020204" pitchFamily="34" charset="0"/>
              <a:buChar char="•"/>
            </a:pPr>
            <a:r>
              <a:rPr lang="en-GB" sz="1800" dirty="0">
                <a:effectLst/>
                <a:latin typeface="Calibri" panose="020F0502020204030204" pitchFamily="34" charset="0"/>
              </a:rPr>
              <a:t>Environment management plan</a:t>
            </a:r>
          </a:p>
          <a:p>
            <a:pPr marL="285750" marR="0" indent="-285750">
              <a:spcBef>
                <a:spcPts val="0"/>
              </a:spcBef>
              <a:spcAft>
                <a:spcPts val="0"/>
              </a:spcAft>
              <a:buFont typeface="Arial" panose="020B0604020202020204" pitchFamily="34" charset="0"/>
              <a:buChar char="•"/>
            </a:pPr>
            <a:r>
              <a:rPr lang="en-GB" sz="1800" dirty="0">
                <a:effectLst/>
                <a:latin typeface="Calibri" panose="020F0502020204030204" pitchFamily="34" charset="0"/>
              </a:rPr>
              <a:t>Assess impact on business ecosystem and identify other owners</a:t>
            </a:r>
          </a:p>
          <a:p>
            <a:r>
              <a:rPr lang="en-US" dirty="0" err="1"/>
              <a:t>Etc</a:t>
            </a:r>
            <a:endParaRPr lang="en-US" dirty="0"/>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5</a:t>
            </a:fld>
            <a:endParaRPr lang="en-US"/>
          </a:p>
        </p:txBody>
      </p:sp>
    </p:spTree>
    <p:extLst>
      <p:ext uri="{BB962C8B-B14F-4D97-AF65-F5344CB8AC3E}">
        <p14:creationId xmlns:p14="http://schemas.microsoft.com/office/powerpoint/2010/main" val="2893722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solidFill>
              </a:rPr>
              <a:t>The cutover calendar should highlight the key business processes that the business needs to conduct around the Go-Live that may impact cutover.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high-level technical cutover tasks and milestones can then be overlaid on the key business process milestones to ensure these are aligned.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accent1"/>
                </a:solidFill>
              </a:rPr>
              <a:t>Typically, the cutover calendar needs to show a single overall view and then a more detailed view per major end-to-end process area (for example, “Quote to Cash” or “Procure to Pay” </a:t>
            </a:r>
            <a:r>
              <a:rPr lang="en-US" sz="1200" b="0" dirty="0" err="1">
                <a:solidFill>
                  <a:schemeClr val="accent1"/>
                </a:solidFill>
              </a:rPr>
              <a:t>etc</a:t>
            </a:r>
            <a:r>
              <a:rPr lang="en-US" sz="1200" b="0" dirty="0">
                <a:solidFill>
                  <a:schemeClr val="accent1"/>
                </a:solidFill>
              </a:rPr>
              <a:t> or by major function such as “Finance” or “</a:t>
            </a:r>
            <a:r>
              <a:rPr lang="en-US" sz="1200" b="0" dirty="0" err="1">
                <a:solidFill>
                  <a:schemeClr val="accent1"/>
                </a:solidFill>
              </a:rPr>
              <a:t>SCM”etc</a:t>
            </a:r>
            <a:r>
              <a:rPr lang="en-US" sz="1200" b="0" dirty="0">
                <a:solidFill>
                  <a:schemeClr val="accent1"/>
                </a:solidFill>
              </a:rPr>
              <a:t>.).</a:t>
            </a:r>
          </a:p>
          <a:p>
            <a:endParaRPr lang="en-US" dirty="0"/>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6</a:t>
            </a:fld>
            <a:endParaRPr lang="en-US"/>
          </a:p>
        </p:txBody>
      </p:sp>
    </p:spTree>
    <p:extLst>
      <p:ext uri="{BB962C8B-B14F-4D97-AF65-F5344CB8AC3E}">
        <p14:creationId xmlns:p14="http://schemas.microsoft.com/office/powerpoint/2010/main" val="2893722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the high-level cutover plan in the context of overall project plan.  For example, some of the key milestones for the cutover process:</a:t>
            </a:r>
          </a:p>
          <a:p>
            <a:pPr marL="171450" indent="-171450">
              <a:buFont typeface="Arial" panose="020B0604020202020204" pitchFamily="34" charset="0"/>
              <a:buChar char="•"/>
            </a:pPr>
            <a:r>
              <a:rPr lang="en-US" dirty="0"/>
              <a:t>Definition and approval of the cutover strategy </a:t>
            </a:r>
          </a:p>
          <a:p>
            <a:pPr marL="171450" indent="-171450">
              <a:buFont typeface="Arial" panose="020B0604020202020204" pitchFamily="34" charset="0"/>
              <a:buChar char="•"/>
            </a:pPr>
            <a:r>
              <a:rPr lang="en-US" dirty="0"/>
              <a:t>Definition and approval of the cutover business calendar</a:t>
            </a:r>
          </a:p>
          <a:p>
            <a:pPr marL="171450" indent="-171450">
              <a:buFont typeface="Arial" panose="020B0604020202020204" pitchFamily="34" charset="0"/>
              <a:buChar char="•"/>
            </a:pPr>
            <a:r>
              <a:rPr lang="en-US" dirty="0"/>
              <a:t>Key data migration milestones (scope agreed, design agreed, key incremental data readiness stage gates </a:t>
            </a:r>
            <a:r>
              <a:rPr lang="en-US" dirty="0" err="1"/>
              <a:t>etc</a:t>
            </a:r>
            <a:r>
              <a:rPr lang="en-US" dirty="0"/>
              <a:t>)</a:t>
            </a:r>
          </a:p>
          <a:p>
            <a:pPr marL="171450" indent="-171450">
              <a:buFont typeface="Arial" panose="020B0604020202020204" pitchFamily="34" charset="0"/>
              <a:buChar char="•"/>
            </a:pPr>
            <a:r>
              <a:rPr lang="en-US" dirty="0"/>
              <a:t>Key mock cutovers (for example, prior to major test phases such as System Integration Testing or User Acceptance Testing)</a:t>
            </a:r>
          </a:p>
          <a:p>
            <a:pPr marL="171450" indent="-171450">
              <a:buFont typeface="Arial" panose="020B0604020202020204" pitchFamily="34" charset="0"/>
              <a:buChar char="•"/>
            </a:pPr>
            <a:r>
              <a:rPr lang="en-US" dirty="0"/>
              <a:t>Final mock cutover (in Production?)</a:t>
            </a:r>
          </a:p>
          <a:p>
            <a:pPr marL="171450" indent="-171450">
              <a:buFont typeface="Arial" panose="020B0604020202020204" pitchFamily="34" charset="0"/>
              <a:buChar char="•"/>
            </a:pPr>
            <a:r>
              <a:rPr lang="en-US" dirty="0"/>
              <a:t>Go Live cutover</a:t>
            </a:r>
          </a:p>
          <a:p>
            <a:pPr marL="171450" indent="-171450">
              <a:buFont typeface="Arial" panose="020B0604020202020204" pitchFamily="34" charset="0"/>
              <a:buChar char="•"/>
            </a:pPr>
            <a:r>
              <a:rPr lang="en-US" dirty="0"/>
              <a:t>etc.</a:t>
            </a:r>
          </a:p>
          <a:p>
            <a:endParaRPr lang="en-US" b="1" dirty="0"/>
          </a:p>
        </p:txBody>
      </p:sp>
      <p:sp>
        <p:nvSpPr>
          <p:cNvPr id="4" name="Slide Number Placeholder 3"/>
          <p:cNvSpPr>
            <a:spLocks noGrp="1"/>
          </p:cNvSpPr>
          <p:nvPr>
            <p:ph type="sldNum" sz="quarter" idx="5"/>
          </p:nvPr>
        </p:nvSpPr>
        <p:spPr/>
        <p:txBody>
          <a:bodyPr/>
          <a:lstStyle/>
          <a:p>
            <a:fld id="{820133BD-6629-D245-9461-799999F1C98F}" type="slidenum">
              <a:rPr lang="en-US" smtClean="0"/>
              <a:t>8</a:t>
            </a:fld>
            <a:endParaRPr lang="en-US"/>
          </a:p>
        </p:txBody>
      </p:sp>
    </p:spTree>
    <p:extLst>
      <p:ext uri="{BB962C8B-B14F-4D97-AF65-F5344CB8AC3E}">
        <p14:creationId xmlns:p14="http://schemas.microsoft.com/office/powerpoint/2010/main" val="7175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Cutover</a:t>
            </a:r>
          </a:p>
          <a:p>
            <a:r>
              <a:rPr lang="en-US" dirty="0"/>
              <a:t>If all the above is covered by the Data Migration Strategy and/or plan, reference the relevant sections</a:t>
            </a:r>
          </a:p>
          <a:p>
            <a:endParaRPr lang="en-US" dirty="0"/>
          </a:p>
          <a:p>
            <a:r>
              <a:rPr lang="en-US" dirty="0"/>
              <a:t>For the details on the data migration practice/mock runs, also define the time taken end-to-end so the progress towards being ready to run this for the Go Live cutover can be assessed.</a:t>
            </a:r>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9</a:t>
            </a:fld>
            <a:endParaRPr lang="en-US"/>
          </a:p>
        </p:txBody>
      </p:sp>
    </p:spTree>
    <p:extLst>
      <p:ext uri="{BB962C8B-B14F-4D97-AF65-F5344CB8AC3E}">
        <p14:creationId xmlns:p14="http://schemas.microsoft.com/office/powerpoint/2010/main" val="1659805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System Cutover</a:t>
            </a:r>
          </a:p>
          <a:p>
            <a:r>
              <a:rPr lang="en-US" dirty="0"/>
              <a:t>If all the above is covered by the cutover strategy/ cutover plan or some other document, reference the relevant sections</a:t>
            </a:r>
          </a:p>
          <a:p>
            <a:endParaRPr lang="en-US" dirty="0"/>
          </a:p>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10</a:t>
            </a:fld>
            <a:endParaRPr lang="en-US"/>
          </a:p>
        </p:txBody>
      </p:sp>
    </p:spTree>
    <p:extLst>
      <p:ext uri="{BB962C8B-B14F-4D97-AF65-F5344CB8AC3E}">
        <p14:creationId xmlns:p14="http://schemas.microsoft.com/office/powerpoint/2010/main" val="1395953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11</a:t>
            </a:fld>
            <a:endParaRPr lang="en-US"/>
          </a:p>
        </p:txBody>
      </p:sp>
    </p:spTree>
    <p:extLst>
      <p:ext uri="{BB962C8B-B14F-4D97-AF65-F5344CB8AC3E}">
        <p14:creationId xmlns:p14="http://schemas.microsoft.com/office/powerpoint/2010/main" val="3727781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12</a:t>
            </a:fld>
            <a:endParaRPr lang="en-US"/>
          </a:p>
        </p:txBody>
      </p:sp>
    </p:spTree>
    <p:extLst>
      <p:ext uri="{BB962C8B-B14F-4D97-AF65-F5344CB8AC3E}">
        <p14:creationId xmlns:p14="http://schemas.microsoft.com/office/powerpoint/2010/main" val="1300313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4.emf"/><Relationship Id="rId4" Type="http://schemas.openxmlformats.org/officeDocument/2006/relationships/image" Target="../media/image3.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2.xml"/><Relationship Id="rId5" Type="http://schemas.openxmlformats.org/officeDocument/2006/relationships/image" Target="../media/image4.emf"/><Relationship Id="rId4" Type="http://schemas.openxmlformats.org/officeDocument/2006/relationships/image" Target="../media/image3.sv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Title Slide Photo_Option">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347669-273E-41F8-86D6-D7D8C09DA4E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6525" y="3793"/>
            <a:ext cx="12469525" cy="6986939"/>
          </a:xfrm>
          <a:prstGeom prst="rect">
            <a:avLst/>
          </a:prstGeom>
        </p:spPr>
      </p:pic>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956" y="-12699"/>
            <a:ext cx="5943600" cy="6999638"/>
          </a:xfrm>
          <a:prstGeom prst="rect">
            <a:avLst/>
          </a:prstGeom>
        </p:spPr>
      </p:pic>
      <p:sp>
        <p:nvSpPr>
          <p:cNvPr id="9" name="Title 1"/>
          <p:cNvSpPr>
            <a:spLocks noGrp="1"/>
          </p:cNvSpPr>
          <p:nvPr>
            <p:ph type="title" hasCustomPrompt="1"/>
          </p:nvPr>
        </p:nvSpPr>
        <p:spPr bwMode="auto">
          <a:xfrm>
            <a:off x="269303" y="2077789"/>
            <a:ext cx="5825213" cy="1793104"/>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67683" y="3927231"/>
            <a:ext cx="5826717" cy="715107"/>
          </a:xfrm>
        </p:spPr>
        <p:txBody>
          <a:bodyPr tIns="109728" bIns="109728">
            <a:noAutofit/>
          </a:bodyPr>
          <a:lstStyle>
            <a:lvl1pPr marL="0" indent="0">
              <a:spcBef>
                <a:spcPts val="0"/>
              </a:spcBef>
              <a:buNone/>
              <a:defRPr sz="3200">
                <a:solidFill>
                  <a:schemeClr val="bg1"/>
                </a:solidFill>
                <a:latin typeface="+mn-lt"/>
              </a:defRPr>
            </a:lvl1pPr>
          </a:lstStyle>
          <a:p>
            <a:pPr lvl="0"/>
            <a:r>
              <a:rPr lang="en-US"/>
              <a:t>Speaker Name</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24457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grpSp>
        <p:nvGrpSpPr>
          <p:cNvPr id="9" name="Group 8">
            <a:extLst>
              <a:ext uri="{FF2B5EF4-FFF2-40B4-BE49-F238E27FC236}">
                <a16:creationId xmlns:a16="http://schemas.microsoft.com/office/drawing/2014/main" id="{7B10C0DF-AEA4-4752-8280-CBB135FEA5AE}"/>
              </a:ext>
            </a:extLst>
          </p:cNvPr>
          <p:cNvGrpSpPr/>
          <p:nvPr/>
        </p:nvGrpSpPr>
        <p:grpSpPr>
          <a:xfrm>
            <a:off x="4867024" y="2590800"/>
            <a:ext cx="2915154" cy="1676402"/>
            <a:chOff x="6497638" y="5624513"/>
            <a:chExt cx="623888" cy="358775"/>
          </a:xfrm>
          <a:solidFill>
            <a:schemeClr val="accent2"/>
          </a:solidFill>
        </p:grpSpPr>
        <p:sp>
          <p:nvSpPr>
            <p:cNvPr id="10" name="Rectangle 102">
              <a:extLst>
                <a:ext uri="{FF2B5EF4-FFF2-40B4-BE49-F238E27FC236}">
                  <a16:creationId xmlns:a16="http://schemas.microsoft.com/office/drawing/2014/main" id="{8CEB455B-4BBB-4066-8DEB-B3C2E1E93BB4}"/>
                </a:ext>
              </a:extLst>
            </p:cNvPr>
            <p:cNvSpPr>
              <a:spLocks noChangeArrowheads="1"/>
            </p:cNvSpPr>
            <p:nvPr/>
          </p:nvSpPr>
          <p:spPr bwMode="auto">
            <a:xfrm>
              <a:off x="6900863" y="5759451"/>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1" name="Oval 103">
              <a:extLst>
                <a:ext uri="{FF2B5EF4-FFF2-40B4-BE49-F238E27FC236}">
                  <a16:creationId xmlns:a16="http://schemas.microsoft.com/office/drawing/2014/main" id="{034728C7-2437-42A7-92DE-5CFA0A2EE924}"/>
                </a:ext>
              </a:extLst>
            </p:cNvPr>
            <p:cNvSpPr>
              <a:spLocks noChangeArrowheads="1"/>
            </p:cNvSpPr>
            <p:nvPr/>
          </p:nvSpPr>
          <p:spPr bwMode="auto">
            <a:xfrm>
              <a:off x="7034213" y="5759451"/>
              <a:ext cx="87313" cy="90488"/>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2" name="Freeform 104">
              <a:extLst>
                <a:ext uri="{FF2B5EF4-FFF2-40B4-BE49-F238E27FC236}">
                  <a16:creationId xmlns:a16="http://schemas.microsoft.com/office/drawing/2014/main" id="{1FBAA3A3-CB40-4989-963A-31EE281C8CC6}"/>
                </a:ext>
              </a:extLst>
            </p:cNvPr>
            <p:cNvSpPr>
              <a:spLocks/>
            </p:cNvSpPr>
            <p:nvPr/>
          </p:nvSpPr>
          <p:spPr bwMode="auto">
            <a:xfrm>
              <a:off x="6497638" y="5624513"/>
              <a:ext cx="357188" cy="358775"/>
            </a:xfrm>
            <a:custGeom>
              <a:avLst/>
              <a:gdLst>
                <a:gd name="T0" fmla="*/ 74 w 118"/>
                <a:gd name="T1" fmla="*/ 0 h 118"/>
                <a:gd name="T2" fmla="*/ 44 w 118"/>
                <a:gd name="T3" fmla="*/ 0 h 118"/>
                <a:gd name="T4" fmla="*/ 59 w 118"/>
                <a:gd name="T5" fmla="*/ 44 h 118"/>
                <a:gd name="T6" fmla="*/ 0 w 118"/>
                <a:gd name="T7" fmla="*/ 44 h 118"/>
                <a:gd name="T8" fmla="*/ 0 w 118"/>
                <a:gd name="T9" fmla="*/ 74 h 118"/>
                <a:gd name="T10" fmla="*/ 30 w 118"/>
                <a:gd name="T11" fmla="*/ 74 h 118"/>
                <a:gd name="T12" fmla="*/ 15 w 118"/>
                <a:gd name="T13" fmla="*/ 118 h 118"/>
                <a:gd name="T14" fmla="*/ 44 w 118"/>
                <a:gd name="T15" fmla="*/ 118 h 118"/>
                <a:gd name="T16" fmla="*/ 89 w 118"/>
                <a:gd name="T17" fmla="*/ 74 h 118"/>
                <a:gd name="T18" fmla="*/ 118 w 118"/>
                <a:gd name="T19" fmla="*/ 74 h 118"/>
                <a:gd name="T20" fmla="*/ 118 w 118"/>
                <a:gd name="T21" fmla="*/ 44 h 118"/>
                <a:gd name="T22" fmla="*/ 74 w 118"/>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8">
                  <a:moveTo>
                    <a:pt x="74" y="0"/>
                  </a:moveTo>
                  <a:cubicBezTo>
                    <a:pt x="44" y="0"/>
                    <a:pt x="44" y="0"/>
                    <a:pt x="44" y="0"/>
                  </a:cubicBezTo>
                  <a:cubicBezTo>
                    <a:pt x="44" y="17"/>
                    <a:pt x="50" y="32"/>
                    <a:pt x="59" y="44"/>
                  </a:cubicBezTo>
                  <a:cubicBezTo>
                    <a:pt x="0" y="44"/>
                    <a:pt x="0" y="44"/>
                    <a:pt x="0" y="44"/>
                  </a:cubicBezTo>
                  <a:cubicBezTo>
                    <a:pt x="0" y="74"/>
                    <a:pt x="0" y="74"/>
                    <a:pt x="0" y="74"/>
                  </a:cubicBezTo>
                  <a:cubicBezTo>
                    <a:pt x="30" y="74"/>
                    <a:pt x="30" y="74"/>
                    <a:pt x="30" y="74"/>
                  </a:cubicBezTo>
                  <a:cubicBezTo>
                    <a:pt x="20" y="86"/>
                    <a:pt x="15" y="101"/>
                    <a:pt x="15" y="118"/>
                  </a:cubicBezTo>
                  <a:cubicBezTo>
                    <a:pt x="44" y="118"/>
                    <a:pt x="44" y="118"/>
                    <a:pt x="44" y="118"/>
                  </a:cubicBezTo>
                  <a:cubicBezTo>
                    <a:pt x="44" y="94"/>
                    <a:pt x="64" y="74"/>
                    <a:pt x="89" y="74"/>
                  </a:cubicBezTo>
                  <a:cubicBezTo>
                    <a:pt x="118" y="74"/>
                    <a:pt x="118" y="74"/>
                    <a:pt x="118" y="74"/>
                  </a:cubicBezTo>
                  <a:cubicBezTo>
                    <a:pt x="118" y="44"/>
                    <a:pt x="118" y="44"/>
                    <a:pt x="118" y="44"/>
                  </a:cubicBezTo>
                  <a:cubicBezTo>
                    <a:pt x="94" y="44"/>
                    <a:pt x="74" y="25"/>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Tree>
    <p:extLst>
      <p:ext uri="{BB962C8B-B14F-4D97-AF65-F5344CB8AC3E}">
        <p14:creationId xmlns:p14="http://schemas.microsoft.com/office/powerpoint/2010/main" val="29511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Divider Slide">
    <p:bg>
      <p:bgPr>
        <a:solidFill>
          <a:schemeClr val="accent4"/>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5EDEADA-00A4-4A61-B6F7-7AB4F12D948A}"/>
              </a:ext>
            </a:extLst>
          </p:cNvPr>
          <p:cNvGrpSpPr/>
          <p:nvPr/>
        </p:nvGrpSpPr>
        <p:grpSpPr>
          <a:xfrm>
            <a:off x="4949371" y="2277275"/>
            <a:ext cx="2293258" cy="2303450"/>
            <a:chOff x="6697663" y="4592638"/>
            <a:chExt cx="357188" cy="358775"/>
          </a:xfrm>
          <a:solidFill>
            <a:schemeClr val="accent2"/>
          </a:solidFill>
        </p:grpSpPr>
        <p:sp>
          <p:nvSpPr>
            <p:cNvPr id="8" name="Rectangle 111">
              <a:extLst>
                <a:ext uri="{FF2B5EF4-FFF2-40B4-BE49-F238E27FC236}">
                  <a16:creationId xmlns:a16="http://schemas.microsoft.com/office/drawing/2014/main" id="{D1553FB3-8D36-4451-80F9-126DBB3680A2}"/>
                </a:ext>
              </a:extLst>
            </p:cNvPr>
            <p:cNvSpPr>
              <a:spLocks noChangeArrowheads="1"/>
            </p:cNvSpPr>
            <p:nvPr/>
          </p:nvSpPr>
          <p:spPr bwMode="auto">
            <a:xfrm>
              <a:off x="6967538" y="4592638"/>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3" name="Rectangle 112">
              <a:extLst>
                <a:ext uri="{FF2B5EF4-FFF2-40B4-BE49-F238E27FC236}">
                  <a16:creationId xmlns:a16="http://schemas.microsoft.com/office/drawing/2014/main" id="{F778D167-D5C1-45E4-88A3-CDFE945D90EF}"/>
                </a:ext>
              </a:extLst>
            </p:cNvPr>
            <p:cNvSpPr>
              <a:spLocks noChangeArrowheads="1"/>
            </p:cNvSpPr>
            <p:nvPr/>
          </p:nvSpPr>
          <p:spPr bwMode="auto">
            <a:xfrm>
              <a:off x="6967538" y="4729163"/>
              <a:ext cx="87313" cy="889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5" name="Oval 114">
              <a:extLst>
                <a:ext uri="{FF2B5EF4-FFF2-40B4-BE49-F238E27FC236}">
                  <a16:creationId xmlns:a16="http://schemas.microsoft.com/office/drawing/2014/main" id="{45F60B31-7982-44FA-BA48-233259AB8EB5}"/>
                </a:ext>
              </a:extLst>
            </p:cNvPr>
            <p:cNvSpPr>
              <a:spLocks noChangeArrowheads="1"/>
            </p:cNvSpPr>
            <p:nvPr/>
          </p:nvSpPr>
          <p:spPr bwMode="auto">
            <a:xfrm>
              <a:off x="6967538" y="486251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7" name="Oval 116">
              <a:extLst>
                <a:ext uri="{FF2B5EF4-FFF2-40B4-BE49-F238E27FC236}">
                  <a16:creationId xmlns:a16="http://schemas.microsoft.com/office/drawing/2014/main" id="{0B99C7EB-A6D8-4940-B7C1-C90077CF6998}"/>
                </a:ext>
              </a:extLst>
            </p:cNvPr>
            <p:cNvSpPr>
              <a:spLocks noChangeArrowheads="1"/>
            </p:cNvSpPr>
            <p:nvPr/>
          </p:nvSpPr>
          <p:spPr bwMode="auto">
            <a:xfrm>
              <a:off x="6834188" y="486251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8" name="Oval 117">
              <a:extLst>
                <a:ext uri="{FF2B5EF4-FFF2-40B4-BE49-F238E27FC236}">
                  <a16:creationId xmlns:a16="http://schemas.microsoft.com/office/drawing/2014/main" id="{B0FE87B5-3F11-4310-9F20-252AE750CA70}"/>
                </a:ext>
              </a:extLst>
            </p:cNvPr>
            <p:cNvSpPr>
              <a:spLocks noChangeArrowheads="1"/>
            </p:cNvSpPr>
            <p:nvPr/>
          </p:nvSpPr>
          <p:spPr bwMode="auto">
            <a:xfrm>
              <a:off x="6834188" y="472916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20" name="Oval 119">
              <a:extLst>
                <a:ext uri="{FF2B5EF4-FFF2-40B4-BE49-F238E27FC236}">
                  <a16:creationId xmlns:a16="http://schemas.microsoft.com/office/drawing/2014/main" id="{E16A5D25-8095-4AB2-8825-9C4FA0C8749F}"/>
                </a:ext>
              </a:extLst>
            </p:cNvPr>
            <p:cNvSpPr>
              <a:spLocks noChangeArrowheads="1"/>
            </p:cNvSpPr>
            <p:nvPr/>
          </p:nvSpPr>
          <p:spPr bwMode="auto">
            <a:xfrm>
              <a:off x="6697663" y="4862513"/>
              <a:ext cx="90488"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
        <p:nvSpPr>
          <p:cNvPr id="10" name="Title 1">
            <a:extLst>
              <a:ext uri="{FF2B5EF4-FFF2-40B4-BE49-F238E27FC236}">
                <a16:creationId xmlns:a16="http://schemas.microsoft.com/office/drawing/2014/main" id="{1F55178B-1A46-43C0-90DB-4D5DB64140EC}"/>
              </a:ext>
            </a:extLst>
          </p:cNvPr>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422362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234903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1" y="2622113"/>
            <a:ext cx="11007660" cy="1703429"/>
          </a:xfrm>
        </p:spPr>
        <p:txBody>
          <a:bodyPr anchor="ctr"/>
          <a:lstStyle>
            <a:lvl1pPr>
              <a:defRPr sz="5881">
                <a:solidFill>
                  <a:schemeClr val="tx2"/>
                </a:solidFill>
              </a:defRPr>
            </a:lvl1pPr>
          </a:lstStyle>
          <a:p>
            <a:r>
              <a:rPr lang="en-US"/>
              <a:t>Thank you</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0997" y="482864"/>
            <a:ext cx="1225864" cy="261495"/>
          </a:xfrm>
          <a:prstGeom prst="rect">
            <a:avLst/>
          </a:prstGeom>
        </p:spPr>
      </p:pic>
    </p:spTree>
    <p:extLst>
      <p:ext uri="{BB962C8B-B14F-4D97-AF65-F5344CB8AC3E}">
        <p14:creationId xmlns:p14="http://schemas.microsoft.com/office/powerpoint/2010/main" val="54415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0202" y="3083654"/>
            <a:ext cx="3223861" cy="690695"/>
          </a:xfrm>
          <a:prstGeom prst="rect">
            <a:avLst/>
          </a:prstGeom>
        </p:spPr>
      </p:pic>
    </p:spTree>
    <p:extLst>
      <p:ext uri="{BB962C8B-B14F-4D97-AF65-F5344CB8AC3E}">
        <p14:creationId xmlns:p14="http://schemas.microsoft.com/office/powerpoint/2010/main" val="44470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41177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63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23257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B7AD-21C7-483F-8024-C8E0814F2E90}"/>
              </a:ext>
            </a:extLst>
          </p:cNvPr>
          <p:cNvSpPr>
            <a:spLocks noGrp="1"/>
          </p:cNvSpPr>
          <p:nvPr>
            <p:ph type="title"/>
          </p:nvPr>
        </p:nvSpPr>
        <p:spPr/>
        <p:txBody>
          <a:bodyPr/>
          <a:lstStyle>
            <a:lvl1pPr algn="l" defTabSz="914462" rtl="0" eaLnBrk="1" latinLnBrk="0" hangingPunct="1">
              <a:lnSpc>
                <a:spcPct val="90000"/>
              </a:lnSpc>
              <a:spcBef>
                <a:spcPct val="0"/>
              </a:spcBef>
              <a:buNone/>
              <a:defRPr lang="en-GB" sz="4706" b="0" kern="1200" cap="none" spc="-100" baseline="0" dirty="0" smtClean="0">
                <a:ln w="3175">
                  <a:noFill/>
                </a:ln>
                <a:gradFill>
                  <a:gsLst>
                    <a:gs pos="1250">
                      <a:schemeClr val="tx1"/>
                    </a:gs>
                    <a:gs pos="100000">
                      <a:schemeClr val="tx1"/>
                    </a:gs>
                  </a:gsLst>
                  <a:lin ang="5400000" scaled="0"/>
                </a:gradFill>
                <a:effectLst/>
                <a:latin typeface="Segoe Pro Semibold" panose="020B0702040504020203" pitchFamily="34" charset="0"/>
                <a:ea typeface="+mn-ea"/>
                <a:cs typeface="Segoe UI"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07CA3D-B874-4E31-8B0F-1994911E5A2B}"/>
              </a:ext>
            </a:extLst>
          </p:cNvPr>
          <p:cNvSpPr>
            <a:spLocks noGrp="1"/>
          </p:cNvSpPr>
          <p:nvPr>
            <p:ph sz="half" idx="1"/>
          </p:nvPr>
        </p:nvSpPr>
        <p:spPr>
          <a:xfrm>
            <a:off x="838950" y="1825791"/>
            <a:ext cx="5181560" cy="2055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E23ED98-9781-46EE-8028-A67D12684D25}"/>
              </a:ext>
            </a:extLst>
          </p:cNvPr>
          <p:cNvSpPr>
            <a:spLocks noGrp="1"/>
          </p:cNvSpPr>
          <p:nvPr>
            <p:ph sz="half" idx="2"/>
          </p:nvPr>
        </p:nvSpPr>
        <p:spPr>
          <a:xfrm>
            <a:off x="6169934" y="1825791"/>
            <a:ext cx="5183117" cy="2055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8088691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Ref idx="1001">
        <a:schemeClr val="bg1"/>
      </p:bgRef>
    </p:bg>
    <p:spTree>
      <p:nvGrpSpPr>
        <p:cNvPr id="1" name=""/>
        <p:cNvGrpSpPr/>
        <p:nvPr/>
      </p:nvGrpSpPr>
      <p:grpSpPr>
        <a:xfrm>
          <a:off x="0" y="0"/>
          <a:ext cx="0" cy="0"/>
          <a:chOff x="0" y="0"/>
          <a:chExt cx="0" cy="0"/>
        </a:xfrm>
      </p:grpSpPr>
      <p:pic>
        <p:nvPicPr>
          <p:cNvPr id="4" name="Picture 3" descr="Microsoft Dynamics 365 logo, gray text version">
            <a:extLst>
              <a:ext uri="{FF2B5EF4-FFF2-40B4-BE49-F238E27FC236}">
                <a16:creationId xmlns:a16="http://schemas.microsoft.com/office/drawing/2014/main" id="{A4F019A0-D1A3-4E90-BE72-0BEA5623FC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13" name="Picture 12" descr="one man and two women with hard hats reviewing a Surface computer">
            <a:extLst>
              <a:ext uri="{FF2B5EF4-FFF2-40B4-BE49-F238E27FC236}">
                <a16:creationId xmlns:a16="http://schemas.microsoft.com/office/drawing/2014/main" id="{A6BAEDD7-9476-4425-A65F-0E9362C545F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2865378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hoto_Option">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347669-273E-41F8-86D6-D7D8C09DA4E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6525" y="3793"/>
            <a:ext cx="12469525" cy="6986939"/>
          </a:xfrm>
          <a:prstGeom prst="rect">
            <a:avLst/>
          </a:prstGeom>
        </p:spPr>
      </p:pic>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956" y="-12699"/>
            <a:ext cx="5943600" cy="6999638"/>
          </a:xfrm>
          <a:prstGeom prst="rect">
            <a:avLst/>
          </a:prstGeom>
        </p:spPr>
      </p:pic>
      <p:sp>
        <p:nvSpPr>
          <p:cNvPr id="9" name="Title 1"/>
          <p:cNvSpPr>
            <a:spLocks noGrp="1"/>
          </p:cNvSpPr>
          <p:nvPr>
            <p:ph type="title" hasCustomPrompt="1"/>
          </p:nvPr>
        </p:nvSpPr>
        <p:spPr bwMode="auto">
          <a:xfrm>
            <a:off x="229230" y="1223341"/>
            <a:ext cx="5825213" cy="1793104"/>
          </a:xfrm>
          <a:noFill/>
        </p:spPr>
        <p:txBody>
          <a:bodyPr lIns="146304" tIns="91440" rIns="146304" bIns="91440" anchor="t" anchorCtr="0"/>
          <a:lstStyle>
            <a:lvl1pPr>
              <a:defRPr sz="32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27726" y="4454770"/>
            <a:ext cx="5826717" cy="785445"/>
          </a:xfrm>
        </p:spPr>
        <p:txBody>
          <a:bodyPr tIns="109728" bIns="109728">
            <a:noAutofit/>
          </a:bodyPr>
          <a:lstStyle>
            <a:lvl1pPr marL="0" indent="0">
              <a:spcBef>
                <a:spcPts val="0"/>
              </a:spcBef>
              <a:buNone/>
              <a:defRPr sz="2400">
                <a:solidFill>
                  <a:schemeClr val="bg1"/>
                </a:solidFill>
                <a:latin typeface="+mn-lt"/>
              </a:defRPr>
            </a:lvl1pPr>
          </a:lstStyle>
          <a:p>
            <a:pPr lvl="0"/>
            <a:r>
              <a:rPr lang="en-US"/>
              <a:t>Speaker Name</a:t>
            </a:r>
          </a:p>
          <a:p>
            <a:pPr lvl="0"/>
            <a:r>
              <a:rPr lang="en-US"/>
              <a:t>FastTrack Solution Architect</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4" name="Text Placeholder 3">
            <a:extLst>
              <a:ext uri="{FF2B5EF4-FFF2-40B4-BE49-F238E27FC236}">
                <a16:creationId xmlns:a16="http://schemas.microsoft.com/office/drawing/2014/main" id="{D9320196-E460-49CB-9974-1931C78D0D75}"/>
              </a:ext>
            </a:extLst>
          </p:cNvPr>
          <p:cNvSpPr>
            <a:spLocks noGrp="1"/>
          </p:cNvSpPr>
          <p:nvPr>
            <p:ph type="body" sz="quarter" idx="15" hasCustomPrompt="1"/>
          </p:nvPr>
        </p:nvSpPr>
        <p:spPr>
          <a:xfrm>
            <a:off x="268288" y="3173413"/>
            <a:ext cx="5826125" cy="517065"/>
          </a:xfrm>
        </p:spPr>
        <p:txBody>
          <a:bodyPr/>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Workshop Name</a:t>
            </a:r>
          </a:p>
        </p:txBody>
      </p:sp>
      <p:sp>
        <p:nvSpPr>
          <p:cNvPr id="6" name="Text Placeholder 5">
            <a:extLst>
              <a:ext uri="{FF2B5EF4-FFF2-40B4-BE49-F238E27FC236}">
                <a16:creationId xmlns:a16="http://schemas.microsoft.com/office/drawing/2014/main" id="{8B3C3BFC-E8A3-495F-ABE5-C493226AA55F}"/>
              </a:ext>
            </a:extLst>
          </p:cNvPr>
          <p:cNvSpPr>
            <a:spLocks noGrp="1"/>
          </p:cNvSpPr>
          <p:nvPr>
            <p:ph type="body" sz="quarter" idx="16" hasCustomPrompt="1"/>
          </p:nvPr>
        </p:nvSpPr>
        <p:spPr>
          <a:xfrm>
            <a:off x="268288" y="6186488"/>
            <a:ext cx="5786437" cy="406265"/>
          </a:xfrm>
        </p:spPr>
        <p:txBody>
          <a:bodyPr/>
          <a:lstStyle>
            <a:lvl1pPr marL="0" indent="0">
              <a:buNone/>
              <a:defRPr sz="1600"/>
            </a:lvl1pPr>
          </a:lstStyle>
          <a:p>
            <a:pPr lvl="0"/>
            <a:r>
              <a:rPr lang="en-GB"/>
              <a:t>Created On: dd/MM/</a:t>
            </a:r>
            <a:r>
              <a:rPr lang="en-GB" err="1"/>
              <a:t>yyyy</a:t>
            </a:r>
            <a:endParaRPr lang="en-GB"/>
          </a:p>
        </p:txBody>
      </p:sp>
    </p:spTree>
    <p:extLst>
      <p:ext uri="{BB962C8B-B14F-4D97-AF65-F5344CB8AC3E}">
        <p14:creationId xmlns:p14="http://schemas.microsoft.com/office/powerpoint/2010/main" val="240834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871458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275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Title Slide Photo_Option">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347669-273E-41F8-86D6-D7D8C09DA4E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247" b="16214"/>
          <a:stretch/>
        </p:blipFill>
        <p:spPr>
          <a:xfrm>
            <a:off x="-16525" y="3793"/>
            <a:ext cx="12469525" cy="6986939"/>
          </a:xfrm>
          <a:prstGeom prst="rect">
            <a:avLst/>
          </a:prstGeom>
        </p:spPr>
      </p:pic>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956" y="-12699"/>
            <a:ext cx="5943600" cy="6999638"/>
          </a:xfrm>
          <a:prstGeom prst="rect">
            <a:avLst/>
          </a:prstGeom>
        </p:spPr>
      </p:pic>
      <p:sp>
        <p:nvSpPr>
          <p:cNvPr id="9" name="Title 1"/>
          <p:cNvSpPr>
            <a:spLocks noGrp="1"/>
          </p:cNvSpPr>
          <p:nvPr>
            <p:ph type="title" hasCustomPrompt="1"/>
          </p:nvPr>
        </p:nvSpPr>
        <p:spPr bwMode="auto">
          <a:xfrm>
            <a:off x="269303" y="2077789"/>
            <a:ext cx="5825213" cy="1793104"/>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67683" y="3927231"/>
            <a:ext cx="5826717" cy="715107"/>
          </a:xfrm>
        </p:spPr>
        <p:txBody>
          <a:bodyPr tIns="109728" bIns="109728">
            <a:noAutofit/>
          </a:bodyPr>
          <a:lstStyle>
            <a:lvl1pPr marL="0" indent="0">
              <a:spcBef>
                <a:spcPts val="0"/>
              </a:spcBef>
              <a:buNone/>
              <a:defRPr sz="3200">
                <a:solidFill>
                  <a:schemeClr val="bg1"/>
                </a:solidFill>
                <a:latin typeface="+mn-lt"/>
              </a:defRPr>
            </a:lvl1pPr>
          </a:lstStyle>
          <a:p>
            <a:pPr lvl="0"/>
            <a:r>
              <a:rPr lang="en-US"/>
              <a:t>Speaker Name</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5"/>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24457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Slide Photo_Option">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347669-273E-41F8-86D6-D7D8C09DA4E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247" b="16214"/>
          <a:stretch/>
        </p:blipFill>
        <p:spPr>
          <a:xfrm>
            <a:off x="-16525" y="3793"/>
            <a:ext cx="12469525" cy="6986939"/>
          </a:xfrm>
          <a:prstGeom prst="rect">
            <a:avLst/>
          </a:prstGeom>
        </p:spPr>
      </p:pic>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956" y="-12699"/>
            <a:ext cx="5943600" cy="6999638"/>
          </a:xfrm>
          <a:prstGeom prst="rect">
            <a:avLst/>
          </a:prstGeom>
        </p:spPr>
      </p:pic>
      <p:sp>
        <p:nvSpPr>
          <p:cNvPr id="9" name="Title 1"/>
          <p:cNvSpPr>
            <a:spLocks noGrp="1"/>
          </p:cNvSpPr>
          <p:nvPr>
            <p:ph type="title" hasCustomPrompt="1"/>
          </p:nvPr>
        </p:nvSpPr>
        <p:spPr bwMode="auto">
          <a:xfrm>
            <a:off x="229230" y="1223341"/>
            <a:ext cx="5825213" cy="1793104"/>
          </a:xfrm>
          <a:noFill/>
        </p:spPr>
        <p:txBody>
          <a:bodyPr lIns="146304" tIns="91440" rIns="146304" bIns="91440" anchor="t" anchorCtr="0"/>
          <a:lstStyle>
            <a:lvl1pPr>
              <a:defRPr sz="32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27726" y="4454770"/>
            <a:ext cx="5826717" cy="785445"/>
          </a:xfrm>
        </p:spPr>
        <p:txBody>
          <a:bodyPr tIns="109728" bIns="109728">
            <a:noAutofit/>
          </a:bodyPr>
          <a:lstStyle>
            <a:lvl1pPr marL="0" indent="0">
              <a:spcBef>
                <a:spcPts val="0"/>
              </a:spcBef>
              <a:buNone/>
              <a:defRPr sz="2400">
                <a:solidFill>
                  <a:schemeClr val="bg1"/>
                </a:solidFill>
                <a:latin typeface="+mn-lt"/>
              </a:defRPr>
            </a:lvl1pPr>
          </a:lstStyle>
          <a:p>
            <a:pPr lvl="0"/>
            <a:r>
              <a:rPr lang="en-US"/>
              <a:t>Speaker Name</a:t>
            </a:r>
          </a:p>
          <a:p>
            <a:pPr lvl="0"/>
            <a:r>
              <a:rPr lang="en-US"/>
              <a:t>FastTrack Solution Architect</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5"/>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4" name="Text Placeholder 3">
            <a:extLst>
              <a:ext uri="{FF2B5EF4-FFF2-40B4-BE49-F238E27FC236}">
                <a16:creationId xmlns:a16="http://schemas.microsoft.com/office/drawing/2014/main" id="{D9320196-E460-49CB-9974-1931C78D0D75}"/>
              </a:ext>
            </a:extLst>
          </p:cNvPr>
          <p:cNvSpPr>
            <a:spLocks noGrp="1"/>
          </p:cNvSpPr>
          <p:nvPr>
            <p:ph type="body" sz="quarter" idx="15" hasCustomPrompt="1"/>
          </p:nvPr>
        </p:nvSpPr>
        <p:spPr>
          <a:xfrm>
            <a:off x="268288" y="3173413"/>
            <a:ext cx="5826125" cy="517065"/>
          </a:xfrm>
        </p:spPr>
        <p:txBody>
          <a:bodyPr/>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Workshop Name</a:t>
            </a:r>
          </a:p>
        </p:txBody>
      </p:sp>
      <p:sp>
        <p:nvSpPr>
          <p:cNvPr id="6" name="Text Placeholder 5">
            <a:extLst>
              <a:ext uri="{FF2B5EF4-FFF2-40B4-BE49-F238E27FC236}">
                <a16:creationId xmlns:a16="http://schemas.microsoft.com/office/drawing/2014/main" id="{8B3C3BFC-E8A3-495F-ABE5-C493226AA55F}"/>
              </a:ext>
            </a:extLst>
          </p:cNvPr>
          <p:cNvSpPr>
            <a:spLocks noGrp="1"/>
          </p:cNvSpPr>
          <p:nvPr>
            <p:ph type="body" sz="quarter" idx="16" hasCustomPrompt="1"/>
          </p:nvPr>
        </p:nvSpPr>
        <p:spPr>
          <a:xfrm>
            <a:off x="268288" y="6186488"/>
            <a:ext cx="5786437" cy="406265"/>
          </a:xfrm>
        </p:spPr>
        <p:txBody>
          <a:bodyPr/>
          <a:lstStyle>
            <a:lvl1pPr marL="0" indent="0">
              <a:buNone/>
              <a:defRPr sz="1600"/>
            </a:lvl1pPr>
          </a:lstStyle>
          <a:p>
            <a:pPr lvl="0"/>
            <a:r>
              <a:rPr lang="en-GB"/>
              <a:t>Created On: dd/MM/</a:t>
            </a:r>
            <a:r>
              <a:rPr lang="en-GB" err="1"/>
              <a:t>yyyy</a:t>
            </a:r>
            <a:endParaRPr lang="en-GB"/>
          </a:p>
        </p:txBody>
      </p:sp>
    </p:spTree>
    <p:extLst>
      <p:ext uri="{BB962C8B-B14F-4D97-AF65-F5344CB8AC3E}">
        <p14:creationId xmlns:p14="http://schemas.microsoft.com/office/powerpoint/2010/main" val="240834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052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CB0CFA-CC95-4168-A2C0-8F6899C54589}"/>
              </a:ext>
            </a:extLst>
          </p:cNvPr>
          <p:cNvSpPr>
            <a:spLocks noGrp="1"/>
          </p:cNvSpPr>
          <p:nvPr>
            <p:ph sz="quarter" idx="10"/>
          </p:nvPr>
        </p:nvSpPr>
        <p:spPr>
          <a:xfrm>
            <a:off x="269875" y="1371600"/>
            <a:ext cx="11722100" cy="5345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54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734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136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6304" tIns="91440" rIns="146304" bIns="91440" rtlCol="0" anchor="t">
            <a:noAutofit/>
          </a:bodyPr>
          <a:lstStyle>
            <a:lvl1pPr>
              <a:defRPr lang="en-US"/>
            </a:lvl1pPr>
          </a:lstStyle>
          <a:p>
            <a:pPr lvl="0"/>
            <a:r>
              <a:rPr lang="en-US"/>
              <a:t>Click to edit Master title style</a:t>
            </a:r>
          </a:p>
        </p:txBody>
      </p:sp>
    </p:spTree>
    <p:extLst>
      <p:ext uri="{BB962C8B-B14F-4D97-AF65-F5344CB8AC3E}">
        <p14:creationId xmlns:p14="http://schemas.microsoft.com/office/powerpoint/2010/main" val="282115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412750" y="1838325"/>
            <a:ext cx="11510963" cy="4730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269875" y="1189038"/>
            <a:ext cx="1165225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314432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0524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usiness Update Layout">
    <p:spTree>
      <p:nvGrpSpPr>
        <p:cNvPr id="1" name=""/>
        <p:cNvGrpSpPr/>
        <p:nvPr/>
      </p:nvGrpSpPr>
      <p:grpSpPr>
        <a:xfrm>
          <a:off x="0" y="0"/>
          <a:ext cx="0" cy="0"/>
          <a:chOff x="0" y="0"/>
          <a:chExt cx="0" cy="0"/>
        </a:xfrm>
      </p:grpSpPr>
      <p:sp>
        <p:nvSpPr>
          <p:cNvPr id="2" name="Title 1"/>
          <p:cNvSpPr>
            <a:spLocks noGrp="1"/>
          </p:cNvSpPr>
          <p:nvPr>
            <p:ph type="title"/>
          </p:nvPr>
        </p:nvSpPr>
        <p:spPr>
          <a:xfrm>
            <a:off x="269240" y="66599"/>
            <a:ext cx="11655840" cy="583944"/>
          </a:xfrm>
        </p:spPr>
        <p:txBody>
          <a:bodyPr/>
          <a:lstStyle>
            <a:lvl1pPr algn="l" defTabSz="914192" rtl="0" eaLnBrk="1" latinLnBrk="0" hangingPunct="1">
              <a:lnSpc>
                <a:spcPct val="90000"/>
              </a:lnSpc>
              <a:spcBef>
                <a:spcPct val="0"/>
              </a:spcBef>
              <a:buNone/>
              <a:defRPr lang="en-US" sz="2800" b="0" kern="1200" cap="none" spc="-100" baseline="0" dirty="0">
                <a:ln w="3175">
                  <a:noFill/>
                </a:ln>
                <a:solidFill>
                  <a:schemeClr val="tx1">
                    <a:lumMod val="75000"/>
                  </a:schemeClr>
                </a:solidFill>
                <a:effectLst/>
                <a:latin typeface="+mj-lt"/>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299490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grpSp>
        <p:nvGrpSpPr>
          <p:cNvPr id="9" name="Group 8">
            <a:extLst>
              <a:ext uri="{FF2B5EF4-FFF2-40B4-BE49-F238E27FC236}">
                <a16:creationId xmlns:a16="http://schemas.microsoft.com/office/drawing/2014/main" id="{7B10C0DF-AEA4-4752-8280-CBB135FEA5AE}"/>
              </a:ext>
            </a:extLst>
          </p:cNvPr>
          <p:cNvGrpSpPr/>
          <p:nvPr/>
        </p:nvGrpSpPr>
        <p:grpSpPr>
          <a:xfrm>
            <a:off x="4867024" y="2590800"/>
            <a:ext cx="2915154" cy="1676402"/>
            <a:chOff x="6497638" y="5624513"/>
            <a:chExt cx="623888" cy="358775"/>
          </a:xfrm>
          <a:solidFill>
            <a:schemeClr val="accent2"/>
          </a:solidFill>
        </p:grpSpPr>
        <p:sp>
          <p:nvSpPr>
            <p:cNvPr id="10" name="Rectangle 102">
              <a:extLst>
                <a:ext uri="{FF2B5EF4-FFF2-40B4-BE49-F238E27FC236}">
                  <a16:creationId xmlns:a16="http://schemas.microsoft.com/office/drawing/2014/main" id="{8CEB455B-4BBB-4066-8DEB-B3C2E1E93BB4}"/>
                </a:ext>
              </a:extLst>
            </p:cNvPr>
            <p:cNvSpPr>
              <a:spLocks noChangeArrowheads="1"/>
            </p:cNvSpPr>
            <p:nvPr/>
          </p:nvSpPr>
          <p:spPr bwMode="auto">
            <a:xfrm>
              <a:off x="6900863" y="5759451"/>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1" name="Oval 103">
              <a:extLst>
                <a:ext uri="{FF2B5EF4-FFF2-40B4-BE49-F238E27FC236}">
                  <a16:creationId xmlns:a16="http://schemas.microsoft.com/office/drawing/2014/main" id="{034728C7-2437-42A7-92DE-5CFA0A2EE924}"/>
                </a:ext>
              </a:extLst>
            </p:cNvPr>
            <p:cNvSpPr>
              <a:spLocks noChangeArrowheads="1"/>
            </p:cNvSpPr>
            <p:nvPr/>
          </p:nvSpPr>
          <p:spPr bwMode="auto">
            <a:xfrm>
              <a:off x="7034213" y="5759451"/>
              <a:ext cx="87313" cy="90488"/>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2" name="Freeform 104">
              <a:extLst>
                <a:ext uri="{FF2B5EF4-FFF2-40B4-BE49-F238E27FC236}">
                  <a16:creationId xmlns:a16="http://schemas.microsoft.com/office/drawing/2014/main" id="{1FBAA3A3-CB40-4989-963A-31EE281C8CC6}"/>
                </a:ext>
              </a:extLst>
            </p:cNvPr>
            <p:cNvSpPr>
              <a:spLocks/>
            </p:cNvSpPr>
            <p:nvPr/>
          </p:nvSpPr>
          <p:spPr bwMode="auto">
            <a:xfrm>
              <a:off x="6497638" y="5624513"/>
              <a:ext cx="357188" cy="358775"/>
            </a:xfrm>
            <a:custGeom>
              <a:avLst/>
              <a:gdLst>
                <a:gd name="T0" fmla="*/ 74 w 118"/>
                <a:gd name="T1" fmla="*/ 0 h 118"/>
                <a:gd name="T2" fmla="*/ 44 w 118"/>
                <a:gd name="T3" fmla="*/ 0 h 118"/>
                <a:gd name="T4" fmla="*/ 59 w 118"/>
                <a:gd name="T5" fmla="*/ 44 h 118"/>
                <a:gd name="T6" fmla="*/ 0 w 118"/>
                <a:gd name="T7" fmla="*/ 44 h 118"/>
                <a:gd name="T8" fmla="*/ 0 w 118"/>
                <a:gd name="T9" fmla="*/ 74 h 118"/>
                <a:gd name="T10" fmla="*/ 30 w 118"/>
                <a:gd name="T11" fmla="*/ 74 h 118"/>
                <a:gd name="T12" fmla="*/ 15 w 118"/>
                <a:gd name="T13" fmla="*/ 118 h 118"/>
                <a:gd name="T14" fmla="*/ 44 w 118"/>
                <a:gd name="T15" fmla="*/ 118 h 118"/>
                <a:gd name="T16" fmla="*/ 89 w 118"/>
                <a:gd name="T17" fmla="*/ 74 h 118"/>
                <a:gd name="T18" fmla="*/ 118 w 118"/>
                <a:gd name="T19" fmla="*/ 74 h 118"/>
                <a:gd name="T20" fmla="*/ 118 w 118"/>
                <a:gd name="T21" fmla="*/ 44 h 118"/>
                <a:gd name="T22" fmla="*/ 74 w 118"/>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8">
                  <a:moveTo>
                    <a:pt x="74" y="0"/>
                  </a:moveTo>
                  <a:cubicBezTo>
                    <a:pt x="44" y="0"/>
                    <a:pt x="44" y="0"/>
                    <a:pt x="44" y="0"/>
                  </a:cubicBezTo>
                  <a:cubicBezTo>
                    <a:pt x="44" y="17"/>
                    <a:pt x="50" y="32"/>
                    <a:pt x="59" y="44"/>
                  </a:cubicBezTo>
                  <a:cubicBezTo>
                    <a:pt x="0" y="44"/>
                    <a:pt x="0" y="44"/>
                    <a:pt x="0" y="44"/>
                  </a:cubicBezTo>
                  <a:cubicBezTo>
                    <a:pt x="0" y="74"/>
                    <a:pt x="0" y="74"/>
                    <a:pt x="0" y="74"/>
                  </a:cubicBezTo>
                  <a:cubicBezTo>
                    <a:pt x="30" y="74"/>
                    <a:pt x="30" y="74"/>
                    <a:pt x="30" y="74"/>
                  </a:cubicBezTo>
                  <a:cubicBezTo>
                    <a:pt x="20" y="86"/>
                    <a:pt x="15" y="101"/>
                    <a:pt x="15" y="118"/>
                  </a:cubicBezTo>
                  <a:cubicBezTo>
                    <a:pt x="44" y="118"/>
                    <a:pt x="44" y="118"/>
                    <a:pt x="44" y="118"/>
                  </a:cubicBezTo>
                  <a:cubicBezTo>
                    <a:pt x="44" y="94"/>
                    <a:pt x="64" y="74"/>
                    <a:pt x="89" y="74"/>
                  </a:cubicBezTo>
                  <a:cubicBezTo>
                    <a:pt x="118" y="74"/>
                    <a:pt x="118" y="74"/>
                    <a:pt x="118" y="74"/>
                  </a:cubicBezTo>
                  <a:cubicBezTo>
                    <a:pt x="118" y="44"/>
                    <a:pt x="118" y="44"/>
                    <a:pt x="118" y="44"/>
                  </a:cubicBezTo>
                  <a:cubicBezTo>
                    <a:pt x="94" y="44"/>
                    <a:pt x="74" y="25"/>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Tree>
    <p:extLst>
      <p:ext uri="{BB962C8B-B14F-4D97-AF65-F5344CB8AC3E}">
        <p14:creationId xmlns:p14="http://schemas.microsoft.com/office/powerpoint/2010/main" val="295110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Divider Slide">
    <p:bg>
      <p:bgPr>
        <a:solidFill>
          <a:schemeClr val="accent4"/>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5EDEADA-00A4-4A61-B6F7-7AB4F12D948A}"/>
              </a:ext>
            </a:extLst>
          </p:cNvPr>
          <p:cNvGrpSpPr/>
          <p:nvPr/>
        </p:nvGrpSpPr>
        <p:grpSpPr>
          <a:xfrm>
            <a:off x="4949371" y="2277275"/>
            <a:ext cx="2293258" cy="2303450"/>
            <a:chOff x="6697663" y="4592638"/>
            <a:chExt cx="357188" cy="358775"/>
          </a:xfrm>
          <a:solidFill>
            <a:schemeClr val="accent2"/>
          </a:solidFill>
        </p:grpSpPr>
        <p:sp>
          <p:nvSpPr>
            <p:cNvPr id="8" name="Rectangle 111">
              <a:extLst>
                <a:ext uri="{FF2B5EF4-FFF2-40B4-BE49-F238E27FC236}">
                  <a16:creationId xmlns:a16="http://schemas.microsoft.com/office/drawing/2014/main" id="{D1553FB3-8D36-4451-80F9-126DBB3680A2}"/>
                </a:ext>
              </a:extLst>
            </p:cNvPr>
            <p:cNvSpPr>
              <a:spLocks noChangeArrowheads="1"/>
            </p:cNvSpPr>
            <p:nvPr/>
          </p:nvSpPr>
          <p:spPr bwMode="auto">
            <a:xfrm>
              <a:off x="6967538" y="4592638"/>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3" name="Rectangle 112">
              <a:extLst>
                <a:ext uri="{FF2B5EF4-FFF2-40B4-BE49-F238E27FC236}">
                  <a16:creationId xmlns:a16="http://schemas.microsoft.com/office/drawing/2014/main" id="{F778D167-D5C1-45E4-88A3-CDFE945D90EF}"/>
                </a:ext>
              </a:extLst>
            </p:cNvPr>
            <p:cNvSpPr>
              <a:spLocks noChangeArrowheads="1"/>
            </p:cNvSpPr>
            <p:nvPr/>
          </p:nvSpPr>
          <p:spPr bwMode="auto">
            <a:xfrm>
              <a:off x="6967538" y="4729163"/>
              <a:ext cx="87313" cy="889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5" name="Oval 114">
              <a:extLst>
                <a:ext uri="{FF2B5EF4-FFF2-40B4-BE49-F238E27FC236}">
                  <a16:creationId xmlns:a16="http://schemas.microsoft.com/office/drawing/2014/main" id="{45F60B31-7982-44FA-BA48-233259AB8EB5}"/>
                </a:ext>
              </a:extLst>
            </p:cNvPr>
            <p:cNvSpPr>
              <a:spLocks noChangeArrowheads="1"/>
            </p:cNvSpPr>
            <p:nvPr/>
          </p:nvSpPr>
          <p:spPr bwMode="auto">
            <a:xfrm>
              <a:off x="6967538" y="486251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7" name="Oval 116">
              <a:extLst>
                <a:ext uri="{FF2B5EF4-FFF2-40B4-BE49-F238E27FC236}">
                  <a16:creationId xmlns:a16="http://schemas.microsoft.com/office/drawing/2014/main" id="{0B99C7EB-A6D8-4940-B7C1-C90077CF6998}"/>
                </a:ext>
              </a:extLst>
            </p:cNvPr>
            <p:cNvSpPr>
              <a:spLocks noChangeArrowheads="1"/>
            </p:cNvSpPr>
            <p:nvPr/>
          </p:nvSpPr>
          <p:spPr bwMode="auto">
            <a:xfrm>
              <a:off x="6834188" y="486251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8" name="Oval 117">
              <a:extLst>
                <a:ext uri="{FF2B5EF4-FFF2-40B4-BE49-F238E27FC236}">
                  <a16:creationId xmlns:a16="http://schemas.microsoft.com/office/drawing/2014/main" id="{B0FE87B5-3F11-4310-9F20-252AE750CA70}"/>
                </a:ext>
              </a:extLst>
            </p:cNvPr>
            <p:cNvSpPr>
              <a:spLocks noChangeArrowheads="1"/>
            </p:cNvSpPr>
            <p:nvPr/>
          </p:nvSpPr>
          <p:spPr bwMode="auto">
            <a:xfrm>
              <a:off x="6834188" y="4729163"/>
              <a:ext cx="87313"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20" name="Oval 119">
              <a:extLst>
                <a:ext uri="{FF2B5EF4-FFF2-40B4-BE49-F238E27FC236}">
                  <a16:creationId xmlns:a16="http://schemas.microsoft.com/office/drawing/2014/main" id="{E16A5D25-8095-4AB2-8825-9C4FA0C8749F}"/>
                </a:ext>
              </a:extLst>
            </p:cNvPr>
            <p:cNvSpPr>
              <a:spLocks noChangeArrowheads="1"/>
            </p:cNvSpPr>
            <p:nvPr/>
          </p:nvSpPr>
          <p:spPr bwMode="auto">
            <a:xfrm>
              <a:off x="6697663" y="4862513"/>
              <a:ext cx="90488" cy="889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
        <p:nvSpPr>
          <p:cNvPr id="10" name="Title 1">
            <a:extLst>
              <a:ext uri="{FF2B5EF4-FFF2-40B4-BE49-F238E27FC236}">
                <a16:creationId xmlns:a16="http://schemas.microsoft.com/office/drawing/2014/main" id="{1F55178B-1A46-43C0-90DB-4D5DB64140EC}"/>
              </a:ext>
            </a:extLst>
          </p:cNvPr>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9422362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234903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41" y="2622113"/>
            <a:ext cx="11007660" cy="1703429"/>
          </a:xfrm>
        </p:spPr>
        <p:txBody>
          <a:bodyPr anchor="ctr"/>
          <a:lstStyle>
            <a:lvl1pPr>
              <a:defRPr sz="5881">
                <a:solidFill>
                  <a:schemeClr val="tx2"/>
                </a:solidFill>
              </a:defRPr>
            </a:lvl1pPr>
          </a:lstStyle>
          <a:p>
            <a:r>
              <a:rPr lang="en-US"/>
              <a:t>Thank you</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0997" y="482864"/>
            <a:ext cx="1225864" cy="261495"/>
          </a:xfrm>
          <a:prstGeom prst="rect">
            <a:avLst/>
          </a:prstGeom>
        </p:spPr>
      </p:pic>
    </p:spTree>
    <p:extLst>
      <p:ext uri="{BB962C8B-B14F-4D97-AF65-F5344CB8AC3E}">
        <p14:creationId xmlns:p14="http://schemas.microsoft.com/office/powerpoint/2010/main" val="54415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450202" y="3083654"/>
            <a:ext cx="3223861" cy="690695"/>
          </a:xfrm>
          <a:prstGeom prst="rect">
            <a:avLst/>
          </a:prstGeom>
        </p:spPr>
      </p:pic>
    </p:spTree>
    <p:extLst>
      <p:ext uri="{BB962C8B-B14F-4D97-AF65-F5344CB8AC3E}">
        <p14:creationId xmlns:p14="http://schemas.microsoft.com/office/powerpoint/2010/main" val="44470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41177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63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23257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B7AD-21C7-483F-8024-C8E0814F2E90}"/>
              </a:ext>
            </a:extLst>
          </p:cNvPr>
          <p:cNvSpPr>
            <a:spLocks noGrp="1"/>
          </p:cNvSpPr>
          <p:nvPr>
            <p:ph type="title"/>
          </p:nvPr>
        </p:nvSpPr>
        <p:spPr/>
        <p:txBody>
          <a:bodyPr/>
          <a:lstStyle>
            <a:lvl1pPr algn="l" defTabSz="914462" rtl="0" eaLnBrk="1" latinLnBrk="0" hangingPunct="1">
              <a:lnSpc>
                <a:spcPct val="90000"/>
              </a:lnSpc>
              <a:spcBef>
                <a:spcPct val="0"/>
              </a:spcBef>
              <a:buNone/>
              <a:defRPr lang="en-GB" sz="4706" b="0" kern="1200" cap="none" spc="-100" baseline="0" dirty="0" smtClean="0">
                <a:ln w="3175">
                  <a:noFill/>
                </a:ln>
                <a:gradFill>
                  <a:gsLst>
                    <a:gs pos="1250">
                      <a:schemeClr val="tx1"/>
                    </a:gs>
                    <a:gs pos="100000">
                      <a:schemeClr val="tx1"/>
                    </a:gs>
                  </a:gsLst>
                  <a:lin ang="5400000" scaled="0"/>
                </a:gradFill>
                <a:effectLst/>
                <a:latin typeface="Segoe Pro Semibold" panose="020B0702040504020203" pitchFamily="34" charset="0"/>
                <a:ea typeface="+mn-ea"/>
                <a:cs typeface="Segoe UI"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07CA3D-B874-4E31-8B0F-1994911E5A2B}"/>
              </a:ext>
            </a:extLst>
          </p:cNvPr>
          <p:cNvSpPr>
            <a:spLocks noGrp="1"/>
          </p:cNvSpPr>
          <p:nvPr>
            <p:ph sz="half" idx="1"/>
          </p:nvPr>
        </p:nvSpPr>
        <p:spPr>
          <a:xfrm>
            <a:off x="838950" y="1825791"/>
            <a:ext cx="5181560" cy="2055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E23ED98-9781-46EE-8028-A67D12684D25}"/>
              </a:ext>
            </a:extLst>
          </p:cNvPr>
          <p:cNvSpPr>
            <a:spLocks noGrp="1"/>
          </p:cNvSpPr>
          <p:nvPr>
            <p:ph sz="half" idx="2"/>
          </p:nvPr>
        </p:nvSpPr>
        <p:spPr>
          <a:xfrm>
            <a:off x="6169934" y="1825791"/>
            <a:ext cx="5183117" cy="20553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8088691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CB0CFA-CC95-4168-A2C0-8F6899C54589}"/>
              </a:ext>
            </a:extLst>
          </p:cNvPr>
          <p:cNvSpPr>
            <a:spLocks noGrp="1"/>
          </p:cNvSpPr>
          <p:nvPr>
            <p:ph sz="quarter" idx="10"/>
          </p:nvPr>
        </p:nvSpPr>
        <p:spPr>
          <a:xfrm>
            <a:off x="269875" y="1371600"/>
            <a:ext cx="11722100" cy="5345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54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734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136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370988"/>
            <a:ext cx="11655840" cy="899665"/>
          </a:xfrm>
        </p:spPr>
        <p:txBody>
          <a:bodyPr vert="horz" wrap="square" lIns="146304" tIns="91440" rIns="146304" bIns="91440" rtlCol="0" anchor="t">
            <a:noAutofit/>
          </a:bodyPr>
          <a:lstStyle>
            <a:lvl1pPr>
              <a:defRPr lang="en-US"/>
            </a:lvl1pPr>
          </a:lstStyle>
          <a:p>
            <a:pPr lvl="0"/>
            <a:r>
              <a:rPr lang="en-US"/>
              <a:t>Click to edit Master title style</a:t>
            </a:r>
          </a:p>
        </p:txBody>
      </p:sp>
    </p:spTree>
    <p:extLst>
      <p:ext uri="{BB962C8B-B14F-4D97-AF65-F5344CB8AC3E}">
        <p14:creationId xmlns:p14="http://schemas.microsoft.com/office/powerpoint/2010/main" val="282115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40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267874" y="1838324"/>
            <a:ext cx="11655839"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269875" y="1189038"/>
            <a:ext cx="1165225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314432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siness Update Layout">
    <p:spTree>
      <p:nvGrpSpPr>
        <p:cNvPr id="1" name=""/>
        <p:cNvGrpSpPr/>
        <p:nvPr/>
      </p:nvGrpSpPr>
      <p:grpSpPr>
        <a:xfrm>
          <a:off x="0" y="0"/>
          <a:ext cx="0" cy="0"/>
          <a:chOff x="0" y="0"/>
          <a:chExt cx="0" cy="0"/>
        </a:xfrm>
      </p:grpSpPr>
      <p:sp>
        <p:nvSpPr>
          <p:cNvPr id="2" name="Title 1"/>
          <p:cNvSpPr>
            <a:spLocks noGrp="1"/>
          </p:cNvSpPr>
          <p:nvPr>
            <p:ph type="title"/>
          </p:nvPr>
        </p:nvSpPr>
        <p:spPr>
          <a:xfrm>
            <a:off x="269240" y="66599"/>
            <a:ext cx="11655840" cy="583944"/>
          </a:xfrm>
        </p:spPr>
        <p:txBody>
          <a:bodyPr/>
          <a:lstStyle>
            <a:lvl1pPr algn="l" defTabSz="914192" rtl="0" eaLnBrk="1" latinLnBrk="0" hangingPunct="1">
              <a:lnSpc>
                <a:spcPct val="90000"/>
              </a:lnSpc>
              <a:spcBef>
                <a:spcPct val="0"/>
              </a:spcBef>
              <a:buNone/>
              <a:defRPr lang="en-US" sz="2800" b="0" kern="1200" cap="none" spc="-100" baseline="0" dirty="0">
                <a:ln w="3175">
                  <a:noFill/>
                </a:ln>
                <a:solidFill>
                  <a:schemeClr val="tx1">
                    <a:lumMod val="75000"/>
                  </a:schemeClr>
                </a:solidFill>
                <a:effectLst/>
                <a:latin typeface="+mj-lt"/>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299490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image" Target="../media/image9.png"/><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3860654"/>
      </p:ext>
    </p:extLst>
  </p:cSld>
  <p:clrMap bg1="lt1" tx1="dk1" bg2="lt2" tx2="dk2" accent1="accent1" accent2="accent2" accent3="accent3" accent4="accent4" accent5="accent5" accent6="accent6" hlink="hlink" folHlink="folHlink"/>
  <p:sldLayoutIdLst>
    <p:sldLayoutId id="2147483703" r:id="rId1"/>
    <p:sldLayoutId id="2147483706" r:id="rId2"/>
    <p:sldLayoutId id="2147483670" r:id="rId3"/>
    <p:sldLayoutId id="2147483671" r:id="rId4"/>
    <p:sldLayoutId id="2147483672" r:id="rId5"/>
    <p:sldLayoutId id="2147483673" r:id="rId6"/>
    <p:sldLayoutId id="2147483674" r:id="rId7"/>
    <p:sldLayoutId id="2147483705" r:id="rId8"/>
    <p:sldLayoutId id="2147483675" r:id="rId9"/>
    <p:sldLayoutId id="2147483676" r:id="rId10"/>
    <p:sldLayoutId id="2147483680" r:id="rId11"/>
    <p:sldLayoutId id="2147483682" r:id="rId12"/>
    <p:sldLayoutId id="2147483683" r:id="rId13"/>
    <p:sldLayoutId id="2147483684" r:id="rId14"/>
    <p:sldLayoutId id="2147483686" r:id="rId15"/>
    <p:sldLayoutId id="2147483690" r:id="rId16"/>
    <p:sldLayoutId id="2147483702" r:id="rId17"/>
    <p:sldLayoutId id="2147483707" r:id="rId18"/>
    <p:sldLayoutId id="2147483727" r:id="rId19"/>
    <p:sldLayoutId id="2147483728" r:id="rId20"/>
    <p:sldLayoutId id="2147483729"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a:extLst>
              <a:ext uri="{FF2B5EF4-FFF2-40B4-BE49-F238E27FC236}">
                <a16:creationId xmlns:a16="http://schemas.microsoft.com/office/drawing/2014/main" id="{6AD59570-D98B-4F7B-80B6-9471B2041BB8}"/>
              </a:ext>
            </a:extLst>
          </p:cNvPr>
          <p:cNvGrpSpPr/>
          <p:nvPr/>
        </p:nvGrpSpPr>
        <p:grpSpPr>
          <a:xfrm rot="5400000">
            <a:off x="10042168" y="2339070"/>
            <a:ext cx="5409049" cy="730911"/>
            <a:chOff x="3184538" y="0"/>
            <a:chExt cx="9389529" cy="1461567"/>
          </a:xfrm>
        </p:grpSpPr>
        <p:sp>
          <p:nvSpPr>
            <p:cNvPr id="25" name="Shape 4961">
              <a:extLst>
                <a:ext uri="{FF2B5EF4-FFF2-40B4-BE49-F238E27FC236}">
                  <a16:creationId xmlns:a16="http://schemas.microsoft.com/office/drawing/2014/main" id="{2E9321FE-8B80-4A65-A4F1-0A9A645DC267}"/>
                </a:ext>
              </a:extLst>
            </p:cNvPr>
            <p:cNvSpPr/>
            <p:nvPr userDrawn="1"/>
          </p:nvSpPr>
          <p:spPr>
            <a:xfrm>
              <a:off x="4189057" y="0"/>
              <a:ext cx="2006917" cy="881533"/>
            </a:xfrm>
            <a:custGeom>
              <a:avLst/>
              <a:gdLst/>
              <a:ahLst/>
              <a:cxnLst/>
              <a:rect l="0" t="0" r="0" b="0"/>
              <a:pathLst>
                <a:path w="2006917" h="881533">
                  <a:moveTo>
                    <a:pt x="0" y="881533"/>
                  </a:moveTo>
                  <a:lnTo>
                    <a:pt x="2006917" y="881533"/>
                  </a:lnTo>
                  <a:lnTo>
                    <a:pt x="2006917"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sp>
          <p:nvSpPr>
            <p:cNvPr id="26" name="Shape 34744">
              <a:extLst>
                <a:ext uri="{FF2B5EF4-FFF2-40B4-BE49-F238E27FC236}">
                  <a16:creationId xmlns:a16="http://schemas.microsoft.com/office/drawing/2014/main" id="{2A233076-34B9-428C-BA8D-CDA63AA548EE}"/>
                </a:ext>
              </a:extLst>
            </p:cNvPr>
            <p:cNvSpPr/>
            <p:nvPr userDrawn="1"/>
          </p:nvSpPr>
          <p:spPr>
            <a:xfrm>
              <a:off x="7381545" y="0"/>
              <a:ext cx="2006918" cy="881533"/>
            </a:xfrm>
            <a:custGeom>
              <a:avLst/>
              <a:gdLst/>
              <a:ahLst/>
              <a:cxnLst/>
              <a:rect l="0" t="0" r="0" b="0"/>
              <a:pathLst>
                <a:path w="2006918" h="881533">
                  <a:moveTo>
                    <a:pt x="0" y="0"/>
                  </a:moveTo>
                  <a:lnTo>
                    <a:pt x="2006918" y="0"/>
                  </a:lnTo>
                  <a:lnTo>
                    <a:pt x="2006918" y="881533"/>
                  </a:lnTo>
                  <a:lnTo>
                    <a:pt x="0" y="881533"/>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27" name="Shape 34745">
              <a:extLst>
                <a:ext uri="{FF2B5EF4-FFF2-40B4-BE49-F238E27FC236}">
                  <a16:creationId xmlns:a16="http://schemas.microsoft.com/office/drawing/2014/main" id="{E534E280-234A-4D24-8D84-2EF3AE4ABD87}"/>
                </a:ext>
              </a:extLst>
            </p:cNvPr>
            <p:cNvSpPr/>
            <p:nvPr userDrawn="1"/>
          </p:nvSpPr>
          <p:spPr>
            <a:xfrm>
              <a:off x="10566082" y="0"/>
              <a:ext cx="2006918" cy="881533"/>
            </a:xfrm>
            <a:custGeom>
              <a:avLst/>
              <a:gdLst/>
              <a:ahLst/>
              <a:cxnLst/>
              <a:rect l="0" t="0" r="0" b="0"/>
              <a:pathLst>
                <a:path w="2006918" h="881533">
                  <a:moveTo>
                    <a:pt x="0" y="0"/>
                  </a:moveTo>
                  <a:lnTo>
                    <a:pt x="2006918" y="0"/>
                  </a:lnTo>
                  <a:lnTo>
                    <a:pt x="2006918" y="881533"/>
                  </a:lnTo>
                  <a:lnTo>
                    <a:pt x="0" y="881533"/>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28" name="Shape 34746">
              <a:extLst>
                <a:ext uri="{FF2B5EF4-FFF2-40B4-BE49-F238E27FC236}">
                  <a16:creationId xmlns:a16="http://schemas.microsoft.com/office/drawing/2014/main" id="{D6C72A1A-A69A-4D6B-93DB-F5A42D5DC3A4}"/>
                </a:ext>
              </a:extLst>
            </p:cNvPr>
            <p:cNvSpPr/>
            <p:nvPr userDrawn="1"/>
          </p:nvSpPr>
          <p:spPr>
            <a:xfrm>
              <a:off x="3184538" y="0"/>
              <a:ext cx="1001878" cy="881533"/>
            </a:xfrm>
            <a:custGeom>
              <a:avLst/>
              <a:gdLst/>
              <a:ahLst/>
              <a:cxnLst/>
              <a:rect l="0" t="0" r="0" b="0"/>
              <a:pathLst>
                <a:path w="1001878" h="881533">
                  <a:moveTo>
                    <a:pt x="0" y="0"/>
                  </a:moveTo>
                  <a:lnTo>
                    <a:pt x="1001878" y="0"/>
                  </a:lnTo>
                  <a:lnTo>
                    <a:pt x="1001878" y="881533"/>
                  </a:lnTo>
                  <a:lnTo>
                    <a:pt x="0" y="881533"/>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29" name="Shape 34747">
              <a:extLst>
                <a:ext uri="{FF2B5EF4-FFF2-40B4-BE49-F238E27FC236}">
                  <a16:creationId xmlns:a16="http://schemas.microsoft.com/office/drawing/2014/main" id="{DFCB0D70-8AB5-4852-A6CD-D0898F48DC48}"/>
                </a:ext>
              </a:extLst>
            </p:cNvPr>
            <p:cNvSpPr/>
            <p:nvPr userDrawn="1"/>
          </p:nvSpPr>
          <p:spPr>
            <a:xfrm>
              <a:off x="3184538"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30" name="Shape 34748">
              <a:extLst>
                <a:ext uri="{FF2B5EF4-FFF2-40B4-BE49-F238E27FC236}">
                  <a16:creationId xmlns:a16="http://schemas.microsoft.com/office/drawing/2014/main" id="{FF3E8AEE-5EB8-4FCB-9345-7436A01B5037}"/>
                </a:ext>
              </a:extLst>
            </p:cNvPr>
            <p:cNvSpPr/>
            <p:nvPr userDrawn="1"/>
          </p:nvSpPr>
          <p:spPr>
            <a:xfrm>
              <a:off x="4187469"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1" name="Shape 34749">
              <a:extLst>
                <a:ext uri="{FF2B5EF4-FFF2-40B4-BE49-F238E27FC236}">
                  <a16:creationId xmlns:a16="http://schemas.microsoft.com/office/drawing/2014/main" id="{0F6F9298-4267-424F-9DE8-A04E5D92C3F2}"/>
                </a:ext>
              </a:extLst>
            </p:cNvPr>
            <p:cNvSpPr/>
            <p:nvPr userDrawn="1"/>
          </p:nvSpPr>
          <p:spPr>
            <a:xfrm>
              <a:off x="7378370" y="1061517"/>
              <a:ext cx="1001865" cy="400050"/>
            </a:xfrm>
            <a:custGeom>
              <a:avLst/>
              <a:gdLst/>
              <a:ahLst/>
              <a:cxnLst/>
              <a:rect l="0" t="0" r="0" b="0"/>
              <a:pathLst>
                <a:path w="1001865" h="400050">
                  <a:moveTo>
                    <a:pt x="0" y="0"/>
                  </a:moveTo>
                  <a:lnTo>
                    <a:pt x="1001865" y="0"/>
                  </a:lnTo>
                  <a:lnTo>
                    <a:pt x="1001865"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2" name="Shape 34750">
              <a:extLst>
                <a:ext uri="{FF2B5EF4-FFF2-40B4-BE49-F238E27FC236}">
                  <a16:creationId xmlns:a16="http://schemas.microsoft.com/office/drawing/2014/main" id="{F3A82740-A27D-419A-9071-C99151F8EC7A}"/>
                </a:ext>
              </a:extLst>
            </p:cNvPr>
            <p:cNvSpPr/>
            <p:nvPr userDrawn="1"/>
          </p:nvSpPr>
          <p:spPr>
            <a:xfrm>
              <a:off x="10569257"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75757A"/>
            </a:fillRef>
            <a:effectRef idx="0">
              <a:scrgbClr r="0" g="0" b="0"/>
            </a:effectRef>
            <a:fontRef idx="none"/>
          </p:style>
          <p:txBody>
            <a:bodyPr/>
            <a:lstStyle/>
            <a:p>
              <a:endParaRPr lang="en-US"/>
            </a:p>
          </p:txBody>
        </p:sp>
        <p:sp>
          <p:nvSpPr>
            <p:cNvPr id="33" name="Shape 34751">
              <a:extLst>
                <a:ext uri="{FF2B5EF4-FFF2-40B4-BE49-F238E27FC236}">
                  <a16:creationId xmlns:a16="http://schemas.microsoft.com/office/drawing/2014/main" id="{C6EC78F6-2F73-4674-9D1F-BAAF8641F52B}"/>
                </a:ext>
              </a:extLst>
            </p:cNvPr>
            <p:cNvSpPr/>
            <p:nvPr userDrawn="1"/>
          </p:nvSpPr>
          <p:spPr>
            <a:xfrm>
              <a:off x="5189347" y="1061517"/>
              <a:ext cx="1001865" cy="400050"/>
            </a:xfrm>
            <a:custGeom>
              <a:avLst/>
              <a:gdLst/>
              <a:ahLst/>
              <a:cxnLst/>
              <a:rect l="0" t="0" r="0" b="0"/>
              <a:pathLst>
                <a:path w="1001865" h="400050">
                  <a:moveTo>
                    <a:pt x="0" y="0"/>
                  </a:moveTo>
                  <a:lnTo>
                    <a:pt x="1001865" y="0"/>
                  </a:lnTo>
                  <a:lnTo>
                    <a:pt x="1001865" y="400050"/>
                  </a:lnTo>
                  <a:lnTo>
                    <a:pt x="0" y="400050"/>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34" name="Shape 34752">
              <a:extLst>
                <a:ext uri="{FF2B5EF4-FFF2-40B4-BE49-F238E27FC236}">
                  <a16:creationId xmlns:a16="http://schemas.microsoft.com/office/drawing/2014/main" id="{61B8BD4B-7E5A-4D1B-A617-35C9B0BB9FFB}"/>
                </a:ext>
              </a:extLst>
            </p:cNvPr>
            <p:cNvSpPr/>
            <p:nvPr userDrawn="1"/>
          </p:nvSpPr>
          <p:spPr>
            <a:xfrm>
              <a:off x="8380235"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35" name="Shape 34753">
              <a:extLst>
                <a:ext uri="{FF2B5EF4-FFF2-40B4-BE49-F238E27FC236}">
                  <a16:creationId xmlns:a16="http://schemas.microsoft.com/office/drawing/2014/main" id="{CDF8ED96-44E3-4FF9-BD37-088F4E4B7590}"/>
                </a:ext>
              </a:extLst>
            </p:cNvPr>
            <p:cNvSpPr/>
            <p:nvPr userDrawn="1"/>
          </p:nvSpPr>
          <p:spPr>
            <a:xfrm>
              <a:off x="9567380"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6" name="Shape 34754">
              <a:extLst>
                <a:ext uri="{FF2B5EF4-FFF2-40B4-BE49-F238E27FC236}">
                  <a16:creationId xmlns:a16="http://schemas.microsoft.com/office/drawing/2014/main" id="{33639B97-4EC8-4A96-8674-EC0CA6D35CCB}"/>
                </a:ext>
              </a:extLst>
            </p:cNvPr>
            <p:cNvSpPr/>
            <p:nvPr userDrawn="1"/>
          </p:nvSpPr>
          <p:spPr>
            <a:xfrm>
              <a:off x="9561564" y="0"/>
              <a:ext cx="1001878" cy="881533"/>
            </a:xfrm>
            <a:custGeom>
              <a:avLst/>
              <a:gdLst/>
              <a:ahLst/>
              <a:cxnLst/>
              <a:rect l="0" t="0" r="0" b="0"/>
              <a:pathLst>
                <a:path w="1001878" h="881533">
                  <a:moveTo>
                    <a:pt x="0" y="0"/>
                  </a:moveTo>
                  <a:lnTo>
                    <a:pt x="1001878" y="0"/>
                  </a:lnTo>
                  <a:lnTo>
                    <a:pt x="1001878" y="881533"/>
                  </a:lnTo>
                  <a:lnTo>
                    <a:pt x="0" y="881533"/>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7" name="Shape 4980">
              <a:extLst>
                <a:ext uri="{FF2B5EF4-FFF2-40B4-BE49-F238E27FC236}">
                  <a16:creationId xmlns:a16="http://schemas.microsoft.com/office/drawing/2014/main" id="{7FEE606F-FA83-4898-9AAC-BAFFAA27B3D5}"/>
                </a:ext>
              </a:extLst>
            </p:cNvPr>
            <p:cNvSpPr/>
            <p:nvPr userDrawn="1"/>
          </p:nvSpPr>
          <p:spPr>
            <a:xfrm>
              <a:off x="6375438" y="1061517"/>
              <a:ext cx="1001878" cy="400050"/>
            </a:xfrm>
            <a:custGeom>
              <a:avLst/>
              <a:gdLst/>
              <a:ahLst/>
              <a:cxnLst/>
              <a:rect l="0" t="0" r="0" b="0"/>
              <a:pathLst>
                <a:path w="1001878" h="400050">
                  <a:moveTo>
                    <a:pt x="0" y="400050"/>
                  </a:moveTo>
                  <a:lnTo>
                    <a:pt x="1001878" y="400050"/>
                  </a:lnTo>
                  <a:lnTo>
                    <a:pt x="1001878"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sp>
          <p:nvSpPr>
            <p:cNvPr id="38" name="Shape 34755">
              <a:extLst>
                <a:ext uri="{FF2B5EF4-FFF2-40B4-BE49-F238E27FC236}">
                  <a16:creationId xmlns:a16="http://schemas.microsoft.com/office/drawing/2014/main" id="{AB6B6F4D-58DB-4DC8-BF07-D5A6F9C97644}"/>
                </a:ext>
              </a:extLst>
            </p:cNvPr>
            <p:cNvSpPr/>
            <p:nvPr userDrawn="1"/>
          </p:nvSpPr>
          <p:spPr>
            <a:xfrm>
              <a:off x="11572189"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3175" cap="flat">
              <a:noFill/>
              <a:miter lim="100000"/>
            </a:ln>
          </p:spPr>
          <p:style>
            <a:lnRef idx="1">
              <a:srgbClr val="3C3C41"/>
            </a:lnRef>
            <a:fillRef idx="1">
              <a:srgbClr val="3C3C41"/>
            </a:fillRef>
            <a:effectRef idx="0">
              <a:scrgbClr r="0" g="0" b="0"/>
            </a:effectRef>
            <a:fontRef idx="none"/>
          </p:style>
          <p:txBody>
            <a:bodyPr/>
            <a:lstStyle/>
            <a:p>
              <a:endParaRPr lang="en-US"/>
            </a:p>
          </p:txBody>
        </p:sp>
        <p:sp>
          <p:nvSpPr>
            <p:cNvPr id="39" name="Shape 4982">
              <a:extLst>
                <a:ext uri="{FF2B5EF4-FFF2-40B4-BE49-F238E27FC236}">
                  <a16:creationId xmlns:a16="http://schemas.microsoft.com/office/drawing/2014/main" id="{AC2E100E-184C-4DCF-9EDC-71E58BA5A30A}"/>
                </a:ext>
              </a:extLst>
            </p:cNvPr>
            <p:cNvSpPr/>
            <p:nvPr userDrawn="1"/>
          </p:nvSpPr>
          <p:spPr>
            <a:xfrm>
              <a:off x="6377026" y="0"/>
              <a:ext cx="1001878" cy="881533"/>
            </a:xfrm>
            <a:custGeom>
              <a:avLst/>
              <a:gdLst/>
              <a:ahLst/>
              <a:cxnLst/>
              <a:rect l="0" t="0" r="0" b="0"/>
              <a:pathLst>
                <a:path w="1001878" h="881533">
                  <a:moveTo>
                    <a:pt x="0" y="881533"/>
                  </a:moveTo>
                  <a:lnTo>
                    <a:pt x="1001878" y="881533"/>
                  </a:lnTo>
                  <a:lnTo>
                    <a:pt x="1001878"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grpSp>
      <p:graphicFrame>
        <p:nvGraphicFramePr>
          <p:cNvPr id="40" name="Table 39">
            <a:extLst>
              <a:ext uri="{FF2B5EF4-FFF2-40B4-BE49-F238E27FC236}">
                <a16:creationId xmlns:a16="http://schemas.microsoft.com/office/drawing/2014/main" id="{61EF8645-8B66-48E7-B17B-6F3D48D699CB}"/>
              </a:ext>
            </a:extLst>
          </p:cNvPr>
          <p:cNvGraphicFramePr>
            <a:graphicFrameLocks noGrp="1"/>
          </p:cNvGraphicFramePr>
          <p:nvPr/>
        </p:nvGraphicFramePr>
        <p:xfrm>
          <a:off x="13397218" y="-16936"/>
          <a:ext cx="2500652" cy="5416206"/>
        </p:xfrm>
        <a:graphic>
          <a:graphicData uri="http://schemas.openxmlformats.org/drawingml/2006/table">
            <a:tbl>
              <a:tblPr firstRow="1" firstCol="1" bandRow="1"/>
              <a:tblGrid>
                <a:gridCol w="2500652">
                  <a:extLst>
                    <a:ext uri="{9D8B030D-6E8A-4147-A177-3AD203B41FA5}">
                      <a16:colId xmlns:a16="http://schemas.microsoft.com/office/drawing/2014/main" val="2676493096"/>
                    </a:ext>
                  </a:extLst>
                </a:gridCol>
              </a:tblGrid>
              <a:tr h="1805402">
                <a:tc>
                  <a:txBody>
                    <a:bodyPr/>
                    <a:lstStyle/>
                    <a:p>
                      <a:pPr marL="0" marR="0" algn="l">
                        <a:lnSpc>
                          <a:spcPct val="107000"/>
                        </a:lnSpc>
                        <a:spcBef>
                          <a:spcPts val="0"/>
                        </a:spcBef>
                        <a:spcAft>
                          <a:spcPts val="0"/>
                        </a:spcAft>
                      </a:pPr>
                      <a:r>
                        <a:rPr lang="en-US" sz="3500" b="1">
                          <a:solidFill>
                            <a:srgbClr val="008272"/>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10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7119204"/>
                  </a:ext>
                </a:extLst>
              </a:tr>
              <a:tr h="1805402">
                <a:tc>
                  <a:txBody>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3500" b="1" kern="1200">
                          <a:solidFill>
                            <a:srgbClr val="FFFEFD"/>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3500" b="1" kern="1200">
                        <a:solidFill>
                          <a:srgbClr val="FFFEFD"/>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8272"/>
                    </a:solidFill>
                  </a:tcPr>
                </a:tc>
                <a:extLst>
                  <a:ext uri="{0D108BD9-81ED-4DB2-BD59-A6C34878D82A}">
                    <a16:rowId xmlns:a16="http://schemas.microsoft.com/office/drawing/2014/main" val="1359116892"/>
                  </a:ext>
                </a:extLst>
              </a:tr>
              <a:tr h="1805402">
                <a:tc>
                  <a:txBody>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3500" b="1" kern="1200">
                          <a:solidFill>
                            <a:srgbClr val="30E5D0"/>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3500" b="1" kern="1200">
                        <a:solidFill>
                          <a:srgbClr val="30E5D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C3C41"/>
                    </a:solidFill>
                  </a:tcPr>
                </a:tc>
                <a:extLst>
                  <a:ext uri="{0D108BD9-81ED-4DB2-BD59-A6C34878D82A}">
                    <a16:rowId xmlns:a16="http://schemas.microsoft.com/office/drawing/2014/main" val="103630878"/>
                  </a:ext>
                </a:extLst>
              </a:tr>
            </a:tbl>
          </a:graphicData>
        </a:graphic>
      </p:graphicFrame>
      <p:graphicFrame>
        <p:nvGraphicFramePr>
          <p:cNvPr id="41" name="Table 40">
            <a:extLst>
              <a:ext uri="{FF2B5EF4-FFF2-40B4-BE49-F238E27FC236}">
                <a16:creationId xmlns:a16="http://schemas.microsoft.com/office/drawing/2014/main" id="{A0E4FBD6-C58B-4E81-8469-3BF05ED5AE18}"/>
              </a:ext>
            </a:extLst>
          </p:cNvPr>
          <p:cNvGraphicFramePr>
            <a:graphicFrameLocks noGrp="1"/>
          </p:cNvGraphicFramePr>
          <p:nvPr/>
        </p:nvGraphicFramePr>
        <p:xfrm>
          <a:off x="12381237" y="5495708"/>
          <a:ext cx="3968905" cy="1316153"/>
        </p:xfrm>
        <a:graphic>
          <a:graphicData uri="http://schemas.openxmlformats.org/drawingml/2006/table">
            <a:tbl>
              <a:tblPr firstRow="1" firstCol="1" bandRow="1"/>
              <a:tblGrid>
                <a:gridCol w="839668">
                  <a:extLst>
                    <a:ext uri="{9D8B030D-6E8A-4147-A177-3AD203B41FA5}">
                      <a16:colId xmlns:a16="http://schemas.microsoft.com/office/drawing/2014/main" val="1609752180"/>
                    </a:ext>
                  </a:extLst>
                </a:gridCol>
                <a:gridCol w="828447">
                  <a:extLst>
                    <a:ext uri="{9D8B030D-6E8A-4147-A177-3AD203B41FA5}">
                      <a16:colId xmlns:a16="http://schemas.microsoft.com/office/drawing/2014/main" val="1258621652"/>
                    </a:ext>
                  </a:extLst>
                </a:gridCol>
                <a:gridCol w="730561">
                  <a:extLst>
                    <a:ext uri="{9D8B030D-6E8A-4147-A177-3AD203B41FA5}">
                      <a16:colId xmlns:a16="http://schemas.microsoft.com/office/drawing/2014/main" val="1939155094"/>
                    </a:ext>
                  </a:extLst>
                </a:gridCol>
                <a:gridCol w="730561">
                  <a:extLst>
                    <a:ext uri="{9D8B030D-6E8A-4147-A177-3AD203B41FA5}">
                      <a16:colId xmlns:a16="http://schemas.microsoft.com/office/drawing/2014/main" val="1921586234"/>
                    </a:ext>
                  </a:extLst>
                </a:gridCol>
                <a:gridCol w="839668">
                  <a:extLst>
                    <a:ext uri="{9D8B030D-6E8A-4147-A177-3AD203B41FA5}">
                      <a16:colId xmlns:a16="http://schemas.microsoft.com/office/drawing/2014/main" val="1402456235"/>
                    </a:ext>
                  </a:extLst>
                </a:gridCol>
              </a:tblGrid>
              <a:tr h="105690">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BEBEB"/>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a:noFill/>
                    </a:lnL>
                    <a:lnR>
                      <a:noFill/>
                    </a:lnR>
                    <a:lnT>
                      <a:noFill/>
                    </a:lnT>
                    <a:lnB>
                      <a:noFill/>
                    </a:lnB>
                    <a:lnTlToBr w="12700" cmpd="sng">
                      <a:noFill/>
                      <a:prstDash val="solid"/>
                    </a:lnTlToBr>
                    <a:lnBlToTr w="12700" cmpd="sng">
                      <a:noFill/>
                      <a:prstDash val="solid"/>
                    </a:lnBlToTr>
                    <a:solidFill>
                      <a:srgbClr val="EBEBEB"/>
                    </a:solidFill>
                  </a:tcPr>
                </a:tc>
                <a:tc>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nchor="b">
                    <a:lnL>
                      <a:noFill/>
                    </a:lnL>
                    <a:lnR>
                      <a:noFill/>
                    </a:lnR>
                    <a:lnT>
                      <a:noFill/>
                    </a:lnT>
                    <a:lnB>
                      <a:noFill/>
                    </a:lnB>
                    <a:lnTlToBr w="12700" cmpd="sng">
                      <a:noFill/>
                      <a:prstDash val="solid"/>
                    </a:lnTlToBr>
                    <a:lnBlToTr w="12700" cmpd="sng">
                      <a:noFill/>
                      <a:prstDash val="solid"/>
                    </a:lnBlToTr>
                    <a:solidFill>
                      <a:srgbClr val="FEF000"/>
                    </a:solidFill>
                  </a:tcPr>
                </a:tc>
                <a:extLst>
                  <a:ext uri="{0D108BD9-81ED-4DB2-BD59-A6C34878D82A}">
                    <a16:rowId xmlns:a16="http://schemas.microsoft.com/office/drawing/2014/main" val="2689791449"/>
                  </a:ext>
                </a:extLst>
              </a:tr>
              <a:tr h="214610">
                <a:tc rowSpan="5">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5">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BEBEB"/>
                    </a:solidFill>
                  </a:tcPr>
                </a:tc>
                <a:tc rowSpan="2">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EBEBEB"/>
                    </a:solidFill>
                  </a:tcPr>
                </a:tc>
                <a:tc>
                  <a:txBody>
                    <a:bodyPr/>
                    <a:lstStyle/>
                    <a:p>
                      <a:pPr marL="177800" marR="41275"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a:noFill/>
                    </a:lnL>
                    <a:lnR>
                      <a:noFill/>
                    </a:lnR>
                    <a:lnT>
                      <a:noFill/>
                    </a:lnT>
                    <a:lnB>
                      <a:noFill/>
                    </a:lnB>
                    <a:lnTlToBr w="12700" cmpd="sng">
                      <a:noFill/>
                      <a:prstDash val="solid"/>
                    </a:lnTlToBr>
                    <a:lnBlToTr w="12700" cmpd="sng">
                      <a:noFill/>
                      <a:prstDash val="solid"/>
                    </a:lnBlToTr>
                    <a:solidFill>
                      <a:srgbClr val="FEF000"/>
                    </a:solidFill>
                  </a:tcPr>
                </a:tc>
                <a:extLst>
                  <a:ext uri="{0D108BD9-81ED-4DB2-BD59-A6C34878D82A}">
                    <a16:rowId xmlns:a16="http://schemas.microsoft.com/office/drawing/2014/main" val="3281177611"/>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30E5D0"/>
                    </a:solidFill>
                  </a:tcPr>
                </a:tc>
                <a:extLst>
                  <a:ext uri="{0D108BD9-81ED-4DB2-BD59-A6C34878D82A}">
                    <a16:rowId xmlns:a16="http://schemas.microsoft.com/office/drawing/2014/main" val="3605322679"/>
                  </a:ext>
                </a:extLst>
              </a:tr>
              <a:tr h="283465">
                <a:tc vMerge="1">
                  <a:txBody>
                    <a:bodyPr/>
                    <a:lstStyle/>
                    <a:p>
                      <a:endParaRPr lang="en-US"/>
                    </a:p>
                  </a:txBody>
                  <a:tcPr/>
                </a:tc>
                <a:tc vMerge="1">
                  <a:txBody>
                    <a:bodyPr/>
                    <a:lstStyle/>
                    <a:p>
                      <a:endParaRPr lang="en-US"/>
                    </a:p>
                  </a:txBody>
                  <a:tcPr/>
                </a:tc>
                <a:tc rowSpan="2">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75757A"/>
                    </a:solidFill>
                  </a:tcPr>
                </a:tc>
                <a:tc rowSpan="2">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75757A"/>
                    </a:solidFill>
                  </a:tcPr>
                </a:tc>
                <a:tc vMerge="1">
                  <a:txBody>
                    <a:bodyPr/>
                    <a:lstStyle/>
                    <a:p>
                      <a:endParaRPr lang="en-US"/>
                    </a:p>
                  </a:txBody>
                  <a:tcPr/>
                </a:tc>
                <a:extLst>
                  <a:ext uri="{0D108BD9-81ED-4DB2-BD59-A6C34878D82A}">
                    <a16:rowId xmlns:a16="http://schemas.microsoft.com/office/drawing/2014/main" val="2317867007"/>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008272"/>
                    </a:solidFill>
                  </a:tcPr>
                </a:tc>
                <a:extLst>
                  <a:ext uri="{0D108BD9-81ED-4DB2-BD59-A6C34878D82A}">
                    <a16:rowId xmlns:a16="http://schemas.microsoft.com/office/drawing/2014/main" val="447092800"/>
                  </a:ext>
                </a:extLst>
              </a:tr>
              <a:tr h="606656">
                <a:tc vMerge="1">
                  <a:txBody>
                    <a:bodyPr/>
                    <a:lstStyle/>
                    <a:p>
                      <a:endParaRPr lang="en-US"/>
                    </a:p>
                  </a:txBody>
                  <a:tcPr/>
                </a:tc>
                <a:tc vMerge="1">
                  <a:txBody>
                    <a:bodyPr/>
                    <a:lstStyle/>
                    <a:p>
                      <a:endParaRPr lang="en-US"/>
                    </a:p>
                  </a:txBody>
                  <a:tcPr/>
                </a:tc>
                <a:tc>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3C3C41"/>
                    </a:solidFill>
                  </a:tcPr>
                </a:tc>
                <a:tc>
                  <a:txBody>
                    <a:bodyPr/>
                    <a:lstStyle/>
                    <a:p>
                      <a:pPr marL="0" marR="854075"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a:noFill/>
                    </a:lnL>
                    <a:lnR>
                      <a:noFill/>
                    </a:lnR>
                    <a:lnT>
                      <a:noFill/>
                    </a:lnT>
                    <a:lnB>
                      <a:noFill/>
                    </a:lnB>
                    <a:lnTlToBr w="12700" cmpd="sng">
                      <a:noFill/>
                      <a:prstDash val="solid"/>
                    </a:lnTlToBr>
                    <a:lnBlToTr w="12700" cmpd="sng">
                      <a:noFill/>
                      <a:prstDash val="solid"/>
                    </a:lnBlToTr>
                    <a:solidFill>
                      <a:srgbClr val="3C3C41"/>
                    </a:solidFill>
                  </a:tcPr>
                </a:tc>
                <a:tc vMerge="1">
                  <a:txBody>
                    <a:bodyPr/>
                    <a:lstStyle/>
                    <a:p>
                      <a:endParaRPr lang="en-US"/>
                    </a:p>
                  </a:txBody>
                  <a:tcPr/>
                </a:tc>
                <a:extLst>
                  <a:ext uri="{0D108BD9-81ED-4DB2-BD59-A6C34878D82A}">
                    <a16:rowId xmlns:a16="http://schemas.microsoft.com/office/drawing/2014/main" val="1907068851"/>
                  </a:ext>
                </a:extLst>
              </a:tr>
            </a:tbl>
          </a:graphicData>
        </a:graphic>
      </p:graphicFrame>
      <p:pic>
        <p:nvPicPr>
          <p:cNvPr id="22" name="Picture 21">
            <a:extLst>
              <a:ext uri="{FF2B5EF4-FFF2-40B4-BE49-F238E27FC236}">
                <a16:creationId xmlns:a16="http://schemas.microsoft.com/office/drawing/2014/main" id="{2F3AEAC4-DC44-4D3F-BF46-3339379DD5D9}"/>
              </a:ext>
            </a:extLst>
          </p:cNvPr>
          <p:cNvPicPr>
            <a:picLocks noChangeAspect="1"/>
          </p:cNvPicPr>
          <p:nvPr/>
        </p:nvPicPr>
        <p:blipFill>
          <a:blip r:embed="rId20"/>
          <a:stretch>
            <a:fillRect/>
          </a:stretch>
        </p:blipFill>
        <p:spPr>
          <a:xfrm>
            <a:off x="12279377" y="189356"/>
            <a:ext cx="1203358" cy="5903533"/>
          </a:xfrm>
          <a:prstGeom prst="rect">
            <a:avLst/>
          </a:prstGeom>
        </p:spPr>
      </p:pic>
    </p:spTree>
    <p:extLst>
      <p:ext uri="{BB962C8B-B14F-4D97-AF65-F5344CB8AC3E}">
        <p14:creationId xmlns:p14="http://schemas.microsoft.com/office/powerpoint/2010/main" val="99386065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sv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E1388E-A56A-4206-914E-EF0361A049FD}"/>
              </a:ext>
            </a:extLst>
          </p:cNvPr>
          <p:cNvSpPr>
            <a:spLocks noGrp="1"/>
          </p:cNvSpPr>
          <p:nvPr>
            <p:ph type="title"/>
          </p:nvPr>
        </p:nvSpPr>
        <p:spPr>
          <a:xfrm>
            <a:off x="267683" y="1273370"/>
            <a:ext cx="5825213" cy="1793104"/>
          </a:xfrm>
        </p:spPr>
        <p:txBody>
          <a:bodyPr/>
          <a:lstStyle/>
          <a:p>
            <a:r>
              <a:rPr lang="en-US" sz="3600"/>
              <a:t>FastTrack </a:t>
            </a:r>
            <a:br>
              <a:rPr lang="en-US" sz="3600"/>
            </a:br>
            <a:r>
              <a:rPr lang="en-US" sz="3600"/>
              <a:t>for Dynamics 365</a:t>
            </a:r>
          </a:p>
        </p:txBody>
      </p:sp>
      <p:sp>
        <p:nvSpPr>
          <p:cNvPr id="5" name="Text Placeholder 4">
            <a:extLst>
              <a:ext uri="{FF2B5EF4-FFF2-40B4-BE49-F238E27FC236}">
                <a16:creationId xmlns:a16="http://schemas.microsoft.com/office/drawing/2014/main" id="{9D8EA170-F704-4ACA-9DBE-BD3AD12AC8E0}"/>
              </a:ext>
            </a:extLst>
          </p:cNvPr>
          <p:cNvSpPr>
            <a:spLocks noGrp="1"/>
          </p:cNvSpPr>
          <p:nvPr>
            <p:ph type="body" sz="quarter" idx="14"/>
          </p:nvPr>
        </p:nvSpPr>
        <p:spPr>
          <a:xfrm>
            <a:off x="267683" y="4494279"/>
            <a:ext cx="5826717" cy="1090351"/>
          </a:xfrm>
        </p:spPr>
        <p:txBody>
          <a:bodyPr/>
          <a:lstStyle/>
          <a:p>
            <a:r>
              <a:rPr lang="en-US" sz="2400"/>
              <a:t>&lt;NAME&gt;</a:t>
            </a:r>
          </a:p>
          <a:p>
            <a:r>
              <a:rPr lang="en-US" sz="2400"/>
              <a:t>&lt;Job Title&gt;</a:t>
            </a:r>
          </a:p>
        </p:txBody>
      </p:sp>
      <p:sp>
        <p:nvSpPr>
          <p:cNvPr id="6" name="Text Placeholder 2">
            <a:extLst>
              <a:ext uri="{FF2B5EF4-FFF2-40B4-BE49-F238E27FC236}">
                <a16:creationId xmlns:a16="http://schemas.microsoft.com/office/drawing/2014/main" id="{726D6336-8A35-4EC7-A7C7-9236CD068886}"/>
              </a:ext>
            </a:extLst>
          </p:cNvPr>
          <p:cNvSpPr txBox="1">
            <a:spLocks/>
          </p:cNvSpPr>
          <p:nvPr/>
        </p:nvSpPr>
        <p:spPr>
          <a:xfrm>
            <a:off x="267683" y="2976714"/>
            <a:ext cx="4894266" cy="1405507"/>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solidFill>
                  <a:schemeClr val="bg1"/>
                </a:solidFill>
                <a:latin typeface="Segoe UI Semibold"/>
                <a:cs typeface="Segoe UI"/>
              </a:rPr>
              <a:t>Cutover Strategy Workshop</a:t>
            </a:r>
          </a:p>
        </p:txBody>
      </p:sp>
      <p:sp>
        <p:nvSpPr>
          <p:cNvPr id="7" name="Text Placeholder 5">
            <a:extLst>
              <a:ext uri="{FF2B5EF4-FFF2-40B4-BE49-F238E27FC236}">
                <a16:creationId xmlns:a16="http://schemas.microsoft.com/office/drawing/2014/main" id="{815018B7-BB73-40EC-96B7-202B8DC326A5}"/>
              </a:ext>
            </a:extLst>
          </p:cNvPr>
          <p:cNvSpPr txBox="1">
            <a:spLocks/>
          </p:cNvSpPr>
          <p:nvPr/>
        </p:nvSpPr>
        <p:spPr>
          <a:xfrm>
            <a:off x="267683" y="6303990"/>
            <a:ext cx="5786437" cy="40626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GB" sz="1800"/>
              <a:t>Created On: dd/MM/</a:t>
            </a:r>
            <a:r>
              <a:rPr lang="en-GB" sz="1800" err="1"/>
              <a:t>yyyy</a:t>
            </a:r>
            <a:endParaRPr lang="en-GB" sz="1800"/>
          </a:p>
        </p:txBody>
      </p:sp>
    </p:spTree>
    <p:extLst>
      <p:ext uri="{BB962C8B-B14F-4D97-AF65-F5344CB8AC3E}">
        <p14:creationId xmlns:p14="http://schemas.microsoft.com/office/powerpoint/2010/main" val="300300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System Cutover</a:t>
            </a:r>
          </a:p>
        </p:txBody>
      </p:sp>
      <p:grpSp>
        <p:nvGrpSpPr>
          <p:cNvPr id="17" name="Group 16">
            <a:extLst>
              <a:ext uri="{FF2B5EF4-FFF2-40B4-BE49-F238E27FC236}">
                <a16:creationId xmlns:a16="http://schemas.microsoft.com/office/drawing/2014/main" id="{8B924E05-6CBE-4AD2-A59B-0EF6096D9F3E}"/>
              </a:ext>
            </a:extLst>
          </p:cNvPr>
          <p:cNvGrpSpPr/>
          <p:nvPr/>
        </p:nvGrpSpPr>
        <p:grpSpPr>
          <a:xfrm>
            <a:off x="269240" y="4757057"/>
            <a:ext cx="11327204" cy="522386"/>
            <a:chOff x="457200" y="1895261"/>
            <a:chExt cx="11327204" cy="522386"/>
          </a:xfrm>
        </p:grpSpPr>
        <p:sp>
          <p:nvSpPr>
            <p:cNvPr id="33" name="Rectangle 32">
              <a:extLst>
                <a:ext uri="{FF2B5EF4-FFF2-40B4-BE49-F238E27FC236}">
                  <a16:creationId xmlns:a16="http://schemas.microsoft.com/office/drawing/2014/main" id="{74F07B10-526E-4722-B123-01E96EBAF8EA}"/>
                </a:ext>
              </a:extLst>
            </p:cNvPr>
            <p:cNvSpPr/>
            <p:nvPr/>
          </p:nvSpPr>
          <p:spPr>
            <a:xfrm>
              <a:off x="506804" y="1895261"/>
              <a:ext cx="11277600"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What are the system cutover processes (and milestones) that are managed by, or integrated with, the cutover management process?</a:t>
              </a:r>
            </a:p>
          </p:txBody>
        </p:sp>
        <p:grpSp>
          <p:nvGrpSpPr>
            <p:cNvPr id="34" name="Group 33">
              <a:extLst>
                <a:ext uri="{FF2B5EF4-FFF2-40B4-BE49-F238E27FC236}">
                  <a16:creationId xmlns:a16="http://schemas.microsoft.com/office/drawing/2014/main" id="{E6372018-74DE-4514-AD3F-0608AB4C06C8}"/>
                </a:ext>
              </a:extLst>
            </p:cNvPr>
            <p:cNvGrpSpPr/>
            <p:nvPr/>
          </p:nvGrpSpPr>
          <p:grpSpPr>
            <a:xfrm>
              <a:off x="457200" y="1993398"/>
              <a:ext cx="326112" cy="326112"/>
              <a:chOff x="115497" y="1864737"/>
              <a:chExt cx="461744" cy="461744"/>
            </a:xfrm>
            <a:solidFill>
              <a:schemeClr val="tx2"/>
            </a:solidFill>
          </p:grpSpPr>
          <p:sp>
            <p:nvSpPr>
              <p:cNvPr id="35" name="Freeform: Shape 34">
                <a:extLst>
                  <a:ext uri="{FF2B5EF4-FFF2-40B4-BE49-F238E27FC236}">
                    <a16:creationId xmlns:a16="http://schemas.microsoft.com/office/drawing/2014/main" id="{9BA9E5B3-3770-4BAB-AD19-00999C17B37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Graphic 77">
                <a:extLst>
                  <a:ext uri="{FF2B5EF4-FFF2-40B4-BE49-F238E27FC236}">
                    <a16:creationId xmlns:a16="http://schemas.microsoft.com/office/drawing/2014/main" id="{22018496-0840-472C-BAE9-AB7680C49EE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0" name="Rectangle 49">
            <a:extLst>
              <a:ext uri="{FF2B5EF4-FFF2-40B4-BE49-F238E27FC236}">
                <a16:creationId xmlns:a16="http://schemas.microsoft.com/office/drawing/2014/main" id="{6B4CA27E-06A1-41D6-A39E-BBDEFA5F120C}"/>
              </a:ext>
            </a:extLst>
          </p:cNvPr>
          <p:cNvSpPr/>
          <p:nvPr/>
        </p:nvSpPr>
        <p:spPr>
          <a:xfrm>
            <a:off x="833331" y="1977145"/>
            <a:ext cx="10608920" cy="26310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 – Reference the Data Migration Strategy/Workshop as needed.</a:t>
            </a:r>
          </a:p>
        </p:txBody>
      </p:sp>
      <p:sp>
        <p:nvSpPr>
          <p:cNvPr id="51" name="Rectangle 50">
            <a:extLst>
              <a:ext uri="{FF2B5EF4-FFF2-40B4-BE49-F238E27FC236}">
                <a16:creationId xmlns:a16="http://schemas.microsoft.com/office/drawing/2014/main" id="{53C33CF7-B99C-4242-B068-B1E55EFBB73A}"/>
              </a:ext>
            </a:extLst>
          </p:cNvPr>
          <p:cNvSpPr/>
          <p:nvPr/>
        </p:nvSpPr>
        <p:spPr>
          <a:xfrm>
            <a:off x="830956" y="5341094"/>
            <a:ext cx="10666279"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a:solidFill>
                  <a:schemeClr val="tx1"/>
                </a:solidFill>
              </a:rPr>
              <a:t>Add Info Here – Reference the Data Migration Strategy/Workshop as needed.</a:t>
            </a:r>
          </a:p>
        </p:txBody>
      </p:sp>
      <p:grpSp>
        <p:nvGrpSpPr>
          <p:cNvPr id="14" name="Group 13">
            <a:extLst>
              <a:ext uri="{FF2B5EF4-FFF2-40B4-BE49-F238E27FC236}">
                <a16:creationId xmlns:a16="http://schemas.microsoft.com/office/drawing/2014/main" id="{E714DD12-6970-4CF5-B354-9243ED066BFB}"/>
              </a:ext>
            </a:extLst>
          </p:cNvPr>
          <p:cNvGrpSpPr/>
          <p:nvPr/>
        </p:nvGrpSpPr>
        <p:grpSpPr>
          <a:xfrm>
            <a:off x="269240" y="1390893"/>
            <a:ext cx="10857469" cy="522386"/>
            <a:chOff x="457200" y="4350351"/>
            <a:chExt cx="10857469" cy="522386"/>
          </a:xfrm>
        </p:grpSpPr>
        <p:sp>
          <p:nvSpPr>
            <p:cNvPr id="55" name="Rectangle 54">
              <a:extLst>
                <a:ext uri="{FF2B5EF4-FFF2-40B4-BE49-F238E27FC236}">
                  <a16:creationId xmlns:a16="http://schemas.microsoft.com/office/drawing/2014/main" id="{A79F7E72-7EB1-4993-BE4C-E4642358DE7E}"/>
                </a:ext>
              </a:extLst>
            </p:cNvPr>
            <p:cNvSpPr/>
            <p:nvPr/>
          </p:nvSpPr>
          <p:spPr>
            <a:xfrm>
              <a:off x="506803" y="4350351"/>
              <a:ext cx="1080786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What is the detailed system cutover strategy including the agreed legacy system shutdown process with the date and times?</a:t>
              </a:r>
            </a:p>
          </p:txBody>
        </p:sp>
        <p:grpSp>
          <p:nvGrpSpPr>
            <p:cNvPr id="56" name="Group 55">
              <a:extLst>
                <a:ext uri="{FF2B5EF4-FFF2-40B4-BE49-F238E27FC236}">
                  <a16:creationId xmlns:a16="http://schemas.microsoft.com/office/drawing/2014/main" id="{000B99A2-4629-4C8D-985D-E2CF08B28C20}"/>
                </a:ext>
              </a:extLst>
            </p:cNvPr>
            <p:cNvGrpSpPr/>
            <p:nvPr/>
          </p:nvGrpSpPr>
          <p:grpSpPr>
            <a:xfrm>
              <a:off x="457200" y="4448488"/>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B5032A82-45D4-44EA-855A-B921F03B547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E31015E8-FDC1-4F26-A87F-93A0152D7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4" name="Rectangle 23">
            <a:extLst>
              <a:ext uri="{FF2B5EF4-FFF2-40B4-BE49-F238E27FC236}">
                <a16:creationId xmlns:a16="http://schemas.microsoft.com/office/drawing/2014/main" id="{351B32E7-E83A-484E-89B0-B2EDDAE540AF}"/>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276901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Testing &amp; Mock-Cutovers</a:t>
            </a:r>
          </a:p>
        </p:txBody>
      </p:sp>
      <p:cxnSp>
        <p:nvCxnSpPr>
          <p:cNvPr id="34" name="Straight Connector 33">
            <a:extLst>
              <a:ext uri="{FF2B5EF4-FFF2-40B4-BE49-F238E27FC236}">
                <a16:creationId xmlns:a16="http://schemas.microsoft.com/office/drawing/2014/main" id="{699A7D01-100F-4767-A0E0-0F52A5CED2F2}"/>
              </a:ext>
            </a:extLst>
          </p:cNvPr>
          <p:cNvCxnSpPr>
            <a:cxnSpLocks/>
          </p:cNvCxnSpPr>
          <p:nvPr/>
        </p:nvCxnSpPr>
        <p:spPr>
          <a:xfrm>
            <a:off x="457200" y="4535029"/>
            <a:ext cx="11277600" cy="0"/>
          </a:xfrm>
          <a:prstGeom prst="line">
            <a:avLst/>
          </a:prstGeom>
          <a:noFill/>
          <a:ln w="3175">
            <a:solidFill>
              <a:schemeClr val="bg1">
                <a:lumMod val="85000"/>
              </a:schemeClr>
            </a:solidFill>
            <a:prstDash val="dash"/>
          </a:ln>
        </p:spPr>
      </p:cxnSp>
      <p:grpSp>
        <p:nvGrpSpPr>
          <p:cNvPr id="47" name="Group 46">
            <a:extLst>
              <a:ext uri="{FF2B5EF4-FFF2-40B4-BE49-F238E27FC236}">
                <a16:creationId xmlns:a16="http://schemas.microsoft.com/office/drawing/2014/main" id="{4F86ACE5-F663-4109-A82D-4E928919B334}"/>
              </a:ext>
            </a:extLst>
          </p:cNvPr>
          <p:cNvGrpSpPr/>
          <p:nvPr/>
        </p:nvGrpSpPr>
        <p:grpSpPr>
          <a:xfrm>
            <a:off x="457200" y="4616892"/>
            <a:ext cx="6218237" cy="338554"/>
            <a:chOff x="457200" y="4849131"/>
            <a:chExt cx="6218237" cy="338554"/>
          </a:xfrm>
        </p:grpSpPr>
        <p:sp>
          <p:nvSpPr>
            <p:cNvPr id="48" name="Rectangle 47">
              <a:extLst>
                <a:ext uri="{FF2B5EF4-FFF2-40B4-BE49-F238E27FC236}">
                  <a16:creationId xmlns:a16="http://schemas.microsoft.com/office/drawing/2014/main" id="{7E5CB00B-19B5-4FEC-80FF-940E8DAF0250}"/>
                </a:ext>
              </a:extLst>
            </p:cNvPr>
            <p:cNvSpPr/>
            <p:nvPr/>
          </p:nvSpPr>
          <p:spPr>
            <a:xfrm>
              <a:off x="506804" y="4849131"/>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What are the entry/exit criteria for mock cutovers?</a:t>
              </a:r>
            </a:p>
          </p:txBody>
        </p:sp>
        <p:grpSp>
          <p:nvGrpSpPr>
            <p:cNvPr id="49" name="Group 48">
              <a:extLst>
                <a:ext uri="{FF2B5EF4-FFF2-40B4-BE49-F238E27FC236}">
                  <a16:creationId xmlns:a16="http://schemas.microsoft.com/office/drawing/2014/main" id="{3508C763-BBF0-4AAB-856F-A0DF7E7F2A3C}"/>
                </a:ext>
              </a:extLst>
            </p:cNvPr>
            <p:cNvGrpSpPr/>
            <p:nvPr/>
          </p:nvGrpSpPr>
          <p:grpSpPr>
            <a:xfrm>
              <a:off x="457200" y="4855048"/>
              <a:ext cx="326112" cy="326112"/>
              <a:chOff x="457200" y="4953637"/>
              <a:chExt cx="326112" cy="326112"/>
            </a:xfrm>
          </p:grpSpPr>
          <p:sp>
            <p:nvSpPr>
              <p:cNvPr id="50" name="Freeform: Shape 49">
                <a:extLst>
                  <a:ext uri="{FF2B5EF4-FFF2-40B4-BE49-F238E27FC236}">
                    <a16:creationId xmlns:a16="http://schemas.microsoft.com/office/drawing/2014/main" id="{A70F079D-F73E-4429-A3F1-2B7F65F083E2}"/>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Graphic 77">
                <a:extLst>
                  <a:ext uri="{FF2B5EF4-FFF2-40B4-BE49-F238E27FC236}">
                    <a16:creationId xmlns:a16="http://schemas.microsoft.com/office/drawing/2014/main" id="{F1706874-C180-4DBF-9B62-B0D962DBF11B}"/>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a:p>
            </p:txBody>
          </p:sp>
        </p:grpSp>
      </p:grpSp>
      <p:sp>
        <p:nvSpPr>
          <p:cNvPr id="52" name="Rectangle 51">
            <a:extLst>
              <a:ext uri="{FF2B5EF4-FFF2-40B4-BE49-F238E27FC236}">
                <a16:creationId xmlns:a16="http://schemas.microsoft.com/office/drawing/2014/main" id="{56436D73-829E-438E-AE79-D88C49494BCA}"/>
              </a:ext>
            </a:extLst>
          </p:cNvPr>
          <p:cNvSpPr/>
          <p:nvPr/>
        </p:nvSpPr>
        <p:spPr>
          <a:xfrm>
            <a:off x="953495" y="5068840"/>
            <a:ext cx="10781305" cy="1584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Info Here</a:t>
            </a:r>
          </a:p>
        </p:txBody>
      </p:sp>
      <p:grpSp>
        <p:nvGrpSpPr>
          <p:cNvPr id="61" name="Group 60">
            <a:extLst>
              <a:ext uri="{FF2B5EF4-FFF2-40B4-BE49-F238E27FC236}">
                <a16:creationId xmlns:a16="http://schemas.microsoft.com/office/drawing/2014/main" id="{19150DA2-B8DD-4522-AF8E-0176F647C2AF}"/>
              </a:ext>
            </a:extLst>
          </p:cNvPr>
          <p:cNvGrpSpPr/>
          <p:nvPr/>
        </p:nvGrpSpPr>
        <p:grpSpPr>
          <a:xfrm>
            <a:off x="457200" y="1194915"/>
            <a:ext cx="10830910" cy="584775"/>
            <a:chOff x="457200" y="3905343"/>
            <a:chExt cx="10830910" cy="584775"/>
          </a:xfrm>
        </p:grpSpPr>
        <p:sp>
          <p:nvSpPr>
            <p:cNvPr id="62" name="Rectangle 61">
              <a:extLst>
                <a:ext uri="{FF2B5EF4-FFF2-40B4-BE49-F238E27FC236}">
                  <a16:creationId xmlns:a16="http://schemas.microsoft.com/office/drawing/2014/main" id="{114E2F3B-923E-4452-862E-0112691AF3B4}"/>
                </a:ext>
              </a:extLst>
            </p:cNvPr>
            <p:cNvSpPr/>
            <p:nvPr/>
          </p:nvSpPr>
          <p:spPr>
            <a:xfrm>
              <a:off x="506805" y="3905343"/>
              <a:ext cx="1078130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How, when and where are the mock cutovers conducted and how are you validating the cutover process and the resulting systems?</a:t>
              </a:r>
            </a:p>
          </p:txBody>
        </p:sp>
        <p:grpSp>
          <p:nvGrpSpPr>
            <p:cNvPr id="63" name="Group 62">
              <a:extLst>
                <a:ext uri="{FF2B5EF4-FFF2-40B4-BE49-F238E27FC236}">
                  <a16:creationId xmlns:a16="http://schemas.microsoft.com/office/drawing/2014/main" id="{678056BE-B4B1-4EDB-BFC9-156909E6AA8C}"/>
                </a:ext>
              </a:extLst>
            </p:cNvPr>
            <p:cNvGrpSpPr/>
            <p:nvPr/>
          </p:nvGrpSpPr>
          <p:grpSpPr>
            <a:xfrm>
              <a:off x="457200" y="4034674"/>
              <a:ext cx="326112" cy="326112"/>
              <a:chOff x="457200" y="4267823"/>
              <a:chExt cx="326112" cy="326112"/>
            </a:xfrm>
          </p:grpSpPr>
          <p:sp>
            <p:nvSpPr>
              <p:cNvPr id="64" name="Freeform: Shape 63">
                <a:extLst>
                  <a:ext uri="{FF2B5EF4-FFF2-40B4-BE49-F238E27FC236}">
                    <a16:creationId xmlns:a16="http://schemas.microsoft.com/office/drawing/2014/main" id="{D56660F0-F730-418D-AC94-6EE391EBF902}"/>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5" name="Graphic 77">
                <a:extLst>
                  <a:ext uri="{FF2B5EF4-FFF2-40B4-BE49-F238E27FC236}">
                    <a16:creationId xmlns:a16="http://schemas.microsoft.com/office/drawing/2014/main" id="{85213B31-6D65-49AE-A490-6173C29F5814}"/>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a:p>
            </p:txBody>
          </p:sp>
        </p:grpSp>
      </p:grpSp>
      <p:sp>
        <p:nvSpPr>
          <p:cNvPr id="66" name="Rectangle 65">
            <a:extLst>
              <a:ext uri="{FF2B5EF4-FFF2-40B4-BE49-F238E27FC236}">
                <a16:creationId xmlns:a16="http://schemas.microsoft.com/office/drawing/2014/main" id="{96ADE966-EDDA-4AB8-95B8-7C5BF42B1741}"/>
              </a:ext>
            </a:extLst>
          </p:cNvPr>
          <p:cNvSpPr/>
          <p:nvPr/>
        </p:nvSpPr>
        <p:spPr>
          <a:xfrm>
            <a:off x="953495" y="1804463"/>
            <a:ext cx="10781305" cy="260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Info Here</a:t>
            </a:r>
          </a:p>
        </p:txBody>
      </p:sp>
      <p:sp>
        <p:nvSpPr>
          <p:cNvPr id="45" name="Rectangle 44">
            <a:extLst>
              <a:ext uri="{FF2B5EF4-FFF2-40B4-BE49-F238E27FC236}">
                <a16:creationId xmlns:a16="http://schemas.microsoft.com/office/drawing/2014/main" id="{4DE82F5C-6E24-415F-943A-B59D4457604E}"/>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411638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sz="4700">
                <a:cs typeface="Segoe UI"/>
              </a:rPr>
              <a:t>Timing &amp; Performance</a:t>
            </a:r>
            <a:endParaRPr lang="en-GB"/>
          </a:p>
        </p:txBody>
      </p:sp>
      <p:cxnSp>
        <p:nvCxnSpPr>
          <p:cNvPr id="30" name="Straight Connector 29">
            <a:extLst>
              <a:ext uri="{FF2B5EF4-FFF2-40B4-BE49-F238E27FC236}">
                <a16:creationId xmlns:a16="http://schemas.microsoft.com/office/drawing/2014/main" id="{EFE7B08C-E732-4283-813E-5C824AA3EEF5}"/>
              </a:ext>
            </a:extLst>
          </p:cNvPr>
          <p:cNvCxnSpPr>
            <a:cxnSpLocks/>
          </p:cNvCxnSpPr>
          <p:nvPr/>
        </p:nvCxnSpPr>
        <p:spPr>
          <a:xfrm>
            <a:off x="457200" y="3404600"/>
            <a:ext cx="11277600" cy="0"/>
          </a:xfrm>
          <a:prstGeom prst="line">
            <a:avLst/>
          </a:prstGeom>
          <a:noFill/>
          <a:ln w="3175">
            <a:solidFill>
              <a:schemeClr val="bg1">
                <a:lumMod val="85000"/>
              </a:schemeClr>
            </a:solidFill>
            <a:prstDash val="dash"/>
          </a:ln>
        </p:spPr>
      </p:cxnSp>
      <p:grpSp>
        <p:nvGrpSpPr>
          <p:cNvPr id="17" name="Group 16">
            <a:extLst>
              <a:ext uri="{FF2B5EF4-FFF2-40B4-BE49-F238E27FC236}">
                <a16:creationId xmlns:a16="http://schemas.microsoft.com/office/drawing/2014/main" id="{8B924E05-6CBE-4AD2-A59B-0EF6096D9F3E}"/>
              </a:ext>
            </a:extLst>
          </p:cNvPr>
          <p:cNvGrpSpPr/>
          <p:nvPr/>
        </p:nvGrpSpPr>
        <p:grpSpPr>
          <a:xfrm>
            <a:off x="457200" y="1895261"/>
            <a:ext cx="6218237" cy="522386"/>
            <a:chOff x="457200" y="1895261"/>
            <a:chExt cx="6218237" cy="522386"/>
          </a:xfrm>
        </p:grpSpPr>
        <p:sp>
          <p:nvSpPr>
            <p:cNvPr id="33" name="Rectangle 32">
              <a:extLst>
                <a:ext uri="{FF2B5EF4-FFF2-40B4-BE49-F238E27FC236}">
                  <a16:creationId xmlns:a16="http://schemas.microsoft.com/office/drawing/2014/main" id="{74F07B10-526E-4722-B123-01E96EBAF8EA}"/>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How long is the final end-to-end cutover expected to take? </a:t>
              </a:r>
            </a:p>
          </p:txBody>
        </p:sp>
        <p:grpSp>
          <p:nvGrpSpPr>
            <p:cNvPr id="34" name="Group 33">
              <a:extLst>
                <a:ext uri="{FF2B5EF4-FFF2-40B4-BE49-F238E27FC236}">
                  <a16:creationId xmlns:a16="http://schemas.microsoft.com/office/drawing/2014/main" id="{E6372018-74DE-4514-AD3F-0608AB4C06C8}"/>
                </a:ext>
              </a:extLst>
            </p:cNvPr>
            <p:cNvGrpSpPr/>
            <p:nvPr/>
          </p:nvGrpSpPr>
          <p:grpSpPr>
            <a:xfrm>
              <a:off x="457200" y="1993398"/>
              <a:ext cx="326112" cy="326112"/>
              <a:chOff x="115497" y="1864737"/>
              <a:chExt cx="461744" cy="461744"/>
            </a:xfrm>
            <a:solidFill>
              <a:schemeClr val="tx2"/>
            </a:solidFill>
          </p:grpSpPr>
          <p:sp>
            <p:nvSpPr>
              <p:cNvPr id="35" name="Freeform: Shape 34">
                <a:extLst>
                  <a:ext uri="{FF2B5EF4-FFF2-40B4-BE49-F238E27FC236}">
                    <a16:creationId xmlns:a16="http://schemas.microsoft.com/office/drawing/2014/main" id="{9BA9E5B3-3770-4BAB-AD19-00999C17B37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Graphic 77">
                <a:extLst>
                  <a:ext uri="{FF2B5EF4-FFF2-40B4-BE49-F238E27FC236}">
                    <a16:creationId xmlns:a16="http://schemas.microsoft.com/office/drawing/2014/main" id="{22018496-0840-472C-BAE9-AB7680C49EE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16" name="Group 15">
            <a:extLst>
              <a:ext uri="{FF2B5EF4-FFF2-40B4-BE49-F238E27FC236}">
                <a16:creationId xmlns:a16="http://schemas.microsoft.com/office/drawing/2014/main" id="{580F03D4-A682-47CC-984E-2DED3B1CF4C6}"/>
              </a:ext>
            </a:extLst>
          </p:cNvPr>
          <p:cNvGrpSpPr/>
          <p:nvPr/>
        </p:nvGrpSpPr>
        <p:grpSpPr>
          <a:xfrm>
            <a:off x="457200" y="3528112"/>
            <a:ext cx="6218237" cy="584775"/>
            <a:chOff x="457200" y="3528112"/>
            <a:chExt cx="6218237" cy="584775"/>
          </a:xfrm>
        </p:grpSpPr>
        <p:sp>
          <p:nvSpPr>
            <p:cNvPr id="37" name="Rectangle 36">
              <a:extLst>
                <a:ext uri="{FF2B5EF4-FFF2-40B4-BE49-F238E27FC236}">
                  <a16:creationId xmlns:a16="http://schemas.microsoft.com/office/drawing/2014/main" id="{650FE988-BD92-4F91-8200-E8930D29B8E5}"/>
                </a:ext>
              </a:extLst>
            </p:cNvPr>
            <p:cNvSpPr/>
            <p:nvPr/>
          </p:nvSpPr>
          <p:spPr>
            <a:xfrm>
              <a:off x="506804" y="3528112"/>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What day and time will the final cutover start and when is the new system expected to be live?</a:t>
              </a:r>
            </a:p>
          </p:txBody>
        </p:sp>
        <p:grpSp>
          <p:nvGrpSpPr>
            <p:cNvPr id="38" name="Group 37">
              <a:extLst>
                <a:ext uri="{FF2B5EF4-FFF2-40B4-BE49-F238E27FC236}">
                  <a16:creationId xmlns:a16="http://schemas.microsoft.com/office/drawing/2014/main" id="{22D83416-B614-471C-B631-31ADAC57AEC2}"/>
                </a:ext>
              </a:extLst>
            </p:cNvPr>
            <p:cNvGrpSpPr/>
            <p:nvPr/>
          </p:nvGrpSpPr>
          <p:grpSpPr>
            <a:xfrm>
              <a:off x="457200" y="365744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88AB8F5C-9FF9-4468-952E-4A1DE11AA2A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660EB3EE-43BC-488B-9ABD-4B6FFEE607B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0" name="Rectangle 49">
            <a:extLst>
              <a:ext uri="{FF2B5EF4-FFF2-40B4-BE49-F238E27FC236}">
                <a16:creationId xmlns:a16="http://schemas.microsoft.com/office/drawing/2014/main" id="{6B4CA27E-06A1-41D6-A39E-BBDEFA5F120C}"/>
              </a:ext>
            </a:extLst>
          </p:cNvPr>
          <p:cNvSpPr/>
          <p:nvPr/>
        </p:nvSpPr>
        <p:spPr>
          <a:xfrm>
            <a:off x="6810998" y="5097587"/>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
        <p:nvSpPr>
          <p:cNvPr id="51" name="Rectangle 50">
            <a:extLst>
              <a:ext uri="{FF2B5EF4-FFF2-40B4-BE49-F238E27FC236}">
                <a16:creationId xmlns:a16="http://schemas.microsoft.com/office/drawing/2014/main" id="{53C33CF7-B99C-4242-B068-B1E55EFBB73A}"/>
              </a:ext>
            </a:extLst>
          </p:cNvPr>
          <p:cNvSpPr/>
          <p:nvPr/>
        </p:nvSpPr>
        <p:spPr>
          <a:xfrm>
            <a:off x="6810998" y="1895262"/>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cxnSp>
        <p:nvCxnSpPr>
          <p:cNvPr id="54" name="Straight Connector 53">
            <a:extLst>
              <a:ext uri="{FF2B5EF4-FFF2-40B4-BE49-F238E27FC236}">
                <a16:creationId xmlns:a16="http://schemas.microsoft.com/office/drawing/2014/main" id="{A405B509-0085-4B54-A7E3-8D48C0A1F94D}"/>
              </a:ext>
            </a:extLst>
          </p:cNvPr>
          <p:cNvCxnSpPr>
            <a:cxnSpLocks/>
          </p:cNvCxnSpPr>
          <p:nvPr/>
        </p:nvCxnSpPr>
        <p:spPr>
          <a:xfrm>
            <a:off x="457200" y="5005763"/>
            <a:ext cx="11277600" cy="0"/>
          </a:xfrm>
          <a:prstGeom prst="line">
            <a:avLst/>
          </a:prstGeom>
          <a:noFill/>
          <a:ln w="3175">
            <a:solidFill>
              <a:schemeClr val="bg1">
                <a:lumMod val="85000"/>
              </a:schemeClr>
            </a:solidFill>
            <a:prstDash val="dash"/>
          </a:ln>
        </p:spPr>
      </p:cxnSp>
      <p:grpSp>
        <p:nvGrpSpPr>
          <p:cNvPr id="14" name="Group 13">
            <a:extLst>
              <a:ext uri="{FF2B5EF4-FFF2-40B4-BE49-F238E27FC236}">
                <a16:creationId xmlns:a16="http://schemas.microsoft.com/office/drawing/2014/main" id="{E714DD12-6970-4CF5-B354-9243ED066BFB}"/>
              </a:ext>
            </a:extLst>
          </p:cNvPr>
          <p:cNvGrpSpPr/>
          <p:nvPr/>
        </p:nvGrpSpPr>
        <p:grpSpPr>
          <a:xfrm>
            <a:off x="457200" y="5131134"/>
            <a:ext cx="6218237" cy="522386"/>
            <a:chOff x="457200" y="4350351"/>
            <a:chExt cx="6218237" cy="522386"/>
          </a:xfrm>
        </p:grpSpPr>
        <p:sp>
          <p:nvSpPr>
            <p:cNvPr id="55" name="Rectangle 54">
              <a:extLst>
                <a:ext uri="{FF2B5EF4-FFF2-40B4-BE49-F238E27FC236}">
                  <a16:creationId xmlns:a16="http://schemas.microsoft.com/office/drawing/2014/main" id="{A79F7E72-7EB1-4993-BE4C-E4642358DE7E}"/>
                </a:ext>
              </a:extLst>
            </p:cNvPr>
            <p:cNvSpPr/>
            <p:nvPr/>
          </p:nvSpPr>
          <p:spPr>
            <a:xfrm>
              <a:off x="506804" y="435035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What are the high-risk areas for performance during the cutover and how are they being addressed? </a:t>
              </a:r>
            </a:p>
          </p:txBody>
        </p:sp>
        <p:grpSp>
          <p:nvGrpSpPr>
            <p:cNvPr id="56" name="Group 55">
              <a:extLst>
                <a:ext uri="{FF2B5EF4-FFF2-40B4-BE49-F238E27FC236}">
                  <a16:creationId xmlns:a16="http://schemas.microsoft.com/office/drawing/2014/main" id="{000B99A2-4629-4C8D-985D-E2CF08B28C20}"/>
                </a:ext>
              </a:extLst>
            </p:cNvPr>
            <p:cNvGrpSpPr/>
            <p:nvPr/>
          </p:nvGrpSpPr>
          <p:grpSpPr>
            <a:xfrm>
              <a:off x="457200" y="4448488"/>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B5032A82-45D4-44EA-855A-B921F03B547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E31015E8-FDC1-4F26-A87F-93A0152D7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9" name="Rectangle 58">
            <a:extLst>
              <a:ext uri="{FF2B5EF4-FFF2-40B4-BE49-F238E27FC236}">
                <a16:creationId xmlns:a16="http://schemas.microsoft.com/office/drawing/2014/main" id="{E8E1D1E0-8EE3-4A76-82F4-5151A420D75C}"/>
              </a:ext>
            </a:extLst>
          </p:cNvPr>
          <p:cNvSpPr/>
          <p:nvPr/>
        </p:nvSpPr>
        <p:spPr>
          <a:xfrm>
            <a:off x="6810998" y="3496425"/>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
        <p:nvSpPr>
          <p:cNvPr id="24" name="Rectangle 23">
            <a:extLst>
              <a:ext uri="{FF2B5EF4-FFF2-40B4-BE49-F238E27FC236}">
                <a16:creationId xmlns:a16="http://schemas.microsoft.com/office/drawing/2014/main" id="{351B32E7-E83A-484E-89B0-B2EDDAE540AF}"/>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54630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457200"/>
            <a:ext cx="11018520" cy="553998"/>
          </a:xfrm>
        </p:spPr>
        <p:txBody>
          <a:bodyPr/>
          <a:lstStyle/>
          <a:p>
            <a:r>
              <a:rPr lang="en-GB"/>
              <a:t>Change Management</a:t>
            </a:r>
          </a:p>
        </p:txBody>
      </p:sp>
      <p:sp>
        <p:nvSpPr>
          <p:cNvPr id="20" name="Rectangle 19">
            <a:extLst>
              <a:ext uri="{FF2B5EF4-FFF2-40B4-BE49-F238E27FC236}">
                <a16:creationId xmlns:a16="http://schemas.microsoft.com/office/drawing/2014/main" id="{9C4A0BF9-E23F-4CFA-BFB9-1923DF03340F}"/>
              </a:ext>
            </a:extLst>
          </p:cNvPr>
          <p:cNvSpPr/>
          <p:nvPr/>
        </p:nvSpPr>
        <p:spPr>
          <a:xfrm>
            <a:off x="482002" y="1336375"/>
            <a:ext cx="11227995" cy="11047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how change management has been implemented and communicated with the business users throughout the project as it relates to the implications of the cutover strategy.</a:t>
            </a:r>
          </a:p>
        </p:txBody>
      </p:sp>
      <p:grpSp>
        <p:nvGrpSpPr>
          <p:cNvPr id="22" name="Group 21">
            <a:extLst>
              <a:ext uri="{FF2B5EF4-FFF2-40B4-BE49-F238E27FC236}">
                <a16:creationId xmlns:a16="http://schemas.microsoft.com/office/drawing/2014/main" id="{B97C69AB-A6F8-4AC0-AE4C-B9139D91F759}"/>
              </a:ext>
            </a:extLst>
          </p:cNvPr>
          <p:cNvGrpSpPr/>
          <p:nvPr/>
        </p:nvGrpSpPr>
        <p:grpSpPr>
          <a:xfrm>
            <a:off x="457200" y="1674618"/>
            <a:ext cx="326112" cy="326112"/>
            <a:chOff x="115497" y="1864737"/>
            <a:chExt cx="461744" cy="461744"/>
          </a:xfrm>
          <a:solidFill>
            <a:schemeClr val="tx2"/>
          </a:solidFill>
        </p:grpSpPr>
        <p:sp>
          <p:nvSpPr>
            <p:cNvPr id="23" name="Freeform: Shape 22">
              <a:extLst>
                <a:ext uri="{FF2B5EF4-FFF2-40B4-BE49-F238E27FC236}">
                  <a16:creationId xmlns:a16="http://schemas.microsoft.com/office/drawing/2014/main" id="{217E9031-F18F-41B9-BC42-D62A9FFC8CA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4" name="Graphic 77">
              <a:extLst>
                <a:ext uri="{FF2B5EF4-FFF2-40B4-BE49-F238E27FC236}">
                  <a16:creationId xmlns:a16="http://schemas.microsoft.com/office/drawing/2014/main" id="{554ABB70-8980-450F-B7E0-41CF4719410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46" name="Rectangle 45">
            <a:extLst>
              <a:ext uri="{FF2B5EF4-FFF2-40B4-BE49-F238E27FC236}">
                <a16:creationId xmlns:a16="http://schemas.microsoft.com/office/drawing/2014/main" id="{423E3344-0D3E-40C6-A30D-D9146C16FFD2}"/>
              </a:ext>
            </a:extLst>
          </p:cNvPr>
          <p:cNvSpPr/>
          <p:nvPr/>
        </p:nvSpPr>
        <p:spPr>
          <a:xfrm>
            <a:off x="973123" y="2273418"/>
            <a:ext cx="10761677" cy="41273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
        <p:nvSpPr>
          <p:cNvPr id="52" name="Rectangle 51">
            <a:extLst>
              <a:ext uri="{FF2B5EF4-FFF2-40B4-BE49-F238E27FC236}">
                <a16:creationId xmlns:a16="http://schemas.microsoft.com/office/drawing/2014/main" id="{F23E2C28-CB8E-4744-9410-C2E970FCFB05}"/>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149721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Environment Plan – Human Resources</a:t>
            </a:r>
          </a:p>
        </p:txBody>
      </p:sp>
      <p:cxnSp>
        <p:nvCxnSpPr>
          <p:cNvPr id="30" name="Straight Connector 29">
            <a:extLst>
              <a:ext uri="{FF2B5EF4-FFF2-40B4-BE49-F238E27FC236}">
                <a16:creationId xmlns:a16="http://schemas.microsoft.com/office/drawing/2014/main" id="{EFE7B08C-E732-4283-813E-5C824AA3EEF5}"/>
              </a:ext>
            </a:extLst>
          </p:cNvPr>
          <p:cNvCxnSpPr>
            <a:cxnSpLocks/>
          </p:cNvCxnSpPr>
          <p:nvPr/>
        </p:nvCxnSpPr>
        <p:spPr>
          <a:xfrm>
            <a:off x="457200" y="3404600"/>
            <a:ext cx="11277600" cy="0"/>
          </a:xfrm>
          <a:prstGeom prst="line">
            <a:avLst/>
          </a:prstGeom>
          <a:noFill/>
          <a:ln w="3175">
            <a:solidFill>
              <a:schemeClr val="bg1">
                <a:lumMod val="85000"/>
              </a:schemeClr>
            </a:solidFill>
            <a:prstDash val="dash"/>
          </a:ln>
        </p:spPr>
      </p:cxnSp>
      <p:grpSp>
        <p:nvGrpSpPr>
          <p:cNvPr id="17" name="Group 16">
            <a:extLst>
              <a:ext uri="{FF2B5EF4-FFF2-40B4-BE49-F238E27FC236}">
                <a16:creationId xmlns:a16="http://schemas.microsoft.com/office/drawing/2014/main" id="{8B924E05-6CBE-4AD2-A59B-0EF6096D9F3E}"/>
              </a:ext>
            </a:extLst>
          </p:cNvPr>
          <p:cNvGrpSpPr/>
          <p:nvPr/>
        </p:nvGrpSpPr>
        <p:grpSpPr>
          <a:xfrm>
            <a:off x="457200" y="1895261"/>
            <a:ext cx="6218237" cy="522386"/>
            <a:chOff x="457200" y="1895261"/>
            <a:chExt cx="6218237" cy="522386"/>
          </a:xfrm>
        </p:grpSpPr>
        <p:sp>
          <p:nvSpPr>
            <p:cNvPr id="33" name="Rectangle 32">
              <a:extLst>
                <a:ext uri="{FF2B5EF4-FFF2-40B4-BE49-F238E27FC236}">
                  <a16:creationId xmlns:a16="http://schemas.microsoft.com/office/drawing/2014/main" id="{74F07B10-526E-4722-B123-01E96EBAF8EA}"/>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Which environment is currently used as the GOLD environment?</a:t>
              </a:r>
            </a:p>
          </p:txBody>
        </p:sp>
        <p:grpSp>
          <p:nvGrpSpPr>
            <p:cNvPr id="34" name="Group 33">
              <a:extLst>
                <a:ext uri="{FF2B5EF4-FFF2-40B4-BE49-F238E27FC236}">
                  <a16:creationId xmlns:a16="http://schemas.microsoft.com/office/drawing/2014/main" id="{E6372018-74DE-4514-AD3F-0608AB4C06C8}"/>
                </a:ext>
              </a:extLst>
            </p:cNvPr>
            <p:cNvGrpSpPr/>
            <p:nvPr/>
          </p:nvGrpSpPr>
          <p:grpSpPr>
            <a:xfrm>
              <a:off x="457200" y="1993398"/>
              <a:ext cx="326112" cy="326112"/>
              <a:chOff x="115497" y="1864737"/>
              <a:chExt cx="461744" cy="461744"/>
            </a:xfrm>
            <a:solidFill>
              <a:schemeClr val="tx2"/>
            </a:solidFill>
          </p:grpSpPr>
          <p:sp>
            <p:nvSpPr>
              <p:cNvPr id="35" name="Freeform: Shape 34">
                <a:extLst>
                  <a:ext uri="{FF2B5EF4-FFF2-40B4-BE49-F238E27FC236}">
                    <a16:creationId xmlns:a16="http://schemas.microsoft.com/office/drawing/2014/main" id="{9BA9E5B3-3770-4BAB-AD19-00999C17B37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Graphic 77">
                <a:extLst>
                  <a:ext uri="{FF2B5EF4-FFF2-40B4-BE49-F238E27FC236}">
                    <a16:creationId xmlns:a16="http://schemas.microsoft.com/office/drawing/2014/main" id="{22018496-0840-472C-BAE9-AB7680C49EE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16" name="Group 15">
            <a:extLst>
              <a:ext uri="{FF2B5EF4-FFF2-40B4-BE49-F238E27FC236}">
                <a16:creationId xmlns:a16="http://schemas.microsoft.com/office/drawing/2014/main" id="{580F03D4-A682-47CC-984E-2DED3B1CF4C6}"/>
              </a:ext>
            </a:extLst>
          </p:cNvPr>
          <p:cNvGrpSpPr/>
          <p:nvPr/>
        </p:nvGrpSpPr>
        <p:grpSpPr>
          <a:xfrm>
            <a:off x="457200" y="3651222"/>
            <a:ext cx="6218237" cy="338554"/>
            <a:chOff x="457200" y="3651222"/>
            <a:chExt cx="6218237" cy="338554"/>
          </a:xfrm>
        </p:grpSpPr>
        <p:sp>
          <p:nvSpPr>
            <p:cNvPr id="37" name="Rectangle 36">
              <a:extLst>
                <a:ext uri="{FF2B5EF4-FFF2-40B4-BE49-F238E27FC236}">
                  <a16:creationId xmlns:a16="http://schemas.microsoft.com/office/drawing/2014/main" id="{650FE988-BD92-4F91-8200-E8930D29B8E5}"/>
                </a:ext>
              </a:extLst>
            </p:cNvPr>
            <p:cNvSpPr/>
            <p:nvPr/>
          </p:nvSpPr>
          <p:spPr>
            <a:xfrm>
              <a:off x="506804" y="3651222"/>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What is the strategy to move from GOLD to PROD?</a:t>
              </a:r>
            </a:p>
          </p:txBody>
        </p:sp>
        <p:grpSp>
          <p:nvGrpSpPr>
            <p:cNvPr id="38" name="Group 37">
              <a:extLst>
                <a:ext uri="{FF2B5EF4-FFF2-40B4-BE49-F238E27FC236}">
                  <a16:creationId xmlns:a16="http://schemas.microsoft.com/office/drawing/2014/main" id="{22D83416-B614-471C-B631-31ADAC57AEC2}"/>
                </a:ext>
              </a:extLst>
            </p:cNvPr>
            <p:cNvGrpSpPr/>
            <p:nvPr/>
          </p:nvGrpSpPr>
          <p:grpSpPr>
            <a:xfrm>
              <a:off x="457200" y="365744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88AB8F5C-9FF9-4468-952E-4A1DE11AA2A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660EB3EE-43BC-488B-9ABD-4B6FFEE607B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0" name="Rectangle 49">
            <a:extLst>
              <a:ext uri="{FF2B5EF4-FFF2-40B4-BE49-F238E27FC236}">
                <a16:creationId xmlns:a16="http://schemas.microsoft.com/office/drawing/2014/main" id="{6B4CA27E-06A1-41D6-A39E-BBDEFA5F120C}"/>
              </a:ext>
            </a:extLst>
          </p:cNvPr>
          <p:cNvSpPr/>
          <p:nvPr/>
        </p:nvSpPr>
        <p:spPr>
          <a:xfrm>
            <a:off x="6810998" y="5097587"/>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
        <p:nvSpPr>
          <p:cNvPr id="51" name="Rectangle 50">
            <a:extLst>
              <a:ext uri="{FF2B5EF4-FFF2-40B4-BE49-F238E27FC236}">
                <a16:creationId xmlns:a16="http://schemas.microsoft.com/office/drawing/2014/main" id="{53C33CF7-B99C-4242-B068-B1E55EFBB73A}"/>
              </a:ext>
            </a:extLst>
          </p:cNvPr>
          <p:cNvSpPr/>
          <p:nvPr/>
        </p:nvSpPr>
        <p:spPr>
          <a:xfrm>
            <a:off x="6810998" y="1895262"/>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cxnSp>
        <p:nvCxnSpPr>
          <p:cNvPr id="54" name="Straight Connector 53">
            <a:extLst>
              <a:ext uri="{FF2B5EF4-FFF2-40B4-BE49-F238E27FC236}">
                <a16:creationId xmlns:a16="http://schemas.microsoft.com/office/drawing/2014/main" id="{A405B509-0085-4B54-A7E3-8D48C0A1F94D}"/>
              </a:ext>
            </a:extLst>
          </p:cNvPr>
          <p:cNvCxnSpPr>
            <a:cxnSpLocks/>
          </p:cNvCxnSpPr>
          <p:nvPr/>
        </p:nvCxnSpPr>
        <p:spPr>
          <a:xfrm>
            <a:off x="457200" y="5005763"/>
            <a:ext cx="11277600" cy="0"/>
          </a:xfrm>
          <a:prstGeom prst="line">
            <a:avLst/>
          </a:prstGeom>
          <a:noFill/>
          <a:ln w="3175">
            <a:solidFill>
              <a:schemeClr val="bg1">
                <a:lumMod val="85000"/>
              </a:schemeClr>
            </a:solidFill>
            <a:prstDash val="dash"/>
          </a:ln>
        </p:spPr>
      </p:cxnSp>
      <p:grpSp>
        <p:nvGrpSpPr>
          <p:cNvPr id="14" name="Group 13">
            <a:extLst>
              <a:ext uri="{FF2B5EF4-FFF2-40B4-BE49-F238E27FC236}">
                <a16:creationId xmlns:a16="http://schemas.microsoft.com/office/drawing/2014/main" id="{E714DD12-6970-4CF5-B354-9243ED066BFB}"/>
              </a:ext>
            </a:extLst>
          </p:cNvPr>
          <p:cNvGrpSpPr/>
          <p:nvPr/>
        </p:nvGrpSpPr>
        <p:grpSpPr>
          <a:xfrm>
            <a:off x="457200" y="5131134"/>
            <a:ext cx="6218237" cy="522386"/>
            <a:chOff x="457200" y="4350351"/>
            <a:chExt cx="6218237" cy="522386"/>
          </a:xfrm>
        </p:grpSpPr>
        <p:sp>
          <p:nvSpPr>
            <p:cNvPr id="55" name="Rectangle 54">
              <a:extLst>
                <a:ext uri="{FF2B5EF4-FFF2-40B4-BE49-F238E27FC236}">
                  <a16:creationId xmlns:a16="http://schemas.microsoft.com/office/drawing/2014/main" id="{A79F7E72-7EB1-4993-BE4C-E4642358DE7E}"/>
                </a:ext>
              </a:extLst>
            </p:cNvPr>
            <p:cNvSpPr/>
            <p:nvPr/>
          </p:nvSpPr>
          <p:spPr>
            <a:xfrm>
              <a:off x="506804" y="435035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the environment strategy for the mock go-lives.</a:t>
              </a:r>
            </a:p>
          </p:txBody>
        </p:sp>
        <p:grpSp>
          <p:nvGrpSpPr>
            <p:cNvPr id="56" name="Group 55">
              <a:extLst>
                <a:ext uri="{FF2B5EF4-FFF2-40B4-BE49-F238E27FC236}">
                  <a16:creationId xmlns:a16="http://schemas.microsoft.com/office/drawing/2014/main" id="{000B99A2-4629-4C8D-985D-E2CF08B28C20}"/>
                </a:ext>
              </a:extLst>
            </p:cNvPr>
            <p:cNvGrpSpPr/>
            <p:nvPr/>
          </p:nvGrpSpPr>
          <p:grpSpPr>
            <a:xfrm>
              <a:off x="457200" y="4448488"/>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B5032A82-45D4-44EA-855A-B921F03B547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E31015E8-FDC1-4F26-A87F-93A0152D7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9" name="Rectangle 58">
            <a:extLst>
              <a:ext uri="{FF2B5EF4-FFF2-40B4-BE49-F238E27FC236}">
                <a16:creationId xmlns:a16="http://schemas.microsoft.com/office/drawing/2014/main" id="{E8E1D1E0-8EE3-4A76-82F4-5151A420D75C}"/>
              </a:ext>
            </a:extLst>
          </p:cNvPr>
          <p:cNvSpPr/>
          <p:nvPr/>
        </p:nvSpPr>
        <p:spPr>
          <a:xfrm>
            <a:off x="6810998" y="3496425"/>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
        <p:nvSpPr>
          <p:cNvPr id="24" name="Rectangle 23">
            <a:extLst>
              <a:ext uri="{FF2B5EF4-FFF2-40B4-BE49-F238E27FC236}">
                <a16:creationId xmlns:a16="http://schemas.microsoft.com/office/drawing/2014/main" id="{351B32E7-E83A-484E-89B0-B2EDDAE540AF}"/>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144459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Environment Plan – F&amp;O</a:t>
            </a:r>
          </a:p>
        </p:txBody>
      </p:sp>
      <p:cxnSp>
        <p:nvCxnSpPr>
          <p:cNvPr id="30" name="Straight Connector 29">
            <a:extLst>
              <a:ext uri="{FF2B5EF4-FFF2-40B4-BE49-F238E27FC236}">
                <a16:creationId xmlns:a16="http://schemas.microsoft.com/office/drawing/2014/main" id="{EFE7B08C-E732-4283-813E-5C824AA3EEF5}"/>
              </a:ext>
            </a:extLst>
          </p:cNvPr>
          <p:cNvCxnSpPr>
            <a:cxnSpLocks/>
          </p:cNvCxnSpPr>
          <p:nvPr/>
        </p:nvCxnSpPr>
        <p:spPr>
          <a:xfrm>
            <a:off x="457200" y="3404600"/>
            <a:ext cx="11277600" cy="0"/>
          </a:xfrm>
          <a:prstGeom prst="line">
            <a:avLst/>
          </a:prstGeom>
          <a:noFill/>
          <a:ln w="3175">
            <a:solidFill>
              <a:schemeClr val="bg1">
                <a:lumMod val="85000"/>
              </a:schemeClr>
            </a:solidFill>
            <a:prstDash val="dash"/>
          </a:ln>
        </p:spPr>
      </p:cxnSp>
      <p:grpSp>
        <p:nvGrpSpPr>
          <p:cNvPr id="17" name="Group 16">
            <a:extLst>
              <a:ext uri="{FF2B5EF4-FFF2-40B4-BE49-F238E27FC236}">
                <a16:creationId xmlns:a16="http://schemas.microsoft.com/office/drawing/2014/main" id="{8B924E05-6CBE-4AD2-A59B-0EF6096D9F3E}"/>
              </a:ext>
            </a:extLst>
          </p:cNvPr>
          <p:cNvGrpSpPr/>
          <p:nvPr/>
        </p:nvGrpSpPr>
        <p:grpSpPr>
          <a:xfrm>
            <a:off x="457200" y="1895261"/>
            <a:ext cx="6218237" cy="522386"/>
            <a:chOff x="457200" y="1895261"/>
            <a:chExt cx="6218237" cy="522386"/>
          </a:xfrm>
        </p:grpSpPr>
        <p:sp>
          <p:nvSpPr>
            <p:cNvPr id="33" name="Rectangle 32">
              <a:extLst>
                <a:ext uri="{FF2B5EF4-FFF2-40B4-BE49-F238E27FC236}">
                  <a16:creationId xmlns:a16="http://schemas.microsoft.com/office/drawing/2014/main" id="{74F07B10-526E-4722-B123-01E96EBAF8EA}"/>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Which environment is currently used as the GOLD environment?</a:t>
              </a:r>
            </a:p>
          </p:txBody>
        </p:sp>
        <p:grpSp>
          <p:nvGrpSpPr>
            <p:cNvPr id="34" name="Group 33">
              <a:extLst>
                <a:ext uri="{FF2B5EF4-FFF2-40B4-BE49-F238E27FC236}">
                  <a16:creationId xmlns:a16="http://schemas.microsoft.com/office/drawing/2014/main" id="{E6372018-74DE-4514-AD3F-0608AB4C06C8}"/>
                </a:ext>
              </a:extLst>
            </p:cNvPr>
            <p:cNvGrpSpPr/>
            <p:nvPr/>
          </p:nvGrpSpPr>
          <p:grpSpPr>
            <a:xfrm>
              <a:off x="457200" y="1993398"/>
              <a:ext cx="326112" cy="326112"/>
              <a:chOff x="115497" y="1864737"/>
              <a:chExt cx="461744" cy="461744"/>
            </a:xfrm>
            <a:solidFill>
              <a:schemeClr val="tx2"/>
            </a:solidFill>
          </p:grpSpPr>
          <p:sp>
            <p:nvSpPr>
              <p:cNvPr id="35" name="Freeform: Shape 34">
                <a:extLst>
                  <a:ext uri="{FF2B5EF4-FFF2-40B4-BE49-F238E27FC236}">
                    <a16:creationId xmlns:a16="http://schemas.microsoft.com/office/drawing/2014/main" id="{9BA9E5B3-3770-4BAB-AD19-00999C17B37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Graphic 77">
                <a:extLst>
                  <a:ext uri="{FF2B5EF4-FFF2-40B4-BE49-F238E27FC236}">
                    <a16:creationId xmlns:a16="http://schemas.microsoft.com/office/drawing/2014/main" id="{22018496-0840-472C-BAE9-AB7680C49EE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16" name="Group 15">
            <a:extLst>
              <a:ext uri="{FF2B5EF4-FFF2-40B4-BE49-F238E27FC236}">
                <a16:creationId xmlns:a16="http://schemas.microsoft.com/office/drawing/2014/main" id="{580F03D4-A682-47CC-984E-2DED3B1CF4C6}"/>
              </a:ext>
            </a:extLst>
          </p:cNvPr>
          <p:cNvGrpSpPr/>
          <p:nvPr/>
        </p:nvGrpSpPr>
        <p:grpSpPr>
          <a:xfrm>
            <a:off x="457200" y="3651222"/>
            <a:ext cx="6218237" cy="338554"/>
            <a:chOff x="457200" y="3651222"/>
            <a:chExt cx="6218237" cy="338554"/>
          </a:xfrm>
        </p:grpSpPr>
        <p:sp>
          <p:nvSpPr>
            <p:cNvPr id="37" name="Rectangle 36">
              <a:extLst>
                <a:ext uri="{FF2B5EF4-FFF2-40B4-BE49-F238E27FC236}">
                  <a16:creationId xmlns:a16="http://schemas.microsoft.com/office/drawing/2014/main" id="{650FE988-BD92-4F91-8200-E8930D29B8E5}"/>
                </a:ext>
              </a:extLst>
            </p:cNvPr>
            <p:cNvSpPr/>
            <p:nvPr/>
          </p:nvSpPr>
          <p:spPr>
            <a:xfrm>
              <a:off x="506804" y="3651222"/>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What is the strategy to move from GOLD to PROD?</a:t>
              </a:r>
            </a:p>
          </p:txBody>
        </p:sp>
        <p:grpSp>
          <p:nvGrpSpPr>
            <p:cNvPr id="38" name="Group 37">
              <a:extLst>
                <a:ext uri="{FF2B5EF4-FFF2-40B4-BE49-F238E27FC236}">
                  <a16:creationId xmlns:a16="http://schemas.microsoft.com/office/drawing/2014/main" id="{22D83416-B614-471C-B631-31ADAC57AEC2}"/>
                </a:ext>
              </a:extLst>
            </p:cNvPr>
            <p:cNvGrpSpPr/>
            <p:nvPr/>
          </p:nvGrpSpPr>
          <p:grpSpPr>
            <a:xfrm>
              <a:off x="457200" y="365744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88AB8F5C-9FF9-4468-952E-4A1DE11AA2A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660EB3EE-43BC-488B-9ABD-4B6FFEE607B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0" name="Rectangle 49">
            <a:extLst>
              <a:ext uri="{FF2B5EF4-FFF2-40B4-BE49-F238E27FC236}">
                <a16:creationId xmlns:a16="http://schemas.microsoft.com/office/drawing/2014/main" id="{6B4CA27E-06A1-41D6-A39E-BBDEFA5F120C}"/>
              </a:ext>
            </a:extLst>
          </p:cNvPr>
          <p:cNvSpPr/>
          <p:nvPr/>
        </p:nvSpPr>
        <p:spPr>
          <a:xfrm>
            <a:off x="6810998" y="5097587"/>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
        <p:nvSpPr>
          <p:cNvPr id="51" name="Rectangle 50">
            <a:extLst>
              <a:ext uri="{FF2B5EF4-FFF2-40B4-BE49-F238E27FC236}">
                <a16:creationId xmlns:a16="http://schemas.microsoft.com/office/drawing/2014/main" id="{53C33CF7-B99C-4242-B068-B1E55EFBB73A}"/>
              </a:ext>
            </a:extLst>
          </p:cNvPr>
          <p:cNvSpPr/>
          <p:nvPr/>
        </p:nvSpPr>
        <p:spPr>
          <a:xfrm>
            <a:off x="6810998" y="1895262"/>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cxnSp>
        <p:nvCxnSpPr>
          <p:cNvPr id="54" name="Straight Connector 53">
            <a:extLst>
              <a:ext uri="{FF2B5EF4-FFF2-40B4-BE49-F238E27FC236}">
                <a16:creationId xmlns:a16="http://schemas.microsoft.com/office/drawing/2014/main" id="{A405B509-0085-4B54-A7E3-8D48C0A1F94D}"/>
              </a:ext>
            </a:extLst>
          </p:cNvPr>
          <p:cNvCxnSpPr>
            <a:cxnSpLocks/>
          </p:cNvCxnSpPr>
          <p:nvPr/>
        </p:nvCxnSpPr>
        <p:spPr>
          <a:xfrm>
            <a:off x="457200" y="5005763"/>
            <a:ext cx="11277600" cy="0"/>
          </a:xfrm>
          <a:prstGeom prst="line">
            <a:avLst/>
          </a:prstGeom>
          <a:noFill/>
          <a:ln w="3175">
            <a:solidFill>
              <a:schemeClr val="bg1">
                <a:lumMod val="85000"/>
              </a:schemeClr>
            </a:solidFill>
            <a:prstDash val="dash"/>
          </a:ln>
        </p:spPr>
      </p:cxnSp>
      <p:grpSp>
        <p:nvGrpSpPr>
          <p:cNvPr id="14" name="Group 13">
            <a:extLst>
              <a:ext uri="{FF2B5EF4-FFF2-40B4-BE49-F238E27FC236}">
                <a16:creationId xmlns:a16="http://schemas.microsoft.com/office/drawing/2014/main" id="{E714DD12-6970-4CF5-B354-9243ED066BFB}"/>
              </a:ext>
            </a:extLst>
          </p:cNvPr>
          <p:cNvGrpSpPr/>
          <p:nvPr/>
        </p:nvGrpSpPr>
        <p:grpSpPr>
          <a:xfrm>
            <a:off x="457200" y="5131134"/>
            <a:ext cx="6218237" cy="522386"/>
            <a:chOff x="457200" y="4350351"/>
            <a:chExt cx="6218237" cy="522386"/>
          </a:xfrm>
        </p:grpSpPr>
        <p:sp>
          <p:nvSpPr>
            <p:cNvPr id="55" name="Rectangle 54">
              <a:extLst>
                <a:ext uri="{FF2B5EF4-FFF2-40B4-BE49-F238E27FC236}">
                  <a16:creationId xmlns:a16="http://schemas.microsoft.com/office/drawing/2014/main" id="{A79F7E72-7EB1-4993-BE4C-E4642358DE7E}"/>
                </a:ext>
              </a:extLst>
            </p:cNvPr>
            <p:cNvSpPr/>
            <p:nvPr/>
          </p:nvSpPr>
          <p:spPr>
            <a:xfrm>
              <a:off x="506804" y="435035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the environment strategy for the mock go-lives.</a:t>
              </a:r>
            </a:p>
          </p:txBody>
        </p:sp>
        <p:grpSp>
          <p:nvGrpSpPr>
            <p:cNvPr id="56" name="Group 55">
              <a:extLst>
                <a:ext uri="{FF2B5EF4-FFF2-40B4-BE49-F238E27FC236}">
                  <a16:creationId xmlns:a16="http://schemas.microsoft.com/office/drawing/2014/main" id="{000B99A2-4629-4C8D-985D-E2CF08B28C20}"/>
                </a:ext>
              </a:extLst>
            </p:cNvPr>
            <p:cNvGrpSpPr/>
            <p:nvPr/>
          </p:nvGrpSpPr>
          <p:grpSpPr>
            <a:xfrm>
              <a:off x="457200" y="4448488"/>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B5032A82-45D4-44EA-855A-B921F03B547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E31015E8-FDC1-4F26-A87F-93A0152D7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9" name="Rectangle 58">
            <a:extLst>
              <a:ext uri="{FF2B5EF4-FFF2-40B4-BE49-F238E27FC236}">
                <a16:creationId xmlns:a16="http://schemas.microsoft.com/office/drawing/2014/main" id="{E8E1D1E0-8EE3-4A76-82F4-5151A420D75C}"/>
              </a:ext>
            </a:extLst>
          </p:cNvPr>
          <p:cNvSpPr/>
          <p:nvPr/>
        </p:nvSpPr>
        <p:spPr>
          <a:xfrm>
            <a:off x="6810998" y="3496425"/>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
        <p:nvSpPr>
          <p:cNvPr id="24" name="Rectangle 23">
            <a:extLst>
              <a:ext uri="{FF2B5EF4-FFF2-40B4-BE49-F238E27FC236}">
                <a16:creationId xmlns:a16="http://schemas.microsoft.com/office/drawing/2014/main" id="{351B32E7-E83A-484E-89B0-B2EDDAE540AF}"/>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151373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Environment Plan – CE</a:t>
            </a:r>
          </a:p>
        </p:txBody>
      </p:sp>
      <p:cxnSp>
        <p:nvCxnSpPr>
          <p:cNvPr id="30" name="Straight Connector 29">
            <a:extLst>
              <a:ext uri="{FF2B5EF4-FFF2-40B4-BE49-F238E27FC236}">
                <a16:creationId xmlns:a16="http://schemas.microsoft.com/office/drawing/2014/main" id="{EFE7B08C-E732-4283-813E-5C824AA3EEF5}"/>
              </a:ext>
            </a:extLst>
          </p:cNvPr>
          <p:cNvCxnSpPr>
            <a:cxnSpLocks/>
          </p:cNvCxnSpPr>
          <p:nvPr/>
        </p:nvCxnSpPr>
        <p:spPr>
          <a:xfrm>
            <a:off x="457200" y="3404600"/>
            <a:ext cx="11277600" cy="0"/>
          </a:xfrm>
          <a:prstGeom prst="line">
            <a:avLst/>
          </a:prstGeom>
          <a:noFill/>
          <a:ln w="3175">
            <a:solidFill>
              <a:schemeClr val="bg1">
                <a:lumMod val="85000"/>
              </a:schemeClr>
            </a:solidFill>
            <a:prstDash val="dash"/>
          </a:ln>
        </p:spPr>
      </p:cxnSp>
      <p:grpSp>
        <p:nvGrpSpPr>
          <p:cNvPr id="17" name="Group 16">
            <a:extLst>
              <a:ext uri="{FF2B5EF4-FFF2-40B4-BE49-F238E27FC236}">
                <a16:creationId xmlns:a16="http://schemas.microsoft.com/office/drawing/2014/main" id="{8B924E05-6CBE-4AD2-A59B-0EF6096D9F3E}"/>
              </a:ext>
            </a:extLst>
          </p:cNvPr>
          <p:cNvGrpSpPr/>
          <p:nvPr/>
        </p:nvGrpSpPr>
        <p:grpSpPr>
          <a:xfrm>
            <a:off x="457200" y="1895261"/>
            <a:ext cx="6218237" cy="522386"/>
            <a:chOff x="457200" y="1895261"/>
            <a:chExt cx="6218237" cy="522386"/>
          </a:xfrm>
        </p:grpSpPr>
        <p:sp>
          <p:nvSpPr>
            <p:cNvPr id="33" name="Rectangle 32">
              <a:extLst>
                <a:ext uri="{FF2B5EF4-FFF2-40B4-BE49-F238E27FC236}">
                  <a16:creationId xmlns:a16="http://schemas.microsoft.com/office/drawing/2014/main" id="{74F07B10-526E-4722-B123-01E96EBAF8EA}"/>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Which environment(s) will be used to support the mock go-live activities?</a:t>
              </a:r>
            </a:p>
          </p:txBody>
        </p:sp>
        <p:grpSp>
          <p:nvGrpSpPr>
            <p:cNvPr id="34" name="Group 33">
              <a:extLst>
                <a:ext uri="{FF2B5EF4-FFF2-40B4-BE49-F238E27FC236}">
                  <a16:creationId xmlns:a16="http://schemas.microsoft.com/office/drawing/2014/main" id="{E6372018-74DE-4514-AD3F-0608AB4C06C8}"/>
                </a:ext>
              </a:extLst>
            </p:cNvPr>
            <p:cNvGrpSpPr/>
            <p:nvPr/>
          </p:nvGrpSpPr>
          <p:grpSpPr>
            <a:xfrm>
              <a:off x="457200" y="1993398"/>
              <a:ext cx="326112" cy="326112"/>
              <a:chOff x="115497" y="1864737"/>
              <a:chExt cx="461744" cy="461744"/>
            </a:xfrm>
            <a:solidFill>
              <a:schemeClr val="tx2"/>
            </a:solidFill>
          </p:grpSpPr>
          <p:sp>
            <p:nvSpPr>
              <p:cNvPr id="35" name="Freeform: Shape 34">
                <a:extLst>
                  <a:ext uri="{FF2B5EF4-FFF2-40B4-BE49-F238E27FC236}">
                    <a16:creationId xmlns:a16="http://schemas.microsoft.com/office/drawing/2014/main" id="{9BA9E5B3-3770-4BAB-AD19-00999C17B37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Graphic 77">
                <a:extLst>
                  <a:ext uri="{FF2B5EF4-FFF2-40B4-BE49-F238E27FC236}">
                    <a16:creationId xmlns:a16="http://schemas.microsoft.com/office/drawing/2014/main" id="{22018496-0840-472C-BAE9-AB7680C49EE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0" name="Rectangle 49">
            <a:extLst>
              <a:ext uri="{FF2B5EF4-FFF2-40B4-BE49-F238E27FC236}">
                <a16:creationId xmlns:a16="http://schemas.microsoft.com/office/drawing/2014/main" id="{6B4CA27E-06A1-41D6-A39E-BBDEFA5F120C}"/>
              </a:ext>
            </a:extLst>
          </p:cNvPr>
          <p:cNvSpPr/>
          <p:nvPr/>
        </p:nvSpPr>
        <p:spPr>
          <a:xfrm>
            <a:off x="6810998" y="3496426"/>
            <a:ext cx="4923802" cy="30528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
        <p:nvSpPr>
          <p:cNvPr id="51" name="Rectangle 50">
            <a:extLst>
              <a:ext uri="{FF2B5EF4-FFF2-40B4-BE49-F238E27FC236}">
                <a16:creationId xmlns:a16="http://schemas.microsoft.com/office/drawing/2014/main" id="{53C33CF7-B99C-4242-B068-B1E55EFBB73A}"/>
              </a:ext>
            </a:extLst>
          </p:cNvPr>
          <p:cNvSpPr/>
          <p:nvPr/>
        </p:nvSpPr>
        <p:spPr>
          <a:xfrm>
            <a:off x="6810998" y="1895262"/>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grpSp>
        <p:nvGrpSpPr>
          <p:cNvPr id="14" name="Group 13">
            <a:extLst>
              <a:ext uri="{FF2B5EF4-FFF2-40B4-BE49-F238E27FC236}">
                <a16:creationId xmlns:a16="http://schemas.microsoft.com/office/drawing/2014/main" id="{E714DD12-6970-4CF5-B354-9243ED066BFB}"/>
              </a:ext>
            </a:extLst>
          </p:cNvPr>
          <p:cNvGrpSpPr/>
          <p:nvPr/>
        </p:nvGrpSpPr>
        <p:grpSpPr>
          <a:xfrm>
            <a:off x="457200" y="3529973"/>
            <a:ext cx="6218237" cy="522386"/>
            <a:chOff x="457200" y="4350351"/>
            <a:chExt cx="6218237" cy="522386"/>
          </a:xfrm>
        </p:grpSpPr>
        <p:sp>
          <p:nvSpPr>
            <p:cNvPr id="55" name="Rectangle 54">
              <a:extLst>
                <a:ext uri="{FF2B5EF4-FFF2-40B4-BE49-F238E27FC236}">
                  <a16:creationId xmlns:a16="http://schemas.microsoft.com/office/drawing/2014/main" id="{A79F7E72-7EB1-4993-BE4C-E4642358DE7E}"/>
                </a:ext>
              </a:extLst>
            </p:cNvPr>
            <p:cNvSpPr/>
            <p:nvPr/>
          </p:nvSpPr>
          <p:spPr>
            <a:xfrm>
              <a:off x="506804" y="435035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the environment strategy for the mock go-live.</a:t>
              </a:r>
            </a:p>
          </p:txBody>
        </p:sp>
        <p:grpSp>
          <p:nvGrpSpPr>
            <p:cNvPr id="56" name="Group 55">
              <a:extLst>
                <a:ext uri="{FF2B5EF4-FFF2-40B4-BE49-F238E27FC236}">
                  <a16:creationId xmlns:a16="http://schemas.microsoft.com/office/drawing/2014/main" id="{000B99A2-4629-4C8D-985D-E2CF08B28C20}"/>
                </a:ext>
              </a:extLst>
            </p:cNvPr>
            <p:cNvGrpSpPr/>
            <p:nvPr/>
          </p:nvGrpSpPr>
          <p:grpSpPr>
            <a:xfrm>
              <a:off x="457200" y="4448488"/>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B5032A82-45D4-44EA-855A-B921F03B547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E31015E8-FDC1-4F26-A87F-93A0152D7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4" name="Rectangle 23">
            <a:extLst>
              <a:ext uri="{FF2B5EF4-FFF2-40B4-BE49-F238E27FC236}">
                <a16:creationId xmlns:a16="http://schemas.microsoft.com/office/drawing/2014/main" id="{351B32E7-E83A-484E-89B0-B2EDDAE540AF}"/>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142269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Go-Live Cutover Plan</a:t>
            </a:r>
          </a:p>
        </p:txBody>
      </p:sp>
    </p:spTree>
    <p:extLst>
      <p:ext uri="{BB962C8B-B14F-4D97-AF65-F5344CB8AC3E}">
        <p14:creationId xmlns:p14="http://schemas.microsoft.com/office/powerpoint/2010/main" val="146037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sz="4700">
                <a:cs typeface="Segoe UI"/>
              </a:rPr>
              <a:t>Go-Live Cutover Organization</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a:solidFill>
                    <a:schemeClr val="tx1"/>
                  </a:solidFill>
                </a:rPr>
                <a:t>Describe the organizational structure that will manage, perform, validate and approve the final Go-Live cutover and the related communication plan  </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809699"/>
            <a:ext cx="11277600" cy="47054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Enter Details Here</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90746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Final Go-Live Detailed Cutover Plan</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a:solidFill>
                    <a:schemeClr val="tx1"/>
                  </a:solidFill>
                </a:rPr>
                <a:t>Describe the key elements of the Go-Live cutover plan and attach a copy of the current draft here</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809699"/>
            <a:ext cx="11277600" cy="47054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dirty="0">
                <a:solidFill>
                  <a:schemeClr val="tx1"/>
                </a:solidFill>
              </a:rPr>
              <a:t>Enter </a:t>
            </a:r>
            <a:r>
              <a:rPr lang="en-US" sz="1600">
                <a:solidFill>
                  <a:schemeClr val="tx1"/>
                </a:solidFill>
              </a:rPr>
              <a:t>Details Here</a:t>
            </a:r>
            <a:endParaRPr lang="en-US" sz="1600" dirty="0">
              <a:solidFill>
                <a:schemeClr val="tx1"/>
              </a:solidFill>
            </a:endParaRP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144941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06202" y="392723"/>
            <a:ext cx="11018520" cy="492443"/>
          </a:xfrm>
        </p:spPr>
        <p:txBody>
          <a:bodyPr/>
          <a:lstStyle/>
          <a:p>
            <a:r>
              <a:rPr lang="en-GB" sz="3200">
                <a:cs typeface="Segoe UI"/>
              </a:rPr>
              <a:t>Cutover Strategy Workshop Agenda</a:t>
            </a:r>
          </a:p>
        </p:txBody>
      </p:sp>
      <p:sp>
        <p:nvSpPr>
          <p:cNvPr id="40" name="Rectangle 39">
            <a:extLst>
              <a:ext uri="{FF2B5EF4-FFF2-40B4-BE49-F238E27FC236}">
                <a16:creationId xmlns:a16="http://schemas.microsoft.com/office/drawing/2014/main" id="{8550DF09-0D7B-4F8E-8ACF-13567A221AF3}"/>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a:ln w="3175">
                  <a:noFill/>
                </a:ln>
                <a:solidFill>
                  <a:schemeClr val="accent2"/>
                </a:solidFill>
                <a:latin typeface="Segoe UI Semibold"/>
                <a:cs typeface="Segoe UI" pitchFamily="34" charset="0"/>
              </a:rPr>
              <a:t>Agenda</a:t>
            </a:r>
          </a:p>
        </p:txBody>
      </p:sp>
      <p:sp>
        <p:nvSpPr>
          <p:cNvPr id="41" name="Rectangle 40">
            <a:extLst>
              <a:ext uri="{FF2B5EF4-FFF2-40B4-BE49-F238E27FC236}">
                <a16:creationId xmlns:a16="http://schemas.microsoft.com/office/drawing/2014/main" id="{177907F9-2172-46A3-AEA0-8DD4122F217B}"/>
              </a:ext>
            </a:extLst>
          </p:cNvPr>
          <p:cNvSpPr/>
          <p:nvPr/>
        </p:nvSpPr>
        <p:spPr>
          <a:xfrm>
            <a:off x="6121273" y="1374543"/>
            <a:ext cx="5613527" cy="5203274"/>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defTabSz="932597"/>
            <a:r>
              <a:rPr lang="en-GB" sz="1800" dirty="0">
                <a:solidFill>
                  <a:srgbClr val="505050"/>
                </a:solidFill>
                <a:effectLst/>
                <a:latin typeface="Segoe UI" panose="020B0502040204020203" pitchFamily="34" charset="0"/>
                <a:ea typeface="Times New Roman" panose="02020603050405020304" pitchFamily="18" charset="0"/>
              </a:rPr>
              <a:t>The Cutover Strategy workshop is designed to help ensure that the project team has a good approach and a realistic plan to deliver a well-defined, well-tested, and reliable transition from current systems to Dynamics 365 application(s).</a:t>
            </a:r>
            <a:r>
              <a:rPr lang="en-US" sz="1600" b="0" i="0" dirty="0">
                <a:solidFill>
                  <a:srgbClr val="505050"/>
                </a:solidFill>
                <a:effectLst/>
                <a:latin typeface="Segoe UI" panose="020B0502040204020203" pitchFamily="34" charset="0"/>
              </a:rPr>
              <a:t>.</a:t>
            </a:r>
            <a:endParaRPr lang="en-US" sz="1600" dirty="0">
              <a:solidFill>
                <a:srgbClr val="505050"/>
              </a:solidFill>
            </a:endParaRPr>
          </a:p>
        </p:txBody>
      </p:sp>
      <p:sp>
        <p:nvSpPr>
          <p:cNvPr id="42" name="Rectangle: Rounded Corners 14">
            <a:extLst>
              <a:ext uri="{FF2B5EF4-FFF2-40B4-BE49-F238E27FC236}">
                <a16:creationId xmlns:a16="http://schemas.microsoft.com/office/drawing/2014/main" id="{FCCFC8E7-228A-485F-B89E-E8B4B03CC68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913BBF-6FE9-4291-9E49-F6769461052B}"/>
              </a:ext>
            </a:extLst>
          </p:cNvPr>
          <p:cNvCxnSpPr>
            <a:cxnSpLocks/>
          </p:cNvCxnSpPr>
          <p:nvPr/>
        </p:nvCxnSpPr>
        <p:spPr>
          <a:xfrm>
            <a:off x="457200" y="2451213"/>
            <a:ext cx="5664073" cy="0"/>
          </a:xfrm>
          <a:prstGeom prst="line">
            <a:avLst/>
          </a:prstGeom>
          <a:noFill/>
          <a:ln w="3175">
            <a:solidFill>
              <a:schemeClr val="bg1">
                <a:lumMod val="85000"/>
              </a:schemeClr>
            </a:solidFill>
            <a:prstDash val="dash"/>
          </a:ln>
        </p:spPr>
      </p:cxnSp>
      <p:cxnSp>
        <p:nvCxnSpPr>
          <p:cNvPr id="47" name="Straight Connector 46">
            <a:extLst>
              <a:ext uri="{FF2B5EF4-FFF2-40B4-BE49-F238E27FC236}">
                <a16:creationId xmlns:a16="http://schemas.microsoft.com/office/drawing/2014/main" id="{C8DEDC1E-B9F9-418B-93EA-03CEE8A48BB4}"/>
              </a:ext>
            </a:extLst>
          </p:cNvPr>
          <p:cNvCxnSpPr>
            <a:cxnSpLocks/>
          </p:cNvCxnSpPr>
          <p:nvPr/>
        </p:nvCxnSpPr>
        <p:spPr>
          <a:xfrm>
            <a:off x="457200" y="3040727"/>
            <a:ext cx="5664073" cy="0"/>
          </a:xfrm>
          <a:prstGeom prst="line">
            <a:avLst/>
          </a:prstGeom>
          <a:noFill/>
          <a:ln w="3175">
            <a:solidFill>
              <a:schemeClr val="bg1">
                <a:lumMod val="85000"/>
              </a:schemeClr>
            </a:solidFill>
            <a:prstDash val="dash"/>
          </a:ln>
        </p:spPr>
      </p:cxnSp>
      <p:cxnSp>
        <p:nvCxnSpPr>
          <p:cNvPr id="48" name="Straight Connector 47">
            <a:extLst>
              <a:ext uri="{FF2B5EF4-FFF2-40B4-BE49-F238E27FC236}">
                <a16:creationId xmlns:a16="http://schemas.microsoft.com/office/drawing/2014/main" id="{7354E8F2-26A2-4CCA-89B8-65B9B53DA07B}"/>
              </a:ext>
            </a:extLst>
          </p:cNvPr>
          <p:cNvCxnSpPr>
            <a:cxnSpLocks/>
          </p:cNvCxnSpPr>
          <p:nvPr/>
        </p:nvCxnSpPr>
        <p:spPr>
          <a:xfrm>
            <a:off x="457200" y="3630241"/>
            <a:ext cx="5664073" cy="0"/>
          </a:xfrm>
          <a:prstGeom prst="line">
            <a:avLst/>
          </a:prstGeom>
          <a:noFill/>
          <a:ln w="3175">
            <a:solidFill>
              <a:schemeClr val="bg1">
                <a:lumMod val="85000"/>
              </a:schemeClr>
            </a:solidFill>
            <a:prstDash val="dash"/>
          </a:ln>
        </p:spPr>
      </p:cxnSp>
      <p:cxnSp>
        <p:nvCxnSpPr>
          <p:cNvPr id="49" name="Straight Connector 48">
            <a:extLst>
              <a:ext uri="{FF2B5EF4-FFF2-40B4-BE49-F238E27FC236}">
                <a16:creationId xmlns:a16="http://schemas.microsoft.com/office/drawing/2014/main" id="{F03F52E1-9D12-4CD8-9AFB-DF3694F8E8DF}"/>
              </a:ext>
            </a:extLst>
          </p:cNvPr>
          <p:cNvCxnSpPr>
            <a:cxnSpLocks/>
          </p:cNvCxnSpPr>
          <p:nvPr/>
        </p:nvCxnSpPr>
        <p:spPr>
          <a:xfrm>
            <a:off x="457200" y="4219755"/>
            <a:ext cx="5664073" cy="0"/>
          </a:xfrm>
          <a:prstGeom prst="line">
            <a:avLst/>
          </a:prstGeom>
          <a:noFill/>
          <a:ln w="3175">
            <a:solidFill>
              <a:schemeClr val="bg1">
                <a:lumMod val="85000"/>
              </a:schemeClr>
            </a:solidFill>
            <a:prstDash val="dash"/>
          </a:ln>
        </p:spPr>
      </p:cxnSp>
      <p:cxnSp>
        <p:nvCxnSpPr>
          <p:cNvPr id="52" name="Straight Connector 51">
            <a:extLst>
              <a:ext uri="{FF2B5EF4-FFF2-40B4-BE49-F238E27FC236}">
                <a16:creationId xmlns:a16="http://schemas.microsoft.com/office/drawing/2014/main" id="{721FE680-81D2-484D-B86E-D8BCF74079FD}"/>
              </a:ext>
            </a:extLst>
          </p:cNvPr>
          <p:cNvCxnSpPr>
            <a:cxnSpLocks/>
          </p:cNvCxnSpPr>
          <p:nvPr/>
        </p:nvCxnSpPr>
        <p:spPr>
          <a:xfrm>
            <a:off x="457200" y="4809269"/>
            <a:ext cx="5664073" cy="0"/>
          </a:xfrm>
          <a:prstGeom prst="line">
            <a:avLst/>
          </a:prstGeom>
          <a:noFill/>
          <a:ln w="3175">
            <a:solidFill>
              <a:schemeClr val="bg1">
                <a:lumMod val="85000"/>
              </a:schemeClr>
            </a:solidFill>
            <a:prstDash val="dash"/>
          </a:ln>
        </p:spPr>
      </p:cxnSp>
      <p:grpSp>
        <p:nvGrpSpPr>
          <p:cNvPr id="54" name="Group 53">
            <a:extLst>
              <a:ext uri="{FF2B5EF4-FFF2-40B4-BE49-F238E27FC236}">
                <a16:creationId xmlns:a16="http://schemas.microsoft.com/office/drawing/2014/main" id="{E3151547-6629-4A30-85D7-9026BFEC7DB1}"/>
              </a:ext>
            </a:extLst>
          </p:cNvPr>
          <p:cNvGrpSpPr/>
          <p:nvPr/>
        </p:nvGrpSpPr>
        <p:grpSpPr>
          <a:xfrm>
            <a:off x="506805" y="1895263"/>
            <a:ext cx="5613527" cy="522386"/>
            <a:chOff x="506805" y="1895263"/>
            <a:chExt cx="5613527" cy="522386"/>
          </a:xfrm>
        </p:grpSpPr>
        <p:sp>
          <p:nvSpPr>
            <p:cNvPr id="55" name="Rectangle 54">
              <a:extLst>
                <a:ext uri="{FF2B5EF4-FFF2-40B4-BE49-F238E27FC236}">
                  <a16:creationId xmlns:a16="http://schemas.microsoft.com/office/drawing/2014/main" id="{D909AFD3-772D-428E-8735-D3CC0F3F9928}"/>
                </a:ext>
              </a:extLst>
            </p:cNvPr>
            <p:cNvSpPr/>
            <p:nvPr/>
          </p:nvSpPr>
          <p:spPr>
            <a:xfrm>
              <a:off x="506805" y="18952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Cutover Vision &amp; Strategy</a:t>
              </a: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730757" y="1993400"/>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59" name="Group 58">
            <a:extLst>
              <a:ext uri="{FF2B5EF4-FFF2-40B4-BE49-F238E27FC236}">
                <a16:creationId xmlns:a16="http://schemas.microsoft.com/office/drawing/2014/main" id="{77ACF46A-463D-47C7-864A-28AF0D80B0C8}"/>
              </a:ext>
            </a:extLst>
          </p:cNvPr>
          <p:cNvGrpSpPr/>
          <p:nvPr/>
        </p:nvGrpSpPr>
        <p:grpSpPr>
          <a:xfrm>
            <a:off x="506805" y="2484777"/>
            <a:ext cx="5613527" cy="522386"/>
            <a:chOff x="506805" y="2480613"/>
            <a:chExt cx="5613527" cy="522386"/>
          </a:xfrm>
        </p:grpSpPr>
        <p:sp>
          <p:nvSpPr>
            <p:cNvPr id="60" name="Rectangle 59">
              <a:extLst>
                <a:ext uri="{FF2B5EF4-FFF2-40B4-BE49-F238E27FC236}">
                  <a16:creationId xmlns:a16="http://schemas.microsoft.com/office/drawing/2014/main" id="{1F0B6B51-41D8-4F93-878F-BACE5D1A7680}"/>
                </a:ext>
              </a:extLst>
            </p:cNvPr>
            <p:cNvSpPr/>
            <p:nvPr/>
          </p:nvSpPr>
          <p:spPr>
            <a:xfrm>
              <a:off x="506805" y="24806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Cutover Project Plan</a:t>
              </a:r>
            </a:p>
          </p:txBody>
        </p:sp>
        <p:grpSp>
          <p:nvGrpSpPr>
            <p:cNvPr id="61" name="Group 60">
              <a:extLst>
                <a:ext uri="{FF2B5EF4-FFF2-40B4-BE49-F238E27FC236}">
                  <a16:creationId xmlns:a16="http://schemas.microsoft.com/office/drawing/2014/main" id="{B49BE7D1-9561-4827-9078-39A70C6194FC}"/>
                </a:ext>
              </a:extLst>
            </p:cNvPr>
            <p:cNvGrpSpPr/>
            <p:nvPr/>
          </p:nvGrpSpPr>
          <p:grpSpPr>
            <a:xfrm>
              <a:off x="730757" y="2578750"/>
              <a:ext cx="326112" cy="326112"/>
              <a:chOff x="115497" y="1864737"/>
              <a:chExt cx="461744" cy="461744"/>
            </a:xfrm>
            <a:solidFill>
              <a:schemeClr val="tx2"/>
            </a:solidFill>
          </p:grpSpPr>
          <p:sp>
            <p:nvSpPr>
              <p:cNvPr id="62" name="Freeform: Shape 61">
                <a:extLst>
                  <a:ext uri="{FF2B5EF4-FFF2-40B4-BE49-F238E27FC236}">
                    <a16:creationId xmlns:a16="http://schemas.microsoft.com/office/drawing/2014/main" id="{915A3C2A-BC9A-43BD-88E3-EE63266915B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Graphic 77">
                <a:extLst>
                  <a:ext uri="{FF2B5EF4-FFF2-40B4-BE49-F238E27FC236}">
                    <a16:creationId xmlns:a16="http://schemas.microsoft.com/office/drawing/2014/main" id="{30FA6A06-94D8-41F5-A50E-579C8331442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C25BF092-9D17-40D4-AEA1-85E84CD38EE6}"/>
              </a:ext>
            </a:extLst>
          </p:cNvPr>
          <p:cNvGrpSpPr/>
          <p:nvPr/>
        </p:nvGrpSpPr>
        <p:grpSpPr>
          <a:xfrm>
            <a:off x="506805" y="3074291"/>
            <a:ext cx="5613527" cy="522386"/>
            <a:chOff x="506805" y="3065963"/>
            <a:chExt cx="5613527" cy="522386"/>
          </a:xfrm>
        </p:grpSpPr>
        <p:sp>
          <p:nvSpPr>
            <p:cNvPr id="65" name="Rectangle 64">
              <a:extLst>
                <a:ext uri="{FF2B5EF4-FFF2-40B4-BE49-F238E27FC236}">
                  <a16:creationId xmlns:a16="http://schemas.microsoft.com/office/drawing/2014/main" id="{54341627-CD8C-4D9B-8381-28743BCFFBF1}"/>
                </a:ext>
              </a:extLst>
            </p:cNvPr>
            <p:cNvSpPr/>
            <p:nvPr/>
          </p:nvSpPr>
          <p:spPr>
            <a:xfrm>
              <a:off x="506805" y="30659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Go-Live Cutover Plan</a:t>
              </a:r>
            </a:p>
          </p:txBody>
        </p:sp>
        <p:grpSp>
          <p:nvGrpSpPr>
            <p:cNvPr id="66" name="Group 65">
              <a:extLst>
                <a:ext uri="{FF2B5EF4-FFF2-40B4-BE49-F238E27FC236}">
                  <a16:creationId xmlns:a16="http://schemas.microsoft.com/office/drawing/2014/main" id="{3E8DCA24-F689-4F52-AC15-9977600BCF8E}"/>
                </a:ext>
              </a:extLst>
            </p:cNvPr>
            <p:cNvGrpSpPr/>
            <p:nvPr/>
          </p:nvGrpSpPr>
          <p:grpSpPr>
            <a:xfrm>
              <a:off x="730757" y="3164100"/>
              <a:ext cx="326112" cy="326112"/>
              <a:chOff x="115497" y="1864737"/>
              <a:chExt cx="461744" cy="461744"/>
            </a:xfrm>
            <a:solidFill>
              <a:schemeClr val="tx2"/>
            </a:solidFill>
          </p:grpSpPr>
          <p:sp>
            <p:nvSpPr>
              <p:cNvPr id="67" name="Freeform: Shape 66">
                <a:extLst>
                  <a:ext uri="{FF2B5EF4-FFF2-40B4-BE49-F238E27FC236}">
                    <a16:creationId xmlns:a16="http://schemas.microsoft.com/office/drawing/2014/main" id="{B2BD1EA2-61E0-4EC2-AD0B-094D0B9C4D0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8" name="Graphic 77">
                <a:extLst>
                  <a:ext uri="{FF2B5EF4-FFF2-40B4-BE49-F238E27FC236}">
                    <a16:creationId xmlns:a16="http://schemas.microsoft.com/office/drawing/2014/main" id="{B6DB75E1-7967-41AB-8FD6-5430FCE3018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199D9518-4245-48DA-AFDC-44848BB4C33A}"/>
              </a:ext>
            </a:extLst>
          </p:cNvPr>
          <p:cNvGrpSpPr/>
          <p:nvPr/>
        </p:nvGrpSpPr>
        <p:grpSpPr>
          <a:xfrm>
            <a:off x="506805" y="3663805"/>
            <a:ext cx="5613527" cy="522386"/>
            <a:chOff x="506805" y="3651313"/>
            <a:chExt cx="5613527" cy="522386"/>
          </a:xfrm>
        </p:grpSpPr>
        <p:sp>
          <p:nvSpPr>
            <p:cNvPr id="70" name="Rectangle 69">
              <a:extLst>
                <a:ext uri="{FF2B5EF4-FFF2-40B4-BE49-F238E27FC236}">
                  <a16:creationId xmlns:a16="http://schemas.microsoft.com/office/drawing/2014/main" id="{1CE81B94-64B5-49BC-8A00-1B321C123F69}"/>
                </a:ext>
              </a:extLst>
            </p:cNvPr>
            <p:cNvSpPr/>
            <p:nvPr/>
          </p:nvSpPr>
          <p:spPr>
            <a:xfrm>
              <a:off x="506805" y="36513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Post Go-Live Plan</a:t>
              </a:r>
            </a:p>
          </p:txBody>
        </p:sp>
        <p:grpSp>
          <p:nvGrpSpPr>
            <p:cNvPr id="71" name="Group 70">
              <a:extLst>
                <a:ext uri="{FF2B5EF4-FFF2-40B4-BE49-F238E27FC236}">
                  <a16:creationId xmlns:a16="http://schemas.microsoft.com/office/drawing/2014/main" id="{628EF100-B47D-4AE2-B379-E928FBF5CBF8}"/>
                </a:ext>
              </a:extLst>
            </p:cNvPr>
            <p:cNvGrpSpPr/>
            <p:nvPr/>
          </p:nvGrpSpPr>
          <p:grpSpPr>
            <a:xfrm>
              <a:off x="730757" y="3749450"/>
              <a:ext cx="326112" cy="326112"/>
              <a:chOff x="115497" y="1864737"/>
              <a:chExt cx="461744" cy="461744"/>
            </a:xfrm>
            <a:solidFill>
              <a:schemeClr val="tx2"/>
            </a:solidFill>
          </p:grpSpPr>
          <p:sp>
            <p:nvSpPr>
              <p:cNvPr id="72" name="Freeform: Shape 71">
                <a:extLst>
                  <a:ext uri="{FF2B5EF4-FFF2-40B4-BE49-F238E27FC236}">
                    <a16:creationId xmlns:a16="http://schemas.microsoft.com/office/drawing/2014/main" id="{95D38F1C-5C55-4873-BE66-20E7BE3E2ED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3" name="Graphic 77">
                <a:extLst>
                  <a:ext uri="{FF2B5EF4-FFF2-40B4-BE49-F238E27FC236}">
                    <a16:creationId xmlns:a16="http://schemas.microsoft.com/office/drawing/2014/main" id="{E24498CF-9BEE-4E44-B585-1F75DC58AE6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74" name="Group 73">
            <a:extLst>
              <a:ext uri="{FF2B5EF4-FFF2-40B4-BE49-F238E27FC236}">
                <a16:creationId xmlns:a16="http://schemas.microsoft.com/office/drawing/2014/main" id="{50C4E2D5-ABEE-4F1C-8DF5-73DE5AC2F27A}"/>
              </a:ext>
            </a:extLst>
          </p:cNvPr>
          <p:cNvGrpSpPr/>
          <p:nvPr/>
        </p:nvGrpSpPr>
        <p:grpSpPr>
          <a:xfrm>
            <a:off x="506805" y="4253319"/>
            <a:ext cx="5613527" cy="522386"/>
            <a:chOff x="506805" y="4236663"/>
            <a:chExt cx="5613527" cy="522386"/>
          </a:xfrm>
        </p:grpSpPr>
        <p:sp>
          <p:nvSpPr>
            <p:cNvPr id="75" name="Rectangle 74">
              <a:extLst>
                <a:ext uri="{FF2B5EF4-FFF2-40B4-BE49-F238E27FC236}">
                  <a16:creationId xmlns:a16="http://schemas.microsoft.com/office/drawing/2014/main" id="{030E3A6F-B40A-4569-AC93-BDC1DEAA095C}"/>
                </a:ext>
              </a:extLst>
            </p:cNvPr>
            <p:cNvSpPr/>
            <p:nvPr/>
          </p:nvSpPr>
          <p:spPr>
            <a:xfrm>
              <a:off x="506805" y="42366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endParaRPr lang="fr-FR" sz="1600">
                <a:solidFill>
                  <a:schemeClr val="tx1"/>
                </a:solidFill>
              </a:endParaRPr>
            </a:p>
          </p:txBody>
        </p:sp>
        <p:grpSp>
          <p:nvGrpSpPr>
            <p:cNvPr id="76" name="Group 75">
              <a:extLst>
                <a:ext uri="{FF2B5EF4-FFF2-40B4-BE49-F238E27FC236}">
                  <a16:creationId xmlns:a16="http://schemas.microsoft.com/office/drawing/2014/main" id="{8C5E5E53-E510-40D8-92C4-7975BF31BFF1}"/>
                </a:ext>
              </a:extLst>
            </p:cNvPr>
            <p:cNvGrpSpPr/>
            <p:nvPr/>
          </p:nvGrpSpPr>
          <p:grpSpPr>
            <a:xfrm>
              <a:off x="730757" y="4334800"/>
              <a:ext cx="326112" cy="326112"/>
              <a:chOff x="115497" y="1864737"/>
              <a:chExt cx="461744" cy="461744"/>
            </a:xfrm>
            <a:solidFill>
              <a:schemeClr val="tx2"/>
            </a:solidFill>
          </p:grpSpPr>
          <p:sp>
            <p:nvSpPr>
              <p:cNvPr id="77" name="Freeform: Shape 76">
                <a:extLst>
                  <a:ext uri="{FF2B5EF4-FFF2-40B4-BE49-F238E27FC236}">
                    <a16:creationId xmlns:a16="http://schemas.microsoft.com/office/drawing/2014/main" id="{C0E7479B-2E41-41A8-8F1A-01E828705C0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8" name="Graphic 77">
                <a:extLst>
                  <a:ext uri="{FF2B5EF4-FFF2-40B4-BE49-F238E27FC236}">
                    <a16:creationId xmlns:a16="http://schemas.microsoft.com/office/drawing/2014/main" id="{548EAD0B-AEC3-471A-8197-CE03DECE60E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89" name="Rectangle 88">
            <a:extLst>
              <a:ext uri="{FF2B5EF4-FFF2-40B4-BE49-F238E27FC236}">
                <a16:creationId xmlns:a16="http://schemas.microsoft.com/office/drawing/2014/main" id="{429D1AB2-FD1C-420E-91FC-D03A20DC1B8B}"/>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a:solidFill>
                <a:schemeClr val="bg1"/>
              </a:solidFill>
              <a:latin typeface="+mj-lt"/>
            </a:endParaRPr>
          </a:p>
        </p:txBody>
      </p:sp>
      <p:grpSp>
        <p:nvGrpSpPr>
          <p:cNvPr id="90" name="Group 89">
            <a:extLst>
              <a:ext uri="{FF2B5EF4-FFF2-40B4-BE49-F238E27FC236}">
                <a16:creationId xmlns:a16="http://schemas.microsoft.com/office/drawing/2014/main" id="{AB4443CD-27CA-4DBD-A805-FB445344CC74}"/>
              </a:ext>
            </a:extLst>
          </p:cNvPr>
          <p:cNvGrpSpPr/>
          <p:nvPr/>
        </p:nvGrpSpPr>
        <p:grpSpPr>
          <a:xfrm>
            <a:off x="6426608" y="4022757"/>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3" name="Group 92">
            <a:extLst>
              <a:ext uri="{FF2B5EF4-FFF2-40B4-BE49-F238E27FC236}">
                <a16:creationId xmlns:a16="http://schemas.microsoft.com/office/drawing/2014/main" id="{5E1CA762-CB82-429E-89B2-E95C130A0A2A}"/>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435EF289-2D65-4F5A-B305-094781357BB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3AC4F5-B8CF-4C17-AF27-028BA4F2F78A}"/>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D9CA0F8-45DB-4452-8902-D59EF6987F2E}"/>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F59A492-AF15-447B-8B4C-3EF2C022C1CB}"/>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4DF95E9-EB5D-45DC-B6C5-FDB46D7810EC}"/>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DAF00A7-42CB-487A-A46E-4043059D2A8C}"/>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237305" y="3876030"/>
            <a:ext cx="4369478" cy="1948847"/>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dirty="0">
                <a:solidFill>
                  <a:schemeClr val="tx2"/>
                </a:solidFill>
                <a:latin typeface="+mj-lt"/>
                <a:ea typeface="Segoe UI" pitchFamily="34" charset="0"/>
                <a:cs typeface="Segoe UI" pitchFamily="34" charset="0"/>
              </a:rPr>
              <a:t>Format: </a:t>
            </a:r>
            <a:r>
              <a:rPr lang="en-US" sz="1600" kern="0" dirty="0">
                <a:ea typeface="Segoe UI" pitchFamily="34" charset="0"/>
                <a:cs typeface="Segoe UI" pitchFamily="34" charset="0"/>
              </a:rPr>
              <a:t>120-minute Microsoft Teams call</a:t>
            </a:r>
          </a:p>
          <a:p>
            <a:pPr defTabSz="878102" fontAlgn="base">
              <a:spcBef>
                <a:spcPts val="600"/>
              </a:spcBef>
              <a:spcAft>
                <a:spcPts val="600"/>
              </a:spcAft>
              <a:defRPr/>
            </a:pPr>
            <a:r>
              <a:rPr lang="en-US" sz="1600" kern="0" dirty="0">
                <a:solidFill>
                  <a:schemeClr val="tx2"/>
                </a:solidFill>
                <a:latin typeface="+mj-lt"/>
                <a:ea typeface="Segoe UI" pitchFamily="34" charset="0"/>
                <a:cs typeface="Segoe UI"/>
              </a:rPr>
              <a:t>Attendees: </a:t>
            </a:r>
            <a:r>
              <a:rPr lang="en-US" sz="1600" kern="0" dirty="0">
                <a:solidFill>
                  <a:srgbClr val="505050"/>
                </a:solidFill>
                <a:latin typeface="Segoe UI"/>
                <a:ea typeface="Segoe UI" pitchFamily="34" charset="0"/>
                <a:cs typeface="Segoe UI"/>
              </a:rPr>
              <a:t>Cutover Lead, Solution</a:t>
            </a:r>
            <a:r>
              <a:rPr lang="en-US" sz="1600" kern="0" dirty="0">
                <a:ea typeface="Segoe UI" pitchFamily="34" charset="0"/>
                <a:cs typeface="Segoe UI"/>
              </a:rPr>
              <a:t> Architect, Data Migration Lead and Project Manager roles are mandatory. </a:t>
            </a:r>
            <a:endParaRPr lang="en-US" sz="1600" kern="0" dirty="0">
              <a:solidFill>
                <a:srgbClr val="008272"/>
              </a:solidFill>
              <a:ea typeface="Segoe UI" pitchFamily="34" charset="0"/>
              <a:cs typeface="Segoe UI" pitchFamily="34" charset="0"/>
            </a:endParaRPr>
          </a:p>
          <a:p>
            <a:pPr defTabSz="878102">
              <a:spcBef>
                <a:spcPts val="600"/>
              </a:spcBef>
              <a:spcAft>
                <a:spcPts val="600"/>
              </a:spcAft>
              <a:defRPr/>
            </a:pPr>
            <a:r>
              <a:rPr lang="en-US" sz="1600" kern="0" dirty="0">
                <a:ea typeface="Segoe UI" pitchFamily="34" charset="0"/>
                <a:cs typeface="Segoe UI"/>
              </a:rPr>
              <a:t>Other roles that may attend are Technical Leads and Functional Leads</a:t>
            </a:r>
            <a:endParaRPr lang="en-US" sz="1600" kern="0" dirty="0">
              <a:solidFill>
                <a:srgbClr val="008272"/>
              </a:solidFill>
              <a:ea typeface="Segoe UI" pitchFamily="34" charset="0"/>
              <a:cs typeface="Segoe UI" pitchFamily="34" charset="0"/>
            </a:endParaRPr>
          </a:p>
        </p:txBody>
      </p:sp>
      <p:sp>
        <p:nvSpPr>
          <p:cNvPr id="104" name="Rectangle: Rounded Corners 12">
            <a:extLst>
              <a:ext uri="{FF2B5EF4-FFF2-40B4-BE49-F238E27FC236}">
                <a16:creationId xmlns:a16="http://schemas.microsoft.com/office/drawing/2014/main" id="{1F9281E3-1F1D-4B02-A80D-710A4BB90B72}"/>
              </a:ext>
            </a:extLst>
          </p:cNvPr>
          <p:cNvSpPr/>
          <p:nvPr/>
        </p:nvSpPr>
        <p:spPr>
          <a:xfrm>
            <a:off x="6128174" y="2658464"/>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algn="ctr"/>
            <a:endParaRPr lang="en-US" sz="1765">
              <a:latin typeface="Segoe UI"/>
            </a:endParaRPr>
          </a:p>
        </p:txBody>
      </p:sp>
      <p:sp>
        <p:nvSpPr>
          <p:cNvPr id="3" name="Rectangle 2">
            <a:extLst>
              <a:ext uri="{FF2B5EF4-FFF2-40B4-BE49-F238E27FC236}">
                <a16:creationId xmlns:a16="http://schemas.microsoft.com/office/drawing/2014/main" id="{C7C77389-C36A-43AD-9CA3-AB689D3F57DD}"/>
              </a:ext>
            </a:extLst>
          </p:cNvPr>
          <p:cNvSpPr/>
          <p:nvPr/>
        </p:nvSpPr>
        <p:spPr>
          <a:xfrm>
            <a:off x="514349" y="4254150"/>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a:solidFill>
                  <a:schemeClr val="tx1"/>
                </a:solidFill>
              </a:rPr>
              <a:t>Q/A &amp; Next Steps</a:t>
            </a:r>
            <a:endParaRPr lang="en-GB" sz="1600">
              <a:solidFill>
                <a:schemeClr val="tx1"/>
              </a:solidFill>
              <a:cs typeface="Segoe UI"/>
            </a:endParaRPr>
          </a:p>
        </p:txBody>
      </p:sp>
    </p:spTree>
    <p:extLst>
      <p:ext uri="{BB962C8B-B14F-4D97-AF65-F5344CB8AC3E}">
        <p14:creationId xmlns:p14="http://schemas.microsoft.com/office/powerpoint/2010/main" val="13936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sz="4700">
                <a:cs typeface="Segoe UI"/>
              </a:rPr>
              <a:t>Go/No-Go &amp; Rollback Plans</a:t>
            </a:r>
          </a:p>
        </p:txBody>
      </p:sp>
      <p:grpSp>
        <p:nvGrpSpPr>
          <p:cNvPr id="36" name="Group 35">
            <a:extLst>
              <a:ext uri="{FF2B5EF4-FFF2-40B4-BE49-F238E27FC236}">
                <a16:creationId xmlns:a16="http://schemas.microsoft.com/office/drawing/2014/main" id="{400543B6-BC34-4299-9434-C406643738C2}"/>
              </a:ext>
            </a:extLst>
          </p:cNvPr>
          <p:cNvGrpSpPr/>
          <p:nvPr/>
        </p:nvGrpSpPr>
        <p:grpSpPr>
          <a:xfrm>
            <a:off x="395555" y="1317102"/>
            <a:ext cx="7094306" cy="338554"/>
            <a:chOff x="457200" y="2141483"/>
            <a:chExt cx="7094306" cy="338554"/>
          </a:xfrm>
        </p:grpSpPr>
        <p:sp>
          <p:nvSpPr>
            <p:cNvPr id="37" name="Rectangle 36">
              <a:extLst>
                <a:ext uri="{FF2B5EF4-FFF2-40B4-BE49-F238E27FC236}">
                  <a16:creationId xmlns:a16="http://schemas.microsoft.com/office/drawing/2014/main" id="{CE42D0AB-7452-4392-BC3A-2FBF53935176}"/>
                </a:ext>
              </a:extLst>
            </p:cNvPr>
            <p:cNvSpPr/>
            <p:nvPr/>
          </p:nvSpPr>
          <p:spPr>
            <a:xfrm>
              <a:off x="506805" y="2141483"/>
              <a:ext cx="7044701"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Describe the Go/No-Go decision points and when they will be made</a:t>
              </a:r>
            </a:p>
          </p:txBody>
        </p:sp>
        <p:grpSp>
          <p:nvGrpSpPr>
            <p:cNvPr id="38" name="Group 37">
              <a:extLst>
                <a:ext uri="{FF2B5EF4-FFF2-40B4-BE49-F238E27FC236}">
                  <a16:creationId xmlns:a16="http://schemas.microsoft.com/office/drawing/2014/main" id="{AF4D6372-099F-4A89-81B5-7772E77A1D2C}"/>
                </a:ext>
              </a:extLst>
            </p:cNvPr>
            <p:cNvGrpSpPr/>
            <p:nvPr/>
          </p:nvGrpSpPr>
          <p:grpSpPr>
            <a:xfrm>
              <a:off x="457200" y="214770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B9F334DF-232A-4F4C-B439-45CBEAB5BB4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5C6FAA89-87C8-474A-9767-01282290439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9" name="Rectangle 58">
            <a:extLst>
              <a:ext uri="{FF2B5EF4-FFF2-40B4-BE49-F238E27FC236}">
                <a16:creationId xmlns:a16="http://schemas.microsoft.com/office/drawing/2014/main" id="{40EBEB94-9834-4BBF-97B1-656CDC7ADAE5}"/>
              </a:ext>
            </a:extLst>
          </p:cNvPr>
          <p:cNvSpPr/>
          <p:nvPr/>
        </p:nvSpPr>
        <p:spPr>
          <a:xfrm>
            <a:off x="445160" y="1895262"/>
            <a:ext cx="11289640" cy="14427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Enter Details Here</a:t>
            </a:r>
          </a:p>
        </p:txBody>
      </p:sp>
      <p:sp>
        <p:nvSpPr>
          <p:cNvPr id="45" name="Rectangle 44">
            <a:extLst>
              <a:ext uri="{FF2B5EF4-FFF2-40B4-BE49-F238E27FC236}">
                <a16:creationId xmlns:a16="http://schemas.microsoft.com/office/drawing/2014/main" id="{4DE82F5C-6E24-415F-943A-B59D4457604E}"/>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grpSp>
        <p:nvGrpSpPr>
          <p:cNvPr id="10" name="Group 9">
            <a:extLst>
              <a:ext uri="{FF2B5EF4-FFF2-40B4-BE49-F238E27FC236}">
                <a16:creationId xmlns:a16="http://schemas.microsoft.com/office/drawing/2014/main" id="{E7B8216D-40EE-4F46-9F00-AD3A95BF6423}"/>
              </a:ext>
            </a:extLst>
          </p:cNvPr>
          <p:cNvGrpSpPr/>
          <p:nvPr/>
        </p:nvGrpSpPr>
        <p:grpSpPr>
          <a:xfrm>
            <a:off x="416473" y="3551571"/>
            <a:ext cx="11295379" cy="338554"/>
            <a:chOff x="457200" y="2141483"/>
            <a:chExt cx="11295379" cy="338554"/>
          </a:xfrm>
        </p:grpSpPr>
        <p:sp>
          <p:nvSpPr>
            <p:cNvPr id="11" name="Rectangle 10">
              <a:extLst>
                <a:ext uri="{FF2B5EF4-FFF2-40B4-BE49-F238E27FC236}">
                  <a16:creationId xmlns:a16="http://schemas.microsoft.com/office/drawing/2014/main" id="{236B3D21-8655-4BB2-BE32-62D3B06EB7F0}"/>
                </a:ext>
              </a:extLst>
            </p:cNvPr>
            <p:cNvSpPr/>
            <p:nvPr/>
          </p:nvSpPr>
          <p:spPr>
            <a:xfrm>
              <a:off x="506805" y="2141483"/>
              <a:ext cx="11245774"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a:solidFill>
                    <a:schemeClr val="tx1"/>
                  </a:solidFill>
                </a:rPr>
                <a:t>Describe the criteria for invoking rollback and/or contingency and the plans for executing them</a:t>
              </a:r>
            </a:p>
          </p:txBody>
        </p:sp>
        <p:grpSp>
          <p:nvGrpSpPr>
            <p:cNvPr id="12" name="Group 11">
              <a:extLst>
                <a:ext uri="{FF2B5EF4-FFF2-40B4-BE49-F238E27FC236}">
                  <a16:creationId xmlns:a16="http://schemas.microsoft.com/office/drawing/2014/main" id="{5F7E4570-DAEF-4BBA-A5B0-92FFDB9150C4}"/>
                </a:ext>
              </a:extLst>
            </p:cNvPr>
            <p:cNvGrpSpPr/>
            <p:nvPr/>
          </p:nvGrpSpPr>
          <p:grpSpPr>
            <a:xfrm>
              <a:off x="457200" y="2147704"/>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850E6F76-280E-4735-BC98-B1802D31EC7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875C8AE3-06BD-42A3-876D-E08886B75277}"/>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2A052C28-2601-42B8-8927-79307D35B92E}"/>
              </a:ext>
            </a:extLst>
          </p:cNvPr>
          <p:cNvSpPr/>
          <p:nvPr/>
        </p:nvSpPr>
        <p:spPr>
          <a:xfrm>
            <a:off x="466078" y="4129730"/>
            <a:ext cx="11289640" cy="23572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Enter Details Here</a:t>
            </a:r>
          </a:p>
        </p:txBody>
      </p:sp>
    </p:spTree>
    <p:extLst>
      <p:ext uri="{BB962C8B-B14F-4D97-AF65-F5344CB8AC3E}">
        <p14:creationId xmlns:p14="http://schemas.microsoft.com/office/powerpoint/2010/main" val="68210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07203" y="330458"/>
            <a:ext cx="11018520" cy="553998"/>
          </a:xfrm>
        </p:spPr>
        <p:txBody>
          <a:bodyPr wrap="square" anchor="t">
            <a:noAutofit/>
          </a:bodyPr>
          <a:lstStyle/>
          <a:p>
            <a:r>
              <a:rPr lang="en-US" sz="4700">
                <a:cs typeface="Segoe UI"/>
              </a:rPr>
              <a:t>Remote Go-Live – Key Considerations</a:t>
            </a:r>
          </a:p>
        </p:txBody>
      </p:sp>
      <p:graphicFrame>
        <p:nvGraphicFramePr>
          <p:cNvPr id="26" name="Text Placeholder 5">
            <a:extLst>
              <a:ext uri="{FF2B5EF4-FFF2-40B4-BE49-F238E27FC236}">
                <a16:creationId xmlns:a16="http://schemas.microsoft.com/office/drawing/2014/main" id="{B66CA16E-0E62-4207-84AA-A745495D75C9}"/>
              </a:ext>
            </a:extLst>
          </p:cNvPr>
          <p:cNvGraphicFramePr>
            <a:graphicFrameLocks noGrp="1"/>
          </p:cNvGraphicFramePr>
          <p:nvPr>
            <p:ph sz="quarter" idx="12"/>
          </p:nvPr>
        </p:nvGraphicFramePr>
        <p:xfrm>
          <a:off x="480060" y="1435100"/>
          <a:ext cx="10232571" cy="3873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3F60C7F0-3248-4B6B-9BB4-8FFB78788CF7}"/>
              </a:ext>
            </a:extLst>
          </p:cNvPr>
          <p:cNvSpPr txBox="1"/>
          <p:nvPr/>
        </p:nvSpPr>
        <p:spPr>
          <a:xfrm>
            <a:off x="723900" y="5600700"/>
            <a:ext cx="9817100" cy="492443"/>
          </a:xfrm>
          <a:prstGeom prst="rect">
            <a:avLst/>
          </a:prstGeom>
          <a:noFill/>
        </p:spPr>
        <p:txBody>
          <a:bodyPr wrap="square" lIns="0" tIns="0" rIns="0" bIns="0" rtlCol="0">
            <a:spAutoFit/>
          </a:bodyPr>
          <a:lstStyle/>
          <a:p>
            <a:pPr algn="l"/>
            <a:r>
              <a:rPr lang="en-GB" sz="3200" b="1"/>
              <a:t>Communication, Communication, Communication</a:t>
            </a:r>
          </a:p>
        </p:txBody>
      </p:sp>
    </p:spTree>
    <p:extLst>
      <p:ext uri="{BB962C8B-B14F-4D97-AF65-F5344CB8AC3E}">
        <p14:creationId xmlns:p14="http://schemas.microsoft.com/office/powerpoint/2010/main" val="3023579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99E8-7586-466A-BB86-4F8D61E7649E}"/>
              </a:ext>
            </a:extLst>
          </p:cNvPr>
          <p:cNvSpPr>
            <a:spLocks noGrp="1"/>
          </p:cNvSpPr>
          <p:nvPr>
            <p:ph type="title"/>
          </p:nvPr>
        </p:nvSpPr>
        <p:spPr/>
        <p:txBody>
          <a:bodyPr/>
          <a:lstStyle/>
          <a:p>
            <a:r>
              <a:rPr lang="en-US"/>
              <a:t>Communication Plan Strategy Example</a:t>
            </a:r>
          </a:p>
        </p:txBody>
      </p:sp>
      <p:pic>
        <p:nvPicPr>
          <p:cNvPr id="19" name="Graphic 18" descr="User">
            <a:extLst>
              <a:ext uri="{FF2B5EF4-FFF2-40B4-BE49-F238E27FC236}">
                <a16:creationId xmlns:a16="http://schemas.microsoft.com/office/drawing/2014/main" id="{AF8D2457-4A13-44A1-BF5F-A440031C1A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31398" y="1671277"/>
            <a:ext cx="914400" cy="914400"/>
          </a:xfrm>
          <a:prstGeom prst="rect">
            <a:avLst/>
          </a:prstGeom>
        </p:spPr>
      </p:pic>
      <p:pic>
        <p:nvPicPr>
          <p:cNvPr id="21" name="Graphic 20" descr="Users">
            <a:extLst>
              <a:ext uri="{FF2B5EF4-FFF2-40B4-BE49-F238E27FC236}">
                <a16:creationId xmlns:a16="http://schemas.microsoft.com/office/drawing/2014/main" id="{899ABB05-3FD6-4DAB-9E13-22A4C8531C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35533" y="3120326"/>
            <a:ext cx="914400" cy="914400"/>
          </a:xfrm>
          <a:prstGeom prst="rect">
            <a:avLst/>
          </a:prstGeom>
        </p:spPr>
      </p:pic>
      <p:pic>
        <p:nvPicPr>
          <p:cNvPr id="25" name="Graphic 24" descr="User">
            <a:extLst>
              <a:ext uri="{FF2B5EF4-FFF2-40B4-BE49-F238E27FC236}">
                <a16:creationId xmlns:a16="http://schemas.microsoft.com/office/drawing/2014/main" id="{08A5D432-3404-4511-9E15-EDE681243E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7085" y="3120326"/>
            <a:ext cx="914400" cy="914400"/>
          </a:xfrm>
          <a:prstGeom prst="rect">
            <a:avLst/>
          </a:prstGeom>
        </p:spPr>
      </p:pic>
      <p:sp>
        <p:nvSpPr>
          <p:cNvPr id="26" name="TextBox 25">
            <a:extLst>
              <a:ext uri="{FF2B5EF4-FFF2-40B4-BE49-F238E27FC236}">
                <a16:creationId xmlns:a16="http://schemas.microsoft.com/office/drawing/2014/main" id="{75E83C4F-A4D4-4C1D-A9F1-86544EF5E48C}"/>
              </a:ext>
            </a:extLst>
          </p:cNvPr>
          <p:cNvSpPr txBox="1"/>
          <p:nvPr/>
        </p:nvSpPr>
        <p:spPr>
          <a:xfrm>
            <a:off x="7574495" y="2431788"/>
            <a:ext cx="1428205" cy="307777"/>
          </a:xfrm>
          <a:prstGeom prst="rect">
            <a:avLst/>
          </a:prstGeom>
          <a:noFill/>
        </p:spPr>
        <p:txBody>
          <a:bodyPr wrap="square" lIns="0" tIns="0" rIns="0" bIns="0" rtlCol="0">
            <a:spAutoFit/>
          </a:bodyPr>
          <a:lstStyle/>
          <a:p>
            <a:pPr algn="l"/>
            <a:r>
              <a:rPr lang="en-US" sz="2000"/>
              <a:t>Coordinator</a:t>
            </a:r>
          </a:p>
        </p:txBody>
      </p:sp>
      <p:sp>
        <p:nvSpPr>
          <p:cNvPr id="28" name="TextBox 27">
            <a:extLst>
              <a:ext uri="{FF2B5EF4-FFF2-40B4-BE49-F238E27FC236}">
                <a16:creationId xmlns:a16="http://schemas.microsoft.com/office/drawing/2014/main" id="{0A2E7E6D-F9E2-49E4-B4A3-7B4C69E978F3}"/>
              </a:ext>
            </a:extLst>
          </p:cNvPr>
          <p:cNvSpPr txBox="1"/>
          <p:nvPr/>
        </p:nvSpPr>
        <p:spPr>
          <a:xfrm>
            <a:off x="5478630" y="3880837"/>
            <a:ext cx="1428205" cy="615553"/>
          </a:xfrm>
          <a:prstGeom prst="rect">
            <a:avLst/>
          </a:prstGeom>
          <a:noFill/>
        </p:spPr>
        <p:txBody>
          <a:bodyPr wrap="square" lIns="0" tIns="0" rIns="0" bIns="0" rtlCol="0">
            <a:spAutoFit/>
          </a:bodyPr>
          <a:lstStyle/>
          <a:p>
            <a:pPr algn="l"/>
            <a:r>
              <a:rPr lang="en-US" sz="2000"/>
              <a:t>Stream/area leaders</a:t>
            </a:r>
          </a:p>
        </p:txBody>
      </p:sp>
      <p:pic>
        <p:nvPicPr>
          <p:cNvPr id="30" name="Graphic 29" descr="Users">
            <a:extLst>
              <a:ext uri="{FF2B5EF4-FFF2-40B4-BE49-F238E27FC236}">
                <a16:creationId xmlns:a16="http://schemas.microsoft.com/office/drawing/2014/main" id="{CB5E8730-3831-4250-9206-44D06982D5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70520" y="4858579"/>
            <a:ext cx="914400" cy="914400"/>
          </a:xfrm>
          <a:prstGeom prst="rect">
            <a:avLst/>
          </a:prstGeom>
        </p:spPr>
      </p:pic>
      <p:pic>
        <p:nvPicPr>
          <p:cNvPr id="34" name="Graphic 33" descr="Users">
            <a:extLst>
              <a:ext uri="{FF2B5EF4-FFF2-40B4-BE49-F238E27FC236}">
                <a16:creationId xmlns:a16="http://schemas.microsoft.com/office/drawing/2014/main" id="{7E0CD566-F97A-45F9-844E-CCC803B25D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97190" y="4858579"/>
            <a:ext cx="914400" cy="914400"/>
          </a:xfrm>
          <a:prstGeom prst="rect">
            <a:avLst/>
          </a:prstGeom>
        </p:spPr>
      </p:pic>
      <p:pic>
        <p:nvPicPr>
          <p:cNvPr id="36" name="Graphic 35" descr="Users">
            <a:extLst>
              <a:ext uri="{FF2B5EF4-FFF2-40B4-BE49-F238E27FC236}">
                <a16:creationId xmlns:a16="http://schemas.microsoft.com/office/drawing/2014/main" id="{E69F904F-CE21-41DA-97E3-3635B78C49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88300" y="4858579"/>
            <a:ext cx="914400" cy="914400"/>
          </a:xfrm>
          <a:prstGeom prst="rect">
            <a:avLst/>
          </a:prstGeom>
        </p:spPr>
      </p:pic>
      <p:pic>
        <p:nvPicPr>
          <p:cNvPr id="38" name="Graphic 37" descr="Users">
            <a:extLst>
              <a:ext uri="{FF2B5EF4-FFF2-40B4-BE49-F238E27FC236}">
                <a16:creationId xmlns:a16="http://schemas.microsoft.com/office/drawing/2014/main" id="{AC2691BE-C0C6-4608-86A0-BE9840DFBF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9410" y="4858579"/>
            <a:ext cx="914400" cy="914400"/>
          </a:xfrm>
          <a:prstGeom prst="rect">
            <a:avLst/>
          </a:prstGeom>
        </p:spPr>
      </p:pic>
      <p:sp>
        <p:nvSpPr>
          <p:cNvPr id="40" name="TextBox 39">
            <a:extLst>
              <a:ext uri="{FF2B5EF4-FFF2-40B4-BE49-F238E27FC236}">
                <a16:creationId xmlns:a16="http://schemas.microsoft.com/office/drawing/2014/main" id="{6B51B808-D96B-4161-B54D-A3065ED6D29F}"/>
              </a:ext>
            </a:extLst>
          </p:cNvPr>
          <p:cNvSpPr txBox="1"/>
          <p:nvPr/>
        </p:nvSpPr>
        <p:spPr>
          <a:xfrm>
            <a:off x="7263888" y="5733365"/>
            <a:ext cx="1515291" cy="307777"/>
          </a:xfrm>
          <a:prstGeom prst="rect">
            <a:avLst/>
          </a:prstGeom>
          <a:noFill/>
        </p:spPr>
        <p:txBody>
          <a:bodyPr wrap="square" lIns="0" tIns="0" rIns="0" bIns="0" rtlCol="0">
            <a:spAutoFit/>
          </a:bodyPr>
          <a:lstStyle/>
          <a:p>
            <a:pPr algn="l"/>
            <a:r>
              <a:rPr lang="en-US" sz="2000"/>
              <a:t>Task owners</a:t>
            </a:r>
          </a:p>
        </p:txBody>
      </p:sp>
      <p:sp>
        <p:nvSpPr>
          <p:cNvPr id="42" name="TextBox 41">
            <a:extLst>
              <a:ext uri="{FF2B5EF4-FFF2-40B4-BE49-F238E27FC236}">
                <a16:creationId xmlns:a16="http://schemas.microsoft.com/office/drawing/2014/main" id="{8D46A485-99AC-40C8-A7A6-D2F930E6A656}"/>
              </a:ext>
            </a:extLst>
          </p:cNvPr>
          <p:cNvSpPr txBox="1"/>
          <p:nvPr/>
        </p:nvSpPr>
        <p:spPr>
          <a:xfrm>
            <a:off x="9654390" y="3918853"/>
            <a:ext cx="1859278" cy="307777"/>
          </a:xfrm>
          <a:prstGeom prst="rect">
            <a:avLst/>
          </a:prstGeom>
          <a:noFill/>
        </p:spPr>
        <p:txBody>
          <a:bodyPr wrap="square" lIns="0" tIns="0" rIns="0" bIns="0" rtlCol="0">
            <a:spAutoFit/>
          </a:bodyPr>
          <a:lstStyle/>
          <a:p>
            <a:pPr algn="l"/>
            <a:r>
              <a:rPr lang="en-US" sz="2000"/>
              <a:t>Issues manager</a:t>
            </a:r>
          </a:p>
        </p:txBody>
      </p:sp>
      <p:sp>
        <p:nvSpPr>
          <p:cNvPr id="43" name="Arrow: Left-Right 42">
            <a:extLst>
              <a:ext uri="{FF2B5EF4-FFF2-40B4-BE49-F238E27FC236}">
                <a16:creationId xmlns:a16="http://schemas.microsoft.com/office/drawing/2014/main" id="{CA0B7877-DC5C-4557-927E-30E79420F16B}"/>
              </a:ext>
            </a:extLst>
          </p:cNvPr>
          <p:cNvSpPr/>
          <p:nvPr/>
        </p:nvSpPr>
        <p:spPr bwMode="auto">
          <a:xfrm rot="3212786">
            <a:off x="6821174" y="4368450"/>
            <a:ext cx="1027529" cy="30777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45" name="Arrow: Left-Right 44">
            <a:extLst>
              <a:ext uri="{FF2B5EF4-FFF2-40B4-BE49-F238E27FC236}">
                <a16:creationId xmlns:a16="http://schemas.microsoft.com/office/drawing/2014/main" id="{D43F13EC-3225-401F-AE2D-B8B874F5E28F}"/>
              </a:ext>
            </a:extLst>
          </p:cNvPr>
          <p:cNvSpPr/>
          <p:nvPr/>
        </p:nvSpPr>
        <p:spPr bwMode="auto">
          <a:xfrm>
            <a:off x="7024223" y="3629908"/>
            <a:ext cx="2630167" cy="30777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47" name="Arrow: Left-Right 46">
            <a:extLst>
              <a:ext uri="{FF2B5EF4-FFF2-40B4-BE49-F238E27FC236}">
                <a16:creationId xmlns:a16="http://schemas.microsoft.com/office/drawing/2014/main" id="{6ED1711E-AFCE-4BFE-B695-65462AB8F5F5}"/>
              </a:ext>
            </a:extLst>
          </p:cNvPr>
          <p:cNvSpPr/>
          <p:nvPr/>
        </p:nvSpPr>
        <p:spPr bwMode="auto">
          <a:xfrm rot="2729211">
            <a:off x="8722219" y="3069882"/>
            <a:ext cx="1315083" cy="30777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49" name="Arrow: Left-Right 48">
            <a:extLst>
              <a:ext uri="{FF2B5EF4-FFF2-40B4-BE49-F238E27FC236}">
                <a16:creationId xmlns:a16="http://schemas.microsoft.com/office/drawing/2014/main" id="{49F139EF-99C4-4F6D-A758-5878D1AFEF9D}"/>
              </a:ext>
            </a:extLst>
          </p:cNvPr>
          <p:cNvSpPr/>
          <p:nvPr/>
        </p:nvSpPr>
        <p:spPr bwMode="auto">
          <a:xfrm rot="19056058">
            <a:off x="6603323" y="3089957"/>
            <a:ext cx="1315083" cy="30777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50" name="TextBox 49">
            <a:extLst>
              <a:ext uri="{FF2B5EF4-FFF2-40B4-BE49-F238E27FC236}">
                <a16:creationId xmlns:a16="http://schemas.microsoft.com/office/drawing/2014/main" id="{486967E2-3B31-4666-98D6-901DF6EBD1BA}"/>
              </a:ext>
            </a:extLst>
          </p:cNvPr>
          <p:cNvSpPr txBox="1"/>
          <p:nvPr/>
        </p:nvSpPr>
        <p:spPr>
          <a:xfrm>
            <a:off x="500448" y="1752349"/>
            <a:ext cx="4030399" cy="3385542"/>
          </a:xfrm>
          <a:prstGeom prst="rect">
            <a:avLst/>
          </a:prstGeom>
          <a:noFill/>
        </p:spPr>
        <p:txBody>
          <a:bodyPr wrap="square" lIns="0" tIns="0" rIns="0" bIns="0" rtlCol="0">
            <a:spAutoFit/>
          </a:bodyPr>
          <a:lstStyle/>
          <a:p>
            <a:pPr algn="l"/>
            <a:r>
              <a:rPr lang="en-US" sz="2000"/>
              <a:t>The coordinator runs the process</a:t>
            </a:r>
          </a:p>
          <a:p>
            <a:pPr algn="l"/>
            <a:endParaRPr lang="en-US" sz="2000"/>
          </a:p>
          <a:p>
            <a:pPr algn="l"/>
            <a:r>
              <a:rPr lang="en-US" sz="2000"/>
              <a:t>The area leaders verify the task execution and unblock issues (decision makers)</a:t>
            </a:r>
          </a:p>
          <a:p>
            <a:pPr algn="l"/>
            <a:endParaRPr lang="en-US" sz="2000"/>
          </a:p>
          <a:p>
            <a:pPr algn="l"/>
            <a:r>
              <a:rPr lang="en-US" sz="2000"/>
              <a:t>Task owners execute the tasks</a:t>
            </a:r>
          </a:p>
          <a:p>
            <a:pPr algn="l"/>
            <a:endParaRPr lang="en-US" sz="2000"/>
          </a:p>
          <a:p>
            <a:pPr algn="l"/>
            <a:r>
              <a:rPr lang="en-US" sz="2000"/>
              <a:t>Issue manager coordinates problems resolution in parallel with the “normal” execution</a:t>
            </a:r>
          </a:p>
        </p:txBody>
      </p:sp>
    </p:spTree>
    <p:extLst>
      <p:ext uri="{BB962C8B-B14F-4D97-AF65-F5344CB8AC3E}">
        <p14:creationId xmlns:p14="http://schemas.microsoft.com/office/powerpoint/2010/main" val="35159927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Remote Go-Live Considerations</a:t>
            </a:r>
          </a:p>
        </p:txBody>
      </p:sp>
      <p:grpSp>
        <p:nvGrpSpPr>
          <p:cNvPr id="41" name="Group 40">
            <a:extLst>
              <a:ext uri="{FF2B5EF4-FFF2-40B4-BE49-F238E27FC236}">
                <a16:creationId xmlns:a16="http://schemas.microsoft.com/office/drawing/2014/main" id="{53E51435-1702-4A8C-B241-7759D9397E40}"/>
              </a:ext>
            </a:extLst>
          </p:cNvPr>
          <p:cNvGrpSpPr/>
          <p:nvPr/>
        </p:nvGrpSpPr>
        <p:grpSpPr>
          <a:xfrm>
            <a:off x="405829" y="1383316"/>
            <a:ext cx="11277600" cy="338554"/>
            <a:chOff x="457200" y="3084968"/>
            <a:chExt cx="11277600" cy="338554"/>
          </a:xfrm>
        </p:grpSpPr>
        <p:sp>
          <p:nvSpPr>
            <p:cNvPr id="42" name="Rectangle 41">
              <a:extLst>
                <a:ext uri="{FF2B5EF4-FFF2-40B4-BE49-F238E27FC236}">
                  <a16:creationId xmlns:a16="http://schemas.microsoft.com/office/drawing/2014/main" id="{221C6D26-819F-4A58-A25B-6B980AF63BC6}"/>
                </a:ext>
              </a:extLst>
            </p:cNvPr>
            <p:cNvSpPr/>
            <p:nvPr/>
          </p:nvSpPr>
          <p:spPr>
            <a:xfrm>
              <a:off x="506805" y="3084968"/>
              <a:ext cx="11227995"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tIns="45720" rIns="91440" bIns="45720" rtlCol="0" anchor="ctr">
              <a:spAutoFit/>
            </a:bodyPr>
            <a:lstStyle/>
            <a:p>
              <a:r>
                <a:rPr lang="en-US" sz="1600">
                  <a:solidFill>
                    <a:schemeClr val="tx1"/>
                  </a:solidFill>
                </a:rPr>
                <a:t>How is the cutover management strategy being designed to work effectively and efficiently for a Remote Go-Live?</a:t>
              </a:r>
            </a:p>
          </p:txBody>
        </p:sp>
        <p:grpSp>
          <p:nvGrpSpPr>
            <p:cNvPr id="43" name="Group 42">
              <a:extLst>
                <a:ext uri="{FF2B5EF4-FFF2-40B4-BE49-F238E27FC236}">
                  <a16:creationId xmlns:a16="http://schemas.microsoft.com/office/drawing/2014/main" id="{88208CF6-EDEA-4479-8077-6793560EB83C}"/>
                </a:ext>
              </a:extLst>
            </p:cNvPr>
            <p:cNvGrpSpPr/>
            <p:nvPr/>
          </p:nvGrpSpPr>
          <p:grpSpPr>
            <a:xfrm>
              <a:off x="457200" y="3091189"/>
              <a:ext cx="326112" cy="326112"/>
              <a:chOff x="115497" y="1864737"/>
              <a:chExt cx="461744" cy="461744"/>
            </a:xfrm>
            <a:solidFill>
              <a:schemeClr val="tx2"/>
            </a:solidFill>
          </p:grpSpPr>
          <p:sp>
            <p:nvSpPr>
              <p:cNvPr id="44" name="Freeform: Shape 43">
                <a:extLst>
                  <a:ext uri="{FF2B5EF4-FFF2-40B4-BE49-F238E27FC236}">
                    <a16:creationId xmlns:a16="http://schemas.microsoft.com/office/drawing/2014/main" id="{75F3343D-E652-4D66-828C-6BA46C9659A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00585827-09ED-4A94-AC30-98C4E15A560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60" name="Rectangle 59">
            <a:extLst>
              <a:ext uri="{FF2B5EF4-FFF2-40B4-BE49-F238E27FC236}">
                <a16:creationId xmlns:a16="http://schemas.microsoft.com/office/drawing/2014/main" id="{FBE556BD-C124-4A6A-99F0-2BE2C03CCAC8}"/>
              </a:ext>
            </a:extLst>
          </p:cNvPr>
          <p:cNvSpPr/>
          <p:nvPr/>
        </p:nvSpPr>
        <p:spPr>
          <a:xfrm>
            <a:off x="965208" y="1755715"/>
            <a:ext cx="10769592" cy="47312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Info Here</a:t>
            </a:r>
          </a:p>
        </p:txBody>
      </p:sp>
      <p:sp>
        <p:nvSpPr>
          <p:cNvPr id="45" name="Rectangle 44">
            <a:extLst>
              <a:ext uri="{FF2B5EF4-FFF2-40B4-BE49-F238E27FC236}">
                <a16:creationId xmlns:a16="http://schemas.microsoft.com/office/drawing/2014/main" id="{4DE82F5C-6E24-415F-943A-B59D4457604E}"/>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263901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Post Go-Live</a:t>
            </a:r>
          </a:p>
        </p:txBody>
      </p:sp>
    </p:spTree>
    <p:extLst>
      <p:ext uri="{BB962C8B-B14F-4D97-AF65-F5344CB8AC3E}">
        <p14:creationId xmlns:p14="http://schemas.microsoft.com/office/powerpoint/2010/main" val="60737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Post Go-Live Activities</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Describe the process and planning for transition from project to support (</a:t>
              </a:r>
              <a:r>
                <a:rPr lang="en-US" sz="1600" dirty="0" err="1">
                  <a:solidFill>
                    <a:schemeClr val="tx1"/>
                  </a:solidFill>
                </a:rPr>
                <a:t>esp</a:t>
              </a:r>
              <a:r>
                <a:rPr lang="en-US" sz="1600" dirty="0">
                  <a:solidFill>
                    <a:schemeClr val="tx1"/>
                  </a:solidFill>
                </a:rPr>
                <a:t> with respect to the cutover and immediate hyper care period)</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809699"/>
            <a:ext cx="11277600" cy="9167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Enter Details Here</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grpSp>
        <p:nvGrpSpPr>
          <p:cNvPr id="10" name="Group 9">
            <a:extLst>
              <a:ext uri="{FF2B5EF4-FFF2-40B4-BE49-F238E27FC236}">
                <a16:creationId xmlns:a16="http://schemas.microsoft.com/office/drawing/2014/main" id="{1EA1067C-4008-48B8-ACFE-461D41E44F86}"/>
              </a:ext>
            </a:extLst>
          </p:cNvPr>
          <p:cNvGrpSpPr/>
          <p:nvPr/>
        </p:nvGrpSpPr>
        <p:grpSpPr>
          <a:xfrm>
            <a:off x="457200" y="2942477"/>
            <a:ext cx="11277600" cy="522386"/>
            <a:chOff x="457200" y="1895261"/>
            <a:chExt cx="11277600" cy="522386"/>
          </a:xfrm>
        </p:grpSpPr>
        <p:sp>
          <p:nvSpPr>
            <p:cNvPr id="16" name="Rectangle 15">
              <a:extLst>
                <a:ext uri="{FF2B5EF4-FFF2-40B4-BE49-F238E27FC236}">
                  <a16:creationId xmlns:a16="http://schemas.microsoft.com/office/drawing/2014/main" id="{155E2630-F557-43BE-BDFE-ADA557A9E1B2}"/>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Describe any post Go-Live cutover activities and how they will be managed</a:t>
              </a:r>
            </a:p>
          </p:txBody>
        </p:sp>
        <p:grpSp>
          <p:nvGrpSpPr>
            <p:cNvPr id="17" name="Group 16">
              <a:extLst>
                <a:ext uri="{FF2B5EF4-FFF2-40B4-BE49-F238E27FC236}">
                  <a16:creationId xmlns:a16="http://schemas.microsoft.com/office/drawing/2014/main" id="{EE21E906-601D-42AB-8F10-16FF7F6CB072}"/>
                </a:ext>
              </a:extLst>
            </p:cNvPr>
            <p:cNvGrpSpPr/>
            <p:nvPr/>
          </p:nvGrpSpPr>
          <p:grpSpPr>
            <a:xfrm>
              <a:off x="457200" y="1993398"/>
              <a:ext cx="326112" cy="326112"/>
              <a:chOff x="115497" y="1864737"/>
              <a:chExt cx="461744" cy="461744"/>
            </a:xfrm>
            <a:solidFill>
              <a:schemeClr val="tx2"/>
            </a:solidFill>
          </p:grpSpPr>
          <p:sp>
            <p:nvSpPr>
              <p:cNvPr id="18" name="Freeform: Shape 17">
                <a:extLst>
                  <a:ext uri="{FF2B5EF4-FFF2-40B4-BE49-F238E27FC236}">
                    <a16:creationId xmlns:a16="http://schemas.microsoft.com/office/drawing/2014/main" id="{F32C913B-939D-4D77-ADC0-75F145287DC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Graphic 77">
                <a:extLst>
                  <a:ext uri="{FF2B5EF4-FFF2-40B4-BE49-F238E27FC236}">
                    <a16:creationId xmlns:a16="http://schemas.microsoft.com/office/drawing/2014/main" id="{3B8B2261-03CB-4EDF-A614-62D5DE9DF5C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0" name="Rectangle 19">
            <a:extLst>
              <a:ext uri="{FF2B5EF4-FFF2-40B4-BE49-F238E27FC236}">
                <a16:creationId xmlns:a16="http://schemas.microsoft.com/office/drawing/2014/main" id="{4FD6E91C-9684-42CB-9218-BCC257A572BE}"/>
              </a:ext>
            </a:extLst>
          </p:cNvPr>
          <p:cNvSpPr/>
          <p:nvPr/>
        </p:nvSpPr>
        <p:spPr>
          <a:xfrm>
            <a:off x="457200" y="3563000"/>
            <a:ext cx="11277600" cy="13058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Enter Details Here</a:t>
            </a:r>
          </a:p>
        </p:txBody>
      </p:sp>
      <p:grpSp>
        <p:nvGrpSpPr>
          <p:cNvPr id="21" name="Group 20">
            <a:extLst>
              <a:ext uri="{FF2B5EF4-FFF2-40B4-BE49-F238E27FC236}">
                <a16:creationId xmlns:a16="http://schemas.microsoft.com/office/drawing/2014/main" id="{EBFCE560-D622-4CFD-B3B2-55D8A7ABFCBD}"/>
              </a:ext>
            </a:extLst>
          </p:cNvPr>
          <p:cNvGrpSpPr/>
          <p:nvPr/>
        </p:nvGrpSpPr>
        <p:grpSpPr>
          <a:xfrm>
            <a:off x="457200" y="4904132"/>
            <a:ext cx="11277600" cy="522386"/>
            <a:chOff x="457200" y="1895261"/>
            <a:chExt cx="11277600" cy="522386"/>
          </a:xfrm>
        </p:grpSpPr>
        <p:sp>
          <p:nvSpPr>
            <p:cNvPr id="22" name="Rectangle 21">
              <a:extLst>
                <a:ext uri="{FF2B5EF4-FFF2-40B4-BE49-F238E27FC236}">
                  <a16:creationId xmlns:a16="http://schemas.microsoft.com/office/drawing/2014/main" id="{F03151C8-829D-445A-99D1-FF5727F7A7CD}"/>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the exit criteria and strategy for the cutover process and cutover organization</a:t>
              </a:r>
            </a:p>
          </p:txBody>
        </p:sp>
        <p:grpSp>
          <p:nvGrpSpPr>
            <p:cNvPr id="23" name="Group 22">
              <a:extLst>
                <a:ext uri="{FF2B5EF4-FFF2-40B4-BE49-F238E27FC236}">
                  <a16:creationId xmlns:a16="http://schemas.microsoft.com/office/drawing/2014/main" id="{08CCA501-3C1E-4FDE-B50C-514C8B77C53B}"/>
                </a:ext>
              </a:extLst>
            </p:cNvPr>
            <p:cNvGrpSpPr/>
            <p:nvPr/>
          </p:nvGrpSpPr>
          <p:grpSpPr>
            <a:xfrm>
              <a:off x="457200" y="1993398"/>
              <a:ext cx="326112" cy="326112"/>
              <a:chOff x="115497" y="1864737"/>
              <a:chExt cx="461744" cy="461744"/>
            </a:xfrm>
            <a:solidFill>
              <a:schemeClr val="tx2"/>
            </a:solidFill>
          </p:grpSpPr>
          <p:sp>
            <p:nvSpPr>
              <p:cNvPr id="24" name="Freeform: Shape 23">
                <a:extLst>
                  <a:ext uri="{FF2B5EF4-FFF2-40B4-BE49-F238E27FC236}">
                    <a16:creationId xmlns:a16="http://schemas.microsoft.com/office/drawing/2014/main" id="{3CB379D2-F630-4765-892F-A47282FCFC9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5" name="Graphic 77">
                <a:extLst>
                  <a:ext uri="{FF2B5EF4-FFF2-40B4-BE49-F238E27FC236}">
                    <a16:creationId xmlns:a16="http://schemas.microsoft.com/office/drawing/2014/main" id="{1DBBACEB-3079-48C0-994D-2572C709836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6" name="Rectangle 25">
            <a:extLst>
              <a:ext uri="{FF2B5EF4-FFF2-40B4-BE49-F238E27FC236}">
                <a16:creationId xmlns:a16="http://schemas.microsoft.com/office/drawing/2014/main" id="{F0D836C8-757F-436D-A50F-5A1D0B0EA065}"/>
              </a:ext>
            </a:extLst>
          </p:cNvPr>
          <p:cNvSpPr/>
          <p:nvPr/>
        </p:nvSpPr>
        <p:spPr>
          <a:xfrm>
            <a:off x="457200" y="5391800"/>
            <a:ext cx="11277600" cy="13058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Enter Details Here</a:t>
            </a:r>
          </a:p>
        </p:txBody>
      </p:sp>
    </p:spTree>
    <p:extLst>
      <p:ext uri="{BB962C8B-B14F-4D97-AF65-F5344CB8AC3E}">
        <p14:creationId xmlns:p14="http://schemas.microsoft.com/office/powerpoint/2010/main" val="244142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Q/A &amp; Next Steps</a:t>
            </a:r>
          </a:p>
        </p:txBody>
      </p:sp>
    </p:spTree>
    <p:extLst>
      <p:ext uri="{BB962C8B-B14F-4D97-AF65-F5344CB8AC3E}">
        <p14:creationId xmlns:p14="http://schemas.microsoft.com/office/powerpoint/2010/main" val="422096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Q&amp;A</a:t>
            </a:r>
          </a:p>
        </p:txBody>
      </p:sp>
      <p:sp>
        <p:nvSpPr>
          <p:cNvPr id="18" name="Rectangle 17">
            <a:extLst>
              <a:ext uri="{FF2B5EF4-FFF2-40B4-BE49-F238E27FC236}">
                <a16:creationId xmlns:a16="http://schemas.microsoft.com/office/drawing/2014/main" id="{9E0DB5B5-71CC-4A82-83C7-4427225E89B4}"/>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Brief Q&amp;A to discuss any additional topic areas.</a:t>
            </a:r>
          </a:p>
        </p:txBody>
      </p:sp>
      <p:grpSp>
        <p:nvGrpSpPr>
          <p:cNvPr id="19" name="Group 18">
            <a:extLst>
              <a:ext uri="{FF2B5EF4-FFF2-40B4-BE49-F238E27FC236}">
                <a16:creationId xmlns:a16="http://schemas.microsoft.com/office/drawing/2014/main" id="{369EA57D-195B-4FC2-A16F-1D98E98E9A6D}"/>
              </a:ext>
            </a:extLst>
          </p:cNvPr>
          <p:cNvGrpSpPr/>
          <p:nvPr/>
        </p:nvGrpSpPr>
        <p:grpSpPr>
          <a:xfrm>
            <a:off x="457200" y="1993398"/>
            <a:ext cx="326112" cy="326112"/>
            <a:chOff x="115497" y="1864737"/>
            <a:chExt cx="461744" cy="461744"/>
          </a:xfrm>
          <a:solidFill>
            <a:schemeClr val="tx2"/>
          </a:solidFill>
        </p:grpSpPr>
        <p:sp>
          <p:nvSpPr>
            <p:cNvPr id="20" name="Freeform: Shape 19">
              <a:extLst>
                <a:ext uri="{FF2B5EF4-FFF2-40B4-BE49-F238E27FC236}">
                  <a16:creationId xmlns:a16="http://schemas.microsoft.com/office/drawing/2014/main" id="{6D5F158D-72EA-4FD7-9A32-476745931B0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Graphic 77">
              <a:extLst>
                <a:ext uri="{FF2B5EF4-FFF2-40B4-BE49-F238E27FC236}">
                  <a16:creationId xmlns:a16="http://schemas.microsoft.com/office/drawing/2014/main" id="{3CA31C58-F974-4272-8468-1BE1EE27E6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8" name="Rectangle 37">
            <a:extLst>
              <a:ext uri="{FF2B5EF4-FFF2-40B4-BE49-F238E27FC236}">
                <a16:creationId xmlns:a16="http://schemas.microsoft.com/office/drawing/2014/main" id="{54FDBA81-4E94-4312-93CB-C497C8DC0C5E}"/>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questions and follow up actions</a:t>
            </a:r>
          </a:p>
        </p:txBody>
      </p:sp>
      <p:sp>
        <p:nvSpPr>
          <p:cNvPr id="9" name="Rectangle 8">
            <a:extLst>
              <a:ext uri="{FF2B5EF4-FFF2-40B4-BE49-F238E27FC236}">
                <a16:creationId xmlns:a16="http://schemas.microsoft.com/office/drawing/2014/main" id="{7BCE2C40-90DB-4FC2-953D-507B8E0183F5}"/>
              </a:ext>
            </a:extLst>
          </p:cNvPr>
          <p:cNvSpPr/>
          <p:nvPr/>
        </p:nvSpPr>
        <p:spPr>
          <a:xfrm>
            <a:off x="8419249" y="0"/>
            <a:ext cx="3772751"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85563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Next Steps</a:t>
            </a:r>
          </a:p>
        </p:txBody>
      </p:sp>
      <p:sp>
        <p:nvSpPr>
          <p:cNvPr id="26" name="Rectangle 25">
            <a:extLst>
              <a:ext uri="{FF2B5EF4-FFF2-40B4-BE49-F238E27FC236}">
                <a16:creationId xmlns:a16="http://schemas.microsoft.com/office/drawing/2014/main" id="{3EE3908A-E7B2-4491-9919-73E1BE3FA993}"/>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Discuss next steps and action items.</a:t>
            </a:r>
          </a:p>
        </p:txBody>
      </p:sp>
      <p:grpSp>
        <p:nvGrpSpPr>
          <p:cNvPr id="28" name="Group 27">
            <a:extLst>
              <a:ext uri="{FF2B5EF4-FFF2-40B4-BE49-F238E27FC236}">
                <a16:creationId xmlns:a16="http://schemas.microsoft.com/office/drawing/2014/main" id="{5EB24ABA-7791-4106-98DF-BC19E22E4C94}"/>
              </a:ext>
            </a:extLst>
          </p:cNvPr>
          <p:cNvGrpSpPr/>
          <p:nvPr/>
        </p:nvGrpSpPr>
        <p:grpSpPr>
          <a:xfrm>
            <a:off x="457200" y="1993398"/>
            <a:ext cx="326112" cy="326112"/>
            <a:chOff x="115497" y="1864737"/>
            <a:chExt cx="461744" cy="461744"/>
          </a:xfrm>
          <a:solidFill>
            <a:schemeClr val="tx2"/>
          </a:solidFill>
        </p:grpSpPr>
        <p:sp>
          <p:nvSpPr>
            <p:cNvPr id="29" name="Freeform: Shape 28">
              <a:extLst>
                <a:ext uri="{FF2B5EF4-FFF2-40B4-BE49-F238E27FC236}">
                  <a16:creationId xmlns:a16="http://schemas.microsoft.com/office/drawing/2014/main" id="{D6BC7BB6-3E3D-4013-9223-2902E1AC58E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0" name="Graphic 77">
              <a:extLst>
                <a:ext uri="{FF2B5EF4-FFF2-40B4-BE49-F238E27FC236}">
                  <a16:creationId xmlns:a16="http://schemas.microsoft.com/office/drawing/2014/main" id="{7945BD11-124E-4F10-9642-9099F23D22A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1" name="Rectangle 30">
            <a:extLst>
              <a:ext uri="{FF2B5EF4-FFF2-40B4-BE49-F238E27FC236}">
                <a16:creationId xmlns:a16="http://schemas.microsoft.com/office/drawing/2014/main" id="{A35E9EE8-3792-4935-BDF4-3CC3B6FBB0A0}"/>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next steps and action items</a:t>
            </a:r>
          </a:p>
        </p:txBody>
      </p:sp>
      <p:sp>
        <p:nvSpPr>
          <p:cNvPr id="9" name="Rectangle 8">
            <a:extLst>
              <a:ext uri="{FF2B5EF4-FFF2-40B4-BE49-F238E27FC236}">
                <a16:creationId xmlns:a16="http://schemas.microsoft.com/office/drawing/2014/main" id="{87A46D8A-4DC1-4337-8C6F-46DCD83BAF11}"/>
              </a:ext>
            </a:extLst>
          </p:cNvPr>
          <p:cNvSpPr/>
          <p:nvPr/>
        </p:nvSpPr>
        <p:spPr>
          <a:xfrm>
            <a:off x="8419249" y="0"/>
            <a:ext cx="3772751"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263397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5867714"/>
            <a:ext cx="8552961" cy="698775"/>
          </a:xfrm>
          <a:prstGeom prst="rect">
            <a:avLst/>
          </a:prstGeom>
          <a:noFill/>
        </p:spPr>
        <p:txBody>
          <a:bodyPr wrap="square" lIns="0" tIns="0" rIns="0" bIns="0" rtlCol="0" anchor="t" anchorCtr="0">
            <a:noAutofit/>
          </a:bodyPr>
          <a:lstStyle/>
          <a:p>
            <a:pPr defTabSz="914225">
              <a:spcAft>
                <a:spcPts val="600"/>
              </a:spcAft>
            </a:pPr>
            <a:r>
              <a:rPr lang="en-US" sz="784" kern="0">
                <a:latin typeface="Segoe UI"/>
              </a:rPr>
              <a:t>© 2020 Microsoft Corporation. All rights reserved. Microsoft, Microsoft Dynamics, Office 365, Windows, and other product names are or may be registered trademarks and/or trademarks in </a:t>
            </a:r>
            <a:br>
              <a:rPr lang="en-US" sz="784" kern="0">
                <a:latin typeface="Segoe UI"/>
              </a:rPr>
            </a:br>
            <a:r>
              <a:rPr lang="en-US" sz="784" kern="0">
                <a:latin typeface="Segoe UI"/>
              </a:rPr>
              <a:t>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a:extLst>
              <a:ext uri="{FF2B5EF4-FFF2-40B4-BE49-F238E27FC236}">
                <a16:creationId xmlns:a16="http://schemas.microsoft.com/office/drawing/2014/main" id="{C7F3306B-47D1-4275-8784-D37237CA5F9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090736"/>
            <a:ext cx="3143873" cy="676529"/>
          </a:xfrm>
          <a:prstGeom prst="rect">
            <a:avLst/>
          </a:prstGeom>
        </p:spPr>
      </p:pic>
    </p:spTree>
    <p:extLst>
      <p:ext uri="{BB962C8B-B14F-4D97-AF65-F5344CB8AC3E}">
        <p14:creationId xmlns:p14="http://schemas.microsoft.com/office/powerpoint/2010/main" val="1129933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Cutover Vision &amp; Strategy</a:t>
            </a:r>
          </a:p>
        </p:txBody>
      </p:sp>
    </p:spTree>
    <p:extLst>
      <p:ext uri="{BB962C8B-B14F-4D97-AF65-F5344CB8AC3E}">
        <p14:creationId xmlns:p14="http://schemas.microsoft.com/office/powerpoint/2010/main" val="223834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sz="4700">
                <a:cs typeface="Segoe UI"/>
              </a:rPr>
              <a:t>Business Aims &amp; Goals</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Describe the aims or goals of the cutover from a business perspective (include business constraints such as the maximum duration for system shutdown and any other business disruption for cutover)</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884126"/>
            <a:ext cx="11277600" cy="14632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Enter Details Here</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cxnSp>
        <p:nvCxnSpPr>
          <p:cNvPr id="10" name="Straight Connector 9">
            <a:extLst>
              <a:ext uri="{FF2B5EF4-FFF2-40B4-BE49-F238E27FC236}">
                <a16:creationId xmlns:a16="http://schemas.microsoft.com/office/drawing/2014/main" id="{FF141C9B-05A6-43FD-BAEF-DF338336889C}"/>
              </a:ext>
            </a:extLst>
          </p:cNvPr>
          <p:cNvCxnSpPr>
            <a:cxnSpLocks/>
          </p:cNvCxnSpPr>
          <p:nvPr/>
        </p:nvCxnSpPr>
        <p:spPr>
          <a:xfrm>
            <a:off x="457200" y="3479031"/>
            <a:ext cx="11277600" cy="0"/>
          </a:xfrm>
          <a:prstGeom prst="line">
            <a:avLst/>
          </a:prstGeom>
          <a:noFill/>
          <a:ln w="3175">
            <a:solidFill>
              <a:schemeClr val="bg1">
                <a:lumMod val="85000"/>
              </a:schemeClr>
            </a:solidFill>
            <a:prstDash val="dash"/>
          </a:ln>
        </p:spPr>
      </p:cxnSp>
      <p:grpSp>
        <p:nvGrpSpPr>
          <p:cNvPr id="16" name="Group 15">
            <a:extLst>
              <a:ext uri="{FF2B5EF4-FFF2-40B4-BE49-F238E27FC236}">
                <a16:creationId xmlns:a16="http://schemas.microsoft.com/office/drawing/2014/main" id="{6507DDD6-533B-4AF1-974D-D0BFCEE9796B}"/>
              </a:ext>
            </a:extLst>
          </p:cNvPr>
          <p:cNvGrpSpPr/>
          <p:nvPr/>
        </p:nvGrpSpPr>
        <p:grpSpPr>
          <a:xfrm>
            <a:off x="457200" y="3602543"/>
            <a:ext cx="6218237" cy="584775"/>
            <a:chOff x="457200" y="3528112"/>
            <a:chExt cx="6218237" cy="584775"/>
          </a:xfrm>
        </p:grpSpPr>
        <p:sp>
          <p:nvSpPr>
            <p:cNvPr id="17" name="Rectangle 16">
              <a:extLst>
                <a:ext uri="{FF2B5EF4-FFF2-40B4-BE49-F238E27FC236}">
                  <a16:creationId xmlns:a16="http://schemas.microsoft.com/office/drawing/2014/main" id="{D2DEA5FC-3A71-4490-9D08-967173C160AE}"/>
                </a:ext>
              </a:extLst>
            </p:cNvPr>
            <p:cNvSpPr/>
            <p:nvPr/>
          </p:nvSpPr>
          <p:spPr>
            <a:xfrm>
              <a:off x="506804" y="3528112"/>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tIns="45720" rIns="91440" bIns="45720" rtlCol="0" anchor="ctr">
              <a:spAutoFit/>
            </a:bodyPr>
            <a:lstStyle/>
            <a:p>
              <a:r>
                <a:rPr lang="en-US" sz="1600">
                  <a:solidFill>
                    <a:schemeClr val="tx1"/>
                  </a:solidFill>
                </a:rPr>
                <a:t>Who is the designated cutover leader and what is the scope of their responsibilities?</a:t>
              </a:r>
            </a:p>
          </p:txBody>
        </p:sp>
        <p:grpSp>
          <p:nvGrpSpPr>
            <p:cNvPr id="18" name="Group 17">
              <a:extLst>
                <a:ext uri="{FF2B5EF4-FFF2-40B4-BE49-F238E27FC236}">
                  <a16:creationId xmlns:a16="http://schemas.microsoft.com/office/drawing/2014/main" id="{64732C38-7003-45CA-9079-CA0665E61E79}"/>
                </a:ext>
              </a:extLst>
            </p:cNvPr>
            <p:cNvGrpSpPr/>
            <p:nvPr/>
          </p:nvGrpSpPr>
          <p:grpSpPr>
            <a:xfrm>
              <a:off x="457200" y="3657444"/>
              <a:ext cx="326112" cy="326112"/>
              <a:chOff x="115497" y="1864737"/>
              <a:chExt cx="461744" cy="461744"/>
            </a:xfrm>
            <a:solidFill>
              <a:schemeClr val="tx2"/>
            </a:solidFill>
          </p:grpSpPr>
          <p:sp>
            <p:nvSpPr>
              <p:cNvPr id="19" name="Freeform: Shape 18">
                <a:extLst>
                  <a:ext uri="{FF2B5EF4-FFF2-40B4-BE49-F238E27FC236}">
                    <a16:creationId xmlns:a16="http://schemas.microsoft.com/office/drawing/2014/main" id="{2214B8AA-631C-4DFA-A482-BF5C736EAD8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Graphic 77">
                <a:extLst>
                  <a:ext uri="{FF2B5EF4-FFF2-40B4-BE49-F238E27FC236}">
                    <a16:creationId xmlns:a16="http://schemas.microsoft.com/office/drawing/2014/main" id="{94847DE3-139E-4B5D-8E5E-0DE21FFFA2A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1" name="Rectangle 20">
            <a:extLst>
              <a:ext uri="{FF2B5EF4-FFF2-40B4-BE49-F238E27FC236}">
                <a16:creationId xmlns:a16="http://schemas.microsoft.com/office/drawing/2014/main" id="{EBCC2715-5D27-4DF1-A272-48592F73E6E4}"/>
              </a:ext>
            </a:extLst>
          </p:cNvPr>
          <p:cNvSpPr/>
          <p:nvPr/>
        </p:nvSpPr>
        <p:spPr>
          <a:xfrm>
            <a:off x="6810998" y="5172018"/>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cxnSp>
        <p:nvCxnSpPr>
          <p:cNvPr id="22" name="Straight Connector 21">
            <a:extLst>
              <a:ext uri="{FF2B5EF4-FFF2-40B4-BE49-F238E27FC236}">
                <a16:creationId xmlns:a16="http://schemas.microsoft.com/office/drawing/2014/main" id="{8D7BC44B-3AAE-4708-A10A-4E4E61CFEA45}"/>
              </a:ext>
            </a:extLst>
          </p:cNvPr>
          <p:cNvCxnSpPr>
            <a:cxnSpLocks/>
          </p:cNvCxnSpPr>
          <p:nvPr/>
        </p:nvCxnSpPr>
        <p:spPr>
          <a:xfrm>
            <a:off x="457200" y="5080194"/>
            <a:ext cx="11277600" cy="0"/>
          </a:xfrm>
          <a:prstGeom prst="line">
            <a:avLst/>
          </a:prstGeom>
          <a:noFill/>
          <a:ln w="3175">
            <a:solidFill>
              <a:schemeClr val="bg1">
                <a:lumMod val="85000"/>
              </a:schemeClr>
            </a:solidFill>
            <a:prstDash val="dash"/>
          </a:ln>
        </p:spPr>
      </p:cxnSp>
      <p:grpSp>
        <p:nvGrpSpPr>
          <p:cNvPr id="23" name="Group 22">
            <a:extLst>
              <a:ext uri="{FF2B5EF4-FFF2-40B4-BE49-F238E27FC236}">
                <a16:creationId xmlns:a16="http://schemas.microsoft.com/office/drawing/2014/main" id="{706B8BA4-0E19-41C9-813E-12BE8CB0EB4F}"/>
              </a:ext>
            </a:extLst>
          </p:cNvPr>
          <p:cNvGrpSpPr/>
          <p:nvPr/>
        </p:nvGrpSpPr>
        <p:grpSpPr>
          <a:xfrm>
            <a:off x="457200" y="5190624"/>
            <a:ext cx="6218237" cy="597091"/>
            <a:chOff x="457200" y="4335410"/>
            <a:chExt cx="6218237" cy="597091"/>
          </a:xfrm>
        </p:grpSpPr>
        <p:sp>
          <p:nvSpPr>
            <p:cNvPr id="24" name="Rectangle 23">
              <a:extLst>
                <a:ext uri="{FF2B5EF4-FFF2-40B4-BE49-F238E27FC236}">
                  <a16:creationId xmlns:a16="http://schemas.microsoft.com/office/drawing/2014/main" id="{DD4EE4B7-B579-4284-8933-A99F398AFD67}"/>
                </a:ext>
              </a:extLst>
            </p:cNvPr>
            <p:cNvSpPr/>
            <p:nvPr/>
          </p:nvSpPr>
          <p:spPr>
            <a:xfrm>
              <a:off x="506804" y="4335410"/>
              <a:ext cx="6168633" cy="597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dirty="0">
                  <a:solidFill>
                    <a:schemeClr val="tx1"/>
                  </a:solidFill>
                </a:rPr>
                <a:t>Describe the responsibilities and ownership of the key cutover activities (like data cleansing, data migration, communication, </a:t>
              </a:r>
              <a:r>
                <a:rPr lang="en-US" sz="1600" dirty="0" err="1">
                  <a:solidFill>
                    <a:schemeClr val="tx1"/>
                  </a:solidFill>
                </a:rPr>
                <a:t>etc</a:t>
              </a:r>
              <a:r>
                <a:rPr lang="en-US" sz="1600" dirty="0">
                  <a:solidFill>
                    <a:schemeClr val="tx1"/>
                  </a:solidFill>
                </a:rPr>
                <a:t>)?</a:t>
              </a:r>
            </a:p>
          </p:txBody>
        </p:sp>
        <p:grpSp>
          <p:nvGrpSpPr>
            <p:cNvPr id="25" name="Group 24">
              <a:extLst>
                <a:ext uri="{FF2B5EF4-FFF2-40B4-BE49-F238E27FC236}">
                  <a16:creationId xmlns:a16="http://schemas.microsoft.com/office/drawing/2014/main" id="{2C5F5A65-910B-49F5-BF7D-32E06339156B}"/>
                </a:ext>
              </a:extLst>
            </p:cNvPr>
            <p:cNvGrpSpPr/>
            <p:nvPr/>
          </p:nvGrpSpPr>
          <p:grpSpPr>
            <a:xfrm>
              <a:off x="457200" y="4448488"/>
              <a:ext cx="326112" cy="326112"/>
              <a:chOff x="115497" y="1864737"/>
              <a:chExt cx="461744" cy="461744"/>
            </a:xfrm>
            <a:solidFill>
              <a:schemeClr val="tx2"/>
            </a:solidFill>
          </p:grpSpPr>
          <p:sp>
            <p:nvSpPr>
              <p:cNvPr id="26" name="Freeform: Shape 25">
                <a:extLst>
                  <a:ext uri="{FF2B5EF4-FFF2-40B4-BE49-F238E27FC236}">
                    <a16:creationId xmlns:a16="http://schemas.microsoft.com/office/drawing/2014/main" id="{950CB730-DC2F-4BCE-B80A-AC6B9759539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7" name="Graphic 77">
                <a:extLst>
                  <a:ext uri="{FF2B5EF4-FFF2-40B4-BE49-F238E27FC236}">
                    <a16:creationId xmlns:a16="http://schemas.microsoft.com/office/drawing/2014/main" id="{10F49054-401A-42F8-84F3-90A3A23A6C6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8" name="Rectangle 27">
            <a:extLst>
              <a:ext uri="{FF2B5EF4-FFF2-40B4-BE49-F238E27FC236}">
                <a16:creationId xmlns:a16="http://schemas.microsoft.com/office/drawing/2014/main" id="{D6602AA6-5959-43A6-9D7A-A07B8F303D5C}"/>
              </a:ext>
            </a:extLst>
          </p:cNvPr>
          <p:cNvSpPr/>
          <p:nvPr/>
        </p:nvSpPr>
        <p:spPr>
          <a:xfrm>
            <a:off x="6810998" y="3570856"/>
            <a:ext cx="4923802"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Tree>
    <p:extLst>
      <p:ext uri="{BB962C8B-B14F-4D97-AF65-F5344CB8AC3E}">
        <p14:creationId xmlns:p14="http://schemas.microsoft.com/office/powerpoint/2010/main" val="188333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sz="4700">
                <a:cs typeface="Segoe UI"/>
              </a:rPr>
              <a:t>Cutover Scope &amp; Strategy</a:t>
            </a:r>
            <a:endParaRPr lang="en-GB"/>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the full scope that is intended to be covered by the cutover</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809699"/>
            <a:ext cx="11255189" cy="18068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Enter Details Here</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grpSp>
        <p:nvGrpSpPr>
          <p:cNvPr id="4" name="Group 3">
            <a:extLst>
              <a:ext uri="{FF2B5EF4-FFF2-40B4-BE49-F238E27FC236}">
                <a16:creationId xmlns:a16="http://schemas.microsoft.com/office/drawing/2014/main" id="{92DED7E5-B54C-4296-AE93-72E2377F7332}"/>
              </a:ext>
            </a:extLst>
          </p:cNvPr>
          <p:cNvGrpSpPr/>
          <p:nvPr/>
        </p:nvGrpSpPr>
        <p:grpSpPr>
          <a:xfrm>
            <a:off x="460188" y="3762047"/>
            <a:ext cx="11277600" cy="522386"/>
            <a:chOff x="457200" y="1895261"/>
            <a:chExt cx="11277600" cy="522386"/>
          </a:xfrm>
        </p:grpSpPr>
        <p:sp>
          <p:nvSpPr>
            <p:cNvPr id="16" name="Rectangle 15">
              <a:extLst>
                <a:ext uri="{FF2B5EF4-FFF2-40B4-BE49-F238E27FC236}">
                  <a16:creationId xmlns:a16="http://schemas.microsoft.com/office/drawing/2014/main" id="{05CEBBFE-4E61-411C-9AEB-067BDC72CB5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Describe the high-level strategy for the cutover</a:t>
              </a:r>
            </a:p>
          </p:txBody>
        </p:sp>
        <p:grpSp>
          <p:nvGrpSpPr>
            <p:cNvPr id="17" name="Group 16">
              <a:extLst>
                <a:ext uri="{FF2B5EF4-FFF2-40B4-BE49-F238E27FC236}">
                  <a16:creationId xmlns:a16="http://schemas.microsoft.com/office/drawing/2014/main" id="{A7666238-18EE-4881-9706-403179391414}"/>
                </a:ext>
              </a:extLst>
            </p:cNvPr>
            <p:cNvGrpSpPr/>
            <p:nvPr/>
          </p:nvGrpSpPr>
          <p:grpSpPr>
            <a:xfrm>
              <a:off x="457200" y="1993398"/>
              <a:ext cx="326112" cy="326112"/>
              <a:chOff x="115497" y="1864737"/>
              <a:chExt cx="461744" cy="461744"/>
            </a:xfrm>
            <a:solidFill>
              <a:schemeClr val="tx2"/>
            </a:solidFill>
          </p:grpSpPr>
          <p:sp>
            <p:nvSpPr>
              <p:cNvPr id="18" name="Freeform: Shape 17">
                <a:extLst>
                  <a:ext uri="{FF2B5EF4-FFF2-40B4-BE49-F238E27FC236}">
                    <a16:creationId xmlns:a16="http://schemas.microsoft.com/office/drawing/2014/main" id="{0A46B837-7792-4783-B705-DFC56105E9D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Graphic 77">
                <a:extLst>
                  <a:ext uri="{FF2B5EF4-FFF2-40B4-BE49-F238E27FC236}">
                    <a16:creationId xmlns:a16="http://schemas.microsoft.com/office/drawing/2014/main" id="{5C5F98E7-DA6A-4481-A457-2EE2DCCCD8D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0" name="Rectangle 19">
            <a:extLst>
              <a:ext uri="{FF2B5EF4-FFF2-40B4-BE49-F238E27FC236}">
                <a16:creationId xmlns:a16="http://schemas.microsoft.com/office/drawing/2014/main" id="{7D7EDE1C-F69B-4A72-9C0F-3B62FEB410A8}"/>
              </a:ext>
            </a:extLst>
          </p:cNvPr>
          <p:cNvSpPr/>
          <p:nvPr/>
        </p:nvSpPr>
        <p:spPr>
          <a:xfrm>
            <a:off x="457200" y="4222699"/>
            <a:ext cx="11277600" cy="22699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Enter Details Here</a:t>
            </a:r>
          </a:p>
        </p:txBody>
      </p:sp>
    </p:spTree>
    <p:extLst>
      <p:ext uri="{BB962C8B-B14F-4D97-AF65-F5344CB8AC3E}">
        <p14:creationId xmlns:p14="http://schemas.microsoft.com/office/powerpoint/2010/main" val="348028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Cutover Calendar</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the calendar of key business activities that will take place leading to, and during the cutover.</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809699"/>
            <a:ext cx="11277600" cy="47054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Enter Details Here</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282932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641FCBC-9EF2-4AD6-AD44-163FDED01C39}"/>
              </a:ext>
            </a:extLst>
          </p:cNvPr>
          <p:cNvSpPr>
            <a:spLocks noGrp="1"/>
          </p:cNvSpPr>
          <p:nvPr>
            <p:ph type="title"/>
          </p:nvPr>
        </p:nvSpPr>
        <p:spPr>
          <a:xfrm>
            <a:off x="269240" y="2084173"/>
            <a:ext cx="11653523" cy="849463"/>
          </a:xfrm>
        </p:spPr>
        <p:txBody>
          <a:bodyPr/>
          <a:lstStyle/>
          <a:p>
            <a:r>
              <a:rPr lang="en-US" sz="4800"/>
              <a:t>Cutover Project Plan</a:t>
            </a:r>
          </a:p>
        </p:txBody>
      </p:sp>
    </p:spTree>
    <p:extLst>
      <p:ext uri="{BB962C8B-B14F-4D97-AF65-F5344CB8AC3E}">
        <p14:creationId xmlns:p14="http://schemas.microsoft.com/office/powerpoint/2010/main" val="166709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High-level Cutover Project Plan</a:t>
            </a:r>
          </a:p>
        </p:txBody>
      </p:sp>
      <p:grpSp>
        <p:nvGrpSpPr>
          <p:cNvPr id="3" name="Group 2">
            <a:extLst>
              <a:ext uri="{FF2B5EF4-FFF2-40B4-BE49-F238E27FC236}">
                <a16:creationId xmlns:a16="http://schemas.microsoft.com/office/drawing/2014/main" id="{7D0EBBCF-0C7C-4CEF-B825-B08E20F51AA5}"/>
              </a:ext>
            </a:extLst>
          </p:cNvPr>
          <p:cNvGrpSpPr/>
          <p:nvPr/>
        </p:nvGrpSpPr>
        <p:grpSpPr>
          <a:xfrm>
            <a:off x="457200" y="1189176"/>
            <a:ext cx="11277600" cy="522386"/>
            <a:chOff x="457200" y="1895261"/>
            <a:chExt cx="11277600" cy="522386"/>
          </a:xfrm>
        </p:grpSpPr>
        <p:sp>
          <p:nvSpPr>
            <p:cNvPr id="11" name="Rectangle 10">
              <a:extLst>
                <a:ext uri="{FF2B5EF4-FFF2-40B4-BE49-F238E27FC236}">
                  <a16:creationId xmlns:a16="http://schemas.microsoft.com/office/drawing/2014/main" id="{76583F2C-13BC-4FA8-A9DE-F1F764C38F10}"/>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Please describe and include a copy of your cutover project plan.</a:t>
              </a:r>
            </a:p>
          </p:txBody>
        </p:sp>
        <p:grpSp>
          <p:nvGrpSpPr>
            <p:cNvPr id="12" name="Group 11">
              <a:extLst>
                <a:ext uri="{FF2B5EF4-FFF2-40B4-BE49-F238E27FC236}">
                  <a16:creationId xmlns:a16="http://schemas.microsoft.com/office/drawing/2014/main" id="{E724E342-E48E-4907-9072-289559104C52}"/>
                </a:ext>
              </a:extLst>
            </p:cNvPr>
            <p:cNvGrpSpPr/>
            <p:nvPr/>
          </p:nvGrpSpPr>
          <p:grpSpPr>
            <a:xfrm>
              <a:off x="457200" y="1993398"/>
              <a:ext cx="326112" cy="326112"/>
              <a:chOff x="115497" y="1864737"/>
              <a:chExt cx="461744" cy="461744"/>
            </a:xfrm>
            <a:solidFill>
              <a:schemeClr val="tx2"/>
            </a:solidFill>
          </p:grpSpPr>
          <p:sp>
            <p:nvSpPr>
              <p:cNvPr id="13" name="Freeform: Shape 12">
                <a:extLst>
                  <a:ext uri="{FF2B5EF4-FFF2-40B4-BE49-F238E27FC236}">
                    <a16:creationId xmlns:a16="http://schemas.microsoft.com/office/drawing/2014/main" id="{C369B4C5-09E2-40E1-809B-F38D97F29A2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Graphic 77">
                <a:extLst>
                  <a:ext uri="{FF2B5EF4-FFF2-40B4-BE49-F238E27FC236}">
                    <a16:creationId xmlns:a16="http://schemas.microsoft.com/office/drawing/2014/main" id="{286F9C08-402C-4326-B8B7-33CDA61176F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5" name="Rectangle 14">
            <a:extLst>
              <a:ext uri="{FF2B5EF4-FFF2-40B4-BE49-F238E27FC236}">
                <a16:creationId xmlns:a16="http://schemas.microsoft.com/office/drawing/2014/main" id="{BDD64BFD-7ED9-4476-ABC3-6BBAC4A275B2}"/>
              </a:ext>
            </a:extLst>
          </p:cNvPr>
          <p:cNvSpPr/>
          <p:nvPr/>
        </p:nvSpPr>
        <p:spPr>
          <a:xfrm>
            <a:off x="457200" y="1809699"/>
            <a:ext cx="11277600" cy="47054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Enter Details Here</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81597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Data Cutover</a:t>
            </a:r>
          </a:p>
        </p:txBody>
      </p:sp>
      <p:cxnSp>
        <p:nvCxnSpPr>
          <p:cNvPr id="30" name="Straight Connector 29">
            <a:extLst>
              <a:ext uri="{FF2B5EF4-FFF2-40B4-BE49-F238E27FC236}">
                <a16:creationId xmlns:a16="http://schemas.microsoft.com/office/drawing/2014/main" id="{EFE7B08C-E732-4283-813E-5C824AA3EEF5}"/>
              </a:ext>
            </a:extLst>
          </p:cNvPr>
          <p:cNvCxnSpPr>
            <a:cxnSpLocks/>
          </p:cNvCxnSpPr>
          <p:nvPr/>
        </p:nvCxnSpPr>
        <p:spPr>
          <a:xfrm>
            <a:off x="314587" y="5107894"/>
            <a:ext cx="11277600" cy="0"/>
          </a:xfrm>
          <a:prstGeom prst="line">
            <a:avLst/>
          </a:prstGeom>
          <a:noFill/>
          <a:ln w="3175">
            <a:solidFill>
              <a:schemeClr val="bg1">
                <a:lumMod val="85000"/>
              </a:schemeClr>
            </a:solidFill>
            <a:prstDash val="dash"/>
          </a:ln>
        </p:spPr>
      </p:cxnSp>
      <p:grpSp>
        <p:nvGrpSpPr>
          <p:cNvPr id="17" name="Group 16">
            <a:extLst>
              <a:ext uri="{FF2B5EF4-FFF2-40B4-BE49-F238E27FC236}">
                <a16:creationId xmlns:a16="http://schemas.microsoft.com/office/drawing/2014/main" id="{8B924E05-6CBE-4AD2-A59B-0EF6096D9F3E}"/>
              </a:ext>
            </a:extLst>
          </p:cNvPr>
          <p:cNvGrpSpPr/>
          <p:nvPr/>
        </p:nvGrpSpPr>
        <p:grpSpPr>
          <a:xfrm>
            <a:off x="457200" y="3056293"/>
            <a:ext cx="11327204" cy="522386"/>
            <a:chOff x="457200" y="1895261"/>
            <a:chExt cx="11327204" cy="522386"/>
          </a:xfrm>
        </p:grpSpPr>
        <p:sp>
          <p:nvSpPr>
            <p:cNvPr id="33" name="Rectangle 32">
              <a:extLst>
                <a:ext uri="{FF2B5EF4-FFF2-40B4-BE49-F238E27FC236}">
                  <a16:creationId xmlns:a16="http://schemas.microsoft.com/office/drawing/2014/main" id="{74F07B10-526E-4722-B123-01E96EBAF8EA}"/>
                </a:ext>
              </a:extLst>
            </p:cNvPr>
            <p:cNvSpPr/>
            <p:nvPr/>
          </p:nvSpPr>
          <p:spPr>
            <a:xfrm>
              <a:off x="506804" y="1895261"/>
              <a:ext cx="11277600"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a:solidFill>
                    <a:schemeClr val="tx1"/>
                  </a:solidFill>
                </a:rPr>
                <a:t>What are the Data Migration processes (and milestones) that are managed by, or integrated with, the cutover management process?</a:t>
              </a:r>
            </a:p>
          </p:txBody>
        </p:sp>
        <p:grpSp>
          <p:nvGrpSpPr>
            <p:cNvPr id="34" name="Group 33">
              <a:extLst>
                <a:ext uri="{FF2B5EF4-FFF2-40B4-BE49-F238E27FC236}">
                  <a16:creationId xmlns:a16="http://schemas.microsoft.com/office/drawing/2014/main" id="{E6372018-74DE-4514-AD3F-0608AB4C06C8}"/>
                </a:ext>
              </a:extLst>
            </p:cNvPr>
            <p:cNvGrpSpPr/>
            <p:nvPr/>
          </p:nvGrpSpPr>
          <p:grpSpPr>
            <a:xfrm>
              <a:off x="457200" y="1993398"/>
              <a:ext cx="326112" cy="326112"/>
              <a:chOff x="115497" y="1864737"/>
              <a:chExt cx="461744" cy="461744"/>
            </a:xfrm>
            <a:solidFill>
              <a:schemeClr val="tx2"/>
            </a:solidFill>
          </p:grpSpPr>
          <p:sp>
            <p:nvSpPr>
              <p:cNvPr id="35" name="Freeform: Shape 34">
                <a:extLst>
                  <a:ext uri="{FF2B5EF4-FFF2-40B4-BE49-F238E27FC236}">
                    <a16:creationId xmlns:a16="http://schemas.microsoft.com/office/drawing/2014/main" id="{9BA9E5B3-3770-4BAB-AD19-00999C17B37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Graphic 77">
                <a:extLst>
                  <a:ext uri="{FF2B5EF4-FFF2-40B4-BE49-F238E27FC236}">
                    <a16:creationId xmlns:a16="http://schemas.microsoft.com/office/drawing/2014/main" id="{22018496-0840-472C-BAE9-AB7680C49EE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16" name="Group 15">
            <a:extLst>
              <a:ext uri="{FF2B5EF4-FFF2-40B4-BE49-F238E27FC236}">
                <a16:creationId xmlns:a16="http://schemas.microsoft.com/office/drawing/2014/main" id="{580F03D4-A682-47CC-984E-2DED3B1CF4C6}"/>
              </a:ext>
            </a:extLst>
          </p:cNvPr>
          <p:cNvGrpSpPr/>
          <p:nvPr/>
        </p:nvGrpSpPr>
        <p:grpSpPr>
          <a:xfrm>
            <a:off x="497406" y="5174519"/>
            <a:ext cx="11059177" cy="338554"/>
            <a:chOff x="457200" y="3651222"/>
            <a:chExt cx="11059177" cy="338554"/>
          </a:xfrm>
        </p:grpSpPr>
        <p:sp>
          <p:nvSpPr>
            <p:cNvPr id="37" name="Rectangle 36">
              <a:extLst>
                <a:ext uri="{FF2B5EF4-FFF2-40B4-BE49-F238E27FC236}">
                  <a16:creationId xmlns:a16="http://schemas.microsoft.com/office/drawing/2014/main" id="{650FE988-BD92-4F91-8200-E8930D29B8E5}"/>
                </a:ext>
              </a:extLst>
            </p:cNvPr>
            <p:cNvSpPr/>
            <p:nvPr/>
          </p:nvSpPr>
          <p:spPr>
            <a:xfrm>
              <a:off x="506804" y="3651222"/>
              <a:ext cx="1100957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tIns="45720" rIns="91440" bIns="45720" rtlCol="0" anchor="ctr">
              <a:spAutoFit/>
            </a:bodyPr>
            <a:lstStyle/>
            <a:p>
              <a:r>
                <a:rPr lang="en-US" sz="1600">
                  <a:solidFill>
                    <a:schemeClr val="tx1"/>
                  </a:solidFill>
                </a:rPr>
                <a:t>How many data migration runs (as part of the mock cutover) have been completed and with what level of success ?</a:t>
              </a:r>
            </a:p>
          </p:txBody>
        </p:sp>
        <p:grpSp>
          <p:nvGrpSpPr>
            <p:cNvPr id="38" name="Group 37">
              <a:extLst>
                <a:ext uri="{FF2B5EF4-FFF2-40B4-BE49-F238E27FC236}">
                  <a16:creationId xmlns:a16="http://schemas.microsoft.com/office/drawing/2014/main" id="{22D83416-B614-471C-B631-31ADAC57AEC2}"/>
                </a:ext>
              </a:extLst>
            </p:cNvPr>
            <p:cNvGrpSpPr/>
            <p:nvPr/>
          </p:nvGrpSpPr>
          <p:grpSpPr>
            <a:xfrm>
              <a:off x="457200" y="365744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88AB8F5C-9FF9-4468-952E-4A1DE11AA2A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660EB3EE-43BC-488B-9ABD-4B6FFEE607B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0" name="Rectangle 49">
            <a:extLst>
              <a:ext uri="{FF2B5EF4-FFF2-40B4-BE49-F238E27FC236}">
                <a16:creationId xmlns:a16="http://schemas.microsoft.com/office/drawing/2014/main" id="{6B4CA27E-06A1-41D6-A39E-BBDEFA5F120C}"/>
              </a:ext>
            </a:extLst>
          </p:cNvPr>
          <p:cNvSpPr/>
          <p:nvPr/>
        </p:nvSpPr>
        <p:spPr>
          <a:xfrm>
            <a:off x="1021291" y="1616292"/>
            <a:ext cx="10608920" cy="13129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dirty="0">
                <a:solidFill>
                  <a:schemeClr val="tx1"/>
                </a:solidFill>
              </a:rPr>
              <a:t>Add Info Here – Reference the Data Migration Strategy/Workshop as needed.</a:t>
            </a:r>
            <a:endParaRPr lang="en-US" sz="1600">
              <a:solidFill>
                <a:schemeClr val="tx1"/>
              </a:solidFill>
              <a:cs typeface="Segoe UI"/>
            </a:endParaRPr>
          </a:p>
        </p:txBody>
      </p:sp>
      <p:sp>
        <p:nvSpPr>
          <p:cNvPr id="51" name="Rectangle 50">
            <a:extLst>
              <a:ext uri="{FF2B5EF4-FFF2-40B4-BE49-F238E27FC236}">
                <a16:creationId xmlns:a16="http://schemas.microsoft.com/office/drawing/2014/main" id="{53C33CF7-B99C-4242-B068-B1E55EFBB73A}"/>
              </a:ext>
            </a:extLst>
          </p:cNvPr>
          <p:cNvSpPr/>
          <p:nvPr/>
        </p:nvSpPr>
        <p:spPr>
          <a:xfrm>
            <a:off x="1018916" y="3640330"/>
            <a:ext cx="10666279" cy="14175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algn="ctr"/>
            <a:r>
              <a:rPr lang="en-US" sz="1600" dirty="0">
                <a:solidFill>
                  <a:schemeClr val="tx1"/>
                </a:solidFill>
              </a:rPr>
              <a:t>Add Info Here – Reference the Data Migration Strategy/Workshop as needed.</a:t>
            </a:r>
            <a:endParaRPr lang="en-US" sz="1600">
              <a:solidFill>
                <a:schemeClr val="tx1"/>
              </a:solidFill>
              <a:cs typeface="Segoe UI"/>
            </a:endParaRPr>
          </a:p>
        </p:txBody>
      </p:sp>
      <p:cxnSp>
        <p:nvCxnSpPr>
          <p:cNvPr id="54" name="Straight Connector 53">
            <a:extLst>
              <a:ext uri="{FF2B5EF4-FFF2-40B4-BE49-F238E27FC236}">
                <a16:creationId xmlns:a16="http://schemas.microsoft.com/office/drawing/2014/main" id="{A405B509-0085-4B54-A7E3-8D48C0A1F94D}"/>
              </a:ext>
            </a:extLst>
          </p:cNvPr>
          <p:cNvCxnSpPr>
            <a:cxnSpLocks/>
          </p:cNvCxnSpPr>
          <p:nvPr/>
        </p:nvCxnSpPr>
        <p:spPr>
          <a:xfrm>
            <a:off x="314587" y="6709057"/>
            <a:ext cx="11277600" cy="0"/>
          </a:xfrm>
          <a:prstGeom prst="line">
            <a:avLst/>
          </a:prstGeom>
          <a:noFill/>
          <a:ln w="3175">
            <a:solidFill>
              <a:schemeClr val="bg1">
                <a:lumMod val="85000"/>
              </a:schemeClr>
            </a:solidFill>
            <a:prstDash val="dash"/>
          </a:ln>
        </p:spPr>
      </p:cxnSp>
      <p:grpSp>
        <p:nvGrpSpPr>
          <p:cNvPr id="14" name="Group 13">
            <a:extLst>
              <a:ext uri="{FF2B5EF4-FFF2-40B4-BE49-F238E27FC236}">
                <a16:creationId xmlns:a16="http://schemas.microsoft.com/office/drawing/2014/main" id="{E714DD12-6970-4CF5-B354-9243ED066BFB}"/>
              </a:ext>
            </a:extLst>
          </p:cNvPr>
          <p:cNvGrpSpPr/>
          <p:nvPr/>
        </p:nvGrpSpPr>
        <p:grpSpPr>
          <a:xfrm>
            <a:off x="457200" y="1156781"/>
            <a:ext cx="6218237" cy="522386"/>
            <a:chOff x="457200" y="4350351"/>
            <a:chExt cx="6218237" cy="522386"/>
          </a:xfrm>
        </p:grpSpPr>
        <p:sp>
          <p:nvSpPr>
            <p:cNvPr id="55" name="Rectangle 54">
              <a:extLst>
                <a:ext uri="{FF2B5EF4-FFF2-40B4-BE49-F238E27FC236}">
                  <a16:creationId xmlns:a16="http://schemas.microsoft.com/office/drawing/2014/main" id="{A79F7E72-7EB1-4993-BE4C-E4642358DE7E}"/>
                </a:ext>
              </a:extLst>
            </p:cNvPr>
            <p:cNvSpPr/>
            <p:nvPr/>
          </p:nvSpPr>
          <p:spPr>
            <a:xfrm>
              <a:off x="506804" y="435035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 rIns="91440" bIns="45720" rtlCol="0" anchor="ctr"/>
            <a:lstStyle/>
            <a:p>
              <a:r>
                <a:rPr lang="en-US" sz="1600">
                  <a:solidFill>
                    <a:schemeClr val="tx1"/>
                  </a:solidFill>
                </a:rPr>
                <a:t>What is the detailed Data Cutover strategy?</a:t>
              </a:r>
            </a:p>
          </p:txBody>
        </p:sp>
        <p:grpSp>
          <p:nvGrpSpPr>
            <p:cNvPr id="56" name="Group 55">
              <a:extLst>
                <a:ext uri="{FF2B5EF4-FFF2-40B4-BE49-F238E27FC236}">
                  <a16:creationId xmlns:a16="http://schemas.microsoft.com/office/drawing/2014/main" id="{000B99A2-4629-4C8D-985D-E2CF08B28C20}"/>
                </a:ext>
              </a:extLst>
            </p:cNvPr>
            <p:cNvGrpSpPr/>
            <p:nvPr/>
          </p:nvGrpSpPr>
          <p:grpSpPr>
            <a:xfrm>
              <a:off x="457200" y="4448488"/>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B5032A82-45D4-44EA-855A-B921F03B547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E31015E8-FDC1-4F26-A87F-93A0152D706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4" name="Rectangle 23">
            <a:extLst>
              <a:ext uri="{FF2B5EF4-FFF2-40B4-BE49-F238E27FC236}">
                <a16:creationId xmlns:a16="http://schemas.microsoft.com/office/drawing/2014/main" id="{351B32E7-E83A-484E-89B0-B2EDDAE540AF}"/>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25" name="Rectangle 24">
            <a:extLst>
              <a:ext uri="{FF2B5EF4-FFF2-40B4-BE49-F238E27FC236}">
                <a16:creationId xmlns:a16="http://schemas.microsoft.com/office/drawing/2014/main" id="{4E78270E-6F71-4CB1-8427-C8EDA5207438}"/>
              </a:ext>
            </a:extLst>
          </p:cNvPr>
          <p:cNvSpPr/>
          <p:nvPr/>
        </p:nvSpPr>
        <p:spPr>
          <a:xfrm>
            <a:off x="1018915" y="5679801"/>
            <a:ext cx="10568489" cy="9543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 Here</a:t>
            </a:r>
          </a:p>
        </p:txBody>
      </p:sp>
    </p:spTree>
    <p:extLst>
      <p:ext uri="{BB962C8B-B14F-4D97-AF65-F5344CB8AC3E}">
        <p14:creationId xmlns:p14="http://schemas.microsoft.com/office/powerpoint/2010/main" val="307106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Dynamics 365">
  <a:themeElements>
    <a:clrScheme name="MSFT Dynamics 365">
      <a:dk1>
        <a:srgbClr val="505050"/>
      </a:dk1>
      <a:lt1>
        <a:sysClr val="window" lastClr="FFFFFF"/>
      </a:lt1>
      <a:dk2>
        <a:srgbClr val="008272"/>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fontScheme name="Custom 33">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8.potx" id="{4FF32A3D-B0EC-495C-AF46-E5EB76C621A5}" vid="{49D7FC66-7821-4689-8681-3263CCC233C7}"/>
    </a:ext>
  </a:extLst>
</a:theme>
</file>

<file path=ppt/theme/theme2.xml><?xml version="1.0" encoding="utf-8"?>
<a:theme xmlns:a="http://schemas.openxmlformats.org/drawingml/2006/main" name="Microsoft Dynamics 365">
  <a:themeElements>
    <a:clrScheme name="MSFT Dynamics 365">
      <a:dk1>
        <a:srgbClr val="505050"/>
      </a:dk1>
      <a:lt1>
        <a:sysClr val="window" lastClr="FFFFFF"/>
      </a:lt1>
      <a:dk2>
        <a:srgbClr val="008272"/>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fontScheme name="Custom 33">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8.potx" id="{4FF32A3D-B0EC-495C-AF46-E5EB76C621A5}" vid="{49D7FC66-7821-4689-8681-3263CCC233C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8e793c00-403c-4e2e-9f3f-1f9fce3bba0e" xsi:nil="true"/>
    <_ip_UnifiedCompliancePolicyUIAction xmlns="http://schemas.microsoft.com/sharepoint/v3" xsi:nil="true"/>
    <_ip_UnifiedCompliancePolicyProperties xmlns="http://schemas.microsoft.com/sharepoint/v3" xsi:nil="true"/>
    <TaxCatchAll xmlns="230e9df3-be65-4c73-a93b-d1236ebd677e" xsi:nil="true"/>
    <lcf76f155ced4ddcb4097134ff3c332f xmlns="8e793c00-403c-4e2e-9f3f-1f9fce3bba0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C23B1A370DB454895F1017B66A82434" ma:contentTypeVersion="18" ma:contentTypeDescription="Crée un document." ma:contentTypeScope="" ma:versionID="7c9472313940c07e45c4109cb65aad82">
  <xsd:schema xmlns:xsd="http://www.w3.org/2001/XMLSchema" xmlns:xs="http://www.w3.org/2001/XMLSchema" xmlns:p="http://schemas.microsoft.com/office/2006/metadata/properties" xmlns:ns1="http://schemas.microsoft.com/sharepoint/v3" xmlns:ns2="8e793c00-403c-4e2e-9f3f-1f9fce3bba0e" xmlns:ns3="21801293-8b26-4deb-98c0-71fc7c1e1877" xmlns:ns4="230e9df3-be65-4c73-a93b-d1236ebd677e" targetNamespace="http://schemas.microsoft.com/office/2006/metadata/properties" ma:root="true" ma:fieldsID="11597418ad19d186cc7282dbc93663a7" ns1:_="" ns2:_="" ns3:_="" ns4:_="">
    <xsd:import namespace="http://schemas.microsoft.com/sharepoint/v3"/>
    <xsd:import namespace="8e793c00-403c-4e2e-9f3f-1f9fce3bba0e"/>
    <xsd:import namespace="21801293-8b26-4deb-98c0-71fc7c1e187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MediaServiceLocation" minOccurs="0"/>
                <xsd:element ref="ns2:MediaServiceGenerationTime" minOccurs="0"/>
                <xsd:element ref="ns2:MediaServiceEventHashCode" minOccurs="0"/>
                <xsd:element ref="ns2:MediaServiceOCR"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Propriétés de la stratégie de conformité unifiée" ma:hidden="true" ma:internalName="_ip_UnifiedCompliancePolicyProperties">
      <xsd:simpleType>
        <xsd:restriction base="dms:Note"/>
      </xsd:simpleType>
    </xsd:element>
    <xsd:element name="_ip_UnifiedCompliancePolicyUIAction" ma:index="16"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793c00-403c-4e2e-9f3f-1f9fce3bb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lcf76f155ced4ddcb4097134ff3c332f" ma:index="23" nillable="true" ma:taxonomy="true" ma:internalName="lcf76f155ced4ddcb4097134ff3c332f" ma:taxonomyFieldName="MediaServiceImageTags" ma:displayName="Balises d’image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1801293-8b26-4deb-98c0-71fc7c1e1877" elementFormDefault="qualified">
    <xsd:import namespace="http://schemas.microsoft.com/office/2006/documentManagement/types"/>
    <xsd:import namespace="http://schemas.microsoft.com/office/infopath/2007/PartnerControls"/>
    <xsd:element name="SharedWithUsers" ma:index="1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18f9c09-66a8-4419-a52a-65cd19081897}" ma:internalName="TaxCatchAll" ma:showField="CatchAllData" ma:web="21801293-8b26-4deb-98c0-71fc7c1e18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D7729-9157-422A-A322-F886DC74C10E}">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purl.org/dc/dcmitype/"/>
    <ds:schemaRef ds:uri="http://schemas.microsoft.com/office/2006/documentManagement/types"/>
    <ds:schemaRef ds:uri="8e793c00-403c-4e2e-9f3f-1f9fce3bba0e"/>
    <ds:schemaRef ds:uri="http://schemas.microsoft.com/office/infopath/2007/PartnerControls"/>
    <ds:schemaRef ds:uri="21801293-8b26-4deb-98c0-71fc7c1e1877"/>
    <ds:schemaRef ds:uri="http://www.w3.org/XML/1998/namespace"/>
  </ds:schemaRefs>
</ds:datastoreItem>
</file>

<file path=customXml/itemProps2.xml><?xml version="1.0" encoding="utf-8"?>
<ds:datastoreItem xmlns:ds="http://schemas.openxmlformats.org/officeDocument/2006/customXml" ds:itemID="{FE1882E7-9227-4C06-A2E1-D3F4BF0D38BE}">
  <ds:schemaRefs>
    <ds:schemaRef ds:uri="http://schemas.microsoft.com/sharepoint/v3/contenttype/forms"/>
  </ds:schemaRefs>
</ds:datastoreItem>
</file>

<file path=customXml/itemProps3.xml><?xml version="1.0" encoding="utf-8"?>
<ds:datastoreItem xmlns:ds="http://schemas.openxmlformats.org/officeDocument/2006/customXml" ds:itemID="{82808253-A028-4801-843E-497BFEC0D0D6}"/>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524</TotalTime>
  <Words>3068</Words>
  <Application>Microsoft Office PowerPoint</Application>
  <PresentationFormat>Widescreen</PresentationFormat>
  <Paragraphs>307</Paragraphs>
  <Slides>29</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Calibri</vt:lpstr>
      <vt:lpstr>Courier New</vt:lpstr>
      <vt:lpstr>Segoe Pro Semibold</vt:lpstr>
      <vt:lpstr>Segoe UI</vt:lpstr>
      <vt:lpstr>Segoe UI Semibold</vt:lpstr>
      <vt:lpstr>Wingdings</vt:lpstr>
      <vt:lpstr>Microsoft Dynamics 365</vt:lpstr>
      <vt:lpstr>Microsoft Dynamics 365</vt:lpstr>
      <vt:lpstr>FastTrack  for Dynamics 365</vt:lpstr>
      <vt:lpstr>Cutover Strategy Workshop Agenda</vt:lpstr>
      <vt:lpstr>Cutover Vision &amp; Strategy</vt:lpstr>
      <vt:lpstr>Business Aims &amp; Goals</vt:lpstr>
      <vt:lpstr>Cutover Scope &amp; Strategy</vt:lpstr>
      <vt:lpstr>Cutover Calendar</vt:lpstr>
      <vt:lpstr>Cutover Project Plan</vt:lpstr>
      <vt:lpstr>High-level Cutover Project Plan</vt:lpstr>
      <vt:lpstr>Data Cutover</vt:lpstr>
      <vt:lpstr>System Cutover</vt:lpstr>
      <vt:lpstr>Testing &amp; Mock-Cutovers</vt:lpstr>
      <vt:lpstr>Timing &amp; Performance</vt:lpstr>
      <vt:lpstr>Change Management</vt:lpstr>
      <vt:lpstr>Environment Plan – Human Resources</vt:lpstr>
      <vt:lpstr>Environment Plan – F&amp;O</vt:lpstr>
      <vt:lpstr>Environment Plan – CE</vt:lpstr>
      <vt:lpstr>Go-Live Cutover Plan</vt:lpstr>
      <vt:lpstr>Go-Live Cutover Organization</vt:lpstr>
      <vt:lpstr>Final Go-Live Detailed Cutover Plan</vt:lpstr>
      <vt:lpstr>Go/No-Go &amp; Rollback Plans</vt:lpstr>
      <vt:lpstr>Remote Go-Live – Key Considerations</vt:lpstr>
      <vt:lpstr>Communication Plan Strategy Example</vt:lpstr>
      <vt:lpstr>Remote Go-Live Considerations</vt:lpstr>
      <vt:lpstr>Post Go-Live</vt:lpstr>
      <vt:lpstr>Post Go-Live Activities</vt:lpstr>
      <vt:lpstr>Q/A &amp; Next Steps</vt:lpstr>
      <vt:lpstr>Q&amp;A</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FastTrack for Dynamics 365 Overview Pitch Deck January 2020</dc:title>
  <dc:creator>Oliver Taylor (The Spur Group Inc)</dc:creator>
  <cp:keywords/>
  <cp:lastModifiedBy>Ajit Kotwal</cp:lastModifiedBy>
  <cp:revision>20</cp:revision>
  <dcterms:created xsi:type="dcterms:W3CDTF">2019-03-30T00:28:33Z</dcterms:created>
  <dcterms:modified xsi:type="dcterms:W3CDTF">2021-06-11T09:51:42Z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0x0101003C23B1A370DB454895F1017B66A82434</vt:lpwstr>
  </property>
  <property fmtid="{D5CDD505-2E9C-101B-9397-08002B2CF9AE}" pid="3" name="AuthorIds_UIVersion_512">
    <vt:lpwstr>68</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goantu@microsoft.com</vt:lpwstr>
  </property>
  <property fmtid="{D5CDD505-2E9C-101B-9397-08002B2CF9AE}" pid="7" name="MSIP_Label_f42aa342-8706-4288-bd11-ebb85995028c_SetDate">
    <vt:lpwstr>2020-01-23T22:13:16.5013613Z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ActionId">
    <vt:lpwstr>dbcb73ef-9ea2-4f6a-9a25-aaf2dfe41a63</vt:lpwstr>
  </property>
  <property fmtid="{D5CDD505-2E9C-101B-9397-08002B2CF9AE}" pid="11" name="MSIP_Label_f42aa342-8706-4288-bd11-ebb85995028c_Extended_MSFT_Method">
    <vt:lpwstr>Automatic</vt:lpwstr>
  </property>
  <property fmtid="{D5CDD505-2E9C-101B-9397-08002B2CF9AE}" pid="12" name="Sensitivity">
    <vt:lpwstr>General</vt:lpwstr>
  </property>
  <property fmtid="{D5CDD505-2E9C-101B-9397-08002B2CF9AE}" pid="13" name="NewsType">
    <vt:lpwstr/>
  </property>
  <property fmtid="{D5CDD505-2E9C-101B-9397-08002B2CF9AE}" pid="14" name="TaxKeyword">
    <vt:lpwstr/>
  </property>
  <property fmtid="{D5CDD505-2E9C-101B-9397-08002B2CF9AE}" pid="15" name="_dlc_policyId">
    <vt:lpwstr>0x0101000E4CB7077FEE4FF7AE86D4A500EEC780030016C849C62B10EB41ACA8C7EEDEF40BB20099ECF64382448D48A56095091C66B1A9|-661092312</vt:lpwstr>
  </property>
  <property fmtid="{D5CDD505-2E9C-101B-9397-08002B2CF9AE}" pid="16" name="Region">
    <vt:lpwstr/>
  </property>
  <property fmtid="{D5CDD505-2E9C-101B-9397-08002B2CF9AE}" pid="17" name="Confidentiality">
    <vt:lpwstr>14;#customer ready|8986c41d-21c5-4f8f-8a12-ea4625b46858</vt:lpwstr>
  </property>
  <property fmtid="{D5CDD505-2E9C-101B-9397-08002B2CF9AE}" pid="18" name="ItemType">
    <vt:lpwstr>3075;#documents|e037ed84-7d8e-4cbb-9c8f-61e80301a44f</vt:lpwstr>
  </property>
  <property fmtid="{D5CDD505-2E9C-101B-9397-08002B2CF9AE}" pid="19" name="Industries">
    <vt:lpwstr/>
  </property>
  <property fmtid="{D5CDD505-2E9C-101B-9397-08002B2CF9AE}" pid="20" name="MSProducts">
    <vt:lpwstr/>
  </property>
  <property fmtid="{D5CDD505-2E9C-101B-9397-08002B2CF9AE}" pid="21" name="Competitors">
    <vt:lpwstr/>
  </property>
  <property fmtid="{D5CDD505-2E9C-101B-9397-08002B2CF9AE}" pid="22" name="ExperienceContentType">
    <vt:lpwstr/>
  </property>
  <property fmtid="{D5CDD505-2E9C-101B-9397-08002B2CF9AE}" pid="23" name="SMSGDomain">
    <vt:lpwstr>2548;#Business Applications Domain|610af3f5-b43d-455a-97a7-f917993f5652;#454;#Dynamics Domain|c9ee6292-a1e2-403c-bbb9-76077437e5b5;#453;#Microsoft Business Solutions|659377a4-c7bd-435e-b683-bdae8524bc80</vt:lpwstr>
  </property>
  <property fmtid="{D5CDD505-2E9C-101B-9397-08002B2CF9AE}" pid="24" name="BusinessArchitecture">
    <vt:lpwstr>1799;#Business Applications|bc6a3471-5036-4c6f-8724-05bc21271c2e</vt:lpwstr>
  </property>
  <property fmtid="{D5CDD505-2E9C-101B-9397-08002B2CF9AE}" pid="25" name="Products">
    <vt:lpwstr>1914;#Dynamics 365|c2a9df9f-196f-4107-bcef-47e3624d0e98</vt:lpwstr>
  </property>
  <property fmtid="{D5CDD505-2E9C-101B-9397-08002B2CF9AE}" pid="26" name="l6f004f21209409da86a713c0f24627d">
    <vt:lpwstr/>
  </property>
  <property fmtid="{D5CDD505-2E9C-101B-9397-08002B2CF9AE}" pid="27" name="MSProductsTaxHTField0">
    <vt:lpwstr/>
  </property>
  <property fmtid="{D5CDD505-2E9C-101B-9397-08002B2CF9AE}" pid="28" name="_docset_NoMedatataSyncRequired">
    <vt:lpwstr>False</vt:lpwstr>
  </property>
  <property fmtid="{D5CDD505-2E9C-101B-9397-08002B2CF9AE}" pid="29" name="e8080b0481964c759b2c36ae49591b31">
    <vt:lpwstr/>
  </property>
  <property fmtid="{D5CDD505-2E9C-101B-9397-08002B2CF9AE}" pid="30" name="TechnicalLevel">
    <vt:lpwstr>3066;#100 (beginner)|7d022d07-ff67-4af8-910d-8ea6b46b5908</vt:lpwstr>
  </property>
  <property fmtid="{D5CDD505-2E9C-101B-9397-08002B2CF9AE}" pid="31" name="Audiences">
    <vt:lpwstr/>
  </property>
  <property fmtid="{D5CDD505-2E9C-101B-9397-08002B2CF9AE}" pid="32" name="SMSG Items">
    <vt:lpwstr>3091;#documents|e037ed84-7d8e-4cbb-9c8f-61e80301a44f</vt:lpwstr>
  </property>
  <property fmtid="{D5CDD505-2E9C-101B-9397-08002B2CF9AE}" pid="33" name="Solution Areas">
    <vt:lpwstr>3477;#Business Applications|bc6a3471-5036-4c6f-8724-05bc21271c2e</vt:lpwstr>
  </property>
  <property fmtid="{D5CDD505-2E9C-101B-9397-08002B2CF9AE}" pid="34" name="ldac8aee9d1f469e8cd8c3f8d6a615f2">
    <vt:lpwstr/>
  </property>
  <property fmtid="{D5CDD505-2E9C-101B-9397-08002B2CF9AE}" pid="35" name="EmployeeRole">
    <vt:lpwstr/>
  </property>
  <property fmtid="{D5CDD505-2E9C-101B-9397-08002B2CF9AE}" pid="36" name="NewsTopic">
    <vt:lpwstr/>
  </property>
  <property fmtid="{D5CDD505-2E9C-101B-9397-08002B2CF9AE}" pid="37" name="Roles">
    <vt:lpwstr>656;#Sales|72627068-acd7-4c1a-8b95-a0256be5dc9f;#361;#Technical Sales|831f7989-43a4-4e48-852a-a5355978f47f;#957;#Marketing|6bac43fe-835f-4207-8dba-9b6899aa3139;#319;#Technical Account Manager|39921d71-4b32-e111-927a-acdc9d396bdb;#1027;#Business Manager|46</vt:lpwstr>
  </property>
  <property fmtid="{D5CDD505-2E9C-101B-9397-08002B2CF9AE}" pid="38"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39" name="NewsSource">
    <vt:lpwstr/>
  </property>
  <property fmtid="{D5CDD505-2E9C-101B-9397-08002B2CF9AE}" pid="40" name="MSProfessions">
    <vt:lpwstr>3090;#Business Development ＆ Strategy|e15e035a-c407-4f56-adf2-716c26e5bbdb;#3393;#Human Resources|6fa075f0-1d7d-4031-bd44-e9820d952e30;#3161;#Finance|98ccb1fe-4e4f-4165-83be-314e696480f8;#3144;#Engineering|9a3417cb-b219-46eb-ba77-7a237e512588;#3177;#Retai</vt:lpwstr>
  </property>
  <property fmtid="{D5CDD505-2E9C-101B-9397-08002B2CF9AE}" pid="41" name="SMSGTags">
    <vt:lpwstr/>
  </property>
  <property fmtid="{D5CDD505-2E9C-101B-9397-08002B2CF9AE}" pid="42" name="_dlc_DocIdItemGuid">
    <vt:lpwstr>8e2ed23c-230d-47e6-a1af-c58b097cb562</vt:lpwstr>
  </property>
  <property fmtid="{D5CDD505-2E9C-101B-9397-08002B2CF9AE}" pid="43" name="MSPhysicalGeography">
    <vt:lpwstr/>
  </property>
  <property fmtid="{D5CDD505-2E9C-101B-9397-08002B2CF9AE}" pid="44" name="j3562c58ee414e028925bc902cfc01a1">
    <vt:lpwstr/>
  </property>
  <property fmtid="{D5CDD505-2E9C-101B-9397-08002B2CF9AE}" pid="45" name="EnterpriseDomainTags">
    <vt:lpwstr/>
  </property>
  <property fmtid="{D5CDD505-2E9C-101B-9397-08002B2CF9AE}" pid="46" name="Segments">
    <vt:lpwstr/>
  </property>
  <property fmtid="{D5CDD505-2E9C-101B-9397-08002B2CF9AE}" pid="47" name="la4444b61d19467597d63190b69ac227">
    <vt:lpwstr/>
  </property>
  <property fmtid="{D5CDD505-2E9C-101B-9397-08002B2CF9AE}" pid="48" name="Partners">
    <vt:lpwstr/>
  </property>
  <property fmtid="{D5CDD505-2E9C-101B-9397-08002B2CF9AE}" pid="49" name="ActivitiesAndPrograms">
    <vt:lpwstr>1926;#FastTrack|2208b171-6759-4c7b-b5da-df9901bca7ff</vt:lpwstr>
  </property>
  <property fmtid="{D5CDD505-2E9C-101B-9397-08002B2CF9AE}" pid="50" name="Groups">
    <vt:lpwstr/>
  </property>
  <property fmtid="{D5CDD505-2E9C-101B-9397-08002B2CF9AE}" pid="51" name="Topics">
    <vt:lpwstr>1603;#sales tools|dd9590df-c9eb-4aeb-aae4-e44f5bcb967e;#30;#hub subset|c6bfd112-b986-4a0a-aa8d-90e767bfdfa6;#2493;#100 (beginner)|7d022d07-ff67-4af8-910d-8ea6b46b5908</vt:lpwstr>
  </property>
  <property fmtid="{D5CDD505-2E9C-101B-9397-08002B2CF9AE}" pid="52" name="Languages">
    <vt:lpwstr/>
  </property>
  <property fmtid="{D5CDD505-2E9C-101B-9397-08002B2CF9AE}" pid="53" name="of67e5d4b76f4a9db8769983fda9cec0">
    <vt:lpwstr/>
  </property>
  <property fmtid="{D5CDD505-2E9C-101B-9397-08002B2CF9AE}" pid="54" name="MediaServiceImageTags">
    <vt:lpwstr/>
  </property>
</Properties>
</file>