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75"/>
  </p:notesMasterIdLst>
  <p:handoutMasterIdLst>
    <p:handoutMasterId r:id="rId76"/>
  </p:handoutMasterIdLst>
  <p:sldIdLst>
    <p:sldId id="3118" r:id="rId5"/>
    <p:sldId id="10219" r:id="rId6"/>
    <p:sldId id="10220" r:id="rId7"/>
    <p:sldId id="2076137943" r:id="rId8"/>
    <p:sldId id="3091" r:id="rId9"/>
    <p:sldId id="3092" r:id="rId10"/>
    <p:sldId id="3093" r:id="rId11"/>
    <p:sldId id="10221" r:id="rId12"/>
    <p:sldId id="3094" r:id="rId13"/>
    <p:sldId id="3095" r:id="rId14"/>
    <p:sldId id="3096" r:id="rId15"/>
    <p:sldId id="3097" r:id="rId16"/>
    <p:sldId id="3098" r:id="rId17"/>
    <p:sldId id="3099" r:id="rId18"/>
    <p:sldId id="10222" r:id="rId19"/>
    <p:sldId id="3100" r:id="rId20"/>
    <p:sldId id="10223" r:id="rId21"/>
    <p:sldId id="10231" r:id="rId22"/>
    <p:sldId id="10215" r:id="rId23"/>
    <p:sldId id="10224" r:id="rId24"/>
    <p:sldId id="10214" r:id="rId25"/>
    <p:sldId id="3102" r:id="rId26"/>
    <p:sldId id="3103" r:id="rId27"/>
    <p:sldId id="3106" r:id="rId28"/>
    <p:sldId id="3104" r:id="rId29"/>
    <p:sldId id="3114" r:id="rId30"/>
    <p:sldId id="2076137945" r:id="rId31"/>
    <p:sldId id="10225" r:id="rId32"/>
    <p:sldId id="10218" r:id="rId33"/>
    <p:sldId id="3111" r:id="rId34"/>
    <p:sldId id="10233" r:id="rId35"/>
    <p:sldId id="10235" r:id="rId36"/>
    <p:sldId id="10226" r:id="rId37"/>
    <p:sldId id="3105" r:id="rId38"/>
    <p:sldId id="10227" r:id="rId39"/>
    <p:sldId id="3112" r:id="rId40"/>
    <p:sldId id="10228" r:id="rId41"/>
    <p:sldId id="3109" r:id="rId42"/>
    <p:sldId id="10234" r:id="rId43"/>
    <p:sldId id="10229" r:id="rId44"/>
    <p:sldId id="3110" r:id="rId45"/>
    <p:sldId id="10230" r:id="rId46"/>
    <p:sldId id="3108" r:id="rId47"/>
    <p:sldId id="3115" r:id="rId48"/>
    <p:sldId id="3116" r:id="rId49"/>
    <p:sldId id="10236" r:id="rId50"/>
    <p:sldId id="2076137955" r:id="rId51"/>
    <p:sldId id="257" r:id="rId52"/>
    <p:sldId id="2076137946" r:id="rId53"/>
    <p:sldId id="2076137947" r:id="rId54"/>
    <p:sldId id="2076137948" r:id="rId55"/>
    <p:sldId id="2076137949" r:id="rId56"/>
    <p:sldId id="2076137950" r:id="rId57"/>
    <p:sldId id="2076137951" r:id="rId58"/>
    <p:sldId id="2076137952" r:id="rId59"/>
    <p:sldId id="2076137953" r:id="rId60"/>
    <p:sldId id="2076137954" r:id="rId61"/>
    <p:sldId id="2076137956" r:id="rId62"/>
    <p:sldId id="2076137957" r:id="rId63"/>
    <p:sldId id="2076137958" r:id="rId64"/>
    <p:sldId id="2076137959" r:id="rId65"/>
    <p:sldId id="2076137960" r:id="rId66"/>
    <p:sldId id="2076137961" r:id="rId67"/>
    <p:sldId id="2076137962" r:id="rId68"/>
    <p:sldId id="2076137971" r:id="rId69"/>
    <p:sldId id="2076137972" r:id="rId70"/>
    <p:sldId id="2076137966" r:id="rId71"/>
    <p:sldId id="2076137967" r:id="rId72"/>
    <p:sldId id="2076137968" r:id="rId73"/>
    <p:sldId id="2076137973" r:id="rId7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92A896-300D-48CB-886E-2FBAE5C60987}">
          <p14:sldIdLst>
            <p14:sldId id="3118"/>
            <p14:sldId id="10219"/>
            <p14:sldId id="10220"/>
            <p14:sldId id="2076137943"/>
            <p14:sldId id="3091"/>
            <p14:sldId id="3092"/>
            <p14:sldId id="3093"/>
            <p14:sldId id="10221"/>
            <p14:sldId id="3094"/>
            <p14:sldId id="3095"/>
            <p14:sldId id="3096"/>
            <p14:sldId id="3097"/>
            <p14:sldId id="3098"/>
            <p14:sldId id="3099"/>
            <p14:sldId id="10222"/>
            <p14:sldId id="3100"/>
            <p14:sldId id="10223"/>
            <p14:sldId id="10231"/>
            <p14:sldId id="10215"/>
            <p14:sldId id="10224"/>
            <p14:sldId id="10214"/>
            <p14:sldId id="3102"/>
            <p14:sldId id="3103"/>
            <p14:sldId id="3106"/>
            <p14:sldId id="3104"/>
            <p14:sldId id="3114"/>
            <p14:sldId id="2076137945"/>
            <p14:sldId id="10225"/>
            <p14:sldId id="10218"/>
            <p14:sldId id="3111"/>
            <p14:sldId id="10233"/>
            <p14:sldId id="10235"/>
            <p14:sldId id="10226"/>
            <p14:sldId id="3105"/>
            <p14:sldId id="10227"/>
            <p14:sldId id="3112"/>
            <p14:sldId id="10228"/>
            <p14:sldId id="3109"/>
            <p14:sldId id="10234"/>
            <p14:sldId id="10229"/>
            <p14:sldId id="3110"/>
            <p14:sldId id="10230"/>
            <p14:sldId id="3108"/>
            <p14:sldId id="3115"/>
            <p14:sldId id="3116"/>
            <p14:sldId id="10236"/>
            <p14:sldId id="2076137955"/>
          </p14:sldIdLst>
        </p14:section>
        <p14:section name="PowerApp Portals" id="{F8235A97-A360-454E-B986-805CA15F8C54}">
          <p14:sldIdLst>
            <p14:sldId id="257"/>
          </p14:sldIdLst>
        </p14:section>
        <p14:section name="PSA" id="{D5B66A28-1E53-4947-9D1B-830FB8ED4E23}">
          <p14:sldIdLst>
            <p14:sldId id="2076137946"/>
            <p14:sldId id="2076137947"/>
            <p14:sldId id="2076137948"/>
          </p14:sldIdLst>
        </p14:section>
        <p14:section name="FS" id="{D6E81FCF-54A4-4FF6-A5B6-0A28704EF5B3}">
          <p14:sldIdLst>
            <p14:sldId id="2076137949"/>
            <p14:sldId id="2076137950"/>
            <p14:sldId id="2076137951"/>
          </p14:sldIdLst>
        </p14:section>
        <p14:section name="Marketing" id="{9D0F81CE-748C-4729-8714-D71DEED04519}">
          <p14:sldIdLst>
            <p14:sldId id="2076137952"/>
          </p14:sldIdLst>
        </p14:section>
        <p14:section name="Dual Write" id="{F4B6BA13-6C31-4CE3-9607-32C99163F728}">
          <p14:sldIdLst>
            <p14:sldId id="2076137953"/>
          </p14:sldIdLst>
        </p14:section>
        <p14:section name="OP2OL" id="{1B26F1D9-5EA3-4E07-9CCB-A58D4449F2C7}">
          <p14:sldIdLst>
            <p14:sldId id="2076137954"/>
          </p14:sldIdLst>
        </p14:section>
        <p14:section name="Sales" id="{2169DDE0-4800-4526-9392-4B2EDB113C26}">
          <p14:sldIdLst>
            <p14:sldId id="2076137956"/>
            <p14:sldId id="2076137957"/>
            <p14:sldId id="2076137958"/>
            <p14:sldId id="2076137959"/>
          </p14:sldIdLst>
        </p14:section>
        <p14:section name="Healthcare Cloud" id="{D72997DA-DF9D-4F4D-AFE4-577BDD0681FD}">
          <p14:sldIdLst>
            <p14:sldId id="2076137960"/>
            <p14:sldId id="2076137961"/>
            <p14:sldId id="2076137962"/>
            <p14:sldId id="2076137971"/>
            <p14:sldId id="2076137972"/>
            <p14:sldId id="2076137966"/>
            <p14:sldId id="2076137967"/>
            <p14:sldId id="2076137968"/>
            <p14:sldId id="2076137973"/>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A5963E-5446-4069-9B52-59F45DF36CB4}" name="Timo Gossen" initials="TG" userId="S::timogoss@microsoft.com::4ec7f864-84f7-407f-b8f9-5c31d0de0089" providerId="AD"/>
  <p188:author id="{F2D99A63-B20C-E58C-9942-FEDB89D641E6}" name="Danielle Aronson" initials="DA" userId="S::daaronso@microsoft.com::d876df35-f8b5-4e2a-802a-50d87828d0e8" providerId="AD"/>
  <p188:author id="{2CA649BD-DF35-4EAA-7370-E6D09A0343C7}" name="Hari Yarapotina" initials="HY" userId="S::hyarapotina@microsoft.com::00a8a418-857f-4723-9843-f4087df5f08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CBED"/>
    <a:srgbClr val="1392B3"/>
    <a:srgbClr val="0078D4"/>
    <a:srgbClr val="0B5569"/>
    <a:srgbClr val="1392B4"/>
    <a:srgbClr val="191919"/>
    <a:srgbClr val="0B556A"/>
    <a:srgbClr val="30E5D0"/>
    <a:srgbClr val="008575"/>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1987-E8F1-49FD-8BDE-57AB6B673387}" v="4" dt="2022-01-24T21:26:49.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30" autoAdjust="0"/>
  </p:normalViewPr>
  <p:slideViewPr>
    <p:cSldViewPr snapToGrid="0">
      <p:cViewPr varScale="1">
        <p:scale>
          <a:sx n="78" d="100"/>
          <a:sy n="78" d="100"/>
        </p:scale>
        <p:origin x="1836" y="96"/>
      </p:cViewPr>
      <p:guideLst>
        <p:guide orient="horz" pos="2160"/>
        <p:guide pos="3840"/>
      </p:guideLst>
    </p:cSldViewPr>
  </p:slideViewPr>
  <p:notesTextViewPr>
    <p:cViewPr>
      <p:scale>
        <a:sx n="1" d="1"/>
        <a:sy n="1" d="1"/>
      </p:scale>
      <p:origin x="0" y="-444"/>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8/10/relationships/authors" Targe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Amar" userId="S::kuamar@microsoft.com::a9b88b02-c236-4fc1-bb45-cb1d27655291" providerId="AD" clId="Web-{2C8FBDFD-6922-EF22-DF0D-AA15B3DB748A}"/>
    <pc:docChg chg="modSld">
      <pc:chgData name="Kumar Amar" userId="S::kuamar@microsoft.com::a9b88b02-c236-4fc1-bb45-cb1d27655291" providerId="AD" clId="Web-{2C8FBDFD-6922-EF22-DF0D-AA15B3DB748A}" dt="2021-05-05T06:58:41.390" v="3" actId="20577"/>
      <pc:docMkLst>
        <pc:docMk/>
      </pc:docMkLst>
      <pc:sldChg chg="modSp">
        <pc:chgData name="Kumar Amar" userId="S::kuamar@microsoft.com::a9b88b02-c236-4fc1-bb45-cb1d27655291" providerId="AD" clId="Web-{2C8FBDFD-6922-EF22-DF0D-AA15B3DB748A}" dt="2021-05-05T06:58:41.390" v="3" actId="20577"/>
        <pc:sldMkLst>
          <pc:docMk/>
          <pc:sldMk cId="2567493441" sldId="3087"/>
        </pc:sldMkLst>
        <pc:spChg chg="mod">
          <ac:chgData name="Kumar Amar" userId="S::kuamar@microsoft.com::a9b88b02-c236-4fc1-bb45-cb1d27655291" providerId="AD" clId="Web-{2C8FBDFD-6922-EF22-DF0D-AA15B3DB748A}" dt="2021-05-05T06:58:41.390" v="3" actId="20577"/>
          <ac:spMkLst>
            <pc:docMk/>
            <pc:sldMk cId="2567493441" sldId="3087"/>
            <ac:spMk id="21" creationId="{15247862-C2AD-40E7-960A-592F6E2A2B27}"/>
          </ac:spMkLst>
        </pc:spChg>
      </pc:sldChg>
    </pc:docChg>
  </pc:docChgLst>
  <pc:docChgLst>
    <pc:chgData name="Henry Jammes" userId="5f22554b-fd15-4676-8c82-dc6122af2a80" providerId="ADAL" clId="{07C71987-E8F1-49FD-8BDE-57AB6B673387}"/>
    <pc:docChg chg="undo custSel modSld">
      <pc:chgData name="Henry Jammes" userId="5f22554b-fd15-4676-8c82-dc6122af2a80" providerId="ADAL" clId="{07C71987-E8F1-49FD-8BDE-57AB6B673387}" dt="2022-01-24T21:26:48.480" v="11" actId="20578"/>
      <pc:docMkLst>
        <pc:docMk/>
      </pc:docMkLst>
      <pc:sldChg chg="modSp">
        <pc:chgData name="Henry Jammes" userId="5f22554b-fd15-4676-8c82-dc6122af2a80" providerId="ADAL" clId="{07C71987-E8F1-49FD-8BDE-57AB6B673387}" dt="2022-01-24T21:26:48.480" v="11" actId="20578"/>
        <pc:sldMkLst>
          <pc:docMk/>
          <pc:sldMk cId="1941599682" sldId="257"/>
        </pc:sldMkLst>
        <pc:spChg chg="mod">
          <ac:chgData name="Henry Jammes" userId="5f22554b-fd15-4676-8c82-dc6122af2a80" providerId="ADAL" clId="{07C71987-E8F1-49FD-8BDE-57AB6B673387}" dt="2022-01-24T21:26:48.480" v="11" actId="20578"/>
          <ac:spMkLst>
            <pc:docMk/>
            <pc:sldMk cId="1941599682" sldId="257"/>
            <ac:spMk id="11" creationId="{CF44DDE8-8BA2-4F61-B823-186EF97C2735}"/>
          </ac:spMkLst>
        </pc:spChg>
      </pc:sldChg>
      <pc:sldChg chg="addSp delSp mod">
        <pc:chgData name="Henry Jammes" userId="5f22554b-fd15-4676-8c82-dc6122af2a80" providerId="ADAL" clId="{07C71987-E8F1-49FD-8BDE-57AB6B673387}" dt="2022-01-24T20:04:16.327" v="1" actId="22"/>
        <pc:sldMkLst>
          <pc:docMk/>
          <pc:sldMk cId="108113406" sldId="3098"/>
        </pc:sldMkLst>
        <pc:picChg chg="add del">
          <ac:chgData name="Henry Jammes" userId="5f22554b-fd15-4676-8c82-dc6122af2a80" providerId="ADAL" clId="{07C71987-E8F1-49FD-8BDE-57AB6B673387}" dt="2022-01-24T20:04:16.327" v="1" actId="22"/>
          <ac:picMkLst>
            <pc:docMk/>
            <pc:sldMk cId="108113406" sldId="3098"/>
            <ac:picMk id="5" creationId="{65052F9E-3A01-4E02-AC7E-EF6524B8CB02}"/>
          </ac:picMkLst>
        </pc:picChg>
      </pc:sldChg>
      <pc:sldChg chg="addSp delSp modSp mod">
        <pc:chgData name="Henry Jammes" userId="5f22554b-fd15-4676-8c82-dc6122af2a80" providerId="ADAL" clId="{07C71987-E8F1-49FD-8BDE-57AB6B673387}" dt="2022-01-24T20:40:44.452" v="6" actId="22"/>
        <pc:sldMkLst>
          <pc:docMk/>
          <pc:sldMk cId="1900928765" sldId="3102"/>
        </pc:sldMkLst>
        <pc:spChg chg="add del">
          <ac:chgData name="Henry Jammes" userId="5f22554b-fd15-4676-8c82-dc6122af2a80" providerId="ADAL" clId="{07C71987-E8F1-49FD-8BDE-57AB6B673387}" dt="2022-01-24T20:40:44.452" v="6" actId="22"/>
          <ac:spMkLst>
            <pc:docMk/>
            <pc:sldMk cId="1900928765" sldId="3102"/>
            <ac:spMk id="3" creationId="{889C2B39-29A6-47D2-A79E-E53998E39C06}"/>
          </ac:spMkLst>
        </pc:spChg>
        <pc:spChg chg="add del">
          <ac:chgData name="Henry Jammes" userId="5f22554b-fd15-4676-8c82-dc6122af2a80" providerId="ADAL" clId="{07C71987-E8F1-49FD-8BDE-57AB6B673387}" dt="2022-01-24T20:40:44.452" v="6" actId="22"/>
          <ac:spMkLst>
            <pc:docMk/>
            <pc:sldMk cId="1900928765" sldId="3102"/>
            <ac:spMk id="6" creationId="{3D5717E0-43C2-4FFA-A4ED-81F3DAEF3E43}"/>
          </ac:spMkLst>
        </pc:spChg>
        <pc:spChg chg="add del">
          <ac:chgData name="Henry Jammes" userId="5f22554b-fd15-4676-8c82-dc6122af2a80" providerId="ADAL" clId="{07C71987-E8F1-49FD-8BDE-57AB6B673387}" dt="2022-01-24T20:40:44.452" v="6" actId="22"/>
          <ac:spMkLst>
            <pc:docMk/>
            <pc:sldMk cId="1900928765" sldId="3102"/>
            <ac:spMk id="7" creationId="{2B6C1F88-CBC4-43AF-AD49-8AC9349D5AF8}"/>
          </ac:spMkLst>
        </pc:spChg>
        <pc:spChg chg="add del">
          <ac:chgData name="Henry Jammes" userId="5f22554b-fd15-4676-8c82-dc6122af2a80" providerId="ADAL" clId="{07C71987-E8F1-49FD-8BDE-57AB6B673387}" dt="2022-01-24T20:40:44.452" v="6" actId="22"/>
          <ac:spMkLst>
            <pc:docMk/>
            <pc:sldMk cId="1900928765" sldId="3102"/>
            <ac:spMk id="8" creationId="{301E20A7-6E89-4E68-B911-401C0389992A}"/>
          </ac:spMkLst>
        </pc:spChg>
        <pc:spChg chg="add del">
          <ac:chgData name="Henry Jammes" userId="5f22554b-fd15-4676-8c82-dc6122af2a80" providerId="ADAL" clId="{07C71987-E8F1-49FD-8BDE-57AB6B673387}" dt="2022-01-24T20:40:44.452" v="6" actId="22"/>
          <ac:spMkLst>
            <pc:docMk/>
            <pc:sldMk cId="1900928765" sldId="3102"/>
            <ac:spMk id="17" creationId="{DB93D4F3-37BA-4492-A469-6D5E0153FEFD}"/>
          </ac:spMkLst>
        </pc:spChg>
        <pc:spChg chg="add del">
          <ac:chgData name="Henry Jammes" userId="5f22554b-fd15-4676-8c82-dc6122af2a80" providerId="ADAL" clId="{07C71987-E8F1-49FD-8BDE-57AB6B673387}" dt="2022-01-24T20:40:44.452" v="6" actId="22"/>
          <ac:spMkLst>
            <pc:docMk/>
            <pc:sldMk cId="1900928765" sldId="3102"/>
            <ac:spMk id="18" creationId="{699FF87E-CEF6-48AC-8A5C-098E7A3B9530}"/>
          </ac:spMkLst>
        </pc:spChg>
        <pc:spChg chg="add del">
          <ac:chgData name="Henry Jammes" userId="5f22554b-fd15-4676-8c82-dc6122af2a80" providerId="ADAL" clId="{07C71987-E8F1-49FD-8BDE-57AB6B673387}" dt="2022-01-24T20:40:44.452" v="6" actId="22"/>
          <ac:spMkLst>
            <pc:docMk/>
            <pc:sldMk cId="1900928765" sldId="3102"/>
            <ac:spMk id="19" creationId="{5FFEBFA6-8569-4ED1-B3F6-7EB86CFF7B8D}"/>
          </ac:spMkLst>
        </pc:spChg>
        <pc:spChg chg="add del">
          <ac:chgData name="Henry Jammes" userId="5f22554b-fd15-4676-8c82-dc6122af2a80" providerId="ADAL" clId="{07C71987-E8F1-49FD-8BDE-57AB6B673387}" dt="2022-01-24T20:40:44.452" v="6" actId="22"/>
          <ac:spMkLst>
            <pc:docMk/>
            <pc:sldMk cId="1900928765" sldId="3102"/>
            <ac:spMk id="20" creationId="{3CBE94CD-3A89-4778-8DD6-2E87BF0E6BD2}"/>
          </ac:spMkLst>
        </pc:spChg>
        <pc:spChg chg="add del">
          <ac:chgData name="Henry Jammes" userId="5f22554b-fd15-4676-8c82-dc6122af2a80" providerId="ADAL" clId="{07C71987-E8F1-49FD-8BDE-57AB6B673387}" dt="2022-01-24T20:40:44.452" v="6" actId="22"/>
          <ac:spMkLst>
            <pc:docMk/>
            <pc:sldMk cId="1900928765" sldId="3102"/>
            <ac:spMk id="21" creationId="{E6917FAD-2661-43CD-8BDD-BF7A49838DEA}"/>
          </ac:spMkLst>
        </pc:spChg>
        <pc:spChg chg="add del">
          <ac:chgData name="Henry Jammes" userId="5f22554b-fd15-4676-8c82-dc6122af2a80" providerId="ADAL" clId="{07C71987-E8F1-49FD-8BDE-57AB6B673387}" dt="2022-01-24T20:40:44.452" v="6" actId="22"/>
          <ac:spMkLst>
            <pc:docMk/>
            <pc:sldMk cId="1900928765" sldId="3102"/>
            <ac:spMk id="22" creationId="{3F6AA4A6-5FE5-4608-97EF-7E5B8CE725C3}"/>
          </ac:spMkLst>
        </pc:spChg>
        <pc:spChg chg="add del">
          <ac:chgData name="Henry Jammes" userId="5f22554b-fd15-4676-8c82-dc6122af2a80" providerId="ADAL" clId="{07C71987-E8F1-49FD-8BDE-57AB6B673387}" dt="2022-01-24T20:40:44.452" v="6" actId="22"/>
          <ac:spMkLst>
            <pc:docMk/>
            <pc:sldMk cId="1900928765" sldId="3102"/>
            <ac:spMk id="23" creationId="{4AABC93F-D55D-4C37-B2EE-6796187F5353}"/>
          </ac:spMkLst>
        </pc:spChg>
        <pc:spChg chg="add del">
          <ac:chgData name="Henry Jammes" userId="5f22554b-fd15-4676-8c82-dc6122af2a80" providerId="ADAL" clId="{07C71987-E8F1-49FD-8BDE-57AB6B673387}" dt="2022-01-24T20:40:44.452" v="6" actId="22"/>
          <ac:spMkLst>
            <pc:docMk/>
            <pc:sldMk cId="1900928765" sldId="3102"/>
            <ac:spMk id="29" creationId="{C65B7A41-E6DC-49E9-A9A0-79882E59AB78}"/>
          </ac:spMkLst>
        </pc:spChg>
        <pc:spChg chg="add del">
          <ac:chgData name="Henry Jammes" userId="5f22554b-fd15-4676-8c82-dc6122af2a80" providerId="ADAL" clId="{07C71987-E8F1-49FD-8BDE-57AB6B673387}" dt="2022-01-24T20:40:44.452" v="6" actId="22"/>
          <ac:spMkLst>
            <pc:docMk/>
            <pc:sldMk cId="1900928765" sldId="3102"/>
            <ac:spMk id="30" creationId="{0A99FB25-C257-4198-BFDA-5DAE60664C27}"/>
          </ac:spMkLst>
        </pc:spChg>
        <pc:spChg chg="add del">
          <ac:chgData name="Henry Jammes" userId="5f22554b-fd15-4676-8c82-dc6122af2a80" providerId="ADAL" clId="{07C71987-E8F1-49FD-8BDE-57AB6B673387}" dt="2022-01-24T20:40:44.452" v="6" actId="22"/>
          <ac:spMkLst>
            <pc:docMk/>
            <pc:sldMk cId="1900928765" sldId="3102"/>
            <ac:spMk id="31" creationId="{4E8921E4-3FA9-4840-AB24-967925D40A45}"/>
          </ac:spMkLst>
        </pc:spChg>
        <pc:spChg chg="add del">
          <ac:chgData name="Henry Jammes" userId="5f22554b-fd15-4676-8c82-dc6122af2a80" providerId="ADAL" clId="{07C71987-E8F1-49FD-8BDE-57AB6B673387}" dt="2022-01-24T20:40:44.452" v="6" actId="22"/>
          <ac:spMkLst>
            <pc:docMk/>
            <pc:sldMk cId="1900928765" sldId="3102"/>
            <ac:spMk id="32" creationId="{DF3DC2CD-BEAE-46E5-BBE2-66E1AD83F9D2}"/>
          </ac:spMkLst>
        </pc:spChg>
        <pc:spChg chg="add del">
          <ac:chgData name="Henry Jammes" userId="5f22554b-fd15-4676-8c82-dc6122af2a80" providerId="ADAL" clId="{07C71987-E8F1-49FD-8BDE-57AB6B673387}" dt="2022-01-24T20:40:44.452" v="6" actId="22"/>
          <ac:spMkLst>
            <pc:docMk/>
            <pc:sldMk cId="1900928765" sldId="3102"/>
            <ac:spMk id="33" creationId="{308143A8-103A-48EB-8944-9A09BDB95344}"/>
          </ac:spMkLst>
        </pc:spChg>
        <pc:spChg chg="add del">
          <ac:chgData name="Henry Jammes" userId="5f22554b-fd15-4676-8c82-dc6122af2a80" providerId="ADAL" clId="{07C71987-E8F1-49FD-8BDE-57AB6B673387}" dt="2022-01-24T20:40:44.452" v="6" actId="22"/>
          <ac:spMkLst>
            <pc:docMk/>
            <pc:sldMk cId="1900928765" sldId="3102"/>
            <ac:spMk id="36" creationId="{23611B43-6FBA-4F0B-97CC-BF68114FA80D}"/>
          </ac:spMkLst>
        </pc:spChg>
        <pc:spChg chg="add del">
          <ac:chgData name="Henry Jammes" userId="5f22554b-fd15-4676-8c82-dc6122af2a80" providerId="ADAL" clId="{07C71987-E8F1-49FD-8BDE-57AB6B673387}" dt="2022-01-24T20:40:44.452" v="6" actId="22"/>
          <ac:spMkLst>
            <pc:docMk/>
            <pc:sldMk cId="1900928765" sldId="3102"/>
            <ac:spMk id="37" creationId="{EF376584-C9A2-4BC1-ACB6-43EB5D32C55A}"/>
          </ac:spMkLst>
        </pc:spChg>
        <pc:picChg chg="add del">
          <ac:chgData name="Henry Jammes" userId="5f22554b-fd15-4676-8c82-dc6122af2a80" providerId="ADAL" clId="{07C71987-E8F1-49FD-8BDE-57AB6B673387}" dt="2022-01-24T20:40:44.452" v="6" actId="22"/>
          <ac:picMkLst>
            <pc:docMk/>
            <pc:sldMk cId="1900928765" sldId="3102"/>
            <ac:picMk id="4" creationId="{9C993E8C-06F1-4296-890D-8B601976B011}"/>
          </ac:picMkLst>
        </pc:picChg>
        <pc:picChg chg="add del">
          <ac:chgData name="Henry Jammes" userId="5f22554b-fd15-4676-8c82-dc6122af2a80" providerId="ADAL" clId="{07C71987-E8F1-49FD-8BDE-57AB6B673387}" dt="2022-01-24T20:40:44.452" v="6" actId="22"/>
          <ac:picMkLst>
            <pc:docMk/>
            <pc:sldMk cId="1900928765" sldId="3102"/>
            <ac:picMk id="5" creationId="{20D7452C-6267-4FF6-AC19-91C5AC4FCC27}"/>
          </ac:picMkLst>
        </pc:picChg>
        <pc:picChg chg="add del">
          <ac:chgData name="Henry Jammes" userId="5f22554b-fd15-4676-8c82-dc6122af2a80" providerId="ADAL" clId="{07C71987-E8F1-49FD-8BDE-57AB6B673387}" dt="2022-01-24T20:40:44.452" v="6" actId="22"/>
          <ac:picMkLst>
            <pc:docMk/>
            <pc:sldMk cId="1900928765" sldId="3102"/>
            <ac:picMk id="9" creationId="{6731AED0-B895-4DFB-94F5-E94089E6CF53}"/>
          </ac:picMkLst>
        </pc:picChg>
        <pc:picChg chg="add del">
          <ac:chgData name="Henry Jammes" userId="5f22554b-fd15-4676-8c82-dc6122af2a80" providerId="ADAL" clId="{07C71987-E8F1-49FD-8BDE-57AB6B673387}" dt="2022-01-24T20:40:44.452" v="6" actId="22"/>
          <ac:picMkLst>
            <pc:docMk/>
            <pc:sldMk cId="1900928765" sldId="3102"/>
            <ac:picMk id="10" creationId="{6C254150-67F8-457B-81DB-6C6382EA7398}"/>
          </ac:picMkLst>
        </pc:picChg>
        <pc:picChg chg="add del">
          <ac:chgData name="Henry Jammes" userId="5f22554b-fd15-4676-8c82-dc6122af2a80" providerId="ADAL" clId="{07C71987-E8F1-49FD-8BDE-57AB6B673387}" dt="2022-01-24T20:40:44.452" v="6" actId="22"/>
          <ac:picMkLst>
            <pc:docMk/>
            <pc:sldMk cId="1900928765" sldId="3102"/>
            <ac:picMk id="11" creationId="{864EBB9D-BD05-4B8C-8D95-5CBA07ADAACC}"/>
          </ac:picMkLst>
        </pc:picChg>
        <pc:picChg chg="add del">
          <ac:chgData name="Henry Jammes" userId="5f22554b-fd15-4676-8c82-dc6122af2a80" providerId="ADAL" clId="{07C71987-E8F1-49FD-8BDE-57AB6B673387}" dt="2022-01-24T20:40:44.452" v="6" actId="22"/>
          <ac:picMkLst>
            <pc:docMk/>
            <pc:sldMk cId="1900928765" sldId="3102"/>
            <ac:picMk id="12" creationId="{07573858-43C7-4469-A0F9-16F618C25B8A}"/>
          </ac:picMkLst>
        </pc:picChg>
        <pc:picChg chg="add del">
          <ac:chgData name="Henry Jammes" userId="5f22554b-fd15-4676-8c82-dc6122af2a80" providerId="ADAL" clId="{07C71987-E8F1-49FD-8BDE-57AB6B673387}" dt="2022-01-24T20:40:44.452" v="6" actId="22"/>
          <ac:picMkLst>
            <pc:docMk/>
            <pc:sldMk cId="1900928765" sldId="3102"/>
            <ac:picMk id="13" creationId="{3603D17E-4421-47AF-8012-E44A612D0F78}"/>
          </ac:picMkLst>
        </pc:picChg>
        <pc:picChg chg="add del">
          <ac:chgData name="Henry Jammes" userId="5f22554b-fd15-4676-8c82-dc6122af2a80" providerId="ADAL" clId="{07C71987-E8F1-49FD-8BDE-57AB6B673387}" dt="2022-01-24T20:40:44.452" v="6" actId="22"/>
          <ac:picMkLst>
            <pc:docMk/>
            <pc:sldMk cId="1900928765" sldId="3102"/>
            <ac:picMk id="15" creationId="{43C58243-B689-4984-BEC2-3BC1B3EF1415}"/>
          </ac:picMkLst>
        </pc:picChg>
        <pc:picChg chg="add del">
          <ac:chgData name="Henry Jammes" userId="5f22554b-fd15-4676-8c82-dc6122af2a80" providerId="ADAL" clId="{07C71987-E8F1-49FD-8BDE-57AB6B673387}" dt="2022-01-24T20:40:44.452" v="6" actId="22"/>
          <ac:picMkLst>
            <pc:docMk/>
            <pc:sldMk cId="1900928765" sldId="3102"/>
            <ac:picMk id="16" creationId="{6918A98E-80C8-4FC1-A1C5-E62C6DA7B6CC}"/>
          </ac:picMkLst>
        </pc:picChg>
        <pc:picChg chg="add del">
          <ac:chgData name="Henry Jammes" userId="5f22554b-fd15-4676-8c82-dc6122af2a80" providerId="ADAL" clId="{07C71987-E8F1-49FD-8BDE-57AB6B673387}" dt="2022-01-24T20:40:44.452" v="6" actId="22"/>
          <ac:picMkLst>
            <pc:docMk/>
            <pc:sldMk cId="1900928765" sldId="3102"/>
            <ac:picMk id="24" creationId="{790D632F-F90B-4CE9-AEE3-0D0FD2469F7A}"/>
          </ac:picMkLst>
        </pc:picChg>
        <pc:picChg chg="add del">
          <ac:chgData name="Henry Jammes" userId="5f22554b-fd15-4676-8c82-dc6122af2a80" providerId="ADAL" clId="{07C71987-E8F1-49FD-8BDE-57AB6B673387}" dt="2022-01-24T20:40:44.452" v="6" actId="22"/>
          <ac:picMkLst>
            <pc:docMk/>
            <pc:sldMk cId="1900928765" sldId="3102"/>
            <ac:picMk id="25" creationId="{5DE476A2-EA2F-4204-8958-70EEB9052DE2}"/>
          </ac:picMkLst>
        </pc:picChg>
        <pc:picChg chg="add del">
          <ac:chgData name="Henry Jammes" userId="5f22554b-fd15-4676-8c82-dc6122af2a80" providerId="ADAL" clId="{07C71987-E8F1-49FD-8BDE-57AB6B673387}" dt="2022-01-24T20:40:44.452" v="6" actId="22"/>
          <ac:picMkLst>
            <pc:docMk/>
            <pc:sldMk cId="1900928765" sldId="3102"/>
            <ac:picMk id="26" creationId="{BD9E9FD0-F191-4317-B119-6ABD735FB0B9}"/>
          </ac:picMkLst>
        </pc:picChg>
        <pc:picChg chg="add del">
          <ac:chgData name="Henry Jammes" userId="5f22554b-fd15-4676-8c82-dc6122af2a80" providerId="ADAL" clId="{07C71987-E8F1-49FD-8BDE-57AB6B673387}" dt="2022-01-24T20:40:44.452" v="6" actId="22"/>
          <ac:picMkLst>
            <pc:docMk/>
            <pc:sldMk cId="1900928765" sldId="3102"/>
            <ac:picMk id="27" creationId="{D608802C-737F-4C98-AF93-7E84DF092121}"/>
          </ac:picMkLst>
        </pc:picChg>
        <pc:picChg chg="add del">
          <ac:chgData name="Henry Jammes" userId="5f22554b-fd15-4676-8c82-dc6122af2a80" providerId="ADAL" clId="{07C71987-E8F1-49FD-8BDE-57AB6B673387}" dt="2022-01-24T20:40:44.452" v="6" actId="22"/>
          <ac:picMkLst>
            <pc:docMk/>
            <pc:sldMk cId="1900928765" sldId="3102"/>
            <ac:picMk id="28" creationId="{B8C53DB9-448F-47CA-98F3-E6B706AC1641}"/>
          </ac:picMkLst>
        </pc:picChg>
        <pc:cxnChg chg="add del mod">
          <ac:chgData name="Henry Jammes" userId="5f22554b-fd15-4676-8c82-dc6122af2a80" providerId="ADAL" clId="{07C71987-E8F1-49FD-8BDE-57AB6B673387}" dt="2022-01-24T20:40:44.452" v="6" actId="22"/>
          <ac:cxnSpMkLst>
            <pc:docMk/>
            <pc:sldMk cId="1900928765" sldId="3102"/>
            <ac:cxnSpMk id="34" creationId="{0AD573F6-B268-4DCA-9E33-47CFDBE6047B}"/>
          </ac:cxnSpMkLst>
        </pc:cxnChg>
        <pc:cxnChg chg="add del mod">
          <ac:chgData name="Henry Jammes" userId="5f22554b-fd15-4676-8c82-dc6122af2a80" providerId="ADAL" clId="{07C71987-E8F1-49FD-8BDE-57AB6B673387}" dt="2022-01-24T20:40:44.452" v="6" actId="22"/>
          <ac:cxnSpMkLst>
            <pc:docMk/>
            <pc:sldMk cId="1900928765" sldId="3102"/>
            <ac:cxnSpMk id="35" creationId="{9623EB95-E465-4F45-BCB9-82B783578F56}"/>
          </ac:cxnSpMkLst>
        </pc:cxnChg>
      </pc:sldChg>
      <pc:sldChg chg="addSp delSp mod">
        <pc:chgData name="Henry Jammes" userId="5f22554b-fd15-4676-8c82-dc6122af2a80" providerId="ADAL" clId="{07C71987-E8F1-49FD-8BDE-57AB6B673387}" dt="2022-01-24T20:53:16.056" v="8" actId="478"/>
        <pc:sldMkLst>
          <pc:docMk/>
          <pc:sldMk cId="982233179" sldId="3104"/>
        </pc:sldMkLst>
        <pc:spChg chg="add del">
          <ac:chgData name="Henry Jammes" userId="5f22554b-fd15-4676-8c82-dc6122af2a80" providerId="ADAL" clId="{07C71987-E8F1-49FD-8BDE-57AB6B673387}" dt="2022-01-24T20:53:16.056" v="8" actId="478"/>
          <ac:spMkLst>
            <pc:docMk/>
            <pc:sldMk cId="982233179" sldId="3104"/>
            <ac:spMk id="7" creationId="{AF682063-2479-4937-910F-FF63EC9C6D91}"/>
          </ac:spMkLst>
        </pc:spChg>
      </pc:sldChg>
      <pc:sldChg chg="modNotesTx">
        <pc:chgData name="Henry Jammes" userId="5f22554b-fd15-4676-8c82-dc6122af2a80" providerId="ADAL" clId="{07C71987-E8F1-49FD-8BDE-57AB6B673387}" dt="2022-01-24T20:28:27.695" v="4" actId="6549"/>
        <pc:sldMkLst>
          <pc:docMk/>
          <pc:sldMk cId="2493461545" sldId="10214"/>
        </pc:sldMkLst>
      </pc:sldChg>
      <pc:sldChg chg="modSp mod">
        <pc:chgData name="Henry Jammes" userId="5f22554b-fd15-4676-8c82-dc6122af2a80" providerId="ADAL" clId="{07C71987-E8F1-49FD-8BDE-57AB6B673387}" dt="2022-01-24T20:24:10.589" v="3" actId="1076"/>
        <pc:sldMkLst>
          <pc:docMk/>
          <pc:sldMk cId="2500433500" sldId="10231"/>
        </pc:sldMkLst>
        <pc:picChg chg="mod">
          <ac:chgData name="Henry Jammes" userId="5f22554b-fd15-4676-8c82-dc6122af2a80" providerId="ADAL" clId="{07C71987-E8F1-49FD-8BDE-57AB6B673387}" dt="2022-01-24T20:24:10.589" v="3" actId="1076"/>
          <ac:picMkLst>
            <pc:docMk/>
            <pc:sldMk cId="2500433500" sldId="10231"/>
            <ac:picMk id="6" creationId="{6F35752F-E152-4F6E-B39A-9C64F9A2F29D}"/>
          </ac:picMkLst>
        </pc:picChg>
      </pc:sldChg>
      <pc:sldChg chg="addSp delSp modSp">
        <pc:chgData name="Henry Jammes" userId="5f22554b-fd15-4676-8c82-dc6122af2a80" providerId="ADAL" clId="{07C71987-E8F1-49FD-8BDE-57AB6B673387}" dt="2022-01-24T21:19:31.113" v="10"/>
        <pc:sldMkLst>
          <pc:docMk/>
          <pc:sldMk cId="1114124699" sldId="2076137947"/>
        </pc:sldMkLst>
        <pc:spChg chg="mod">
          <ac:chgData name="Henry Jammes" userId="5f22554b-fd15-4676-8c82-dc6122af2a80" providerId="ADAL" clId="{07C71987-E8F1-49FD-8BDE-57AB6B673387}" dt="2022-01-24T21:19:30.221" v="9"/>
          <ac:spMkLst>
            <pc:docMk/>
            <pc:sldMk cId="1114124699" sldId="2076137947"/>
            <ac:spMk id="9" creationId="{AEDA039D-7294-4261-B364-8B50A9D58D06}"/>
          </ac:spMkLst>
        </pc:spChg>
        <pc:grpChg chg="add del mod">
          <ac:chgData name="Henry Jammes" userId="5f22554b-fd15-4676-8c82-dc6122af2a80" providerId="ADAL" clId="{07C71987-E8F1-49FD-8BDE-57AB6B673387}" dt="2022-01-24T21:19:31.113" v="10"/>
          <ac:grpSpMkLst>
            <pc:docMk/>
            <pc:sldMk cId="1114124699" sldId="2076137947"/>
            <ac:grpSpMk id="8" creationId="{DA486E92-AA4D-4179-BE34-0879458D8E61}"/>
          </ac:grpSpMkLst>
        </pc:grpChg>
        <pc:picChg chg="mod">
          <ac:chgData name="Henry Jammes" userId="5f22554b-fd15-4676-8c82-dc6122af2a80" providerId="ADAL" clId="{07C71987-E8F1-49FD-8BDE-57AB6B673387}" dt="2022-01-24T21:19:30.221" v="9"/>
          <ac:picMkLst>
            <pc:docMk/>
            <pc:sldMk cId="1114124699" sldId="2076137947"/>
            <ac:picMk id="10" creationId="{DABB01B3-9F42-427E-B6ED-2C305E773E96}"/>
          </ac:picMkLst>
        </pc:picChg>
        <pc:picChg chg="mod">
          <ac:chgData name="Henry Jammes" userId="5f22554b-fd15-4676-8c82-dc6122af2a80" providerId="ADAL" clId="{07C71987-E8F1-49FD-8BDE-57AB6B673387}" dt="2022-01-24T21:19:30.221" v="9"/>
          <ac:picMkLst>
            <pc:docMk/>
            <pc:sldMk cId="1114124699" sldId="2076137947"/>
            <ac:picMk id="11" creationId="{13ECF772-9A22-4B04-8E6F-3A85F89FBDE3}"/>
          </ac:picMkLst>
        </pc:picChg>
      </pc:sldChg>
    </pc:docChg>
  </pc:docChgLst>
  <pc:docChgLst>
    <pc:chgData name="Kuntal Ghoshal" userId="9365114f-3662-492a-8f44-5af3c15a2194" providerId="ADAL" clId="{FEB9ADF5-A468-4B31-BA5F-EB8A17F02ED2}"/>
    <pc:docChg chg="modSld">
      <pc:chgData name="Kuntal Ghoshal" userId="9365114f-3662-492a-8f44-5af3c15a2194" providerId="ADAL" clId="{FEB9ADF5-A468-4B31-BA5F-EB8A17F02ED2}" dt="2021-03-18T22:33:35.423" v="19" actId="6549"/>
      <pc:docMkLst>
        <pc:docMk/>
      </pc:docMkLst>
      <pc:sldChg chg="modSp mod">
        <pc:chgData name="Kuntal Ghoshal" userId="9365114f-3662-492a-8f44-5af3c15a2194" providerId="ADAL" clId="{FEB9ADF5-A468-4B31-BA5F-EB8A17F02ED2}" dt="2021-03-18T22:33:35.423" v="19" actId="6549"/>
        <pc:sldMkLst>
          <pc:docMk/>
          <pc:sldMk cId="729672259" sldId="3099"/>
        </pc:sldMkLst>
        <pc:spChg chg="mod">
          <ac:chgData name="Kuntal Ghoshal" userId="9365114f-3662-492a-8f44-5af3c15a2194" providerId="ADAL" clId="{FEB9ADF5-A468-4B31-BA5F-EB8A17F02ED2}" dt="2021-03-18T22:33:35.423" v="19" actId="6549"/>
          <ac:spMkLst>
            <pc:docMk/>
            <pc:sldMk cId="729672259" sldId="3099"/>
            <ac:spMk id="18" creationId="{BF823D94-C1FD-406E-9A03-3FE93116E00E}"/>
          </ac:spMkLst>
        </pc:spChg>
        <pc:spChg chg="mod">
          <ac:chgData name="Kuntal Ghoshal" userId="9365114f-3662-492a-8f44-5af3c15a2194" providerId="ADAL" clId="{FEB9ADF5-A468-4B31-BA5F-EB8A17F02ED2}" dt="2021-03-18T22:33:20.597" v="12" actId="6549"/>
          <ac:spMkLst>
            <pc:docMk/>
            <pc:sldMk cId="729672259" sldId="3099"/>
            <ac:spMk id="23" creationId="{28DB4C61-830A-46DF-957B-CEDDBC355A50}"/>
          </ac:spMkLst>
        </pc:spChg>
      </pc:sldChg>
      <pc:sldChg chg="modSp mod">
        <pc:chgData name="Kuntal Ghoshal" userId="9365114f-3662-492a-8f44-5af3c15a2194" providerId="ADAL" clId="{FEB9ADF5-A468-4B31-BA5F-EB8A17F02ED2}" dt="2021-03-18T22:32:28.719" v="7" actId="20577"/>
        <pc:sldMkLst>
          <pc:docMk/>
          <pc:sldMk cId="519640294" sldId="3118"/>
        </pc:sldMkLst>
        <pc:spChg chg="mod">
          <ac:chgData name="Kuntal Ghoshal" userId="9365114f-3662-492a-8f44-5af3c15a2194" providerId="ADAL" clId="{FEB9ADF5-A468-4B31-BA5F-EB8A17F02ED2}" dt="2021-03-18T22:32:28.719" v="7" actId="20577"/>
          <ac:spMkLst>
            <pc:docMk/>
            <pc:sldMk cId="519640294" sldId="3118"/>
            <ac:spMk id="6" creationId="{A2290B24-4D84-4F01-8125-D2F3E5C765EB}"/>
          </ac:spMkLst>
        </pc:spChg>
      </pc:sldChg>
    </pc:docChg>
  </pc:docChgLst>
  <pc:docChgLst>
    <pc:chgData name="Timo Gossen" userId="4ec7f864-84f7-407f-b8f9-5c31d0de0089" providerId="ADAL" clId="{FCCAAF6F-5D5D-47BA-8041-A2B57206BEAB}"/>
    <pc:docChg chg="undo redo custSel addSld delSld modSld addMainMaster delMainMaster modMainMaster delSection modSection">
      <pc:chgData name="Timo Gossen" userId="4ec7f864-84f7-407f-b8f9-5c31d0de0089" providerId="ADAL" clId="{FCCAAF6F-5D5D-47BA-8041-A2B57206BEAB}" dt="2021-03-12T14:23:58.739" v="429" actId="700"/>
      <pc:docMkLst>
        <pc:docMk/>
      </pc:docMkLst>
      <pc:sldChg chg="del">
        <pc:chgData name="Timo Gossen" userId="4ec7f864-84f7-407f-b8f9-5c31d0de0089" providerId="ADAL" clId="{FCCAAF6F-5D5D-47BA-8041-A2B57206BEAB}" dt="2021-02-15T12:45:47.352" v="1" actId="47"/>
        <pc:sldMkLst>
          <pc:docMk/>
          <pc:sldMk cId="3125902731" sldId="1607"/>
        </pc:sldMkLst>
      </pc:sldChg>
      <pc:sldChg chg="del">
        <pc:chgData name="Timo Gossen" userId="4ec7f864-84f7-407f-b8f9-5c31d0de0089" providerId="ADAL" clId="{FCCAAF6F-5D5D-47BA-8041-A2B57206BEAB}" dt="2021-02-15T13:18:38.917" v="240" actId="47"/>
        <pc:sldMkLst>
          <pc:docMk/>
          <pc:sldMk cId="1094870920" sldId="1735"/>
        </pc:sldMkLst>
      </pc:sldChg>
      <pc:sldChg chg="del">
        <pc:chgData name="Timo Gossen" userId="4ec7f864-84f7-407f-b8f9-5c31d0de0089" providerId="ADAL" clId="{FCCAAF6F-5D5D-47BA-8041-A2B57206BEAB}" dt="2021-02-15T13:18:38.917" v="240" actId="47"/>
        <pc:sldMkLst>
          <pc:docMk/>
          <pc:sldMk cId="2345068032" sldId="1786"/>
        </pc:sldMkLst>
      </pc:sldChg>
      <pc:sldChg chg="del">
        <pc:chgData name="Timo Gossen" userId="4ec7f864-84f7-407f-b8f9-5c31d0de0089" providerId="ADAL" clId="{FCCAAF6F-5D5D-47BA-8041-A2B57206BEAB}" dt="2021-02-15T13:18:38.917" v="240" actId="47"/>
        <pc:sldMkLst>
          <pc:docMk/>
          <pc:sldMk cId="3071064459" sldId="1795"/>
        </pc:sldMkLst>
      </pc:sldChg>
      <pc:sldChg chg="del">
        <pc:chgData name="Timo Gossen" userId="4ec7f864-84f7-407f-b8f9-5c31d0de0089" providerId="ADAL" clId="{FCCAAF6F-5D5D-47BA-8041-A2B57206BEAB}" dt="2021-02-15T13:18:38.917" v="240" actId="47"/>
        <pc:sldMkLst>
          <pc:docMk/>
          <pc:sldMk cId="855631851" sldId="1796"/>
        </pc:sldMkLst>
      </pc:sldChg>
      <pc:sldChg chg="del">
        <pc:chgData name="Timo Gossen" userId="4ec7f864-84f7-407f-b8f9-5c31d0de0089" providerId="ADAL" clId="{FCCAAF6F-5D5D-47BA-8041-A2B57206BEAB}" dt="2021-02-15T13:18:38.917" v="240" actId="47"/>
        <pc:sldMkLst>
          <pc:docMk/>
          <pc:sldMk cId="2633977528" sldId="1798"/>
        </pc:sldMkLst>
      </pc:sldChg>
      <pc:sldChg chg="del">
        <pc:chgData name="Timo Gossen" userId="4ec7f864-84f7-407f-b8f9-5c31d0de0089" providerId="ADAL" clId="{FCCAAF6F-5D5D-47BA-8041-A2B57206BEAB}" dt="2021-02-15T13:18:38.917" v="240" actId="47"/>
        <pc:sldMkLst>
          <pc:docMk/>
          <pc:sldMk cId="458529531" sldId="1995"/>
        </pc:sldMkLst>
      </pc:sldChg>
      <pc:sldChg chg="add del mod modShow addCm">
        <pc:chgData name="Timo Gossen" userId="4ec7f864-84f7-407f-b8f9-5c31d0de0089" providerId="ADAL" clId="{FCCAAF6F-5D5D-47BA-8041-A2B57206BEAB}" dt="2021-02-15T13:19:45.859" v="243"/>
        <pc:sldMkLst>
          <pc:docMk/>
          <pc:sldMk cId="2567493441" sldId="3087"/>
        </pc:sldMkLst>
      </pc:sldChg>
      <pc:sldChg chg="modSp mod modClrScheme chgLayout">
        <pc:chgData name="Timo Gossen" userId="4ec7f864-84f7-407f-b8f9-5c31d0de0089" providerId="ADAL" clId="{FCCAAF6F-5D5D-47BA-8041-A2B57206BEAB}" dt="2021-02-15T13:03:56.971" v="72" actId="700"/>
        <pc:sldMkLst>
          <pc:docMk/>
          <pc:sldMk cId="3220405261" sldId="3091"/>
        </pc:sldMkLst>
        <pc:spChg chg="mod ord">
          <ac:chgData name="Timo Gossen" userId="4ec7f864-84f7-407f-b8f9-5c31d0de0089" providerId="ADAL" clId="{FCCAAF6F-5D5D-47BA-8041-A2B57206BEAB}" dt="2021-02-15T13:03:56.971" v="72" actId="700"/>
          <ac:spMkLst>
            <pc:docMk/>
            <pc:sldMk cId="3220405261" sldId="3091"/>
            <ac:spMk id="3" creationId="{5D86A125-2BFC-4948-BFF2-1380706147A7}"/>
          </ac:spMkLst>
        </pc:spChg>
        <pc:spChg chg="mod ord">
          <ac:chgData name="Timo Gossen" userId="4ec7f864-84f7-407f-b8f9-5c31d0de0089" providerId="ADAL" clId="{FCCAAF6F-5D5D-47BA-8041-A2B57206BEAB}" dt="2021-02-15T13:03:56.971" v="72" actId="700"/>
          <ac:spMkLst>
            <pc:docMk/>
            <pc:sldMk cId="3220405261" sldId="3091"/>
            <ac:spMk id="4" creationId="{03B4833C-ACC4-4A32-A75A-D05E6B01554A}"/>
          </ac:spMkLst>
        </pc:spChg>
        <pc:picChg chg="mod">
          <ac:chgData name="Timo Gossen" userId="4ec7f864-84f7-407f-b8f9-5c31d0de0089" providerId="ADAL" clId="{FCCAAF6F-5D5D-47BA-8041-A2B57206BEAB}" dt="2021-02-15T12:57:52.429" v="18" actId="14826"/>
          <ac:picMkLst>
            <pc:docMk/>
            <pc:sldMk cId="3220405261" sldId="3091"/>
            <ac:picMk id="38" creationId="{F82C4A60-8F08-400A-846C-DE4887B40CA2}"/>
          </ac:picMkLst>
        </pc:picChg>
      </pc:sldChg>
      <pc:sldChg chg="addSp delSp modSp mod modClrScheme chgLayout">
        <pc:chgData name="Timo Gossen" userId="4ec7f864-84f7-407f-b8f9-5c31d0de0089" providerId="ADAL" clId="{FCCAAF6F-5D5D-47BA-8041-A2B57206BEAB}" dt="2021-03-12T14:23:54.147" v="428" actId="700"/>
        <pc:sldMkLst>
          <pc:docMk/>
          <pc:sldMk cId="217996950" sldId="3092"/>
        </pc:sldMkLst>
        <pc:spChg chg="add del mod">
          <ac:chgData name="Timo Gossen" userId="4ec7f864-84f7-407f-b8f9-5c31d0de0089" providerId="ADAL" clId="{FCCAAF6F-5D5D-47BA-8041-A2B57206BEAB}" dt="2021-02-15T13:07:58.388" v="116" actId="478"/>
          <ac:spMkLst>
            <pc:docMk/>
            <pc:sldMk cId="217996950" sldId="3092"/>
            <ac:spMk id="3" creationId="{3B2B6D2D-D56A-45BB-99C3-44A4DBDCFDB0}"/>
          </ac:spMkLst>
        </pc:spChg>
        <pc:spChg chg="add del mod ord">
          <ac:chgData name="Timo Gossen" userId="4ec7f864-84f7-407f-b8f9-5c31d0de0089" providerId="ADAL" clId="{FCCAAF6F-5D5D-47BA-8041-A2B57206BEAB}" dt="2021-03-12T14:23:54.147" v="428" actId="700"/>
          <ac:spMkLst>
            <pc:docMk/>
            <pc:sldMk cId="217996950" sldId="3092"/>
            <ac:spMk id="5" creationId="{4B7DD339-5C08-46FC-8731-430C31DC143F}"/>
          </ac:spMkLst>
        </pc:spChg>
        <pc:spChg chg="mod ord">
          <ac:chgData name="Timo Gossen" userId="4ec7f864-84f7-407f-b8f9-5c31d0de0089" providerId="ADAL" clId="{FCCAAF6F-5D5D-47BA-8041-A2B57206BEAB}" dt="2021-03-12T14:23:54.147" v="428" actId="700"/>
          <ac:spMkLst>
            <pc:docMk/>
            <pc:sldMk cId="217996950" sldId="3092"/>
            <ac:spMk id="6" creationId="{3858C028-4AE4-4BBE-94FB-B9D03D7ED23F}"/>
          </ac:spMkLst>
        </pc:spChg>
        <pc:spChg chg="mod ord">
          <ac:chgData name="Timo Gossen" userId="4ec7f864-84f7-407f-b8f9-5c31d0de0089" providerId="ADAL" clId="{FCCAAF6F-5D5D-47BA-8041-A2B57206BEAB}" dt="2021-03-12T14:23:54.147" v="428" actId="700"/>
          <ac:spMkLst>
            <pc:docMk/>
            <pc:sldMk cId="217996950" sldId="3092"/>
            <ac:spMk id="7" creationId="{11EF1AD8-8B3A-4133-A284-5E7968D490BC}"/>
          </ac:spMkLst>
        </pc:spChg>
      </pc:sldChg>
      <pc:sldChg chg="modSp mod modClrScheme chgLayout">
        <pc:chgData name="Timo Gossen" userId="4ec7f864-84f7-407f-b8f9-5c31d0de0089" providerId="ADAL" clId="{FCCAAF6F-5D5D-47BA-8041-A2B57206BEAB}" dt="2021-03-12T14:23:58.739" v="429" actId="700"/>
        <pc:sldMkLst>
          <pc:docMk/>
          <pc:sldMk cId="1304563117" sldId="3093"/>
        </pc:sldMkLst>
        <pc:spChg chg="mod ord">
          <ac:chgData name="Timo Gossen" userId="4ec7f864-84f7-407f-b8f9-5c31d0de0089" providerId="ADAL" clId="{FCCAAF6F-5D5D-47BA-8041-A2B57206BEAB}" dt="2021-03-12T14:23:58.739" v="429" actId="700"/>
          <ac:spMkLst>
            <pc:docMk/>
            <pc:sldMk cId="1304563117" sldId="3093"/>
            <ac:spMk id="2" creationId="{98ED09A5-A38C-4A4E-B308-A11A4BF5F4B8}"/>
          </ac:spMkLst>
        </pc:spChg>
        <pc:spChg chg="mod ord">
          <ac:chgData name="Timo Gossen" userId="4ec7f864-84f7-407f-b8f9-5c31d0de0089" providerId="ADAL" clId="{FCCAAF6F-5D5D-47BA-8041-A2B57206BEAB}" dt="2021-03-12T14:23:58.739" v="429" actId="700"/>
          <ac:spMkLst>
            <pc:docMk/>
            <pc:sldMk cId="1304563117" sldId="3093"/>
            <ac:spMk id="3" creationId="{3B610B21-2ECC-44E0-86AF-D74811AF72AC}"/>
          </ac:spMkLst>
        </pc:spChg>
        <pc:spChg chg="mod ord">
          <ac:chgData name="Timo Gossen" userId="4ec7f864-84f7-407f-b8f9-5c31d0de0089" providerId="ADAL" clId="{FCCAAF6F-5D5D-47BA-8041-A2B57206BEAB}" dt="2021-03-12T14:23:58.739" v="429" actId="700"/>
          <ac:spMkLst>
            <pc:docMk/>
            <pc:sldMk cId="1304563117" sldId="3093"/>
            <ac:spMk id="4" creationId="{7CE4786D-C856-4ED1-AD42-4D6D5704E74E}"/>
          </ac:spMkLst>
        </pc:spChg>
      </pc:sldChg>
      <pc:sldChg chg="addSp delSp modSp mod chgLayout">
        <pc:chgData name="Timo Gossen" userId="4ec7f864-84f7-407f-b8f9-5c31d0de0089" providerId="ADAL" clId="{FCCAAF6F-5D5D-47BA-8041-A2B57206BEAB}" dt="2021-02-15T13:07:52.126" v="114" actId="478"/>
        <pc:sldMkLst>
          <pc:docMk/>
          <pc:sldMk cId="1373380089" sldId="3094"/>
        </pc:sldMkLst>
        <pc:spChg chg="mod ord">
          <ac:chgData name="Timo Gossen" userId="4ec7f864-84f7-407f-b8f9-5c31d0de0089" providerId="ADAL" clId="{FCCAAF6F-5D5D-47BA-8041-A2B57206BEAB}" dt="2021-02-15T13:04:27.028" v="75" actId="700"/>
          <ac:spMkLst>
            <pc:docMk/>
            <pc:sldMk cId="1373380089" sldId="3094"/>
            <ac:spMk id="2" creationId="{556DD703-A0EF-4594-97F9-5C7D4BD08171}"/>
          </ac:spMkLst>
        </pc:spChg>
        <pc:spChg chg="add del mod">
          <ac:chgData name="Timo Gossen" userId="4ec7f864-84f7-407f-b8f9-5c31d0de0089" providerId="ADAL" clId="{FCCAAF6F-5D5D-47BA-8041-A2B57206BEAB}" dt="2021-02-15T13:07:52.126" v="114" actId="478"/>
          <ac:spMkLst>
            <pc:docMk/>
            <pc:sldMk cId="1373380089" sldId="3094"/>
            <ac:spMk id="3" creationId="{DA73786C-0EC2-4802-BDBA-82B7B0D17233}"/>
          </ac:spMkLst>
        </pc:spChg>
        <pc:spChg chg="mod ord">
          <ac:chgData name="Timo Gossen" userId="4ec7f864-84f7-407f-b8f9-5c31d0de0089" providerId="ADAL" clId="{FCCAAF6F-5D5D-47BA-8041-A2B57206BEAB}" dt="2021-02-15T13:04:27.028" v="75" actId="700"/>
          <ac:spMkLst>
            <pc:docMk/>
            <pc:sldMk cId="1373380089" sldId="3094"/>
            <ac:spMk id="4" creationId="{935A8134-1CA7-41F7-A8D5-D29C257B98A9}"/>
          </ac:spMkLst>
        </pc:spChg>
        <pc:spChg chg="del mod">
          <ac:chgData name="Timo Gossen" userId="4ec7f864-84f7-407f-b8f9-5c31d0de0089" providerId="ADAL" clId="{FCCAAF6F-5D5D-47BA-8041-A2B57206BEAB}" dt="2021-02-15T13:05:28.471" v="80" actId="478"/>
          <ac:spMkLst>
            <pc:docMk/>
            <pc:sldMk cId="1373380089" sldId="3094"/>
            <ac:spMk id="5" creationId="{1198A7C0-8409-4EEB-9720-66A7CB6F7354}"/>
          </ac:spMkLst>
        </pc:spChg>
        <pc:spChg chg="mod ord">
          <ac:chgData name="Timo Gossen" userId="4ec7f864-84f7-407f-b8f9-5c31d0de0089" providerId="ADAL" clId="{FCCAAF6F-5D5D-47BA-8041-A2B57206BEAB}" dt="2021-02-15T13:04:27.028" v="75" actId="700"/>
          <ac:spMkLst>
            <pc:docMk/>
            <pc:sldMk cId="1373380089" sldId="3094"/>
            <ac:spMk id="6" creationId="{0F276892-C77C-463C-854D-1FCD1669B56F}"/>
          </ac:spMkLst>
        </pc:spChg>
      </pc:sldChg>
      <pc:sldChg chg="addSp delSp modSp mod chgLayout">
        <pc:chgData name="Timo Gossen" userId="4ec7f864-84f7-407f-b8f9-5c31d0de0089" providerId="ADAL" clId="{FCCAAF6F-5D5D-47BA-8041-A2B57206BEAB}" dt="2021-02-15T13:07:48.858" v="112" actId="478"/>
        <pc:sldMkLst>
          <pc:docMk/>
          <pc:sldMk cId="3201066170" sldId="3095"/>
        </pc:sldMkLst>
        <pc:spChg chg="del">
          <ac:chgData name="Timo Gossen" userId="4ec7f864-84f7-407f-b8f9-5c31d0de0089" providerId="ADAL" clId="{FCCAAF6F-5D5D-47BA-8041-A2B57206BEAB}" dt="2021-02-15T13:05:41.193" v="82" actId="478"/>
          <ac:spMkLst>
            <pc:docMk/>
            <pc:sldMk cId="3201066170" sldId="3095"/>
            <ac:spMk id="2" creationId="{3AC42D6A-DECC-4503-8FE0-D1A0EB04041D}"/>
          </ac:spMkLst>
        </pc:spChg>
        <pc:spChg chg="add del">
          <ac:chgData name="Timo Gossen" userId="4ec7f864-84f7-407f-b8f9-5c31d0de0089" providerId="ADAL" clId="{FCCAAF6F-5D5D-47BA-8041-A2B57206BEAB}" dt="2021-02-15T13:07:48.858" v="112" actId="478"/>
          <ac:spMkLst>
            <pc:docMk/>
            <pc:sldMk cId="3201066170" sldId="3095"/>
            <ac:spMk id="3" creationId="{13BA885B-3BD2-4F77-A089-3AA8208F6795}"/>
          </ac:spMkLst>
        </pc:spChg>
        <pc:spChg chg="mod ord">
          <ac:chgData name="Timo Gossen" userId="4ec7f864-84f7-407f-b8f9-5c31d0de0089" providerId="ADAL" clId="{FCCAAF6F-5D5D-47BA-8041-A2B57206BEAB}" dt="2021-02-15T13:07:29.928" v="108" actId="700"/>
          <ac:spMkLst>
            <pc:docMk/>
            <pc:sldMk cId="3201066170" sldId="3095"/>
            <ac:spMk id="5" creationId="{36C0E9BC-2233-43DC-9527-1200441FDE79}"/>
          </ac:spMkLst>
        </pc:spChg>
        <pc:spChg chg="mod ord">
          <ac:chgData name="Timo Gossen" userId="4ec7f864-84f7-407f-b8f9-5c31d0de0089" providerId="ADAL" clId="{FCCAAF6F-5D5D-47BA-8041-A2B57206BEAB}" dt="2021-02-15T13:07:29.928" v="108" actId="700"/>
          <ac:spMkLst>
            <pc:docMk/>
            <pc:sldMk cId="3201066170" sldId="3095"/>
            <ac:spMk id="6" creationId="{97DCF861-F29E-492B-81F6-1A8253EFC2E0}"/>
          </ac:spMkLst>
        </pc:spChg>
        <pc:spChg chg="mod ord">
          <ac:chgData name="Timo Gossen" userId="4ec7f864-84f7-407f-b8f9-5c31d0de0089" providerId="ADAL" clId="{FCCAAF6F-5D5D-47BA-8041-A2B57206BEAB}" dt="2021-02-15T13:07:29.928" v="108" actId="700"/>
          <ac:spMkLst>
            <pc:docMk/>
            <pc:sldMk cId="3201066170" sldId="3095"/>
            <ac:spMk id="7" creationId="{98827E68-4D4D-4618-AA29-410CA1FB8F46}"/>
          </ac:spMkLst>
        </pc:spChg>
      </pc:sldChg>
      <pc:sldChg chg="addSp delSp modSp mod chgLayout">
        <pc:chgData name="Timo Gossen" userId="4ec7f864-84f7-407f-b8f9-5c31d0de0089" providerId="ADAL" clId="{FCCAAF6F-5D5D-47BA-8041-A2B57206BEAB}" dt="2021-02-15T13:08:14.209" v="117" actId="478"/>
        <pc:sldMkLst>
          <pc:docMk/>
          <pc:sldMk cId="1075800851" sldId="3096"/>
        </pc:sldMkLst>
        <pc:spChg chg="del">
          <ac:chgData name="Timo Gossen" userId="4ec7f864-84f7-407f-b8f9-5c31d0de0089" providerId="ADAL" clId="{FCCAAF6F-5D5D-47BA-8041-A2B57206BEAB}" dt="2021-02-15T13:05:44.524" v="84" actId="478"/>
          <ac:spMkLst>
            <pc:docMk/>
            <pc:sldMk cId="1075800851" sldId="3096"/>
            <ac:spMk id="2" creationId="{04AE7A3B-A5F0-4287-9CAF-D86D2D14AAF8}"/>
          </ac:spMkLst>
        </pc:spChg>
        <pc:spChg chg="add del">
          <ac:chgData name="Timo Gossen" userId="4ec7f864-84f7-407f-b8f9-5c31d0de0089" providerId="ADAL" clId="{FCCAAF6F-5D5D-47BA-8041-A2B57206BEAB}" dt="2021-02-15T13:08:14.209" v="117" actId="478"/>
          <ac:spMkLst>
            <pc:docMk/>
            <pc:sldMk cId="1075800851" sldId="3096"/>
            <ac:spMk id="3" creationId="{5BA5B062-2309-467E-8A8D-230D8A17F294}"/>
          </ac:spMkLst>
        </pc:spChg>
        <pc:spChg chg="mod ord">
          <ac:chgData name="Timo Gossen" userId="4ec7f864-84f7-407f-b8f9-5c31d0de0089" providerId="ADAL" clId="{FCCAAF6F-5D5D-47BA-8041-A2B57206BEAB}" dt="2021-02-15T13:07:34.223" v="109" actId="700"/>
          <ac:spMkLst>
            <pc:docMk/>
            <pc:sldMk cId="1075800851" sldId="3096"/>
            <ac:spMk id="5" creationId="{36C0E9BC-2233-43DC-9527-1200441FDE79}"/>
          </ac:spMkLst>
        </pc:spChg>
        <pc:spChg chg="mod ord">
          <ac:chgData name="Timo Gossen" userId="4ec7f864-84f7-407f-b8f9-5c31d0de0089" providerId="ADAL" clId="{FCCAAF6F-5D5D-47BA-8041-A2B57206BEAB}" dt="2021-02-15T13:07:34.223" v="109" actId="700"/>
          <ac:spMkLst>
            <pc:docMk/>
            <pc:sldMk cId="1075800851" sldId="3096"/>
            <ac:spMk id="6" creationId="{97DCF861-F29E-492B-81F6-1A8253EFC2E0}"/>
          </ac:spMkLst>
        </pc:spChg>
        <pc:spChg chg="mod ord">
          <ac:chgData name="Timo Gossen" userId="4ec7f864-84f7-407f-b8f9-5c31d0de0089" providerId="ADAL" clId="{FCCAAF6F-5D5D-47BA-8041-A2B57206BEAB}" dt="2021-02-15T13:07:34.223" v="109" actId="700"/>
          <ac:spMkLst>
            <pc:docMk/>
            <pc:sldMk cId="1075800851" sldId="3096"/>
            <ac:spMk id="7" creationId="{98827E68-4D4D-4618-AA29-410CA1FB8F46}"/>
          </ac:spMkLst>
        </pc:spChg>
      </pc:sldChg>
      <pc:sldChg chg="addSp delSp modSp mod chgLayout">
        <pc:chgData name="Timo Gossen" userId="4ec7f864-84f7-407f-b8f9-5c31d0de0089" providerId="ADAL" clId="{FCCAAF6F-5D5D-47BA-8041-A2B57206BEAB}" dt="2021-02-15T13:50:14" v="277" actId="207"/>
        <pc:sldMkLst>
          <pc:docMk/>
          <pc:sldMk cId="2216462522" sldId="3097"/>
        </pc:sldMkLst>
        <pc:spChg chg="del">
          <ac:chgData name="Timo Gossen" userId="4ec7f864-84f7-407f-b8f9-5c31d0de0089" providerId="ADAL" clId="{FCCAAF6F-5D5D-47BA-8041-A2B57206BEAB}" dt="2021-02-15T13:07:38.405" v="110" actId="700"/>
          <ac:spMkLst>
            <pc:docMk/>
            <pc:sldMk cId="2216462522" sldId="3097"/>
            <ac:spMk id="2" creationId="{87824593-A883-4028-A8AF-D3AAC892E9B0}"/>
          </ac:spMkLst>
        </pc:spChg>
        <pc:spChg chg="del">
          <ac:chgData name="Timo Gossen" userId="4ec7f864-84f7-407f-b8f9-5c31d0de0089" providerId="ADAL" clId="{FCCAAF6F-5D5D-47BA-8041-A2B57206BEAB}" dt="2021-02-15T13:07:38.405" v="110" actId="700"/>
          <ac:spMkLst>
            <pc:docMk/>
            <pc:sldMk cId="2216462522" sldId="3097"/>
            <ac:spMk id="3" creationId="{2EAC14C9-0BED-4921-8D8A-D03FE73717B9}"/>
          </ac:spMkLst>
        </pc:spChg>
        <pc:spChg chg="del">
          <ac:chgData name="Timo Gossen" userId="4ec7f864-84f7-407f-b8f9-5c31d0de0089" providerId="ADAL" clId="{FCCAAF6F-5D5D-47BA-8041-A2B57206BEAB}" dt="2021-02-15T13:05:49.356" v="86" actId="478"/>
          <ac:spMkLst>
            <pc:docMk/>
            <pc:sldMk cId="2216462522" sldId="3097"/>
            <ac:spMk id="4" creationId="{42D31343-3165-4C65-829C-8FFB9E7D6E79}"/>
          </ac:spMkLst>
        </pc:spChg>
        <pc:spChg chg="add del">
          <ac:chgData name="Timo Gossen" userId="4ec7f864-84f7-407f-b8f9-5c31d0de0089" providerId="ADAL" clId="{FCCAAF6F-5D5D-47BA-8041-A2B57206BEAB}" dt="2021-02-15T13:07:45.735" v="111" actId="478"/>
          <ac:spMkLst>
            <pc:docMk/>
            <pc:sldMk cId="2216462522" sldId="3097"/>
            <ac:spMk id="5" creationId="{8ED02263-156D-4844-8314-2090035DD0E4}"/>
          </ac:spMkLst>
        </pc:spChg>
        <pc:spChg chg="add mod ord">
          <ac:chgData name="Timo Gossen" userId="4ec7f864-84f7-407f-b8f9-5c31d0de0089" providerId="ADAL" clId="{FCCAAF6F-5D5D-47BA-8041-A2B57206BEAB}" dt="2021-02-15T13:07:38.405" v="110" actId="700"/>
          <ac:spMkLst>
            <pc:docMk/>
            <pc:sldMk cId="2216462522" sldId="3097"/>
            <ac:spMk id="6" creationId="{0CD228B8-7DEA-4B7F-A4C6-F26B0D87B572}"/>
          </ac:spMkLst>
        </pc:spChg>
        <pc:spChg chg="add mod ord">
          <ac:chgData name="Timo Gossen" userId="4ec7f864-84f7-407f-b8f9-5c31d0de0089" providerId="ADAL" clId="{FCCAAF6F-5D5D-47BA-8041-A2B57206BEAB}" dt="2021-02-15T13:07:38.405" v="110" actId="700"/>
          <ac:spMkLst>
            <pc:docMk/>
            <pc:sldMk cId="2216462522" sldId="3097"/>
            <ac:spMk id="7" creationId="{CE7BDF86-1474-48B4-92FE-9E81EA196BF6}"/>
          </ac:spMkLst>
        </pc:spChg>
        <pc:spChg chg="mod ord">
          <ac:chgData name="Timo Gossen" userId="4ec7f864-84f7-407f-b8f9-5c31d0de0089" providerId="ADAL" clId="{FCCAAF6F-5D5D-47BA-8041-A2B57206BEAB}" dt="2021-02-15T13:07:38.405" v="110" actId="700"/>
          <ac:spMkLst>
            <pc:docMk/>
            <pc:sldMk cId="2216462522" sldId="3097"/>
            <ac:spMk id="11" creationId="{95E0C5AD-C4DD-4335-8441-DA90B7284FA8}"/>
          </ac:spMkLst>
        </pc:spChg>
        <pc:spChg chg="mod">
          <ac:chgData name="Timo Gossen" userId="4ec7f864-84f7-407f-b8f9-5c31d0de0089" providerId="ADAL" clId="{FCCAAF6F-5D5D-47BA-8041-A2B57206BEAB}" dt="2021-02-15T13:49:32.672" v="264" actId="207"/>
          <ac:spMkLst>
            <pc:docMk/>
            <pc:sldMk cId="2216462522" sldId="3097"/>
            <ac:spMk id="13" creationId="{E1974EAC-B0A7-4FAC-8E76-37FCA45D29AC}"/>
          </ac:spMkLst>
        </pc:spChg>
        <pc:spChg chg="mod">
          <ac:chgData name="Timo Gossen" userId="4ec7f864-84f7-407f-b8f9-5c31d0de0089" providerId="ADAL" clId="{FCCAAF6F-5D5D-47BA-8041-A2B57206BEAB}" dt="2021-02-15T13:49:48.138" v="269" actId="207"/>
          <ac:spMkLst>
            <pc:docMk/>
            <pc:sldMk cId="2216462522" sldId="3097"/>
            <ac:spMk id="15" creationId="{4105D725-CFF1-4943-A7B2-85A46D1C560C}"/>
          </ac:spMkLst>
        </pc:spChg>
        <pc:spChg chg="mod">
          <ac:chgData name="Timo Gossen" userId="4ec7f864-84f7-407f-b8f9-5c31d0de0089" providerId="ADAL" clId="{FCCAAF6F-5D5D-47BA-8041-A2B57206BEAB}" dt="2021-02-15T13:50:14" v="277" actId="207"/>
          <ac:spMkLst>
            <pc:docMk/>
            <pc:sldMk cId="2216462522" sldId="3097"/>
            <ac:spMk id="17" creationId="{0B7FE968-492D-412A-AC6E-08DA1791BA51}"/>
          </ac:spMkLst>
        </pc:spChg>
      </pc:sldChg>
      <pc:sldChg chg="addSp delSp modSp mod chgLayout">
        <pc:chgData name="Timo Gossen" userId="4ec7f864-84f7-407f-b8f9-5c31d0de0089" providerId="ADAL" clId="{FCCAAF6F-5D5D-47BA-8041-A2B57206BEAB}" dt="2021-02-15T13:08:24.300" v="119" actId="700"/>
        <pc:sldMkLst>
          <pc:docMk/>
          <pc:sldMk cId="108113406" sldId="3098"/>
        </pc:sldMkLst>
        <pc:spChg chg="mod ord">
          <ac:chgData name="Timo Gossen" userId="4ec7f864-84f7-407f-b8f9-5c31d0de0089" providerId="ADAL" clId="{FCCAAF6F-5D5D-47BA-8041-A2B57206BEAB}" dt="2021-02-15T13:08:24.300" v="119" actId="700"/>
          <ac:spMkLst>
            <pc:docMk/>
            <pc:sldMk cId="108113406" sldId="3098"/>
            <ac:spMk id="2" creationId="{9B91C528-0A2A-4F60-8D4B-F7798F08EE0A}"/>
          </ac:spMkLst>
        </pc:spChg>
        <pc:spChg chg="add mod ord">
          <ac:chgData name="Timo Gossen" userId="4ec7f864-84f7-407f-b8f9-5c31d0de0089" providerId="ADAL" clId="{FCCAAF6F-5D5D-47BA-8041-A2B57206BEAB}" dt="2021-02-15T13:08:24.300" v="119" actId="700"/>
          <ac:spMkLst>
            <pc:docMk/>
            <pc:sldMk cId="108113406" sldId="3098"/>
            <ac:spMk id="3" creationId="{BC06335B-C40D-428D-A912-C90CA0AC741E}"/>
          </ac:spMkLst>
        </pc:spChg>
        <pc:spChg chg="mod ord">
          <ac:chgData name="Timo Gossen" userId="4ec7f864-84f7-407f-b8f9-5c31d0de0089" providerId="ADAL" clId="{FCCAAF6F-5D5D-47BA-8041-A2B57206BEAB}" dt="2021-02-15T13:08:24.300" v="119" actId="700"/>
          <ac:spMkLst>
            <pc:docMk/>
            <pc:sldMk cId="108113406" sldId="3098"/>
            <ac:spMk id="4" creationId="{5E55DBB2-79F1-48FD-B1A3-9C68479F15A7}"/>
          </ac:spMkLst>
        </pc:spChg>
        <pc:spChg chg="del">
          <ac:chgData name="Timo Gossen" userId="4ec7f864-84f7-407f-b8f9-5c31d0de0089" providerId="ADAL" clId="{FCCAAF6F-5D5D-47BA-8041-A2B57206BEAB}" dt="2021-02-15T13:08:20.899" v="118" actId="478"/>
          <ac:spMkLst>
            <pc:docMk/>
            <pc:sldMk cId="108113406" sldId="3098"/>
            <ac:spMk id="8" creationId="{EFF0D946-153D-472F-99F1-3DE15C7AA749}"/>
          </ac:spMkLst>
        </pc:spChg>
      </pc:sldChg>
      <pc:sldChg chg="addSp delSp modSp mod modClrScheme chgLayout">
        <pc:chgData name="Timo Gossen" userId="4ec7f864-84f7-407f-b8f9-5c31d0de0089" providerId="ADAL" clId="{FCCAAF6F-5D5D-47BA-8041-A2B57206BEAB}" dt="2021-02-15T13:11:33.820" v="159" actId="478"/>
        <pc:sldMkLst>
          <pc:docMk/>
          <pc:sldMk cId="729672259" sldId="3099"/>
        </pc:sldMkLst>
        <pc:spChg chg="mod ord">
          <ac:chgData name="Timo Gossen" userId="4ec7f864-84f7-407f-b8f9-5c31d0de0089" providerId="ADAL" clId="{FCCAAF6F-5D5D-47BA-8041-A2B57206BEAB}" dt="2021-02-15T13:11:15.254" v="156" actId="700"/>
          <ac:spMkLst>
            <pc:docMk/>
            <pc:sldMk cId="729672259" sldId="3099"/>
            <ac:spMk id="2" creationId="{680D2E64-E22D-48A1-9DA7-0527D4951A02}"/>
          </ac:spMkLst>
        </pc:spChg>
        <pc:spChg chg="add del mod ord">
          <ac:chgData name="Timo Gossen" userId="4ec7f864-84f7-407f-b8f9-5c31d0de0089" providerId="ADAL" clId="{FCCAAF6F-5D5D-47BA-8041-A2B57206BEAB}" dt="2021-02-15T13:11:33.820" v="159" actId="478"/>
          <ac:spMkLst>
            <pc:docMk/>
            <pc:sldMk cId="729672259" sldId="3099"/>
            <ac:spMk id="3" creationId="{66E79CAE-395F-4AA7-8D57-FEFFC21DEA42}"/>
          </ac:spMkLst>
        </pc:spChg>
        <pc:spChg chg="add del mod ord">
          <ac:chgData name="Timo Gossen" userId="4ec7f864-84f7-407f-b8f9-5c31d0de0089" providerId="ADAL" clId="{FCCAAF6F-5D5D-47BA-8041-A2B57206BEAB}" dt="2021-02-15T13:11:15.254" v="156" actId="700"/>
          <ac:spMkLst>
            <pc:docMk/>
            <pc:sldMk cId="729672259" sldId="3099"/>
            <ac:spMk id="4" creationId="{07251B90-E2EF-404E-BAE7-E008D4919261}"/>
          </ac:spMkLst>
        </pc:spChg>
        <pc:spChg chg="add del mod">
          <ac:chgData name="Timo Gossen" userId="4ec7f864-84f7-407f-b8f9-5c31d0de0089" providerId="ADAL" clId="{FCCAAF6F-5D5D-47BA-8041-A2B57206BEAB}" dt="2021-02-15T13:11:23.730" v="157" actId="14100"/>
          <ac:spMkLst>
            <pc:docMk/>
            <pc:sldMk cId="729672259" sldId="3099"/>
            <ac:spMk id="18" creationId="{BF823D94-C1FD-406E-9A03-3FE93116E00E}"/>
          </ac:spMkLst>
        </pc:spChg>
        <pc:spChg chg="del">
          <ac:chgData name="Timo Gossen" userId="4ec7f864-84f7-407f-b8f9-5c31d0de0089" providerId="ADAL" clId="{FCCAAF6F-5D5D-47BA-8041-A2B57206BEAB}" dt="2021-02-15T13:09:06.534" v="121" actId="478"/>
          <ac:spMkLst>
            <pc:docMk/>
            <pc:sldMk cId="729672259" sldId="3099"/>
            <ac:spMk id="22" creationId="{A2FB949A-BEA0-432F-9457-804800E23C9B}"/>
          </ac:spMkLst>
        </pc:spChg>
        <pc:spChg chg="mod">
          <ac:chgData name="Timo Gossen" userId="4ec7f864-84f7-407f-b8f9-5c31d0de0089" providerId="ADAL" clId="{FCCAAF6F-5D5D-47BA-8041-A2B57206BEAB}" dt="2021-02-15T13:11:27.788" v="158" actId="14100"/>
          <ac:spMkLst>
            <pc:docMk/>
            <pc:sldMk cId="729672259" sldId="3099"/>
            <ac:spMk id="23" creationId="{28DB4C61-830A-46DF-957B-CEDDBC355A50}"/>
          </ac:spMkLst>
        </pc:spChg>
        <pc:spChg chg="mod ord">
          <ac:chgData name="Timo Gossen" userId="4ec7f864-84f7-407f-b8f9-5c31d0de0089" providerId="ADAL" clId="{FCCAAF6F-5D5D-47BA-8041-A2B57206BEAB}" dt="2021-02-15T13:11:15.254" v="156" actId="700"/>
          <ac:spMkLst>
            <pc:docMk/>
            <pc:sldMk cId="729672259" sldId="3099"/>
            <ac:spMk id="25" creationId="{AC0718F1-B6AB-4D14-9351-36A3F4FA4CE7}"/>
          </ac:spMkLst>
        </pc:spChg>
      </pc:sldChg>
      <pc:sldChg chg="delSp modSp mod chgLayout">
        <pc:chgData name="Timo Gossen" userId="4ec7f864-84f7-407f-b8f9-5c31d0de0089" providerId="ADAL" clId="{FCCAAF6F-5D5D-47BA-8041-A2B57206BEAB}" dt="2021-02-15T13:11:53.322" v="161" actId="478"/>
        <pc:sldMkLst>
          <pc:docMk/>
          <pc:sldMk cId="2466629412" sldId="3100"/>
        </pc:sldMkLst>
        <pc:spChg chg="mod ord">
          <ac:chgData name="Timo Gossen" userId="4ec7f864-84f7-407f-b8f9-5c31d0de0089" providerId="ADAL" clId="{FCCAAF6F-5D5D-47BA-8041-A2B57206BEAB}" dt="2021-02-15T13:11:51.388" v="160" actId="700"/>
          <ac:spMkLst>
            <pc:docMk/>
            <pc:sldMk cId="2466629412" sldId="3100"/>
            <ac:spMk id="2" creationId="{221BA93B-8FF7-4E5C-8D0C-B629ED7A15DE}"/>
          </ac:spMkLst>
        </pc:spChg>
        <pc:spChg chg="mod ord">
          <ac:chgData name="Timo Gossen" userId="4ec7f864-84f7-407f-b8f9-5c31d0de0089" providerId="ADAL" clId="{FCCAAF6F-5D5D-47BA-8041-A2B57206BEAB}" dt="2021-02-15T13:11:51.388" v="160" actId="700"/>
          <ac:spMkLst>
            <pc:docMk/>
            <pc:sldMk cId="2466629412" sldId="3100"/>
            <ac:spMk id="3" creationId="{B3C243B8-54E7-412D-9FE3-6A538909BF36}"/>
          </ac:spMkLst>
        </pc:spChg>
        <pc:spChg chg="mod ord">
          <ac:chgData name="Timo Gossen" userId="4ec7f864-84f7-407f-b8f9-5c31d0de0089" providerId="ADAL" clId="{FCCAAF6F-5D5D-47BA-8041-A2B57206BEAB}" dt="2021-02-15T13:11:51.388" v="160" actId="700"/>
          <ac:spMkLst>
            <pc:docMk/>
            <pc:sldMk cId="2466629412" sldId="3100"/>
            <ac:spMk id="4" creationId="{BE5B97C8-0595-4C69-90F0-320DAC93DED1}"/>
          </ac:spMkLst>
        </pc:spChg>
        <pc:spChg chg="del">
          <ac:chgData name="Timo Gossen" userId="4ec7f864-84f7-407f-b8f9-5c31d0de0089" providerId="ADAL" clId="{FCCAAF6F-5D5D-47BA-8041-A2B57206BEAB}" dt="2021-02-15T13:11:53.322" v="161" actId="478"/>
          <ac:spMkLst>
            <pc:docMk/>
            <pc:sldMk cId="2466629412" sldId="3100"/>
            <ac:spMk id="5" creationId="{B7682BDA-B6DF-42A1-968A-F4CD3884351D}"/>
          </ac:spMkLst>
        </pc:spChg>
      </pc:sldChg>
      <pc:sldChg chg="delSp mod">
        <pc:chgData name="Timo Gossen" userId="4ec7f864-84f7-407f-b8f9-5c31d0de0089" providerId="ADAL" clId="{FCCAAF6F-5D5D-47BA-8041-A2B57206BEAB}" dt="2021-02-15T13:51:45.408" v="278" actId="478"/>
        <pc:sldMkLst>
          <pc:docMk/>
          <pc:sldMk cId="1900928765" sldId="3102"/>
        </pc:sldMkLst>
        <pc:spChg chg="del">
          <ac:chgData name="Timo Gossen" userId="4ec7f864-84f7-407f-b8f9-5c31d0de0089" providerId="ADAL" clId="{FCCAAF6F-5D5D-47BA-8041-A2B57206BEAB}" dt="2021-02-15T13:51:45.408" v="278" actId="478"/>
          <ac:spMkLst>
            <pc:docMk/>
            <pc:sldMk cId="1900928765" sldId="3102"/>
            <ac:spMk id="4" creationId="{8EA905E9-BDA7-44BA-811B-EF734B54DE28}"/>
          </ac:spMkLst>
        </pc:spChg>
      </pc:sldChg>
      <pc:sldChg chg="addSp delSp modSp mod chgLayout">
        <pc:chgData name="Timo Gossen" userId="4ec7f864-84f7-407f-b8f9-5c31d0de0089" providerId="ADAL" clId="{FCCAAF6F-5D5D-47BA-8041-A2B57206BEAB}" dt="2021-02-15T13:13:55.540" v="182" actId="478"/>
        <pc:sldMkLst>
          <pc:docMk/>
          <pc:sldMk cId="2506490465" sldId="3103"/>
        </pc:sldMkLst>
        <pc:spChg chg="mod ord">
          <ac:chgData name="Timo Gossen" userId="4ec7f864-84f7-407f-b8f9-5c31d0de0089" providerId="ADAL" clId="{FCCAAF6F-5D5D-47BA-8041-A2B57206BEAB}" dt="2021-02-15T13:13:51.710" v="180" actId="700"/>
          <ac:spMkLst>
            <pc:docMk/>
            <pc:sldMk cId="2506490465" sldId="3103"/>
            <ac:spMk id="2" creationId="{0CBD884A-BE35-40A9-B69C-3738D0C3C4E2}"/>
          </ac:spMkLst>
        </pc:spChg>
        <pc:spChg chg="add del mod ord">
          <ac:chgData name="Timo Gossen" userId="4ec7f864-84f7-407f-b8f9-5c31d0de0089" providerId="ADAL" clId="{FCCAAF6F-5D5D-47BA-8041-A2B57206BEAB}" dt="2021-02-15T13:13:55.540" v="182" actId="478"/>
          <ac:spMkLst>
            <pc:docMk/>
            <pc:sldMk cId="2506490465" sldId="3103"/>
            <ac:spMk id="3" creationId="{C12577DF-C61D-43BD-BF24-5B01490B3E9B}"/>
          </ac:spMkLst>
        </pc:spChg>
        <pc:spChg chg="mod ord">
          <ac:chgData name="Timo Gossen" userId="4ec7f864-84f7-407f-b8f9-5c31d0de0089" providerId="ADAL" clId="{FCCAAF6F-5D5D-47BA-8041-A2B57206BEAB}" dt="2021-02-15T13:13:51.710" v="180" actId="700"/>
          <ac:spMkLst>
            <pc:docMk/>
            <pc:sldMk cId="2506490465" sldId="3103"/>
            <ac:spMk id="5" creationId="{9556FE30-6B1E-4EC3-A785-8DBDDD347AFB}"/>
          </ac:spMkLst>
        </pc:spChg>
        <pc:spChg chg="del">
          <ac:chgData name="Timo Gossen" userId="4ec7f864-84f7-407f-b8f9-5c31d0de0089" providerId="ADAL" clId="{FCCAAF6F-5D5D-47BA-8041-A2B57206BEAB}" dt="2021-02-15T13:13:53.485" v="181" actId="478"/>
          <ac:spMkLst>
            <pc:docMk/>
            <pc:sldMk cId="2506490465" sldId="3103"/>
            <ac:spMk id="6" creationId="{92A39419-22D7-4EF8-8631-02433904C2D7}"/>
          </ac:spMkLst>
        </pc:spChg>
      </pc:sldChg>
      <pc:sldChg chg="delSp modSp mod chgLayout">
        <pc:chgData name="Timo Gossen" userId="4ec7f864-84f7-407f-b8f9-5c31d0de0089" providerId="ADAL" clId="{FCCAAF6F-5D5D-47BA-8041-A2B57206BEAB}" dt="2021-02-15T13:14:26.264" v="189" actId="478"/>
        <pc:sldMkLst>
          <pc:docMk/>
          <pc:sldMk cId="982233179" sldId="3104"/>
        </pc:sldMkLst>
        <pc:spChg chg="mod ord">
          <ac:chgData name="Timo Gossen" userId="4ec7f864-84f7-407f-b8f9-5c31d0de0089" providerId="ADAL" clId="{FCCAAF6F-5D5D-47BA-8041-A2B57206BEAB}" dt="2021-02-15T13:14:23.056" v="188" actId="700"/>
          <ac:spMkLst>
            <pc:docMk/>
            <pc:sldMk cId="982233179" sldId="3104"/>
            <ac:spMk id="2" creationId="{9A5F7442-15DF-4255-92A0-FB16CC426038}"/>
          </ac:spMkLst>
        </pc:spChg>
        <pc:spChg chg="del">
          <ac:chgData name="Timo Gossen" userId="4ec7f864-84f7-407f-b8f9-5c31d0de0089" providerId="ADAL" clId="{FCCAAF6F-5D5D-47BA-8041-A2B57206BEAB}" dt="2021-02-15T13:14:26.264" v="189" actId="478"/>
          <ac:spMkLst>
            <pc:docMk/>
            <pc:sldMk cId="982233179" sldId="3104"/>
            <ac:spMk id="3" creationId="{B6A2A2E9-C8A2-43F0-9AA4-3C6230478684}"/>
          </ac:spMkLst>
        </pc:spChg>
        <pc:spChg chg="mod ord">
          <ac:chgData name="Timo Gossen" userId="4ec7f864-84f7-407f-b8f9-5c31d0de0089" providerId="ADAL" clId="{FCCAAF6F-5D5D-47BA-8041-A2B57206BEAB}" dt="2021-02-15T13:14:23.056" v="188" actId="700"/>
          <ac:spMkLst>
            <pc:docMk/>
            <pc:sldMk cId="982233179" sldId="3104"/>
            <ac:spMk id="8" creationId="{57122B43-7D6F-4993-B0A9-459BDFFA53EA}"/>
          </ac:spMkLst>
        </pc:spChg>
        <pc:graphicFrameChg chg="mod ord modGraphic">
          <ac:chgData name="Timo Gossen" userId="4ec7f864-84f7-407f-b8f9-5c31d0de0089" providerId="ADAL" clId="{FCCAAF6F-5D5D-47BA-8041-A2B57206BEAB}" dt="2021-02-15T13:14:23.056" v="188" actId="700"/>
          <ac:graphicFrameMkLst>
            <pc:docMk/>
            <pc:sldMk cId="982233179" sldId="3104"/>
            <ac:graphicFrameMk id="4" creationId="{1504D83B-2AE6-42C4-BF06-D4C5CB157978}"/>
          </ac:graphicFrameMkLst>
        </pc:graphicFrameChg>
      </pc:sldChg>
      <pc:sldChg chg="addSp delSp modSp mod chgLayout">
        <pc:chgData name="Timo Gossen" userId="4ec7f864-84f7-407f-b8f9-5c31d0de0089" providerId="ADAL" clId="{FCCAAF6F-5D5D-47BA-8041-A2B57206BEAB}" dt="2021-02-15T13:17:38.180" v="227" actId="478"/>
        <pc:sldMkLst>
          <pc:docMk/>
          <pc:sldMk cId="3858638781" sldId="3105"/>
        </pc:sldMkLst>
        <pc:spChg chg="mod ord">
          <ac:chgData name="Timo Gossen" userId="4ec7f864-84f7-407f-b8f9-5c31d0de0089" providerId="ADAL" clId="{FCCAAF6F-5D5D-47BA-8041-A2B57206BEAB}" dt="2021-02-15T13:17:30.371" v="222" actId="700"/>
          <ac:spMkLst>
            <pc:docMk/>
            <pc:sldMk cId="3858638781" sldId="3105"/>
            <ac:spMk id="2" creationId="{6EA91EA2-19CC-46A8-A826-70BB204EAA99}"/>
          </ac:spMkLst>
        </pc:spChg>
        <pc:spChg chg="del">
          <ac:chgData name="Timo Gossen" userId="4ec7f864-84f7-407f-b8f9-5c31d0de0089" providerId="ADAL" clId="{FCCAAF6F-5D5D-47BA-8041-A2B57206BEAB}" dt="2021-02-15T13:17:38.180" v="227" actId="478"/>
          <ac:spMkLst>
            <pc:docMk/>
            <pc:sldMk cId="3858638781" sldId="3105"/>
            <ac:spMk id="3" creationId="{9447DADD-D156-4AD4-8BCA-2FA0140CA00F}"/>
          </ac:spMkLst>
        </pc:spChg>
        <pc:spChg chg="mod ord">
          <ac:chgData name="Timo Gossen" userId="4ec7f864-84f7-407f-b8f9-5c31d0de0089" providerId="ADAL" clId="{FCCAAF6F-5D5D-47BA-8041-A2B57206BEAB}" dt="2021-02-15T13:17:30.371" v="222" actId="700"/>
          <ac:spMkLst>
            <pc:docMk/>
            <pc:sldMk cId="3858638781" sldId="3105"/>
            <ac:spMk id="4" creationId="{540E8D7C-3971-4EB2-804A-45820A959E26}"/>
          </ac:spMkLst>
        </pc:spChg>
        <pc:spChg chg="del">
          <ac:chgData name="Timo Gossen" userId="4ec7f864-84f7-407f-b8f9-5c31d0de0089" providerId="ADAL" clId="{FCCAAF6F-5D5D-47BA-8041-A2B57206BEAB}" dt="2021-02-15T13:17:36.291" v="226" actId="478"/>
          <ac:spMkLst>
            <pc:docMk/>
            <pc:sldMk cId="3858638781" sldId="3105"/>
            <ac:spMk id="5" creationId="{1CE22935-F9E7-4AE3-9358-D3DDA4647040}"/>
          </ac:spMkLst>
        </pc:spChg>
        <pc:spChg chg="add del mod ord">
          <ac:chgData name="Timo Gossen" userId="4ec7f864-84f7-407f-b8f9-5c31d0de0089" providerId="ADAL" clId="{FCCAAF6F-5D5D-47BA-8041-A2B57206BEAB}" dt="2021-02-15T13:17:33.410" v="224" actId="478"/>
          <ac:spMkLst>
            <pc:docMk/>
            <pc:sldMk cId="3858638781" sldId="3105"/>
            <ac:spMk id="6" creationId="{6E222D96-6A4E-490D-8907-FD5235E29DE0}"/>
          </ac:spMkLst>
        </pc:spChg>
        <pc:spChg chg="del">
          <ac:chgData name="Timo Gossen" userId="4ec7f864-84f7-407f-b8f9-5c31d0de0089" providerId="ADAL" clId="{FCCAAF6F-5D5D-47BA-8041-A2B57206BEAB}" dt="2021-02-15T13:17:28.310" v="221" actId="478"/>
          <ac:spMkLst>
            <pc:docMk/>
            <pc:sldMk cId="3858638781" sldId="3105"/>
            <ac:spMk id="7" creationId="{BD241867-F3EA-4E20-BC40-4EE7F38F0270}"/>
          </ac:spMkLst>
        </pc:spChg>
        <pc:spChg chg="add">
          <ac:chgData name="Timo Gossen" userId="4ec7f864-84f7-407f-b8f9-5c31d0de0089" providerId="ADAL" clId="{FCCAAF6F-5D5D-47BA-8041-A2B57206BEAB}" dt="2021-02-15T13:17:34.556" v="225" actId="22"/>
          <ac:spMkLst>
            <pc:docMk/>
            <pc:sldMk cId="3858638781" sldId="3105"/>
            <ac:spMk id="8" creationId="{8EB5F531-7977-4E8F-AE06-BCC3C982B84A}"/>
          </ac:spMkLst>
        </pc:spChg>
        <pc:graphicFrameChg chg="del">
          <ac:chgData name="Timo Gossen" userId="4ec7f864-84f7-407f-b8f9-5c31d0de0089" providerId="ADAL" clId="{FCCAAF6F-5D5D-47BA-8041-A2B57206BEAB}" dt="2021-02-15T13:17:32.032" v="223" actId="478"/>
          <ac:graphicFrameMkLst>
            <pc:docMk/>
            <pc:sldMk cId="3858638781" sldId="3105"/>
            <ac:graphicFrameMk id="9" creationId="{E3BBF86E-AAEB-4F9E-AB08-A590FB3379C7}"/>
          </ac:graphicFrameMkLst>
        </pc:graphicFrameChg>
      </pc:sldChg>
      <pc:sldChg chg="delSp modSp mod chgLayout">
        <pc:chgData name="Timo Gossen" userId="4ec7f864-84f7-407f-b8f9-5c31d0de0089" providerId="ADAL" clId="{FCCAAF6F-5D5D-47BA-8041-A2B57206BEAB}" dt="2021-02-15T13:14:04.197" v="184" actId="478"/>
        <pc:sldMkLst>
          <pc:docMk/>
          <pc:sldMk cId="1481025963" sldId="3106"/>
        </pc:sldMkLst>
        <pc:spChg chg="mod ord">
          <ac:chgData name="Timo Gossen" userId="4ec7f864-84f7-407f-b8f9-5c31d0de0089" providerId="ADAL" clId="{FCCAAF6F-5D5D-47BA-8041-A2B57206BEAB}" dt="2021-02-15T13:14:01.806" v="183" actId="700"/>
          <ac:spMkLst>
            <pc:docMk/>
            <pc:sldMk cId="1481025963" sldId="3106"/>
            <ac:spMk id="2" creationId="{885BCB74-2647-404C-9651-B5C67CE35C8A}"/>
          </ac:spMkLst>
        </pc:spChg>
        <pc:spChg chg="del">
          <ac:chgData name="Timo Gossen" userId="4ec7f864-84f7-407f-b8f9-5c31d0de0089" providerId="ADAL" clId="{FCCAAF6F-5D5D-47BA-8041-A2B57206BEAB}" dt="2021-02-15T13:14:04.197" v="184" actId="478"/>
          <ac:spMkLst>
            <pc:docMk/>
            <pc:sldMk cId="1481025963" sldId="3106"/>
            <ac:spMk id="3" creationId="{CE15B9B3-B74D-4E8C-8A60-A6FE59D3AEB4}"/>
          </ac:spMkLst>
        </pc:spChg>
        <pc:spChg chg="mod ord">
          <ac:chgData name="Timo Gossen" userId="4ec7f864-84f7-407f-b8f9-5c31d0de0089" providerId="ADAL" clId="{FCCAAF6F-5D5D-47BA-8041-A2B57206BEAB}" dt="2021-02-15T13:14:01.806" v="183" actId="700"/>
          <ac:spMkLst>
            <pc:docMk/>
            <pc:sldMk cId="1481025963" sldId="3106"/>
            <ac:spMk id="4" creationId="{3D161869-EF4B-48A2-B3C3-37439C789949}"/>
          </ac:spMkLst>
        </pc:spChg>
        <pc:graphicFrameChg chg="mod ord modGraphic">
          <ac:chgData name="Timo Gossen" userId="4ec7f864-84f7-407f-b8f9-5c31d0de0089" providerId="ADAL" clId="{FCCAAF6F-5D5D-47BA-8041-A2B57206BEAB}" dt="2021-02-15T13:14:01.806" v="183" actId="700"/>
          <ac:graphicFrameMkLst>
            <pc:docMk/>
            <pc:sldMk cId="1481025963" sldId="3106"/>
            <ac:graphicFrameMk id="5" creationId="{0DFCD791-5955-4EFC-A15B-7307BB3173A7}"/>
          </ac:graphicFrameMkLst>
        </pc:graphicFrameChg>
      </pc:sldChg>
      <pc:sldChg chg="delSp modSp mod chgLayout">
        <pc:chgData name="Timo Gossen" userId="4ec7f864-84f7-407f-b8f9-5c31d0de0089" providerId="ADAL" clId="{FCCAAF6F-5D5D-47BA-8041-A2B57206BEAB}" dt="2021-02-15T13:18:13.614" v="237" actId="700"/>
        <pc:sldMkLst>
          <pc:docMk/>
          <pc:sldMk cId="29538855" sldId="3108"/>
        </pc:sldMkLst>
        <pc:spChg chg="mod ord">
          <ac:chgData name="Timo Gossen" userId="4ec7f864-84f7-407f-b8f9-5c31d0de0089" providerId="ADAL" clId="{FCCAAF6F-5D5D-47BA-8041-A2B57206BEAB}" dt="2021-02-15T13:18:13.614" v="237" actId="700"/>
          <ac:spMkLst>
            <pc:docMk/>
            <pc:sldMk cId="29538855" sldId="3108"/>
            <ac:spMk id="2" creationId="{221BA93B-8FF7-4E5C-8D0C-B629ED7A15DE}"/>
          </ac:spMkLst>
        </pc:spChg>
        <pc:spChg chg="mod ord">
          <ac:chgData name="Timo Gossen" userId="4ec7f864-84f7-407f-b8f9-5c31d0de0089" providerId="ADAL" clId="{FCCAAF6F-5D5D-47BA-8041-A2B57206BEAB}" dt="2021-02-15T13:18:13.614" v="237" actId="700"/>
          <ac:spMkLst>
            <pc:docMk/>
            <pc:sldMk cId="29538855" sldId="3108"/>
            <ac:spMk id="3" creationId="{B3C243B8-54E7-412D-9FE3-6A538909BF36}"/>
          </ac:spMkLst>
        </pc:spChg>
        <pc:spChg chg="mod ord">
          <ac:chgData name="Timo Gossen" userId="4ec7f864-84f7-407f-b8f9-5c31d0de0089" providerId="ADAL" clId="{FCCAAF6F-5D5D-47BA-8041-A2B57206BEAB}" dt="2021-02-15T13:18:13.614" v="237" actId="700"/>
          <ac:spMkLst>
            <pc:docMk/>
            <pc:sldMk cId="29538855" sldId="3108"/>
            <ac:spMk id="4" creationId="{BE5B97C8-0595-4C69-90F0-320DAC93DED1}"/>
          </ac:spMkLst>
        </pc:spChg>
        <pc:spChg chg="del">
          <ac:chgData name="Timo Gossen" userId="4ec7f864-84f7-407f-b8f9-5c31d0de0089" providerId="ADAL" clId="{FCCAAF6F-5D5D-47BA-8041-A2B57206BEAB}" dt="2021-02-15T13:18:11.573" v="236" actId="478"/>
          <ac:spMkLst>
            <pc:docMk/>
            <pc:sldMk cId="29538855" sldId="3108"/>
            <ac:spMk id="5" creationId="{42CA903D-9085-4456-822A-398220B4F238}"/>
          </ac:spMkLst>
        </pc:spChg>
      </pc:sldChg>
      <pc:sldChg chg="delSp modSp mod chgLayout">
        <pc:chgData name="Timo Gossen" userId="4ec7f864-84f7-407f-b8f9-5c31d0de0089" providerId="ADAL" clId="{FCCAAF6F-5D5D-47BA-8041-A2B57206BEAB}" dt="2021-02-15T13:17:54.006" v="231" actId="478"/>
        <pc:sldMkLst>
          <pc:docMk/>
          <pc:sldMk cId="1762873890" sldId="3109"/>
        </pc:sldMkLst>
        <pc:spChg chg="mod ord">
          <ac:chgData name="Timo Gossen" userId="4ec7f864-84f7-407f-b8f9-5c31d0de0089" providerId="ADAL" clId="{FCCAAF6F-5D5D-47BA-8041-A2B57206BEAB}" dt="2021-02-15T13:17:52.479" v="230" actId="700"/>
          <ac:spMkLst>
            <pc:docMk/>
            <pc:sldMk cId="1762873890" sldId="3109"/>
            <ac:spMk id="2" creationId="{221BA93B-8FF7-4E5C-8D0C-B629ED7A15DE}"/>
          </ac:spMkLst>
        </pc:spChg>
        <pc:spChg chg="mod ord">
          <ac:chgData name="Timo Gossen" userId="4ec7f864-84f7-407f-b8f9-5c31d0de0089" providerId="ADAL" clId="{FCCAAF6F-5D5D-47BA-8041-A2B57206BEAB}" dt="2021-02-15T13:17:52.479" v="230" actId="700"/>
          <ac:spMkLst>
            <pc:docMk/>
            <pc:sldMk cId="1762873890" sldId="3109"/>
            <ac:spMk id="3" creationId="{B3C243B8-54E7-412D-9FE3-6A538909BF36}"/>
          </ac:spMkLst>
        </pc:spChg>
        <pc:spChg chg="mod ord">
          <ac:chgData name="Timo Gossen" userId="4ec7f864-84f7-407f-b8f9-5c31d0de0089" providerId="ADAL" clId="{FCCAAF6F-5D5D-47BA-8041-A2B57206BEAB}" dt="2021-02-15T13:17:52.479" v="230" actId="700"/>
          <ac:spMkLst>
            <pc:docMk/>
            <pc:sldMk cId="1762873890" sldId="3109"/>
            <ac:spMk id="4" creationId="{BE5B97C8-0595-4C69-90F0-320DAC93DED1}"/>
          </ac:spMkLst>
        </pc:spChg>
        <pc:spChg chg="del">
          <ac:chgData name="Timo Gossen" userId="4ec7f864-84f7-407f-b8f9-5c31d0de0089" providerId="ADAL" clId="{FCCAAF6F-5D5D-47BA-8041-A2B57206BEAB}" dt="2021-02-15T13:17:54.006" v="231" actId="478"/>
          <ac:spMkLst>
            <pc:docMk/>
            <pc:sldMk cId="1762873890" sldId="3109"/>
            <ac:spMk id="5" creationId="{8D93FBCA-8A94-4426-9421-2B93EFD27CFA}"/>
          </ac:spMkLst>
        </pc:spChg>
      </pc:sldChg>
      <pc:sldChg chg="delSp modSp mod chgLayout">
        <pc:chgData name="Timo Gossen" userId="4ec7f864-84f7-407f-b8f9-5c31d0de0089" providerId="ADAL" clId="{FCCAAF6F-5D5D-47BA-8041-A2B57206BEAB}" dt="2021-02-15T13:18:08.063" v="235" actId="700"/>
        <pc:sldMkLst>
          <pc:docMk/>
          <pc:sldMk cId="1150710527" sldId="3110"/>
        </pc:sldMkLst>
        <pc:spChg chg="mod ord">
          <ac:chgData name="Timo Gossen" userId="4ec7f864-84f7-407f-b8f9-5c31d0de0089" providerId="ADAL" clId="{FCCAAF6F-5D5D-47BA-8041-A2B57206BEAB}" dt="2021-02-15T13:18:08.063" v="235" actId="700"/>
          <ac:spMkLst>
            <pc:docMk/>
            <pc:sldMk cId="1150710527" sldId="3110"/>
            <ac:spMk id="2" creationId="{221BA93B-8FF7-4E5C-8D0C-B629ED7A15DE}"/>
          </ac:spMkLst>
        </pc:spChg>
        <pc:spChg chg="mod ord">
          <ac:chgData name="Timo Gossen" userId="4ec7f864-84f7-407f-b8f9-5c31d0de0089" providerId="ADAL" clId="{FCCAAF6F-5D5D-47BA-8041-A2B57206BEAB}" dt="2021-02-15T13:18:08.063" v="235" actId="700"/>
          <ac:spMkLst>
            <pc:docMk/>
            <pc:sldMk cId="1150710527" sldId="3110"/>
            <ac:spMk id="3" creationId="{B3C243B8-54E7-412D-9FE3-6A538909BF36}"/>
          </ac:spMkLst>
        </pc:spChg>
        <pc:spChg chg="mod ord">
          <ac:chgData name="Timo Gossen" userId="4ec7f864-84f7-407f-b8f9-5c31d0de0089" providerId="ADAL" clId="{FCCAAF6F-5D5D-47BA-8041-A2B57206BEAB}" dt="2021-02-15T13:18:08.063" v="235" actId="700"/>
          <ac:spMkLst>
            <pc:docMk/>
            <pc:sldMk cId="1150710527" sldId="3110"/>
            <ac:spMk id="4" creationId="{BE5B97C8-0595-4C69-90F0-320DAC93DED1}"/>
          </ac:spMkLst>
        </pc:spChg>
        <pc:spChg chg="del">
          <ac:chgData name="Timo Gossen" userId="4ec7f864-84f7-407f-b8f9-5c31d0de0089" providerId="ADAL" clId="{FCCAAF6F-5D5D-47BA-8041-A2B57206BEAB}" dt="2021-02-15T13:18:05.454" v="234" actId="478"/>
          <ac:spMkLst>
            <pc:docMk/>
            <pc:sldMk cId="1150710527" sldId="3110"/>
            <ac:spMk id="5" creationId="{52B5CE75-3DA6-4BB2-A38A-B21AD78F6030}"/>
          </ac:spMkLst>
        </pc:spChg>
      </pc:sldChg>
      <pc:sldChg chg="addSp delSp modSp mod chgLayout">
        <pc:chgData name="Timo Gossen" userId="4ec7f864-84f7-407f-b8f9-5c31d0de0089" providerId="ADAL" clId="{FCCAAF6F-5D5D-47BA-8041-A2B57206BEAB}" dt="2021-02-15T13:16:39.133" v="216" actId="478"/>
        <pc:sldMkLst>
          <pc:docMk/>
          <pc:sldMk cId="1854207293" sldId="3111"/>
        </pc:sldMkLst>
        <pc:spChg chg="mod ord">
          <ac:chgData name="Timo Gossen" userId="4ec7f864-84f7-407f-b8f9-5c31d0de0089" providerId="ADAL" clId="{FCCAAF6F-5D5D-47BA-8041-A2B57206BEAB}" dt="2021-02-15T13:16:23.936" v="211" actId="700"/>
          <ac:spMkLst>
            <pc:docMk/>
            <pc:sldMk cId="1854207293" sldId="3111"/>
            <ac:spMk id="2" creationId="{221BA93B-8FF7-4E5C-8D0C-B629ED7A15DE}"/>
          </ac:spMkLst>
        </pc:spChg>
        <pc:spChg chg="del mod ord">
          <ac:chgData name="Timo Gossen" userId="4ec7f864-84f7-407f-b8f9-5c31d0de0089" providerId="ADAL" clId="{FCCAAF6F-5D5D-47BA-8041-A2B57206BEAB}" dt="2021-02-15T13:16:37.307" v="215" actId="478"/>
          <ac:spMkLst>
            <pc:docMk/>
            <pc:sldMk cId="1854207293" sldId="3111"/>
            <ac:spMk id="3" creationId="{BEF9094C-6580-42E2-87AD-FE1D803EF0D8}"/>
          </ac:spMkLst>
        </pc:spChg>
        <pc:spChg chg="mod ord">
          <ac:chgData name="Timo Gossen" userId="4ec7f864-84f7-407f-b8f9-5c31d0de0089" providerId="ADAL" clId="{FCCAAF6F-5D5D-47BA-8041-A2B57206BEAB}" dt="2021-02-15T13:16:35.056" v="213" actId="20577"/>
          <ac:spMkLst>
            <pc:docMk/>
            <pc:sldMk cId="1854207293" sldId="3111"/>
            <ac:spMk id="4" creationId="{185F8348-72BF-4429-B87D-E28F670F994C}"/>
          </ac:spMkLst>
        </pc:spChg>
        <pc:spChg chg="add">
          <ac:chgData name="Timo Gossen" userId="4ec7f864-84f7-407f-b8f9-5c31d0de0089" providerId="ADAL" clId="{FCCAAF6F-5D5D-47BA-8041-A2B57206BEAB}" dt="2021-02-15T13:16:30.374" v="212" actId="22"/>
          <ac:spMkLst>
            <pc:docMk/>
            <pc:sldMk cId="1854207293" sldId="3111"/>
            <ac:spMk id="6" creationId="{DA271AD6-D169-4419-8BAE-FA1A5A7C14EC}"/>
          </ac:spMkLst>
        </pc:spChg>
        <pc:spChg chg="add del mod">
          <ac:chgData name="Timo Gossen" userId="4ec7f864-84f7-407f-b8f9-5c31d0de0089" providerId="ADAL" clId="{FCCAAF6F-5D5D-47BA-8041-A2B57206BEAB}" dt="2021-02-15T13:16:39.133" v="216" actId="478"/>
          <ac:spMkLst>
            <pc:docMk/>
            <pc:sldMk cId="1854207293" sldId="3111"/>
            <ac:spMk id="8" creationId="{5A623522-A806-46BE-8457-5452A983F48A}"/>
          </ac:spMkLst>
        </pc:spChg>
      </pc:sldChg>
      <pc:sldChg chg="delSp modSp mod chgLayout">
        <pc:chgData name="Timo Gossen" userId="4ec7f864-84f7-407f-b8f9-5c31d0de0089" providerId="ADAL" clId="{FCCAAF6F-5D5D-47BA-8041-A2B57206BEAB}" dt="2021-02-15T13:17:46.311" v="229" actId="478"/>
        <pc:sldMkLst>
          <pc:docMk/>
          <pc:sldMk cId="2970108321" sldId="3112"/>
        </pc:sldMkLst>
        <pc:spChg chg="mod ord">
          <ac:chgData name="Timo Gossen" userId="4ec7f864-84f7-407f-b8f9-5c31d0de0089" providerId="ADAL" clId="{FCCAAF6F-5D5D-47BA-8041-A2B57206BEAB}" dt="2021-02-15T13:17:44.404" v="228" actId="700"/>
          <ac:spMkLst>
            <pc:docMk/>
            <pc:sldMk cId="2970108321" sldId="3112"/>
            <ac:spMk id="2" creationId="{221BA93B-8FF7-4E5C-8D0C-B629ED7A15DE}"/>
          </ac:spMkLst>
        </pc:spChg>
        <pc:spChg chg="mod ord">
          <ac:chgData name="Timo Gossen" userId="4ec7f864-84f7-407f-b8f9-5c31d0de0089" providerId="ADAL" clId="{FCCAAF6F-5D5D-47BA-8041-A2B57206BEAB}" dt="2021-02-15T13:17:44.404" v="228" actId="700"/>
          <ac:spMkLst>
            <pc:docMk/>
            <pc:sldMk cId="2970108321" sldId="3112"/>
            <ac:spMk id="3" creationId="{B3C243B8-54E7-412D-9FE3-6A538909BF36}"/>
          </ac:spMkLst>
        </pc:spChg>
        <pc:spChg chg="mod ord">
          <ac:chgData name="Timo Gossen" userId="4ec7f864-84f7-407f-b8f9-5c31d0de0089" providerId="ADAL" clId="{FCCAAF6F-5D5D-47BA-8041-A2B57206BEAB}" dt="2021-02-15T13:17:44.404" v="228" actId="700"/>
          <ac:spMkLst>
            <pc:docMk/>
            <pc:sldMk cId="2970108321" sldId="3112"/>
            <ac:spMk id="5" creationId="{CE8590C2-7AA1-4DC2-9F11-5CCE7FA3BD72}"/>
          </ac:spMkLst>
        </pc:spChg>
        <pc:spChg chg="del">
          <ac:chgData name="Timo Gossen" userId="4ec7f864-84f7-407f-b8f9-5c31d0de0089" providerId="ADAL" clId="{FCCAAF6F-5D5D-47BA-8041-A2B57206BEAB}" dt="2021-02-15T13:17:46.311" v="229" actId="478"/>
          <ac:spMkLst>
            <pc:docMk/>
            <pc:sldMk cId="2970108321" sldId="3112"/>
            <ac:spMk id="11" creationId="{C5AE8EF7-BFB9-4494-8E17-A2D6C8E1096B}"/>
          </ac:spMkLst>
        </pc:spChg>
      </pc:sldChg>
      <pc:sldChg chg="addSp delSp modSp mod chgLayout">
        <pc:chgData name="Timo Gossen" userId="4ec7f864-84f7-407f-b8f9-5c31d0de0089" providerId="ADAL" clId="{FCCAAF6F-5D5D-47BA-8041-A2B57206BEAB}" dt="2021-02-15T13:14:40.441" v="193" actId="478"/>
        <pc:sldMkLst>
          <pc:docMk/>
          <pc:sldMk cId="871635068" sldId="3114"/>
        </pc:sldMkLst>
        <pc:spChg chg="mod ord">
          <ac:chgData name="Timo Gossen" userId="4ec7f864-84f7-407f-b8f9-5c31d0de0089" providerId="ADAL" clId="{FCCAAF6F-5D5D-47BA-8041-A2B57206BEAB}" dt="2021-02-15T13:14:35.586" v="192" actId="700"/>
          <ac:spMkLst>
            <pc:docMk/>
            <pc:sldMk cId="871635068" sldId="3114"/>
            <ac:spMk id="2" creationId="{221BA93B-8FF7-4E5C-8D0C-B629ED7A15DE}"/>
          </ac:spMkLst>
        </pc:spChg>
        <pc:spChg chg="mod ord">
          <ac:chgData name="Timo Gossen" userId="4ec7f864-84f7-407f-b8f9-5c31d0de0089" providerId="ADAL" clId="{FCCAAF6F-5D5D-47BA-8041-A2B57206BEAB}" dt="2021-02-15T13:14:35.586" v="192" actId="700"/>
          <ac:spMkLst>
            <pc:docMk/>
            <pc:sldMk cId="871635068" sldId="3114"/>
            <ac:spMk id="3" creationId="{B3C243B8-54E7-412D-9FE3-6A538909BF36}"/>
          </ac:spMkLst>
        </pc:spChg>
        <pc:spChg chg="add del">
          <ac:chgData name="Timo Gossen" userId="4ec7f864-84f7-407f-b8f9-5c31d0de0089" providerId="ADAL" clId="{FCCAAF6F-5D5D-47BA-8041-A2B57206BEAB}" dt="2021-02-15T13:14:35.586" v="192" actId="700"/>
          <ac:spMkLst>
            <pc:docMk/>
            <pc:sldMk cId="871635068" sldId="3114"/>
            <ac:spMk id="4" creationId="{BE5B97C8-0595-4C69-90F0-320DAC93DED1}"/>
          </ac:spMkLst>
        </pc:spChg>
        <pc:spChg chg="del">
          <ac:chgData name="Timo Gossen" userId="4ec7f864-84f7-407f-b8f9-5c31d0de0089" providerId="ADAL" clId="{FCCAAF6F-5D5D-47BA-8041-A2B57206BEAB}" dt="2021-02-15T13:14:40.441" v="193" actId="478"/>
          <ac:spMkLst>
            <pc:docMk/>
            <pc:sldMk cId="871635068" sldId="3114"/>
            <ac:spMk id="5" creationId="{45D0B4B9-5A4B-4DA6-9F53-28FCD1BBFB7B}"/>
          </ac:spMkLst>
        </pc:spChg>
        <pc:spChg chg="add del mod ord">
          <ac:chgData name="Timo Gossen" userId="4ec7f864-84f7-407f-b8f9-5c31d0de0089" providerId="ADAL" clId="{FCCAAF6F-5D5D-47BA-8041-A2B57206BEAB}" dt="2021-02-15T13:14:35.586" v="192" actId="700"/>
          <ac:spMkLst>
            <pc:docMk/>
            <pc:sldMk cId="871635068" sldId="3114"/>
            <ac:spMk id="6" creationId="{8CB69E30-B753-4C91-9DAA-18D60BA70791}"/>
          </ac:spMkLst>
        </pc:spChg>
      </pc:sldChg>
      <pc:sldChg chg="delSp modSp mod chgLayout">
        <pc:chgData name="Timo Gossen" userId="4ec7f864-84f7-407f-b8f9-5c31d0de0089" providerId="ADAL" clId="{FCCAAF6F-5D5D-47BA-8041-A2B57206BEAB}" dt="2021-02-15T13:18:22.555" v="239" actId="478"/>
        <pc:sldMkLst>
          <pc:docMk/>
          <pc:sldMk cId="1113925100" sldId="3115"/>
        </pc:sldMkLst>
        <pc:spChg chg="mod ord">
          <ac:chgData name="Timo Gossen" userId="4ec7f864-84f7-407f-b8f9-5c31d0de0089" providerId="ADAL" clId="{FCCAAF6F-5D5D-47BA-8041-A2B57206BEAB}" dt="2021-02-15T13:18:21.104" v="238" actId="700"/>
          <ac:spMkLst>
            <pc:docMk/>
            <pc:sldMk cId="1113925100" sldId="3115"/>
            <ac:spMk id="2" creationId="{221BA93B-8FF7-4E5C-8D0C-B629ED7A15DE}"/>
          </ac:spMkLst>
        </pc:spChg>
        <pc:spChg chg="mod ord">
          <ac:chgData name="Timo Gossen" userId="4ec7f864-84f7-407f-b8f9-5c31d0de0089" providerId="ADAL" clId="{FCCAAF6F-5D5D-47BA-8041-A2B57206BEAB}" dt="2021-02-15T13:18:21.104" v="238" actId="700"/>
          <ac:spMkLst>
            <pc:docMk/>
            <pc:sldMk cId="1113925100" sldId="3115"/>
            <ac:spMk id="3" creationId="{B3C243B8-54E7-412D-9FE3-6A538909BF36}"/>
          </ac:spMkLst>
        </pc:spChg>
        <pc:spChg chg="mod ord">
          <ac:chgData name="Timo Gossen" userId="4ec7f864-84f7-407f-b8f9-5c31d0de0089" providerId="ADAL" clId="{FCCAAF6F-5D5D-47BA-8041-A2B57206BEAB}" dt="2021-02-15T13:18:21.104" v="238" actId="700"/>
          <ac:spMkLst>
            <pc:docMk/>
            <pc:sldMk cId="1113925100" sldId="3115"/>
            <ac:spMk id="4" creationId="{BE5B97C8-0595-4C69-90F0-320DAC93DED1}"/>
          </ac:spMkLst>
        </pc:spChg>
        <pc:spChg chg="del">
          <ac:chgData name="Timo Gossen" userId="4ec7f864-84f7-407f-b8f9-5c31d0de0089" providerId="ADAL" clId="{FCCAAF6F-5D5D-47BA-8041-A2B57206BEAB}" dt="2021-02-15T13:18:22.555" v="239" actId="478"/>
          <ac:spMkLst>
            <pc:docMk/>
            <pc:sldMk cId="1113925100" sldId="3115"/>
            <ac:spMk id="5" creationId="{4E2208A7-406D-4922-ADC9-96E827C1B068}"/>
          </ac:spMkLst>
        </pc:spChg>
      </pc:sldChg>
      <pc:sldChg chg="del">
        <pc:chgData name="Timo Gossen" userId="4ec7f864-84f7-407f-b8f9-5c31d0de0089" providerId="ADAL" clId="{FCCAAF6F-5D5D-47BA-8041-A2B57206BEAB}" dt="2021-02-15T13:18:38.917" v="240" actId="47"/>
        <pc:sldMkLst>
          <pc:docMk/>
          <pc:sldMk cId="1129933908" sldId="3129"/>
        </pc:sldMkLst>
      </pc:sldChg>
      <pc:sldChg chg="del">
        <pc:chgData name="Timo Gossen" userId="4ec7f864-84f7-407f-b8f9-5c31d0de0089" providerId="ADAL" clId="{FCCAAF6F-5D5D-47BA-8041-A2B57206BEAB}" dt="2021-02-15T13:18:38.917" v="240" actId="47"/>
        <pc:sldMkLst>
          <pc:docMk/>
          <pc:sldMk cId="2356428871" sldId="3131"/>
        </pc:sldMkLst>
      </pc:sldChg>
      <pc:sldChg chg="del">
        <pc:chgData name="Timo Gossen" userId="4ec7f864-84f7-407f-b8f9-5c31d0de0089" providerId="ADAL" clId="{FCCAAF6F-5D5D-47BA-8041-A2B57206BEAB}" dt="2021-02-15T13:18:38.917" v="240" actId="47"/>
        <pc:sldMkLst>
          <pc:docMk/>
          <pc:sldMk cId="998631707" sldId="3133"/>
        </pc:sldMkLst>
      </pc:sldChg>
      <pc:sldChg chg="addSp delSp modSp mod modClrScheme chgLayout">
        <pc:chgData name="Timo Gossen" userId="4ec7f864-84f7-407f-b8f9-5c31d0de0089" providerId="ADAL" clId="{FCCAAF6F-5D5D-47BA-8041-A2B57206BEAB}" dt="2021-02-15T13:13:46.824" v="179" actId="478"/>
        <pc:sldMkLst>
          <pc:docMk/>
          <pc:sldMk cId="2493461545" sldId="10214"/>
        </pc:sldMkLst>
        <pc:spChg chg="mod ord">
          <ac:chgData name="Timo Gossen" userId="4ec7f864-84f7-407f-b8f9-5c31d0de0089" providerId="ADAL" clId="{FCCAAF6F-5D5D-47BA-8041-A2B57206BEAB}" dt="2021-02-15T13:13:42.871" v="178" actId="700"/>
          <ac:spMkLst>
            <pc:docMk/>
            <pc:sldMk cId="2493461545" sldId="10214"/>
            <ac:spMk id="2" creationId="{B2AB160B-1965-4AF8-AFEB-936329742A7E}"/>
          </ac:spMkLst>
        </pc:spChg>
        <pc:spChg chg="add del mod ord">
          <ac:chgData name="Timo Gossen" userId="4ec7f864-84f7-407f-b8f9-5c31d0de0089" providerId="ADAL" clId="{FCCAAF6F-5D5D-47BA-8041-A2B57206BEAB}" dt="2021-02-15T13:13:46.824" v="179" actId="478"/>
          <ac:spMkLst>
            <pc:docMk/>
            <pc:sldMk cId="2493461545" sldId="10214"/>
            <ac:spMk id="5" creationId="{BA5205A5-4D8F-42D5-810C-F1494F16207A}"/>
          </ac:spMkLst>
        </pc:spChg>
        <pc:spChg chg="del">
          <ac:chgData name="Timo Gossen" userId="4ec7f864-84f7-407f-b8f9-5c31d0de0089" providerId="ADAL" clId="{FCCAAF6F-5D5D-47BA-8041-A2B57206BEAB}" dt="2021-02-15T13:13:07.502" v="171" actId="700"/>
          <ac:spMkLst>
            <pc:docMk/>
            <pc:sldMk cId="2493461545" sldId="10214"/>
            <ac:spMk id="6" creationId="{8F7CB079-F30C-4E0F-99DA-CAE60D06E916}"/>
          </ac:spMkLst>
        </pc:spChg>
        <pc:spChg chg="del">
          <ac:chgData name="Timo Gossen" userId="4ec7f864-84f7-407f-b8f9-5c31d0de0089" providerId="ADAL" clId="{FCCAAF6F-5D5D-47BA-8041-A2B57206BEAB}" dt="2021-02-15T13:13:07.502" v="171" actId="700"/>
          <ac:spMkLst>
            <pc:docMk/>
            <pc:sldMk cId="2493461545" sldId="10214"/>
            <ac:spMk id="7" creationId="{4E5AF60C-19F8-4E2F-B88B-E404DFFF67B0}"/>
          </ac:spMkLst>
        </pc:spChg>
        <pc:spChg chg="del">
          <ac:chgData name="Timo Gossen" userId="4ec7f864-84f7-407f-b8f9-5c31d0de0089" providerId="ADAL" clId="{FCCAAF6F-5D5D-47BA-8041-A2B57206BEAB}" dt="2021-02-15T13:13:23.003" v="174" actId="478"/>
          <ac:spMkLst>
            <pc:docMk/>
            <pc:sldMk cId="2493461545" sldId="10214"/>
            <ac:spMk id="8" creationId="{8B94E22A-68AA-4BE6-94BB-22DAD09B0315}"/>
          </ac:spMkLst>
        </pc:spChg>
        <pc:spChg chg="add del mod ord">
          <ac:chgData name="Timo Gossen" userId="4ec7f864-84f7-407f-b8f9-5c31d0de0089" providerId="ADAL" clId="{FCCAAF6F-5D5D-47BA-8041-A2B57206BEAB}" dt="2021-02-15T13:13:42.871" v="178" actId="700"/>
          <ac:spMkLst>
            <pc:docMk/>
            <pc:sldMk cId="2493461545" sldId="10214"/>
            <ac:spMk id="9" creationId="{9A3A4B46-AE59-44DE-9561-E055DDD374C3}"/>
          </ac:spMkLst>
        </pc:spChg>
        <pc:graphicFrameChg chg="mod modGraphic">
          <ac:chgData name="Timo Gossen" userId="4ec7f864-84f7-407f-b8f9-5c31d0de0089" providerId="ADAL" clId="{FCCAAF6F-5D5D-47BA-8041-A2B57206BEAB}" dt="2021-02-15T13:13:19.213" v="173" actId="14100"/>
          <ac:graphicFrameMkLst>
            <pc:docMk/>
            <pc:sldMk cId="2493461545" sldId="10214"/>
            <ac:graphicFrameMk id="3" creationId="{3FDB7879-DD4E-4F93-B52A-E40806ED28FC}"/>
          </ac:graphicFrameMkLst>
        </pc:graphicFrameChg>
      </pc:sldChg>
      <pc:sldChg chg="delSp modSp mod chgLayout">
        <pc:chgData name="Timo Gossen" userId="4ec7f864-84f7-407f-b8f9-5c31d0de0089" providerId="ADAL" clId="{FCCAAF6F-5D5D-47BA-8041-A2B57206BEAB}" dt="2021-02-15T13:12:48.019" v="170" actId="478"/>
        <pc:sldMkLst>
          <pc:docMk/>
          <pc:sldMk cId="2973579887" sldId="10215"/>
        </pc:sldMkLst>
        <pc:spChg chg="mod ord">
          <ac:chgData name="Timo Gossen" userId="4ec7f864-84f7-407f-b8f9-5c31d0de0089" providerId="ADAL" clId="{FCCAAF6F-5D5D-47BA-8041-A2B57206BEAB}" dt="2021-02-15T13:12:31.761" v="167" actId="700"/>
          <ac:spMkLst>
            <pc:docMk/>
            <pc:sldMk cId="2973579887" sldId="10215"/>
            <ac:spMk id="2" creationId="{45010FE8-BF09-4146-B084-66CB05B66FD9}"/>
          </ac:spMkLst>
        </pc:spChg>
        <pc:spChg chg="del">
          <ac:chgData name="Timo Gossen" userId="4ec7f864-84f7-407f-b8f9-5c31d0de0089" providerId="ADAL" clId="{FCCAAF6F-5D5D-47BA-8041-A2B57206BEAB}" dt="2021-02-15T13:12:48.019" v="170" actId="478"/>
          <ac:spMkLst>
            <pc:docMk/>
            <pc:sldMk cId="2973579887" sldId="10215"/>
            <ac:spMk id="7" creationId="{4AFC1553-A3E1-4CC9-B2CA-C19C60C5EC62}"/>
          </ac:spMkLst>
        </pc:spChg>
        <pc:spChg chg="mod ord">
          <ac:chgData name="Timo Gossen" userId="4ec7f864-84f7-407f-b8f9-5c31d0de0089" providerId="ADAL" clId="{FCCAAF6F-5D5D-47BA-8041-A2B57206BEAB}" dt="2021-02-15T13:12:31.761" v="167" actId="700"/>
          <ac:spMkLst>
            <pc:docMk/>
            <pc:sldMk cId="2973579887" sldId="10215"/>
            <ac:spMk id="8" creationId="{1AF43672-EAA7-4A7F-A16E-B24AC0277A6F}"/>
          </ac:spMkLst>
        </pc:spChg>
        <pc:spChg chg="mod ord">
          <ac:chgData name="Timo Gossen" userId="4ec7f864-84f7-407f-b8f9-5c31d0de0089" providerId="ADAL" clId="{FCCAAF6F-5D5D-47BA-8041-A2B57206BEAB}" dt="2021-02-15T13:12:31.761" v="167" actId="700"/>
          <ac:spMkLst>
            <pc:docMk/>
            <pc:sldMk cId="2973579887" sldId="10215"/>
            <ac:spMk id="11" creationId="{AB465C5A-5C4D-4ECC-970D-CE6C560A774D}"/>
          </ac:spMkLst>
        </pc:spChg>
        <pc:picChg chg="mod">
          <ac:chgData name="Timo Gossen" userId="4ec7f864-84f7-407f-b8f9-5c31d0de0089" providerId="ADAL" clId="{FCCAAF6F-5D5D-47BA-8041-A2B57206BEAB}" dt="2021-02-15T13:12:42.690" v="169" actId="1076"/>
          <ac:picMkLst>
            <pc:docMk/>
            <pc:sldMk cId="2973579887" sldId="10215"/>
            <ac:picMk id="5" creationId="{43BD8A21-FF2D-463C-877F-512295126F03}"/>
          </ac:picMkLst>
        </pc:picChg>
      </pc:sldChg>
      <pc:sldChg chg="addSp delSp modSp mod chgLayout">
        <pc:chgData name="Timo Gossen" userId="4ec7f864-84f7-407f-b8f9-5c31d0de0089" providerId="ADAL" clId="{FCCAAF6F-5D5D-47BA-8041-A2B57206BEAB}" dt="2021-02-15T13:16:19.551" v="210" actId="14100"/>
        <pc:sldMkLst>
          <pc:docMk/>
          <pc:sldMk cId="1742442491" sldId="10218"/>
        </pc:sldMkLst>
        <pc:spChg chg="mod ord">
          <ac:chgData name="Timo Gossen" userId="4ec7f864-84f7-407f-b8f9-5c31d0de0089" providerId="ADAL" clId="{FCCAAF6F-5D5D-47BA-8041-A2B57206BEAB}" dt="2021-02-15T13:14:58.016" v="194" actId="700"/>
          <ac:spMkLst>
            <pc:docMk/>
            <pc:sldMk cId="1742442491" sldId="10218"/>
            <ac:spMk id="2" creationId="{9A5F7442-15DF-4255-92A0-FB16CC426038}"/>
          </ac:spMkLst>
        </pc:spChg>
        <pc:spChg chg="mod">
          <ac:chgData name="Timo Gossen" userId="4ec7f864-84f7-407f-b8f9-5c31d0de0089" providerId="ADAL" clId="{FCCAAF6F-5D5D-47BA-8041-A2B57206BEAB}" dt="2021-02-15T13:16:19.551" v="210" actId="14100"/>
          <ac:spMkLst>
            <pc:docMk/>
            <pc:sldMk cId="1742442491" sldId="10218"/>
            <ac:spMk id="5" creationId="{41A63EC8-B178-41F0-8DE0-CDD1CF734A4B}"/>
          </ac:spMkLst>
        </pc:spChg>
        <pc:spChg chg="add del mod">
          <ac:chgData name="Timo Gossen" userId="4ec7f864-84f7-407f-b8f9-5c31d0de0089" providerId="ADAL" clId="{FCCAAF6F-5D5D-47BA-8041-A2B57206BEAB}" dt="2021-02-15T13:16:11.771" v="209" actId="478"/>
          <ac:spMkLst>
            <pc:docMk/>
            <pc:sldMk cId="1742442491" sldId="10218"/>
            <ac:spMk id="6" creationId="{C8B28E46-DCD5-4F8C-977F-4536606A9D92}"/>
          </ac:spMkLst>
        </pc:spChg>
        <pc:spChg chg="mod ord">
          <ac:chgData name="Timo Gossen" userId="4ec7f864-84f7-407f-b8f9-5c31d0de0089" providerId="ADAL" clId="{FCCAAF6F-5D5D-47BA-8041-A2B57206BEAB}" dt="2021-02-15T13:14:58.016" v="194" actId="700"/>
          <ac:spMkLst>
            <pc:docMk/>
            <pc:sldMk cId="1742442491" sldId="10218"/>
            <ac:spMk id="8" creationId="{57122B43-7D6F-4993-B0A9-459BDFFA53EA}"/>
          </ac:spMkLst>
        </pc:spChg>
        <pc:graphicFrameChg chg="del mod ord modGraphic">
          <ac:chgData name="Timo Gossen" userId="4ec7f864-84f7-407f-b8f9-5c31d0de0089" providerId="ADAL" clId="{FCCAAF6F-5D5D-47BA-8041-A2B57206BEAB}" dt="2021-02-15T13:16:08.224" v="208" actId="478"/>
          <ac:graphicFrameMkLst>
            <pc:docMk/>
            <pc:sldMk cId="1742442491" sldId="10218"/>
            <ac:graphicFrameMk id="4" creationId="{1504D83B-2AE6-42C4-BF06-D4C5CB157978}"/>
          </ac:graphicFrameMkLst>
        </pc:graphicFrameChg>
      </pc:sldChg>
      <pc:sldChg chg="delSp modSp mod chgLayout">
        <pc:chgData name="Timo Gossen" userId="4ec7f864-84f7-407f-b8f9-5c31d0de0089" providerId="ADAL" clId="{FCCAAF6F-5D5D-47BA-8041-A2B57206BEAB}" dt="2021-03-04T15:20:59.300" v="427" actId="5793"/>
        <pc:sldMkLst>
          <pc:docMk/>
          <pc:sldMk cId="2500433500" sldId="10231"/>
        </pc:sldMkLst>
        <pc:spChg chg="mod ord">
          <ac:chgData name="Timo Gossen" userId="4ec7f864-84f7-407f-b8f9-5c31d0de0089" providerId="ADAL" clId="{FCCAAF6F-5D5D-47BA-8041-A2B57206BEAB}" dt="2021-02-15T13:12:02.432" v="164" actId="700"/>
          <ac:spMkLst>
            <pc:docMk/>
            <pc:sldMk cId="2500433500" sldId="10231"/>
            <ac:spMk id="2" creationId="{45010FE8-BF09-4146-B084-66CB05B66FD9}"/>
          </ac:spMkLst>
        </pc:spChg>
        <pc:spChg chg="mod ord">
          <ac:chgData name="Timo Gossen" userId="4ec7f864-84f7-407f-b8f9-5c31d0de0089" providerId="ADAL" clId="{FCCAAF6F-5D5D-47BA-8041-A2B57206BEAB}" dt="2021-02-15T13:12:02.432" v="164" actId="700"/>
          <ac:spMkLst>
            <pc:docMk/>
            <pc:sldMk cId="2500433500" sldId="10231"/>
            <ac:spMk id="5" creationId="{9ADA6DD7-C832-47D3-AD84-B2005818230B}"/>
          </ac:spMkLst>
        </pc:spChg>
        <pc:spChg chg="del">
          <ac:chgData name="Timo Gossen" userId="4ec7f864-84f7-407f-b8f9-5c31d0de0089" providerId="ADAL" clId="{FCCAAF6F-5D5D-47BA-8041-A2B57206BEAB}" dt="2021-02-15T13:12:05.684" v="165" actId="478"/>
          <ac:spMkLst>
            <pc:docMk/>
            <pc:sldMk cId="2500433500" sldId="10231"/>
            <ac:spMk id="7" creationId="{302F019B-03C4-4B6A-AC7D-786F458775B8}"/>
          </ac:spMkLst>
        </pc:spChg>
        <pc:spChg chg="mod">
          <ac:chgData name="Timo Gossen" userId="4ec7f864-84f7-407f-b8f9-5c31d0de0089" providerId="ADAL" clId="{FCCAAF6F-5D5D-47BA-8041-A2B57206BEAB}" dt="2021-02-15T13:12:12.136" v="166" actId="6549"/>
          <ac:spMkLst>
            <pc:docMk/>
            <pc:sldMk cId="2500433500" sldId="10231"/>
            <ac:spMk id="9" creationId="{49AADAEA-28D5-4689-BD5F-4AEFD67EEA64}"/>
          </ac:spMkLst>
        </pc:spChg>
        <pc:spChg chg="mod ord">
          <ac:chgData name="Timo Gossen" userId="4ec7f864-84f7-407f-b8f9-5c31d0de0089" providerId="ADAL" clId="{FCCAAF6F-5D5D-47BA-8041-A2B57206BEAB}" dt="2021-03-04T15:20:59.300" v="427" actId="5793"/>
          <ac:spMkLst>
            <pc:docMk/>
            <pc:sldMk cId="2500433500" sldId="10231"/>
            <ac:spMk id="13" creationId="{FB173B7C-1137-4AF7-AF40-F42FCCDB8388}"/>
          </ac:spMkLst>
        </pc:spChg>
      </pc:sldChg>
      <pc:sldChg chg="delSp modSp mod chgLayout">
        <pc:chgData name="Timo Gossen" userId="4ec7f864-84f7-407f-b8f9-5c31d0de0089" providerId="ADAL" clId="{FCCAAF6F-5D5D-47BA-8041-A2B57206BEAB}" dt="2021-02-15T13:16:50.324" v="218" actId="478"/>
        <pc:sldMkLst>
          <pc:docMk/>
          <pc:sldMk cId="4058547659" sldId="10233"/>
        </pc:sldMkLst>
        <pc:spChg chg="mod ord">
          <ac:chgData name="Timo Gossen" userId="4ec7f864-84f7-407f-b8f9-5c31d0de0089" providerId="ADAL" clId="{FCCAAF6F-5D5D-47BA-8041-A2B57206BEAB}" dt="2021-02-15T13:16:47.095" v="217" actId="700"/>
          <ac:spMkLst>
            <pc:docMk/>
            <pc:sldMk cId="4058547659" sldId="10233"/>
            <ac:spMk id="2" creationId="{221BA93B-8FF7-4E5C-8D0C-B629ED7A15DE}"/>
          </ac:spMkLst>
        </pc:spChg>
        <pc:spChg chg="mod ord">
          <ac:chgData name="Timo Gossen" userId="4ec7f864-84f7-407f-b8f9-5c31d0de0089" providerId="ADAL" clId="{FCCAAF6F-5D5D-47BA-8041-A2B57206BEAB}" dt="2021-02-15T13:16:47.095" v="217" actId="700"/>
          <ac:spMkLst>
            <pc:docMk/>
            <pc:sldMk cId="4058547659" sldId="10233"/>
            <ac:spMk id="3" creationId="{B3C243B8-54E7-412D-9FE3-6A538909BF36}"/>
          </ac:spMkLst>
        </pc:spChg>
        <pc:spChg chg="mod ord">
          <ac:chgData name="Timo Gossen" userId="4ec7f864-84f7-407f-b8f9-5c31d0de0089" providerId="ADAL" clId="{FCCAAF6F-5D5D-47BA-8041-A2B57206BEAB}" dt="2021-02-15T13:16:47.095" v="217" actId="700"/>
          <ac:spMkLst>
            <pc:docMk/>
            <pc:sldMk cId="4058547659" sldId="10233"/>
            <ac:spMk id="4" creationId="{BE5B97C8-0595-4C69-90F0-320DAC93DED1}"/>
          </ac:spMkLst>
        </pc:spChg>
        <pc:spChg chg="del">
          <ac:chgData name="Timo Gossen" userId="4ec7f864-84f7-407f-b8f9-5c31d0de0089" providerId="ADAL" clId="{FCCAAF6F-5D5D-47BA-8041-A2B57206BEAB}" dt="2021-02-15T13:16:50.324" v="218" actId="478"/>
          <ac:spMkLst>
            <pc:docMk/>
            <pc:sldMk cId="4058547659" sldId="10233"/>
            <ac:spMk id="5" creationId="{B7682BDA-B6DF-42A1-968A-F4CD3884351D}"/>
          </ac:spMkLst>
        </pc:spChg>
      </pc:sldChg>
      <pc:sldChg chg="addSp delSp modSp mod chgLayout">
        <pc:chgData name="Timo Gossen" userId="4ec7f864-84f7-407f-b8f9-5c31d0de0089" providerId="ADAL" clId="{FCCAAF6F-5D5D-47BA-8041-A2B57206BEAB}" dt="2021-02-15T13:17:59.753" v="233" actId="478"/>
        <pc:sldMkLst>
          <pc:docMk/>
          <pc:sldMk cId="2184956341" sldId="10234"/>
        </pc:sldMkLst>
        <pc:spChg chg="mod ord">
          <ac:chgData name="Timo Gossen" userId="4ec7f864-84f7-407f-b8f9-5c31d0de0089" providerId="ADAL" clId="{FCCAAF6F-5D5D-47BA-8041-A2B57206BEAB}" dt="2021-02-15T13:17:58.139" v="232" actId="700"/>
          <ac:spMkLst>
            <pc:docMk/>
            <pc:sldMk cId="2184956341" sldId="10234"/>
            <ac:spMk id="2" creationId="{221BA93B-8FF7-4E5C-8D0C-B629ED7A15DE}"/>
          </ac:spMkLst>
        </pc:spChg>
        <pc:spChg chg="del">
          <ac:chgData name="Timo Gossen" userId="4ec7f864-84f7-407f-b8f9-5c31d0de0089" providerId="ADAL" clId="{FCCAAF6F-5D5D-47BA-8041-A2B57206BEAB}" dt="2021-02-15T13:17:58.139" v="232" actId="700"/>
          <ac:spMkLst>
            <pc:docMk/>
            <pc:sldMk cId="2184956341" sldId="10234"/>
            <ac:spMk id="3" creationId="{B3C243B8-54E7-412D-9FE3-6A538909BF36}"/>
          </ac:spMkLst>
        </pc:spChg>
        <pc:spChg chg="add mod ord">
          <ac:chgData name="Timo Gossen" userId="4ec7f864-84f7-407f-b8f9-5c31d0de0089" providerId="ADAL" clId="{FCCAAF6F-5D5D-47BA-8041-A2B57206BEAB}" dt="2021-02-15T13:17:58.139" v="232" actId="700"/>
          <ac:spMkLst>
            <pc:docMk/>
            <pc:sldMk cId="2184956341" sldId="10234"/>
            <ac:spMk id="4" creationId="{ABBEE62E-E429-46DE-AA76-8AE2B4C7275C}"/>
          </ac:spMkLst>
        </pc:spChg>
        <pc:spChg chg="mod ord">
          <ac:chgData name="Timo Gossen" userId="4ec7f864-84f7-407f-b8f9-5c31d0de0089" providerId="ADAL" clId="{FCCAAF6F-5D5D-47BA-8041-A2B57206BEAB}" dt="2021-02-15T13:17:58.139" v="232" actId="700"/>
          <ac:spMkLst>
            <pc:docMk/>
            <pc:sldMk cId="2184956341" sldId="10234"/>
            <ac:spMk id="5" creationId="{CE8590C2-7AA1-4DC2-9F11-5CCE7FA3BD72}"/>
          </ac:spMkLst>
        </pc:spChg>
        <pc:spChg chg="del">
          <ac:chgData name="Timo Gossen" userId="4ec7f864-84f7-407f-b8f9-5c31d0de0089" providerId="ADAL" clId="{FCCAAF6F-5D5D-47BA-8041-A2B57206BEAB}" dt="2021-02-15T13:17:59.753" v="233" actId="478"/>
          <ac:spMkLst>
            <pc:docMk/>
            <pc:sldMk cId="2184956341" sldId="10234"/>
            <ac:spMk id="11" creationId="{C5AE8EF7-BFB9-4494-8E17-A2D6C8E1096B}"/>
          </ac:spMkLst>
        </pc:spChg>
      </pc:sldChg>
      <pc:sldChg chg="delSp modSp mod chgLayout">
        <pc:chgData name="Timo Gossen" userId="4ec7f864-84f7-407f-b8f9-5c31d0de0089" providerId="ADAL" clId="{FCCAAF6F-5D5D-47BA-8041-A2B57206BEAB}" dt="2021-02-15T13:16:56.040" v="220" actId="478"/>
        <pc:sldMkLst>
          <pc:docMk/>
          <pc:sldMk cId="1717214716" sldId="10235"/>
        </pc:sldMkLst>
        <pc:spChg chg="mod ord">
          <ac:chgData name="Timo Gossen" userId="4ec7f864-84f7-407f-b8f9-5c31d0de0089" providerId="ADAL" clId="{FCCAAF6F-5D5D-47BA-8041-A2B57206BEAB}" dt="2021-02-15T13:16:54.491" v="219" actId="700"/>
          <ac:spMkLst>
            <pc:docMk/>
            <pc:sldMk cId="1717214716" sldId="10235"/>
            <ac:spMk id="2" creationId="{221BA93B-8FF7-4E5C-8D0C-B629ED7A15DE}"/>
          </ac:spMkLst>
        </pc:spChg>
        <pc:spChg chg="mod ord">
          <ac:chgData name="Timo Gossen" userId="4ec7f864-84f7-407f-b8f9-5c31d0de0089" providerId="ADAL" clId="{FCCAAF6F-5D5D-47BA-8041-A2B57206BEAB}" dt="2021-02-15T13:16:54.491" v="219" actId="700"/>
          <ac:spMkLst>
            <pc:docMk/>
            <pc:sldMk cId="1717214716" sldId="10235"/>
            <ac:spMk id="3" creationId="{B3C243B8-54E7-412D-9FE3-6A538909BF36}"/>
          </ac:spMkLst>
        </pc:spChg>
        <pc:spChg chg="mod ord">
          <ac:chgData name="Timo Gossen" userId="4ec7f864-84f7-407f-b8f9-5c31d0de0089" providerId="ADAL" clId="{FCCAAF6F-5D5D-47BA-8041-A2B57206BEAB}" dt="2021-02-15T13:16:54.491" v="219" actId="700"/>
          <ac:spMkLst>
            <pc:docMk/>
            <pc:sldMk cId="1717214716" sldId="10235"/>
            <ac:spMk id="4" creationId="{BE5B97C8-0595-4C69-90F0-320DAC93DED1}"/>
          </ac:spMkLst>
        </pc:spChg>
        <pc:spChg chg="del">
          <ac:chgData name="Timo Gossen" userId="4ec7f864-84f7-407f-b8f9-5c31d0de0089" providerId="ADAL" clId="{FCCAAF6F-5D5D-47BA-8041-A2B57206BEAB}" dt="2021-02-15T13:16:56.040" v="220" actId="478"/>
          <ac:spMkLst>
            <pc:docMk/>
            <pc:sldMk cId="1717214716" sldId="10235"/>
            <ac:spMk id="5" creationId="{B7682BDA-B6DF-42A1-968A-F4CD3884351D}"/>
          </ac:spMkLst>
        </pc:spChg>
      </pc:sldChg>
      <pc:sldChg chg="addSp modSp add mod">
        <pc:chgData name="Timo Gossen" userId="4ec7f864-84f7-407f-b8f9-5c31d0de0089" providerId="ADAL" clId="{FCCAAF6F-5D5D-47BA-8041-A2B57206BEAB}" dt="2021-02-24T16:41:07.976" v="401" actId="20577"/>
        <pc:sldMkLst>
          <pc:docMk/>
          <pc:sldMk cId="422387076" sldId="10236"/>
        </pc:sldMkLst>
        <pc:spChg chg="add mod">
          <ac:chgData name="Timo Gossen" userId="4ec7f864-84f7-407f-b8f9-5c31d0de0089" providerId="ADAL" clId="{FCCAAF6F-5D5D-47BA-8041-A2B57206BEAB}" dt="2021-02-24T16:41:07.976" v="401" actId="20577"/>
          <ac:spMkLst>
            <pc:docMk/>
            <pc:sldMk cId="422387076" sldId="10236"/>
            <ac:spMk id="2" creationId="{AE1AF299-4814-4CFB-B462-EDCDFF6A87CB}"/>
          </ac:spMkLst>
        </pc:spChg>
        <pc:spChg chg="mod">
          <ac:chgData name="Timo Gossen" userId="4ec7f864-84f7-407f-b8f9-5c31d0de0089" providerId="ADAL" clId="{FCCAAF6F-5D5D-47BA-8041-A2B57206BEAB}" dt="2021-02-15T12:45:51.622" v="3" actId="20577"/>
          <ac:spMkLst>
            <pc:docMk/>
            <pc:sldMk cId="422387076" sldId="10236"/>
            <ac:spMk id="4" creationId="{00000000-0000-0000-0000-000000000000}"/>
          </ac:spMkLst>
        </pc:spChg>
      </pc:sldChg>
      <pc:sldChg chg="modSp add del mod chgLayout">
        <pc:chgData name="Timo Gossen" userId="4ec7f864-84f7-407f-b8f9-5c31d0de0089" providerId="ADAL" clId="{FCCAAF6F-5D5D-47BA-8041-A2B57206BEAB}" dt="2021-02-15T13:03:22.681" v="69" actId="403"/>
        <pc:sldMkLst>
          <pc:docMk/>
          <pc:sldMk cId="183318976" sldId="2076137943"/>
        </pc:sldMkLst>
        <pc:spChg chg="mod ord">
          <ac:chgData name="Timo Gossen" userId="4ec7f864-84f7-407f-b8f9-5c31d0de0089" providerId="ADAL" clId="{FCCAAF6F-5D5D-47BA-8041-A2B57206BEAB}" dt="2021-02-15T13:03:22.681" v="69" actId="403"/>
          <ac:spMkLst>
            <pc:docMk/>
            <pc:sldMk cId="183318976" sldId="2076137943"/>
            <ac:spMk id="2" creationId="{00000000-0000-0000-0000-000000000000}"/>
          </ac:spMkLst>
        </pc:spChg>
        <pc:spChg chg="mod">
          <ac:chgData name="Timo Gossen" userId="4ec7f864-84f7-407f-b8f9-5c31d0de0089" providerId="ADAL" clId="{FCCAAF6F-5D5D-47BA-8041-A2B57206BEAB}" dt="2021-02-15T13:03:14.123" v="68" actId="1076"/>
          <ac:spMkLst>
            <pc:docMk/>
            <pc:sldMk cId="183318976" sldId="2076137943"/>
            <ac:spMk id="14" creationId="{37575196-25AE-42C2-A5B1-7F6C4F348016}"/>
          </ac:spMkLst>
        </pc:spChg>
        <pc:spChg chg="mod">
          <ac:chgData name="Timo Gossen" userId="4ec7f864-84f7-407f-b8f9-5c31d0de0089" providerId="ADAL" clId="{FCCAAF6F-5D5D-47BA-8041-A2B57206BEAB}" dt="2021-02-15T13:02:58.597" v="58" actId="14100"/>
          <ac:spMkLst>
            <pc:docMk/>
            <pc:sldMk cId="183318976" sldId="2076137943"/>
            <ac:spMk id="33" creationId="{08412CFE-1DE6-4694-9D97-C3EA1F57928E}"/>
          </ac:spMkLst>
        </pc:spChg>
        <pc:spChg chg="mod">
          <ac:chgData name="Timo Gossen" userId="4ec7f864-84f7-407f-b8f9-5c31d0de0089" providerId="ADAL" clId="{FCCAAF6F-5D5D-47BA-8041-A2B57206BEAB}" dt="2021-02-15T13:03:14.123" v="68" actId="1076"/>
          <ac:spMkLst>
            <pc:docMk/>
            <pc:sldMk cId="183318976" sldId="2076137943"/>
            <ac:spMk id="38" creationId="{C6200C62-9AED-4CF8-970F-3F6CF1F00E30}"/>
          </ac:spMkLst>
        </pc:spChg>
        <pc:spChg chg="mod">
          <ac:chgData name="Timo Gossen" userId="4ec7f864-84f7-407f-b8f9-5c31d0de0089" providerId="ADAL" clId="{FCCAAF6F-5D5D-47BA-8041-A2B57206BEAB}" dt="2021-02-15T13:03:14.123" v="68" actId="1076"/>
          <ac:spMkLst>
            <pc:docMk/>
            <pc:sldMk cId="183318976" sldId="2076137943"/>
            <ac:spMk id="40" creationId="{D91099B1-0D2E-4A0B-9A9A-B939C466AD80}"/>
          </ac:spMkLst>
        </pc:spChg>
        <pc:grpChg chg="mod">
          <ac:chgData name="Timo Gossen" userId="4ec7f864-84f7-407f-b8f9-5c31d0de0089" providerId="ADAL" clId="{FCCAAF6F-5D5D-47BA-8041-A2B57206BEAB}" dt="2021-02-15T13:03:14.123" v="68" actId="1076"/>
          <ac:grpSpMkLst>
            <pc:docMk/>
            <pc:sldMk cId="183318976" sldId="2076137943"/>
            <ac:grpSpMk id="25" creationId="{323375BB-609F-4530-A039-A0683DA134DD}"/>
          </ac:grpSpMkLst>
        </pc:grpChg>
        <pc:grpChg chg="mod">
          <ac:chgData name="Timo Gossen" userId="4ec7f864-84f7-407f-b8f9-5c31d0de0089" providerId="ADAL" clId="{FCCAAF6F-5D5D-47BA-8041-A2B57206BEAB}" dt="2021-02-15T13:03:14.123" v="68" actId="1076"/>
          <ac:grpSpMkLst>
            <pc:docMk/>
            <pc:sldMk cId="183318976" sldId="2076137943"/>
            <ac:grpSpMk id="28" creationId="{B167CE6D-8905-45DB-BF4B-8836800EA585}"/>
          </ac:grpSpMkLst>
        </pc:grpChg>
        <pc:grpChg chg="mod">
          <ac:chgData name="Timo Gossen" userId="4ec7f864-84f7-407f-b8f9-5c31d0de0089" providerId="ADAL" clId="{FCCAAF6F-5D5D-47BA-8041-A2B57206BEAB}" dt="2021-02-15T13:03:14.123" v="68" actId="1076"/>
          <ac:grpSpMkLst>
            <pc:docMk/>
            <pc:sldMk cId="183318976" sldId="2076137943"/>
            <ac:grpSpMk id="29" creationId="{CE5F55F7-5AAE-4F92-88F9-DDBE08576C91}"/>
          </ac:grpSpMkLst>
        </pc:grpChg>
        <pc:cxnChg chg="mod">
          <ac:chgData name="Timo Gossen" userId="4ec7f864-84f7-407f-b8f9-5c31d0de0089" providerId="ADAL" clId="{FCCAAF6F-5D5D-47BA-8041-A2B57206BEAB}" dt="2021-02-15T13:03:14.123" v="68" actId="1076"/>
          <ac:cxnSpMkLst>
            <pc:docMk/>
            <pc:sldMk cId="183318976" sldId="2076137943"/>
            <ac:cxnSpMk id="11" creationId="{F5BA403D-076C-4F38-8AC0-C7F57280895B}"/>
          </ac:cxnSpMkLst>
        </pc:cxnChg>
        <pc:cxnChg chg="mod">
          <ac:chgData name="Timo Gossen" userId="4ec7f864-84f7-407f-b8f9-5c31d0de0089" providerId="ADAL" clId="{FCCAAF6F-5D5D-47BA-8041-A2B57206BEAB}" dt="2021-02-15T13:03:14.123" v="68" actId="1076"/>
          <ac:cxnSpMkLst>
            <pc:docMk/>
            <pc:sldMk cId="183318976" sldId="2076137943"/>
            <ac:cxnSpMk id="12" creationId="{2F9873CB-82D5-4862-8319-4C5FD19D5FAF}"/>
          </ac:cxnSpMkLst>
        </pc:cxnChg>
        <pc:cxnChg chg="mod">
          <ac:chgData name="Timo Gossen" userId="4ec7f864-84f7-407f-b8f9-5c31d0de0089" providerId="ADAL" clId="{FCCAAF6F-5D5D-47BA-8041-A2B57206BEAB}" dt="2021-02-15T13:03:14.123" v="68" actId="1076"/>
          <ac:cxnSpMkLst>
            <pc:docMk/>
            <pc:sldMk cId="183318976" sldId="2076137943"/>
            <ac:cxnSpMk id="21" creationId="{0316BAE6-15A5-42A9-B1A3-B667C89096AA}"/>
          </ac:cxnSpMkLst>
        </pc:cxnChg>
      </pc:sldChg>
      <pc:sldChg chg="add del">
        <pc:chgData name="Timo Gossen" userId="4ec7f864-84f7-407f-b8f9-5c31d0de0089" providerId="ADAL" clId="{FCCAAF6F-5D5D-47BA-8041-A2B57206BEAB}" dt="2021-02-15T14:14:09.928" v="282" actId="47"/>
        <pc:sldMkLst>
          <pc:docMk/>
          <pc:sldMk cId="639561199" sldId="2076137944"/>
        </pc:sldMkLst>
      </pc:sldChg>
      <pc:sldChg chg="modSp add mod">
        <pc:chgData name="Timo Gossen" userId="4ec7f864-84f7-407f-b8f9-5c31d0de0089" providerId="ADAL" clId="{FCCAAF6F-5D5D-47BA-8041-A2B57206BEAB}" dt="2021-02-15T14:16:05.721" v="389" actId="20577"/>
        <pc:sldMkLst>
          <pc:docMk/>
          <pc:sldMk cId="740737902" sldId="2076137945"/>
        </pc:sldMkLst>
        <pc:spChg chg="mod">
          <ac:chgData name="Timo Gossen" userId="4ec7f864-84f7-407f-b8f9-5c31d0de0089" providerId="ADAL" clId="{FCCAAF6F-5D5D-47BA-8041-A2B57206BEAB}" dt="2021-02-15T14:14:28.297" v="283"/>
          <ac:spMkLst>
            <pc:docMk/>
            <pc:sldMk cId="740737902" sldId="2076137945"/>
            <ac:spMk id="2" creationId="{9A5F7442-15DF-4255-92A0-FB16CC426038}"/>
          </ac:spMkLst>
        </pc:spChg>
        <pc:spChg chg="mod">
          <ac:chgData name="Timo Gossen" userId="4ec7f864-84f7-407f-b8f9-5c31d0de0089" providerId="ADAL" clId="{FCCAAF6F-5D5D-47BA-8041-A2B57206BEAB}" dt="2021-02-15T14:16:05.721" v="389" actId="20577"/>
          <ac:spMkLst>
            <pc:docMk/>
            <pc:sldMk cId="740737902" sldId="2076137945"/>
            <ac:spMk id="8" creationId="{57122B43-7D6F-4993-B0A9-459BDFFA53EA}"/>
          </ac:spMkLst>
        </pc:spChg>
      </pc:sldChg>
      <pc:sldMasterChg chg="delSldLayout modSldLayout sldLayoutOrd">
        <pc:chgData name="Timo Gossen" userId="4ec7f864-84f7-407f-b8f9-5c31d0de0089" providerId="ADAL" clId="{FCCAAF6F-5D5D-47BA-8041-A2B57206BEAB}" dt="2021-02-15T13:33:18.550" v="263" actId="122"/>
        <pc:sldMasterMkLst>
          <pc:docMk/>
          <pc:sldMasterMk cId="3588427678" sldId="2147484229"/>
        </pc:sldMasterMkLst>
        <pc:sldLayoutChg chg="del">
          <pc:chgData name="Timo Gossen" userId="4ec7f864-84f7-407f-b8f9-5c31d0de0089" providerId="ADAL" clId="{FCCAAF6F-5D5D-47BA-8041-A2B57206BEAB}" dt="2021-02-15T13:22:49.526" v="247" actId="2696"/>
          <pc:sldLayoutMkLst>
            <pc:docMk/>
            <pc:sldMasterMk cId="3588427678" sldId="2147484229"/>
            <pc:sldLayoutMk cId="3482969643" sldId="2147484263"/>
          </pc:sldLayoutMkLst>
        </pc:sldLayoutChg>
        <pc:sldLayoutChg chg="del">
          <pc:chgData name="Timo Gossen" userId="4ec7f864-84f7-407f-b8f9-5c31d0de0089" providerId="ADAL" clId="{FCCAAF6F-5D5D-47BA-8041-A2B57206BEAB}" dt="2021-02-15T13:22:51.342" v="248" actId="2696"/>
          <pc:sldLayoutMkLst>
            <pc:docMk/>
            <pc:sldMasterMk cId="3588427678" sldId="2147484229"/>
            <pc:sldLayoutMk cId="925069136" sldId="2147484299"/>
          </pc:sldLayoutMkLst>
        </pc:sldLayoutChg>
        <pc:sldLayoutChg chg="del">
          <pc:chgData name="Timo Gossen" userId="4ec7f864-84f7-407f-b8f9-5c31d0de0089" providerId="ADAL" clId="{FCCAAF6F-5D5D-47BA-8041-A2B57206BEAB}" dt="2021-02-15T13:23:08.685" v="253" actId="2696"/>
          <pc:sldLayoutMkLst>
            <pc:docMk/>
            <pc:sldMasterMk cId="3588427678" sldId="2147484229"/>
            <pc:sldLayoutMk cId="1938504317" sldId="2147484577"/>
          </pc:sldLayoutMkLst>
        </pc:sldLayoutChg>
        <pc:sldLayoutChg chg="del">
          <pc:chgData name="Timo Gossen" userId="4ec7f864-84f7-407f-b8f9-5c31d0de0089" providerId="ADAL" clId="{FCCAAF6F-5D5D-47BA-8041-A2B57206BEAB}" dt="2021-02-15T13:23:01.228" v="251" actId="2696"/>
          <pc:sldLayoutMkLst>
            <pc:docMk/>
            <pc:sldMasterMk cId="3588427678" sldId="2147484229"/>
            <pc:sldLayoutMk cId="3243858526" sldId="2147484603"/>
          </pc:sldLayoutMkLst>
        </pc:sldLayoutChg>
        <pc:sldLayoutChg chg="del">
          <pc:chgData name="Timo Gossen" userId="4ec7f864-84f7-407f-b8f9-5c31d0de0089" providerId="ADAL" clId="{FCCAAF6F-5D5D-47BA-8041-A2B57206BEAB}" dt="2021-02-15T13:23:11.129" v="254" actId="2696"/>
          <pc:sldLayoutMkLst>
            <pc:docMk/>
            <pc:sldMasterMk cId="3588427678" sldId="2147484229"/>
            <pc:sldLayoutMk cId="1605435431" sldId="2147484609"/>
          </pc:sldLayoutMkLst>
        </pc:sldLayoutChg>
        <pc:sldLayoutChg chg="del">
          <pc:chgData name="Timo Gossen" userId="4ec7f864-84f7-407f-b8f9-5c31d0de0089" providerId="ADAL" clId="{FCCAAF6F-5D5D-47BA-8041-A2B57206BEAB}" dt="2021-02-15T13:23:07.228" v="252" actId="2696"/>
          <pc:sldLayoutMkLst>
            <pc:docMk/>
            <pc:sldMasterMk cId="3588427678" sldId="2147484229"/>
            <pc:sldLayoutMk cId="1849598128" sldId="2147484610"/>
          </pc:sldLayoutMkLst>
        </pc:sldLayoutChg>
        <pc:sldLayoutChg chg="addSp delSp modSp">
          <pc:chgData name="Timo Gossen" userId="4ec7f864-84f7-407f-b8f9-5c31d0de0089" providerId="ADAL" clId="{FCCAAF6F-5D5D-47BA-8041-A2B57206BEAB}" dt="2021-02-15T13:01:24.695" v="41"/>
          <pc:sldLayoutMkLst>
            <pc:docMk/>
            <pc:sldMasterMk cId="3588427678" sldId="2147484229"/>
            <pc:sldLayoutMk cId="3232991965" sldId="2147484710"/>
          </pc:sldLayoutMkLst>
          <pc:spChg chg="add del mod">
            <ac:chgData name="Timo Gossen" userId="4ec7f864-84f7-407f-b8f9-5c31d0de0089" providerId="ADAL" clId="{FCCAAF6F-5D5D-47BA-8041-A2B57206BEAB}" dt="2021-02-15T13:01:24.695" v="41"/>
            <ac:spMkLst>
              <pc:docMk/>
              <pc:sldMasterMk cId="3588427678" sldId="2147484229"/>
              <pc:sldLayoutMk cId="3232991965" sldId="2147484710"/>
              <ac:spMk id="5" creationId="{1330E7DA-49EE-4DD9-99C0-BC6442A161CA}"/>
            </ac:spMkLst>
          </pc:spChg>
        </pc:sldLayoutChg>
        <pc:sldLayoutChg chg="del">
          <pc:chgData name="Timo Gossen" userId="4ec7f864-84f7-407f-b8f9-5c31d0de0089" providerId="ADAL" clId="{FCCAAF6F-5D5D-47BA-8041-A2B57206BEAB}" dt="2021-02-15T13:22:57.043" v="250" actId="2696"/>
          <pc:sldLayoutMkLst>
            <pc:docMk/>
            <pc:sldMasterMk cId="3588427678" sldId="2147484229"/>
            <pc:sldLayoutMk cId="1165025546" sldId="2147484787"/>
          </pc:sldLayoutMkLst>
        </pc:sldLayoutChg>
        <pc:sldLayoutChg chg="del">
          <pc:chgData name="Timo Gossen" userId="4ec7f864-84f7-407f-b8f9-5c31d0de0089" providerId="ADAL" clId="{FCCAAF6F-5D5D-47BA-8041-A2B57206BEAB}" dt="2021-02-15T13:22:55.860" v="249" actId="2696"/>
          <pc:sldLayoutMkLst>
            <pc:docMk/>
            <pc:sldMasterMk cId="3588427678" sldId="2147484229"/>
            <pc:sldLayoutMk cId="55837859" sldId="214748493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783783012" sldId="2147484977"/>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1945120727" sldId="2147484978"/>
          </pc:sldLayoutMkLst>
        </pc:sldLayoutChg>
        <pc:sldLayoutChg chg="addSp modSp mod ord">
          <pc:chgData name="Timo Gossen" userId="4ec7f864-84f7-407f-b8f9-5c31d0de0089" providerId="ADAL" clId="{FCCAAF6F-5D5D-47BA-8041-A2B57206BEAB}" dt="2021-02-15T13:33:14.388" v="262" actId="122"/>
          <pc:sldLayoutMkLst>
            <pc:docMk/>
            <pc:sldMasterMk cId="3588427678" sldId="2147484229"/>
            <pc:sldLayoutMk cId="2922454117" sldId="2147484979"/>
          </pc:sldLayoutMkLst>
          <pc:spChg chg="mod">
            <ac:chgData name="Timo Gossen" userId="4ec7f864-84f7-407f-b8f9-5c31d0de0089" providerId="ADAL" clId="{FCCAAF6F-5D5D-47BA-8041-A2B57206BEAB}" dt="2021-02-15T13:01:41.829" v="46" actId="14100"/>
            <ac:spMkLst>
              <pc:docMk/>
              <pc:sldMasterMk cId="3588427678" sldId="2147484229"/>
              <pc:sldLayoutMk cId="2922454117" sldId="2147484979"/>
              <ac:spMk id="2" creationId="{00000000-0000-0000-0000-000000000000}"/>
            </ac:spMkLst>
          </pc:spChg>
          <pc:spChg chg="add mod">
            <ac:chgData name="Timo Gossen" userId="4ec7f864-84f7-407f-b8f9-5c31d0de0089" providerId="ADAL" clId="{FCCAAF6F-5D5D-47BA-8041-A2B57206BEAB}" dt="2021-02-15T13:33:14.388" v="262" actId="122"/>
            <ac:spMkLst>
              <pc:docMk/>
              <pc:sldMasterMk cId="3588427678" sldId="2147484229"/>
              <pc:sldLayoutMk cId="2922454117" sldId="2147484979"/>
              <ac:spMk id="3" creationId="{2AA63561-31B5-45B8-995A-EDA7562DB62E}"/>
            </ac:spMkLst>
          </pc:spChg>
          <pc:spChg chg="mod">
            <ac:chgData name="Timo Gossen" userId="4ec7f864-84f7-407f-b8f9-5c31d0de0089" providerId="ADAL" clId="{FCCAAF6F-5D5D-47BA-8041-A2B57206BEAB}" dt="2021-02-15T13:01:56.355" v="50" actId="14100"/>
            <ac:spMkLst>
              <pc:docMk/>
              <pc:sldMasterMk cId="3588427678" sldId="2147484229"/>
              <pc:sldLayoutMk cId="2922454117" sldId="2147484979"/>
              <ac:spMk id="4" creationId="{00000000-0000-0000-0000-000000000000}"/>
            </ac:spMkLst>
          </pc:spChg>
          <pc:spChg chg="mod">
            <ac:chgData name="Timo Gossen" userId="4ec7f864-84f7-407f-b8f9-5c31d0de0089" providerId="ADAL" clId="{FCCAAF6F-5D5D-47BA-8041-A2B57206BEAB}" dt="2021-02-15T13:01:53.071" v="49" actId="14100"/>
            <ac:spMkLst>
              <pc:docMk/>
              <pc:sldMasterMk cId="3588427678" sldId="2147484229"/>
              <pc:sldLayoutMk cId="2922454117" sldId="2147484979"/>
              <ac:spMk id="5" creationId="{00000000-0000-0000-0000-000000000000}"/>
            </ac:spMkLst>
          </pc:spChg>
        </pc:sldLayoutChg>
        <pc:sldLayoutChg chg="addSp modSp mod ord">
          <pc:chgData name="Timo Gossen" userId="4ec7f864-84f7-407f-b8f9-5c31d0de0089" providerId="ADAL" clId="{FCCAAF6F-5D5D-47BA-8041-A2B57206BEAB}" dt="2021-02-15T13:33:18.550" v="263" actId="122"/>
          <pc:sldLayoutMkLst>
            <pc:docMk/>
            <pc:sldMasterMk cId="3588427678" sldId="2147484229"/>
            <pc:sldLayoutMk cId="3762376671" sldId="2147484980"/>
          </pc:sldLayoutMkLst>
          <pc:spChg chg="add mod">
            <ac:chgData name="Timo Gossen" userId="4ec7f864-84f7-407f-b8f9-5c31d0de0089" providerId="ADAL" clId="{FCCAAF6F-5D5D-47BA-8041-A2B57206BEAB}" dt="2021-02-15T13:33:18.550" v="263" actId="122"/>
            <ac:spMkLst>
              <pc:docMk/>
              <pc:sldMasterMk cId="3588427678" sldId="2147484229"/>
              <pc:sldLayoutMk cId="3762376671" sldId="2147484980"/>
              <ac:spMk id="2" creationId="{3DBB6C98-FFDE-474F-B972-E6DE38A0178E}"/>
            </ac:spMkLst>
          </pc:spChg>
          <pc:spChg chg="mod">
            <ac:chgData name="Timo Gossen" userId="4ec7f864-84f7-407f-b8f9-5c31d0de0089" providerId="ADAL" clId="{FCCAAF6F-5D5D-47BA-8041-A2B57206BEAB}" dt="2021-02-15T13:02:36.921" v="55" actId="255"/>
            <ac:spMkLst>
              <pc:docMk/>
              <pc:sldMasterMk cId="3588427678" sldId="2147484229"/>
              <pc:sldLayoutMk cId="3762376671" sldId="2147484980"/>
              <ac:spMk id="5" creationId="{6A970083-3A71-48F6-9BD0-D3686BD2843E}"/>
            </ac:spMkLst>
          </pc:spChg>
          <pc:spChg chg="mod">
            <ac:chgData name="Timo Gossen" userId="4ec7f864-84f7-407f-b8f9-5c31d0de0089" providerId="ADAL" clId="{FCCAAF6F-5D5D-47BA-8041-A2B57206BEAB}" dt="2021-02-15T13:02:09.743" v="54" actId="14100"/>
            <ac:spMkLst>
              <pc:docMk/>
              <pc:sldMasterMk cId="3588427678" sldId="2147484229"/>
              <pc:sldLayoutMk cId="3762376671" sldId="2147484980"/>
              <ac:spMk id="7" creationId="{9AB5242A-416F-4F00-9C67-1EF1C6073DCE}"/>
            </ac:spMkLst>
          </pc:spChg>
          <pc:spChg chg="mod">
            <ac:chgData name="Timo Gossen" userId="4ec7f864-84f7-407f-b8f9-5c31d0de0089" providerId="ADAL" clId="{FCCAAF6F-5D5D-47BA-8041-A2B57206BEAB}" dt="2021-02-15T13:02:05.024" v="52" actId="14100"/>
            <ac:spMkLst>
              <pc:docMk/>
              <pc:sldMasterMk cId="3588427678" sldId="2147484229"/>
              <pc:sldLayoutMk cId="3762376671" sldId="2147484980"/>
              <ac:spMk id="11" creationId="{FE10F35C-F5C7-474E-8739-D7BA8C2F7C9E}"/>
            </ac:spMkLst>
          </pc:spChg>
        </pc:sldLayoutChg>
        <pc:sldLayoutChg chg="ord">
          <pc:chgData name="Timo Gossen" userId="4ec7f864-84f7-407f-b8f9-5c31d0de0089" providerId="ADAL" clId="{FCCAAF6F-5D5D-47BA-8041-A2B57206BEAB}" dt="2021-02-15T13:24:06.252" v="259" actId="20578"/>
          <pc:sldLayoutMkLst>
            <pc:docMk/>
            <pc:sldMasterMk cId="3588427678" sldId="2147484229"/>
            <pc:sldLayoutMk cId="4251284768" sldId="214748498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2361778526" sldId="2147484982"/>
          </pc:sldLayoutMkLst>
        </pc:sldLayoutChg>
        <pc:sldLayoutChg chg="delSp modSp mod ord">
          <pc:chgData name="Timo Gossen" userId="4ec7f864-84f7-407f-b8f9-5c31d0de0089" providerId="ADAL" clId="{FCCAAF6F-5D5D-47BA-8041-A2B57206BEAB}" dt="2021-02-15T13:24:06.252" v="259" actId="20578"/>
          <pc:sldLayoutMkLst>
            <pc:docMk/>
            <pc:sldMasterMk cId="3588427678" sldId="2147484229"/>
            <pc:sldLayoutMk cId="2847597162" sldId="2147484983"/>
          </pc:sldLayoutMkLst>
          <pc:spChg chg="del mod">
            <ac:chgData name="Timo Gossen" userId="4ec7f864-84f7-407f-b8f9-5c31d0de0089" providerId="ADAL" clId="{FCCAAF6F-5D5D-47BA-8041-A2B57206BEAB}" dt="2021-02-15T13:22:42.476" v="245" actId="478"/>
            <ac:spMkLst>
              <pc:docMk/>
              <pc:sldMasterMk cId="3588427678" sldId="2147484229"/>
              <pc:sldLayoutMk cId="2847597162" sldId="2147484983"/>
              <ac:spMk id="3" creationId="{2AA63561-31B5-45B8-995A-EDA7562DB62E}"/>
            </ac:spMkLst>
          </pc:spChg>
        </pc:sldLayoutChg>
        <pc:sldLayoutChg chg="delSp mod ord">
          <pc:chgData name="Timo Gossen" userId="4ec7f864-84f7-407f-b8f9-5c31d0de0089" providerId="ADAL" clId="{FCCAAF6F-5D5D-47BA-8041-A2B57206BEAB}" dt="2021-02-15T13:24:06.252" v="259" actId="20578"/>
          <pc:sldLayoutMkLst>
            <pc:docMk/>
            <pc:sldMasterMk cId="3588427678" sldId="2147484229"/>
            <pc:sldLayoutMk cId="2731990611" sldId="2147484984"/>
          </pc:sldLayoutMkLst>
          <pc:spChg chg="del">
            <ac:chgData name="Timo Gossen" userId="4ec7f864-84f7-407f-b8f9-5c31d0de0089" providerId="ADAL" clId="{FCCAAF6F-5D5D-47BA-8041-A2B57206BEAB}" dt="2021-02-15T13:22:44.623" v="246" actId="478"/>
            <ac:spMkLst>
              <pc:docMk/>
              <pc:sldMasterMk cId="3588427678" sldId="2147484229"/>
              <pc:sldLayoutMk cId="2731990611" sldId="2147484984"/>
              <ac:spMk id="2" creationId="{3DBB6C98-FFDE-474F-B972-E6DE38A0178E}"/>
            </ac:spMkLst>
          </pc:spChg>
        </pc:sldLayoutChg>
      </pc:sldMasterChg>
      <pc:sldMasterChg chg="add del delSldLayout">
        <pc:chgData name="Timo Gossen" userId="4ec7f864-84f7-407f-b8f9-5c31d0de0089" providerId="ADAL" clId="{FCCAAF6F-5D5D-47BA-8041-A2B57206BEAB}" dt="2021-02-15T13:01:44.171" v="48" actId="2696"/>
        <pc:sldMasterMkLst>
          <pc:docMk/>
          <pc:sldMasterMk cId="3852015802" sldId="2147484877"/>
        </pc:sldMasterMkLst>
        <pc:sldLayoutChg chg="del">
          <pc:chgData name="Timo Gossen" userId="4ec7f864-84f7-407f-b8f9-5c31d0de0089" providerId="ADAL" clId="{FCCAAF6F-5D5D-47BA-8041-A2B57206BEAB}" dt="2021-02-15T12:59:47.319" v="24" actId="2696"/>
          <pc:sldLayoutMkLst>
            <pc:docMk/>
            <pc:sldMasterMk cId="3852015802" sldId="2147484877"/>
            <pc:sldLayoutMk cId="693103414" sldId="2147484880"/>
          </pc:sldLayoutMkLst>
        </pc:sldLayoutChg>
        <pc:sldLayoutChg chg="del">
          <pc:chgData name="Timo Gossen" userId="4ec7f864-84f7-407f-b8f9-5c31d0de0089" providerId="ADAL" clId="{FCCAAF6F-5D5D-47BA-8041-A2B57206BEAB}" dt="2021-02-15T12:59:47.338" v="27" actId="2696"/>
          <pc:sldLayoutMkLst>
            <pc:docMk/>
            <pc:sldMasterMk cId="3852015802" sldId="2147484877"/>
            <pc:sldLayoutMk cId="3927896387" sldId="2147484903"/>
          </pc:sldLayoutMkLst>
        </pc:sldLayoutChg>
        <pc:sldLayoutChg chg="del">
          <pc:chgData name="Timo Gossen" userId="4ec7f864-84f7-407f-b8f9-5c31d0de0089" providerId="ADAL" clId="{FCCAAF6F-5D5D-47BA-8041-A2B57206BEAB}" dt="2021-02-15T12:59:47.361" v="31" actId="2696"/>
          <pc:sldLayoutMkLst>
            <pc:docMk/>
            <pc:sldMasterMk cId="3852015802" sldId="2147484877"/>
            <pc:sldLayoutMk cId="3449265278" sldId="2147484907"/>
          </pc:sldLayoutMkLst>
        </pc:sldLayoutChg>
        <pc:sldLayoutChg chg="del">
          <pc:chgData name="Timo Gossen" userId="4ec7f864-84f7-407f-b8f9-5c31d0de0089" providerId="ADAL" clId="{FCCAAF6F-5D5D-47BA-8041-A2B57206BEAB}" dt="2021-02-15T12:59:47.369" v="32" actId="2696"/>
          <pc:sldLayoutMkLst>
            <pc:docMk/>
            <pc:sldMasterMk cId="3852015802" sldId="2147484877"/>
            <pc:sldLayoutMk cId="2413689106" sldId="2147484908"/>
          </pc:sldLayoutMkLst>
        </pc:sldLayoutChg>
        <pc:sldLayoutChg chg="del">
          <pc:chgData name="Timo Gossen" userId="4ec7f864-84f7-407f-b8f9-5c31d0de0089" providerId="ADAL" clId="{FCCAAF6F-5D5D-47BA-8041-A2B57206BEAB}" dt="2021-02-15T12:59:47.377" v="33" actId="2696"/>
          <pc:sldLayoutMkLst>
            <pc:docMk/>
            <pc:sldMasterMk cId="3852015802" sldId="2147484877"/>
            <pc:sldLayoutMk cId="4269212997" sldId="2147484909"/>
          </pc:sldLayoutMkLst>
        </pc:sldLayoutChg>
        <pc:sldLayoutChg chg="del">
          <pc:chgData name="Timo Gossen" userId="4ec7f864-84f7-407f-b8f9-5c31d0de0089" providerId="ADAL" clId="{FCCAAF6F-5D5D-47BA-8041-A2B57206BEAB}" dt="2021-02-15T12:59:47.324" v="25" actId="2696"/>
          <pc:sldLayoutMkLst>
            <pc:docMk/>
            <pc:sldMasterMk cId="3852015802" sldId="2147484877"/>
            <pc:sldLayoutMk cId="2973649221" sldId="2147484950"/>
          </pc:sldLayoutMkLst>
        </pc:sldLayoutChg>
        <pc:sldLayoutChg chg="del">
          <pc:chgData name="Timo Gossen" userId="4ec7f864-84f7-407f-b8f9-5c31d0de0089" providerId="ADAL" clId="{FCCAAF6F-5D5D-47BA-8041-A2B57206BEAB}" dt="2021-02-15T12:59:47.329" v="26" actId="2696"/>
          <pc:sldLayoutMkLst>
            <pc:docMk/>
            <pc:sldMasterMk cId="3852015802" sldId="2147484877"/>
            <pc:sldLayoutMk cId="1780228471" sldId="2147484951"/>
          </pc:sldLayoutMkLst>
        </pc:sldLayoutChg>
        <pc:sldLayoutChg chg="del">
          <pc:chgData name="Timo Gossen" userId="4ec7f864-84f7-407f-b8f9-5c31d0de0089" providerId="ADAL" clId="{FCCAAF6F-5D5D-47BA-8041-A2B57206BEAB}" dt="2021-02-15T12:59:47.343" v="28" actId="2696"/>
          <pc:sldLayoutMkLst>
            <pc:docMk/>
            <pc:sldMasterMk cId="3852015802" sldId="2147484877"/>
            <pc:sldLayoutMk cId="902576282" sldId="2147484952"/>
          </pc:sldLayoutMkLst>
        </pc:sldLayoutChg>
        <pc:sldLayoutChg chg="del">
          <pc:chgData name="Timo Gossen" userId="4ec7f864-84f7-407f-b8f9-5c31d0de0089" providerId="ADAL" clId="{FCCAAF6F-5D5D-47BA-8041-A2B57206BEAB}" dt="2021-02-15T12:59:47.349" v="29" actId="2696"/>
          <pc:sldLayoutMkLst>
            <pc:docMk/>
            <pc:sldMasterMk cId="3852015802" sldId="2147484877"/>
            <pc:sldLayoutMk cId="2719457828" sldId="2147484953"/>
          </pc:sldLayoutMkLst>
        </pc:sldLayoutChg>
        <pc:sldLayoutChg chg="del">
          <pc:chgData name="Timo Gossen" userId="4ec7f864-84f7-407f-b8f9-5c31d0de0089" providerId="ADAL" clId="{FCCAAF6F-5D5D-47BA-8041-A2B57206BEAB}" dt="2021-02-15T12:59:47.354" v="30" actId="2696"/>
          <pc:sldLayoutMkLst>
            <pc:docMk/>
            <pc:sldMasterMk cId="3852015802" sldId="2147484877"/>
            <pc:sldLayoutMk cId="1566177600" sldId="2147484954"/>
          </pc:sldLayoutMkLst>
        </pc:sldLayoutChg>
        <pc:sldLayoutChg chg="del">
          <pc:chgData name="Timo Gossen" userId="4ec7f864-84f7-407f-b8f9-5c31d0de0089" providerId="ADAL" clId="{FCCAAF6F-5D5D-47BA-8041-A2B57206BEAB}" dt="2021-02-15T12:59:47.314" v="23" actId="2696"/>
          <pc:sldLayoutMkLst>
            <pc:docMk/>
            <pc:sldMasterMk cId="3852015802" sldId="2147484877"/>
            <pc:sldLayoutMk cId="4031173605" sldId="2147484966"/>
          </pc:sldLayoutMkLst>
        </pc:sldLayoutChg>
      </pc:sldMasterChg>
    </pc:docChg>
  </pc:docChgLst>
  <pc:docChgLst>
    <pc:chgData name="Aman Nain" userId="S::amnai@microsoft.com::20e9b8c3-c952-49f6-86b0-a4626c8e7d7f" providerId="AD" clId="Web-{EF021199-1910-53F5-1463-B830473272AC}"/>
    <pc:docChg chg="modSld">
      <pc:chgData name="Aman Nain" userId="S::amnai@microsoft.com::20e9b8c3-c952-49f6-86b0-a4626c8e7d7f" providerId="AD" clId="Web-{EF021199-1910-53F5-1463-B830473272AC}" dt="2021-11-29T05:54:32.098" v="23"/>
      <pc:docMkLst>
        <pc:docMk/>
      </pc:docMkLst>
      <pc:sldChg chg="modSp">
        <pc:chgData name="Aman Nain" userId="S::amnai@microsoft.com::20e9b8c3-c952-49f6-86b0-a4626c8e7d7f" providerId="AD" clId="Web-{EF021199-1910-53F5-1463-B830473272AC}" dt="2021-11-29T05:54:32.098" v="23"/>
        <pc:sldMkLst>
          <pc:docMk/>
          <pc:sldMk cId="2493461545" sldId="10214"/>
        </pc:sldMkLst>
        <pc:graphicFrameChg chg="mod modGraphic">
          <ac:chgData name="Aman Nain" userId="S::amnai@microsoft.com::20e9b8c3-c952-49f6-86b0-a4626c8e7d7f" providerId="AD" clId="Web-{EF021199-1910-53F5-1463-B830473272AC}" dt="2021-11-29T05:54:32.098" v="23"/>
          <ac:graphicFrameMkLst>
            <pc:docMk/>
            <pc:sldMk cId="2493461545" sldId="10214"/>
            <ac:graphicFrameMk id="3" creationId="{3FDB7879-DD4E-4F93-B52A-E40806ED28FC}"/>
          </ac:graphicFrameMkLst>
        </pc:graphicFrameChg>
      </pc:sldChg>
    </pc:docChg>
  </pc:docChgLst>
  <pc:docChgLst>
    <pc:chgData name="Alok Singh" userId="S::alsing@microsoft.com::e697ffd7-6726-47a9-afd8-4832bc3f8006" providerId="AD" clId="Web-{7B2223E5-545B-4A77-A559-51C1A23A0F97}"/>
    <pc:docChg chg="modSld">
      <pc:chgData name="Alok Singh" userId="S::alsing@microsoft.com::e697ffd7-6726-47a9-afd8-4832bc3f8006" providerId="AD" clId="Web-{7B2223E5-545B-4A77-A559-51C1A23A0F97}" dt="2021-12-17T10:37:02.122" v="36" actId="20577"/>
      <pc:docMkLst>
        <pc:docMk/>
      </pc:docMkLst>
      <pc:sldChg chg="modSp">
        <pc:chgData name="Alok Singh" userId="S::alsing@microsoft.com::e697ffd7-6726-47a9-afd8-4832bc3f8006" providerId="AD" clId="Web-{7B2223E5-545B-4A77-A559-51C1A23A0F97}" dt="2021-12-17T10:37:02.122" v="36" actId="20577"/>
        <pc:sldMkLst>
          <pc:docMk/>
          <pc:sldMk cId="729672259" sldId="3099"/>
        </pc:sldMkLst>
        <pc:spChg chg="mod">
          <ac:chgData name="Alok Singh" userId="S::alsing@microsoft.com::e697ffd7-6726-47a9-afd8-4832bc3f8006" providerId="AD" clId="Web-{7B2223E5-545B-4A77-A559-51C1A23A0F97}" dt="2021-12-17T10:37:02.122" v="36" actId="20577"/>
          <ac:spMkLst>
            <pc:docMk/>
            <pc:sldMk cId="729672259" sldId="3099"/>
            <ac:spMk id="23" creationId="{28DB4C61-830A-46DF-957B-CEDDBC355A50}"/>
          </ac:spMkLst>
        </pc:spChg>
      </pc:sldChg>
    </pc:docChg>
  </pc:docChgLst>
  <pc:docChgLst>
    <pc:chgData name="Eric Dipple" userId="4d0afd90-86c3-4b18-8b8a-50316a2dc841" providerId="ADAL" clId="{E0591B3E-408B-4646-915D-AA728A5FC3F8}"/>
    <pc:docChg chg="delSld modSection">
      <pc:chgData name="Eric Dipple" userId="4d0afd90-86c3-4b18-8b8a-50316a2dc841" providerId="ADAL" clId="{E0591B3E-408B-4646-915D-AA728A5FC3F8}" dt="2021-08-04T15:53:10.364" v="0" actId="2696"/>
      <pc:docMkLst>
        <pc:docMk/>
      </pc:docMkLst>
      <pc:sldChg chg="del">
        <pc:chgData name="Eric Dipple" userId="4d0afd90-86c3-4b18-8b8a-50316a2dc841" providerId="ADAL" clId="{E0591B3E-408B-4646-915D-AA728A5FC3F8}" dt="2021-08-04T15:53:10.364" v="0" actId="2696"/>
        <pc:sldMkLst>
          <pc:docMk/>
          <pc:sldMk cId="2567493441" sldId="3087"/>
        </pc:sldMkLst>
      </pc:sldChg>
    </pc:docChg>
  </pc:docChgLst>
  <pc:docChgLst>
    <pc:chgData name="Alok Singh" userId="e697ffd7-6726-47a9-afd8-4832bc3f8006" providerId="ADAL" clId="{1535F581-7EDA-4651-B52D-B07528D60E79}"/>
    <pc:docChg chg="addSld delSld modSld addSection modSection">
      <pc:chgData name="Alok Singh" userId="e697ffd7-6726-47a9-afd8-4832bc3f8006" providerId="ADAL" clId="{1535F581-7EDA-4651-B52D-B07528D60E79}" dt="2021-04-30T11:07:27.307" v="16" actId="17846"/>
      <pc:docMkLst>
        <pc:docMk/>
      </pc:docMkLst>
      <pc:sldChg chg="add del">
        <pc:chgData name="Alok Singh" userId="e697ffd7-6726-47a9-afd8-4832bc3f8006" providerId="ADAL" clId="{1535F581-7EDA-4651-B52D-B07528D60E79}" dt="2021-04-30T11:06:51.379" v="14" actId="22"/>
        <pc:sldMkLst>
          <pc:docMk/>
          <pc:sldMk cId="1679293223" sldId="2076137960"/>
        </pc:sldMkLst>
      </pc:sldChg>
      <pc:sldChg chg="modSp add del mod">
        <pc:chgData name="Alok Singh" userId="e697ffd7-6726-47a9-afd8-4832bc3f8006" providerId="ADAL" clId="{1535F581-7EDA-4651-B52D-B07528D60E79}" dt="2021-04-30T11:06:51.379" v="14" actId="22"/>
        <pc:sldMkLst>
          <pc:docMk/>
          <pc:sldMk cId="167808608" sldId="2076137961"/>
        </pc:sldMkLst>
        <pc:spChg chg="mod">
          <ac:chgData name="Alok Singh" userId="e697ffd7-6726-47a9-afd8-4832bc3f8006" providerId="ADAL" clId="{1535F581-7EDA-4651-B52D-B07528D60E79}" dt="2021-04-30T11:04:37.428" v="1" actId="207"/>
          <ac:spMkLst>
            <pc:docMk/>
            <pc:sldMk cId="167808608" sldId="2076137961"/>
            <ac:spMk id="13" creationId="{E1974EAC-B0A7-4FAC-8E76-37FCA45D29AC}"/>
          </ac:spMkLst>
        </pc:spChg>
        <pc:spChg chg="mod">
          <ac:chgData name="Alok Singh" userId="e697ffd7-6726-47a9-afd8-4832bc3f8006" providerId="ADAL" clId="{1535F581-7EDA-4651-B52D-B07528D60E79}" dt="2021-04-30T11:05:05.702" v="5" actId="108"/>
          <ac:spMkLst>
            <pc:docMk/>
            <pc:sldMk cId="167808608" sldId="2076137961"/>
            <ac:spMk id="15" creationId="{4105D725-CFF1-4943-A7B2-85A46D1C560C}"/>
          </ac:spMkLst>
        </pc:spChg>
        <pc:spChg chg="mod">
          <ac:chgData name="Alok Singh" userId="e697ffd7-6726-47a9-afd8-4832bc3f8006" providerId="ADAL" clId="{1535F581-7EDA-4651-B52D-B07528D60E79}" dt="2021-04-30T11:05:39.293" v="11" actId="108"/>
          <ac:spMkLst>
            <pc:docMk/>
            <pc:sldMk cId="167808608" sldId="2076137961"/>
            <ac:spMk id="17" creationId="{0B7FE968-492D-412A-AC6E-08DA1791BA51}"/>
          </ac:spMkLst>
        </pc:spChg>
      </pc:sldChg>
      <pc:sldChg chg="add del">
        <pc:chgData name="Alok Singh" userId="e697ffd7-6726-47a9-afd8-4832bc3f8006" providerId="ADAL" clId="{1535F581-7EDA-4651-B52D-B07528D60E79}" dt="2021-04-30T11:06:51.379" v="14" actId="22"/>
        <pc:sldMkLst>
          <pc:docMk/>
          <pc:sldMk cId="2973233363" sldId="2076137962"/>
        </pc:sldMkLst>
      </pc:sldChg>
      <pc:sldChg chg="add del">
        <pc:chgData name="Alok Singh" userId="e697ffd7-6726-47a9-afd8-4832bc3f8006" providerId="ADAL" clId="{1535F581-7EDA-4651-B52D-B07528D60E79}" dt="2021-04-30T11:06:51.379" v="14" actId="22"/>
        <pc:sldMkLst>
          <pc:docMk/>
          <pc:sldMk cId="2237037850" sldId="2076137963"/>
        </pc:sldMkLst>
      </pc:sldChg>
      <pc:sldChg chg="add del">
        <pc:chgData name="Alok Singh" userId="e697ffd7-6726-47a9-afd8-4832bc3f8006" providerId="ADAL" clId="{1535F581-7EDA-4651-B52D-B07528D60E79}" dt="2021-04-30T11:06:22.939" v="12" actId="47"/>
        <pc:sldMkLst>
          <pc:docMk/>
          <pc:sldMk cId="3031163189" sldId="2076137964"/>
        </pc:sldMkLst>
      </pc:sldChg>
      <pc:sldChg chg="add del">
        <pc:chgData name="Alok Singh" userId="e697ffd7-6726-47a9-afd8-4832bc3f8006" providerId="ADAL" clId="{1535F581-7EDA-4651-B52D-B07528D60E79}" dt="2021-04-30T11:06:51.379" v="14" actId="22"/>
        <pc:sldMkLst>
          <pc:docMk/>
          <pc:sldMk cId="1325989346" sldId="2076137965"/>
        </pc:sldMkLst>
      </pc:sldChg>
      <pc:sldChg chg="add del">
        <pc:chgData name="Alok Singh" userId="e697ffd7-6726-47a9-afd8-4832bc3f8006" providerId="ADAL" clId="{1535F581-7EDA-4651-B52D-B07528D60E79}" dt="2021-04-30T11:06:51.379" v="14" actId="22"/>
        <pc:sldMkLst>
          <pc:docMk/>
          <pc:sldMk cId="3924428742" sldId="2076137966"/>
        </pc:sldMkLst>
      </pc:sldChg>
      <pc:sldChg chg="add del">
        <pc:chgData name="Alok Singh" userId="e697ffd7-6726-47a9-afd8-4832bc3f8006" providerId="ADAL" clId="{1535F581-7EDA-4651-B52D-B07528D60E79}" dt="2021-04-30T11:06:51.379" v="14" actId="22"/>
        <pc:sldMkLst>
          <pc:docMk/>
          <pc:sldMk cId="4004408514" sldId="2076137967"/>
        </pc:sldMkLst>
      </pc:sldChg>
      <pc:sldChg chg="add del">
        <pc:chgData name="Alok Singh" userId="e697ffd7-6726-47a9-afd8-4832bc3f8006" providerId="ADAL" clId="{1535F581-7EDA-4651-B52D-B07528D60E79}" dt="2021-04-30T11:06:51.379" v="14" actId="22"/>
        <pc:sldMkLst>
          <pc:docMk/>
          <pc:sldMk cId="409213344" sldId="2076137968"/>
        </pc:sldMkLst>
      </pc:sldChg>
      <pc:sldChg chg="add del">
        <pc:chgData name="Alok Singh" userId="e697ffd7-6726-47a9-afd8-4832bc3f8006" providerId="ADAL" clId="{1535F581-7EDA-4651-B52D-B07528D60E79}" dt="2021-04-30T11:06:51.379" v="14" actId="22"/>
        <pc:sldMkLst>
          <pc:docMk/>
          <pc:sldMk cId="1312908983" sldId="2076137969"/>
        </pc:sldMkLst>
      </pc:sldChg>
      <pc:sldChg chg="add del">
        <pc:chgData name="Alok Singh" userId="e697ffd7-6726-47a9-afd8-4832bc3f8006" providerId="ADAL" clId="{1535F581-7EDA-4651-B52D-B07528D60E79}" dt="2021-04-30T11:06:51.379" v="14" actId="22"/>
        <pc:sldMkLst>
          <pc:docMk/>
          <pc:sldMk cId="827720953" sldId="2076137970"/>
        </pc:sldMkLst>
      </pc:sldChg>
      <pc:sldMasterChg chg="addSldLayout delSldLayout modSldLayout">
        <pc:chgData name="Alok Singh" userId="e697ffd7-6726-47a9-afd8-4832bc3f8006" providerId="ADAL" clId="{1535F581-7EDA-4651-B52D-B07528D60E79}" dt="2021-04-30T11:06:51.379" v="14" actId="22"/>
        <pc:sldMasterMkLst>
          <pc:docMk/>
          <pc:sldMasterMk cId="3588427678" sldId="2147484229"/>
        </pc:sldMasterMkLst>
        <pc:sldLayoutChg chg="add del mod">
          <pc:chgData name="Alok Singh" userId="e697ffd7-6726-47a9-afd8-4832bc3f8006" providerId="ADAL" clId="{1535F581-7EDA-4651-B52D-B07528D60E79}" dt="2021-04-30T11:06:46.701" v="13" actId="2696"/>
          <pc:sldLayoutMkLst>
            <pc:docMk/>
            <pc:sldMasterMk cId="3588427678" sldId="2147484229"/>
            <pc:sldLayoutMk cId="2930638849" sldId="2147484987"/>
          </pc:sldLayoutMkLst>
        </pc:sldLayoutChg>
        <pc:sldLayoutChg chg="add mod">
          <pc:chgData name="Alok Singh" userId="e697ffd7-6726-47a9-afd8-4832bc3f8006" providerId="ADAL" clId="{1535F581-7EDA-4651-B52D-B07528D60E79}" dt="2021-04-30T11:06:51.379" v="14" actId="22"/>
          <pc:sldLayoutMkLst>
            <pc:docMk/>
            <pc:sldMasterMk cId="3588427678" sldId="2147484229"/>
            <pc:sldLayoutMk cId="3057663756" sldId="2147484987"/>
          </pc:sldLayoutMkLst>
        </pc:sldLayoutChg>
      </pc:sldMasterChg>
    </pc:docChg>
  </pc:docChgLst>
  <pc:docChgLst>
    <pc:chgData name="Christopher Lim" userId="f968ec5d-ece7-49c7-b2a7-1e73f064a379" providerId="ADAL" clId="{EF724263-2F27-41AF-8734-79E5EBD31635}"/>
    <pc:docChg chg="undo custSel modSld">
      <pc:chgData name="Christopher Lim" userId="f968ec5d-ece7-49c7-b2a7-1e73f064a379" providerId="ADAL" clId="{EF724263-2F27-41AF-8734-79E5EBD31635}" dt="2021-03-12T14:45:44.573" v="2" actId="1076"/>
      <pc:docMkLst>
        <pc:docMk/>
      </pc:docMkLst>
      <pc:sldChg chg="modSp mod">
        <pc:chgData name="Christopher Lim" userId="f968ec5d-ece7-49c7-b2a7-1e73f064a379" providerId="ADAL" clId="{EF724263-2F27-41AF-8734-79E5EBD31635}" dt="2021-03-12T14:45:44.573" v="2" actId="1076"/>
        <pc:sldMkLst>
          <pc:docMk/>
          <pc:sldMk cId="2506490465" sldId="3103"/>
        </pc:sldMkLst>
        <pc:picChg chg="mod">
          <ac:chgData name="Christopher Lim" userId="f968ec5d-ece7-49c7-b2a7-1e73f064a379" providerId="ADAL" clId="{EF724263-2F27-41AF-8734-79E5EBD31635}" dt="2021-03-12T14:45:41.778" v="0" actId="1076"/>
          <ac:picMkLst>
            <pc:docMk/>
            <pc:sldMk cId="2506490465" sldId="3103"/>
            <ac:picMk id="10" creationId="{50C93430-7E07-4BDE-898E-4D957BA34EFC}"/>
          </ac:picMkLst>
        </pc:picChg>
        <pc:picChg chg="mod">
          <ac:chgData name="Christopher Lim" userId="f968ec5d-ece7-49c7-b2a7-1e73f064a379" providerId="ADAL" clId="{EF724263-2F27-41AF-8734-79E5EBD31635}" dt="2021-03-12T14:45:44.573" v="2" actId="1076"/>
          <ac:picMkLst>
            <pc:docMk/>
            <pc:sldMk cId="2506490465" sldId="3103"/>
            <ac:picMk id="12" creationId="{26BA9A90-A9E2-4530-A13C-2A246E83E737}"/>
          </ac:picMkLst>
        </pc:picChg>
      </pc:sldChg>
    </pc:docChg>
  </pc:docChgLst>
  <pc:docChgLst>
    <pc:chgData name="Vânia Ferramacho" userId="S::vaniaf@microsoft.com::dcac6f62-0268-4a6c-985f-04d532edf992" providerId="AD" clId="Web-{83C6326F-76CF-B943-993F-F3B15B104FE6}"/>
    <pc:docChg chg="modSld">
      <pc:chgData name="Vânia Ferramacho" userId="S::vaniaf@microsoft.com::dcac6f62-0268-4a6c-985f-04d532edf992" providerId="AD" clId="Web-{83C6326F-76CF-B943-993F-F3B15B104FE6}" dt="2021-06-14T09:04:34.592" v="0" actId="1076"/>
      <pc:docMkLst>
        <pc:docMk/>
      </pc:docMkLst>
      <pc:sldChg chg="modSp">
        <pc:chgData name="Vânia Ferramacho" userId="S::vaniaf@microsoft.com::dcac6f62-0268-4a6c-985f-04d532edf992" providerId="AD" clId="Web-{83C6326F-76CF-B943-993F-F3B15B104FE6}" dt="2021-06-14T09:04:34.592" v="0" actId="1076"/>
        <pc:sldMkLst>
          <pc:docMk/>
          <pc:sldMk cId="2500433500" sldId="10231"/>
        </pc:sldMkLst>
        <pc:picChg chg="mod">
          <ac:chgData name="Vânia Ferramacho" userId="S::vaniaf@microsoft.com::dcac6f62-0268-4a6c-985f-04d532edf992" providerId="AD" clId="Web-{83C6326F-76CF-B943-993F-F3B15B104FE6}" dt="2021-06-14T09:04:34.592" v="0" actId="1076"/>
          <ac:picMkLst>
            <pc:docMk/>
            <pc:sldMk cId="2500433500" sldId="10231"/>
            <ac:picMk id="6" creationId="{6F35752F-E152-4F6E-B39A-9C64F9A2F29D}"/>
          </ac:picMkLst>
        </pc:picChg>
      </pc:sldChg>
    </pc:docChg>
  </pc:docChgLst>
  <pc:docChgLst>
    <pc:chgData name="Alok Singh" userId="S::alsing@microsoft.com::e697ffd7-6726-47a9-afd8-4832bc3f8006" providerId="AD" clId="Web-{4EC0632B-97A2-4E4A-BE3E-B0828776B0A3}"/>
    <pc:docChg chg="modSld">
      <pc:chgData name="Alok Singh" userId="S::alsing@microsoft.com::e697ffd7-6726-47a9-afd8-4832bc3f8006" providerId="AD" clId="Web-{4EC0632B-97A2-4E4A-BE3E-B0828776B0A3}" dt="2021-03-15T15:22:49.018" v="0"/>
      <pc:docMkLst>
        <pc:docMk/>
      </pc:docMkLst>
      <pc:sldChg chg="mod modShow">
        <pc:chgData name="Alok Singh" userId="S::alsing@microsoft.com::e697ffd7-6726-47a9-afd8-4832bc3f8006" providerId="AD" clId="Web-{4EC0632B-97A2-4E4A-BE3E-B0828776B0A3}" dt="2021-03-15T15:22:49.018" v="0"/>
        <pc:sldMkLst>
          <pc:docMk/>
          <pc:sldMk cId="1941599682" sldId="257"/>
        </pc:sldMkLst>
      </pc:sldChg>
    </pc:docChg>
  </pc:docChgLst>
  <pc:docChgLst>
    <pc:chgData name="Alok Singh" userId="e697ffd7-6726-47a9-afd8-4832bc3f8006" providerId="ADAL" clId="{A6A4AF84-9B24-4DF9-B8B8-2D124AA001F5}"/>
    <pc:docChg chg="addSld modSld modSection">
      <pc:chgData name="Alok Singh" userId="e697ffd7-6726-47a9-afd8-4832bc3f8006" providerId="ADAL" clId="{A6A4AF84-9B24-4DF9-B8B8-2D124AA001F5}" dt="2021-07-23T12:15:12.877" v="6"/>
      <pc:docMkLst>
        <pc:docMk/>
      </pc:docMkLst>
      <pc:sldChg chg="modSp mod modShow">
        <pc:chgData name="Alok Singh" userId="e697ffd7-6726-47a9-afd8-4832bc3f8006" providerId="ADAL" clId="{A6A4AF84-9B24-4DF9-B8B8-2D124AA001F5}" dt="2021-07-23T12:14:16.283" v="2" actId="729"/>
        <pc:sldMkLst>
          <pc:docMk/>
          <pc:sldMk cId="2237037850" sldId="2076137963"/>
        </pc:sldMkLst>
        <pc:spChg chg="mod">
          <ac:chgData name="Alok Singh" userId="e697ffd7-6726-47a9-afd8-4832bc3f8006" providerId="ADAL" clId="{A6A4AF84-9B24-4DF9-B8B8-2D124AA001F5}" dt="2021-07-23T12:13:28.566" v="0"/>
          <ac:spMkLst>
            <pc:docMk/>
            <pc:sldMk cId="2237037850" sldId="2076137963"/>
            <ac:spMk id="33" creationId="{367FDE27-9F4C-415B-A96E-9310870B8CA7}"/>
          </ac:spMkLst>
        </pc:spChg>
      </pc:sldChg>
      <pc:sldChg chg="mod modShow">
        <pc:chgData name="Alok Singh" userId="e697ffd7-6726-47a9-afd8-4832bc3f8006" providerId="ADAL" clId="{A6A4AF84-9B24-4DF9-B8B8-2D124AA001F5}" dt="2021-07-23T12:15:00.379" v="4" actId="729"/>
        <pc:sldMkLst>
          <pc:docMk/>
          <pc:sldMk cId="1325989346" sldId="2076137965"/>
        </pc:sldMkLst>
      </pc:sldChg>
      <pc:sldChg chg="add delCm">
        <pc:chgData name="Alok Singh" userId="e697ffd7-6726-47a9-afd8-4832bc3f8006" providerId="ADAL" clId="{A6A4AF84-9B24-4DF9-B8B8-2D124AA001F5}" dt="2021-07-23T12:15:12.877" v="6"/>
        <pc:sldMkLst>
          <pc:docMk/>
          <pc:sldMk cId="604624437" sldId="2076137971"/>
        </pc:sldMkLst>
      </pc:sldChg>
      <pc:sldChg chg="add delCm">
        <pc:chgData name="Alok Singh" userId="e697ffd7-6726-47a9-afd8-4832bc3f8006" providerId="ADAL" clId="{A6A4AF84-9B24-4DF9-B8B8-2D124AA001F5}" dt="2021-07-23T12:15:07.756" v="5"/>
        <pc:sldMkLst>
          <pc:docMk/>
          <pc:sldMk cId="550294322" sldId="2076137972"/>
        </pc:sldMkLst>
      </pc:sldChg>
    </pc:docChg>
  </pc:docChgLst>
  <pc:docChgLst>
    <pc:chgData name="Jerry Fetzer" userId="S::gefetzer@microsoft.com::9ee7a6c3-1cac-493e-bc5c-fa9f2139e5bc" providerId="AD" clId="Web-{1D2EB95E-EBE6-5267-5EE7-F1C9C9BC2BF5}"/>
    <pc:docChg chg="modSld">
      <pc:chgData name="Jerry Fetzer" userId="S::gefetzer@microsoft.com::9ee7a6c3-1cac-493e-bc5c-fa9f2139e5bc" providerId="AD" clId="Web-{1D2EB95E-EBE6-5267-5EE7-F1C9C9BC2BF5}" dt="2021-06-18T16:09:52.852" v="0" actId="1076"/>
      <pc:docMkLst>
        <pc:docMk/>
      </pc:docMkLst>
      <pc:sldChg chg="modSp">
        <pc:chgData name="Jerry Fetzer" userId="S::gefetzer@microsoft.com::9ee7a6c3-1cac-493e-bc5c-fa9f2139e5bc" providerId="AD" clId="Web-{1D2EB95E-EBE6-5267-5EE7-F1C9C9BC2BF5}" dt="2021-06-18T16:09:52.852" v="0" actId="1076"/>
        <pc:sldMkLst>
          <pc:docMk/>
          <pc:sldMk cId="1854207293" sldId="3111"/>
        </pc:sldMkLst>
        <pc:spChg chg="mod">
          <ac:chgData name="Jerry Fetzer" userId="S::gefetzer@microsoft.com::9ee7a6c3-1cac-493e-bc5c-fa9f2139e5bc" providerId="AD" clId="Web-{1D2EB95E-EBE6-5267-5EE7-F1C9C9BC2BF5}" dt="2021-06-18T16:09:52.852" v="0" actId="1076"/>
          <ac:spMkLst>
            <pc:docMk/>
            <pc:sldMk cId="1854207293" sldId="3111"/>
            <ac:spMk id="6" creationId="{DA271AD6-D169-4419-8BAE-FA1A5A7C14EC}"/>
          </ac:spMkLst>
        </pc:spChg>
      </pc:sldChg>
    </pc:docChg>
  </pc:docChgLst>
  <pc:docChgLst>
    <pc:chgData name="Danielle Aronson" userId="d876df35-f8b5-4e2a-802a-50d87828d0e8" providerId="ADAL" clId="{FFE4F88E-6C97-4523-8542-574B8EA8A550}"/>
    <pc:docChg chg="addSld delSld modSld modSection">
      <pc:chgData name="Danielle Aronson" userId="d876df35-f8b5-4e2a-802a-50d87828d0e8" providerId="ADAL" clId="{FFE4F88E-6C97-4523-8542-574B8EA8A550}" dt="2021-11-10T18:36:08.865" v="306" actId="20577"/>
      <pc:docMkLst>
        <pc:docMk/>
      </pc:docMkLst>
      <pc:sldChg chg="modSp mod">
        <pc:chgData name="Danielle Aronson" userId="d876df35-f8b5-4e2a-802a-50d87828d0e8" providerId="ADAL" clId="{FFE4F88E-6C97-4523-8542-574B8EA8A550}" dt="2021-11-10T18:36:08.865" v="306" actId="20577"/>
        <pc:sldMkLst>
          <pc:docMk/>
          <pc:sldMk cId="1679293223" sldId="2076137960"/>
        </pc:sldMkLst>
        <pc:spChg chg="mod">
          <ac:chgData name="Danielle Aronson" userId="d876df35-f8b5-4e2a-802a-50d87828d0e8" providerId="ADAL" clId="{FFE4F88E-6C97-4523-8542-574B8EA8A550}" dt="2021-11-10T18:36:08.865" v="306" actId="20577"/>
          <ac:spMkLst>
            <pc:docMk/>
            <pc:sldMk cId="1679293223" sldId="2076137960"/>
            <ac:spMk id="2" creationId="{98ED09A5-A38C-4A4E-B308-A11A4BF5F4B8}"/>
          </ac:spMkLst>
        </pc:spChg>
      </pc:sldChg>
      <pc:sldChg chg="modSp mod">
        <pc:chgData name="Danielle Aronson" userId="d876df35-f8b5-4e2a-802a-50d87828d0e8" providerId="ADAL" clId="{FFE4F88E-6C97-4523-8542-574B8EA8A550}" dt="2021-11-10T18:33:51.877" v="96" actId="20577"/>
        <pc:sldMkLst>
          <pc:docMk/>
          <pc:sldMk cId="2973233363" sldId="2076137962"/>
        </pc:sldMkLst>
        <pc:graphicFrameChg chg="mod modGraphic">
          <ac:chgData name="Danielle Aronson" userId="d876df35-f8b5-4e2a-802a-50d87828d0e8" providerId="ADAL" clId="{FFE4F88E-6C97-4523-8542-574B8EA8A550}" dt="2021-11-10T18:33:51.877" v="96" actId="20577"/>
          <ac:graphicFrameMkLst>
            <pc:docMk/>
            <pc:sldMk cId="2973233363" sldId="2076137962"/>
            <ac:graphicFrameMk id="18" creationId="{DBA584B1-4BAA-46CF-9313-D6AC9332F5A9}"/>
          </ac:graphicFrameMkLst>
        </pc:graphicFrameChg>
      </pc:sldChg>
      <pc:sldChg chg="del">
        <pc:chgData name="Danielle Aronson" userId="d876df35-f8b5-4e2a-802a-50d87828d0e8" providerId="ADAL" clId="{FFE4F88E-6C97-4523-8542-574B8EA8A550}" dt="2021-11-10T18:33:06.847" v="92" actId="47"/>
        <pc:sldMkLst>
          <pc:docMk/>
          <pc:sldMk cId="2237037850" sldId="2076137963"/>
        </pc:sldMkLst>
      </pc:sldChg>
      <pc:sldChg chg="del">
        <pc:chgData name="Danielle Aronson" userId="d876df35-f8b5-4e2a-802a-50d87828d0e8" providerId="ADAL" clId="{FFE4F88E-6C97-4523-8542-574B8EA8A550}" dt="2021-11-10T18:32:35.602" v="91" actId="47"/>
        <pc:sldMkLst>
          <pc:docMk/>
          <pc:sldMk cId="1325989346" sldId="2076137965"/>
        </pc:sldMkLst>
      </pc:sldChg>
      <pc:sldChg chg="modSp mod">
        <pc:chgData name="Danielle Aronson" userId="d876df35-f8b5-4e2a-802a-50d87828d0e8" providerId="ADAL" clId="{FFE4F88E-6C97-4523-8542-574B8EA8A550}" dt="2021-11-10T18:31:49.840" v="88" actId="20577"/>
        <pc:sldMkLst>
          <pc:docMk/>
          <pc:sldMk cId="4004408514" sldId="2076137967"/>
        </pc:sldMkLst>
        <pc:spChg chg="mod">
          <ac:chgData name="Danielle Aronson" userId="d876df35-f8b5-4e2a-802a-50d87828d0e8" providerId="ADAL" clId="{FFE4F88E-6C97-4523-8542-574B8EA8A550}" dt="2021-11-10T18:31:49.840" v="88" actId="20577"/>
          <ac:spMkLst>
            <pc:docMk/>
            <pc:sldMk cId="4004408514" sldId="2076137967"/>
            <ac:spMk id="3" creationId="{D444E01C-08E2-4BE7-BFA7-63BB0938257C}"/>
          </ac:spMkLst>
        </pc:spChg>
      </pc:sldChg>
      <pc:sldChg chg="del">
        <pc:chgData name="Danielle Aronson" userId="d876df35-f8b5-4e2a-802a-50d87828d0e8" providerId="ADAL" clId="{FFE4F88E-6C97-4523-8542-574B8EA8A550}" dt="2021-11-10T18:31:15.962" v="1" actId="47"/>
        <pc:sldMkLst>
          <pc:docMk/>
          <pc:sldMk cId="1312908983" sldId="2076137969"/>
        </pc:sldMkLst>
      </pc:sldChg>
      <pc:sldChg chg="del">
        <pc:chgData name="Danielle Aronson" userId="d876df35-f8b5-4e2a-802a-50d87828d0e8" providerId="ADAL" clId="{FFE4F88E-6C97-4523-8542-574B8EA8A550}" dt="2021-11-10T18:30:47.825" v="0" actId="2696"/>
        <pc:sldMkLst>
          <pc:docMk/>
          <pc:sldMk cId="827720953" sldId="2076137970"/>
        </pc:sldMkLst>
      </pc:sldChg>
      <pc:sldChg chg="new del">
        <pc:chgData name="Danielle Aronson" userId="d876df35-f8b5-4e2a-802a-50d87828d0e8" providerId="ADAL" clId="{FFE4F88E-6C97-4523-8542-574B8EA8A550}" dt="2021-11-10T18:32:34.370" v="90" actId="47"/>
        <pc:sldMkLst>
          <pc:docMk/>
          <pc:sldMk cId="4205802585" sldId="2076137974"/>
        </pc:sldMkLst>
      </pc:sldChg>
    </pc:docChg>
  </pc:docChgLst>
  <pc:docChgLst>
    <pc:chgData name="Alok Singh" userId="e697ffd7-6726-47a9-afd8-4832bc3f8006" providerId="ADAL" clId="{A2704885-4289-4665-8875-479CA2CF7764}"/>
    <pc:docChg chg="undo custSel addSld modSld addSection modSection">
      <pc:chgData name="Alok Singh" userId="e697ffd7-6726-47a9-afd8-4832bc3f8006" providerId="ADAL" clId="{A2704885-4289-4665-8875-479CA2CF7764}" dt="2021-03-15T15:35:28.216" v="35" actId="17846"/>
      <pc:docMkLst>
        <pc:docMk/>
      </pc:docMkLst>
      <pc:sldChg chg="modSp add mod">
        <pc:chgData name="Alok Singh" userId="e697ffd7-6726-47a9-afd8-4832bc3f8006" providerId="ADAL" clId="{A2704885-4289-4665-8875-479CA2CF7764}" dt="2021-03-12T14:15:41.033" v="16" actId="1076"/>
        <pc:sldMkLst>
          <pc:docMk/>
          <pc:sldMk cId="1941599682" sldId="257"/>
        </pc:sldMkLst>
        <pc:spChg chg="mod">
          <ac:chgData name="Alok Singh" userId="e697ffd7-6726-47a9-afd8-4832bc3f8006" providerId="ADAL" clId="{A2704885-4289-4665-8875-479CA2CF7764}" dt="2021-03-12T14:15:31.171" v="14" actId="404"/>
          <ac:spMkLst>
            <pc:docMk/>
            <pc:sldMk cId="1941599682" sldId="257"/>
            <ac:spMk id="11" creationId="{CF44DDE8-8BA2-4F61-B823-186EF97C2735}"/>
          </ac:spMkLst>
        </pc:spChg>
        <pc:graphicFrameChg chg="mod">
          <ac:chgData name="Alok Singh" userId="e697ffd7-6726-47a9-afd8-4832bc3f8006" providerId="ADAL" clId="{A2704885-4289-4665-8875-479CA2CF7764}" dt="2021-03-12T14:15:41.033" v="16" actId="1076"/>
          <ac:graphicFrameMkLst>
            <pc:docMk/>
            <pc:sldMk cId="1941599682" sldId="257"/>
            <ac:graphicFrameMk id="6" creationId="{6F66B3A2-7463-4805-BBD7-BDEA5B55CEFD}"/>
          </ac:graphicFrameMkLst>
        </pc:graphicFrameChg>
        <pc:graphicFrameChg chg="mod">
          <ac:chgData name="Alok Singh" userId="e697ffd7-6726-47a9-afd8-4832bc3f8006" providerId="ADAL" clId="{A2704885-4289-4665-8875-479CA2CF7764}" dt="2021-03-12T14:15:36.106" v="15" actId="1076"/>
          <ac:graphicFrameMkLst>
            <pc:docMk/>
            <pc:sldMk cId="1941599682" sldId="257"/>
            <ac:graphicFrameMk id="9" creationId="{F841069D-E835-466F-8B19-6B55473BE773}"/>
          </ac:graphicFrameMkLst>
        </pc:graphicFrameChg>
      </pc:sldChg>
      <pc:sldChg chg="add">
        <pc:chgData name="Alok Singh" userId="e697ffd7-6726-47a9-afd8-4832bc3f8006" providerId="ADAL" clId="{A2704885-4289-4665-8875-479CA2CF7764}" dt="2021-03-15T15:25:52.944" v="17" actId="22"/>
        <pc:sldMkLst>
          <pc:docMk/>
          <pc:sldMk cId="4071222843" sldId="2076137946"/>
        </pc:sldMkLst>
      </pc:sldChg>
      <pc:sldChg chg="add">
        <pc:chgData name="Alok Singh" userId="e697ffd7-6726-47a9-afd8-4832bc3f8006" providerId="ADAL" clId="{A2704885-4289-4665-8875-479CA2CF7764}" dt="2021-03-15T15:25:52.944" v="17" actId="22"/>
        <pc:sldMkLst>
          <pc:docMk/>
          <pc:sldMk cId="1114124699" sldId="2076137947"/>
        </pc:sldMkLst>
      </pc:sldChg>
      <pc:sldChg chg="add">
        <pc:chgData name="Alok Singh" userId="e697ffd7-6726-47a9-afd8-4832bc3f8006" providerId="ADAL" clId="{A2704885-4289-4665-8875-479CA2CF7764}" dt="2021-03-15T15:25:52.944" v="17" actId="22"/>
        <pc:sldMkLst>
          <pc:docMk/>
          <pc:sldMk cId="3461014765" sldId="2076137948"/>
        </pc:sldMkLst>
      </pc:sldChg>
      <pc:sldChg chg="add">
        <pc:chgData name="Alok Singh" userId="e697ffd7-6726-47a9-afd8-4832bc3f8006" providerId="ADAL" clId="{A2704885-4289-4665-8875-479CA2CF7764}" dt="2021-03-15T15:25:52.944" v="17" actId="22"/>
        <pc:sldMkLst>
          <pc:docMk/>
          <pc:sldMk cId="1927633449" sldId="2076137949"/>
        </pc:sldMkLst>
      </pc:sldChg>
      <pc:sldChg chg="add">
        <pc:chgData name="Alok Singh" userId="e697ffd7-6726-47a9-afd8-4832bc3f8006" providerId="ADAL" clId="{A2704885-4289-4665-8875-479CA2CF7764}" dt="2021-03-15T15:25:52.944" v="17" actId="22"/>
        <pc:sldMkLst>
          <pc:docMk/>
          <pc:sldMk cId="247069026" sldId="2076137950"/>
        </pc:sldMkLst>
      </pc:sldChg>
      <pc:sldChg chg="add">
        <pc:chgData name="Alok Singh" userId="e697ffd7-6726-47a9-afd8-4832bc3f8006" providerId="ADAL" clId="{A2704885-4289-4665-8875-479CA2CF7764}" dt="2021-03-15T15:25:52.944" v="17" actId="22"/>
        <pc:sldMkLst>
          <pc:docMk/>
          <pc:sldMk cId="2609727916" sldId="2076137951"/>
        </pc:sldMkLst>
      </pc:sldChg>
      <pc:sldChg chg="add">
        <pc:chgData name="Alok Singh" userId="e697ffd7-6726-47a9-afd8-4832bc3f8006" providerId="ADAL" clId="{A2704885-4289-4665-8875-479CA2CF7764}" dt="2021-03-15T15:25:52.944" v="17" actId="22"/>
        <pc:sldMkLst>
          <pc:docMk/>
          <pc:sldMk cId="4046252123" sldId="2076137952"/>
        </pc:sldMkLst>
      </pc:sldChg>
      <pc:sldChg chg="add">
        <pc:chgData name="Alok Singh" userId="e697ffd7-6726-47a9-afd8-4832bc3f8006" providerId="ADAL" clId="{A2704885-4289-4665-8875-479CA2CF7764}" dt="2021-03-15T15:25:52.944" v="17" actId="22"/>
        <pc:sldMkLst>
          <pc:docMk/>
          <pc:sldMk cId="3923790077" sldId="2076137953"/>
        </pc:sldMkLst>
      </pc:sldChg>
      <pc:sldChg chg="add">
        <pc:chgData name="Alok Singh" userId="e697ffd7-6726-47a9-afd8-4832bc3f8006" providerId="ADAL" clId="{A2704885-4289-4665-8875-479CA2CF7764}" dt="2021-03-15T15:25:52.944" v="17" actId="22"/>
        <pc:sldMkLst>
          <pc:docMk/>
          <pc:sldMk cId="1591774820" sldId="2076137954"/>
        </pc:sldMkLst>
      </pc:sldChg>
      <pc:sldChg chg="add">
        <pc:chgData name="Alok Singh" userId="e697ffd7-6726-47a9-afd8-4832bc3f8006" providerId="ADAL" clId="{A2704885-4289-4665-8875-479CA2CF7764}" dt="2021-03-15T15:26:21.249" v="18" actId="22"/>
        <pc:sldMkLst>
          <pc:docMk/>
          <pc:sldMk cId="2844910277" sldId="2076137955"/>
        </pc:sldMkLst>
      </pc:sldChg>
      <pc:sldChg chg="modSp add mod modShow">
        <pc:chgData name="Alok Singh" userId="e697ffd7-6726-47a9-afd8-4832bc3f8006" providerId="ADAL" clId="{A2704885-4289-4665-8875-479CA2CF7764}" dt="2021-03-15T15:35:14.529" v="33" actId="729"/>
        <pc:sldMkLst>
          <pc:docMk/>
          <pc:sldMk cId="3341464979" sldId="2076137956"/>
        </pc:sldMkLst>
        <pc:spChg chg="mod">
          <ac:chgData name="Alok Singh" userId="e697ffd7-6726-47a9-afd8-4832bc3f8006" providerId="ADAL" clId="{A2704885-4289-4665-8875-479CA2CF7764}" dt="2021-03-15T15:34:53.596" v="30" actId="1076"/>
          <ac:spMkLst>
            <pc:docMk/>
            <pc:sldMk cId="3341464979" sldId="2076137956"/>
            <ac:spMk id="2" creationId="{C4042176-BA89-48C2-958A-A888DDD5365C}"/>
          </ac:spMkLst>
        </pc:spChg>
      </pc:sldChg>
      <pc:sldChg chg="modSp add mod modShow">
        <pc:chgData name="Alok Singh" userId="e697ffd7-6726-47a9-afd8-4832bc3f8006" providerId="ADAL" clId="{A2704885-4289-4665-8875-479CA2CF7764}" dt="2021-03-15T15:35:14.529" v="33" actId="729"/>
        <pc:sldMkLst>
          <pc:docMk/>
          <pc:sldMk cId="1414884490" sldId="2076137957"/>
        </pc:sldMkLst>
        <pc:spChg chg="mod">
          <ac:chgData name="Alok Singh" userId="e697ffd7-6726-47a9-afd8-4832bc3f8006" providerId="ADAL" clId="{A2704885-4289-4665-8875-479CA2CF7764}" dt="2021-03-15T15:35:00.684" v="32" actId="15"/>
          <ac:spMkLst>
            <pc:docMk/>
            <pc:sldMk cId="1414884490" sldId="2076137957"/>
            <ac:spMk id="3" creationId="{3FD940A5-9D89-3547-A1CE-3412A015F3A4}"/>
          </ac:spMkLst>
        </pc:spChg>
      </pc:sldChg>
      <pc:sldChg chg="add mod modShow">
        <pc:chgData name="Alok Singh" userId="e697ffd7-6726-47a9-afd8-4832bc3f8006" providerId="ADAL" clId="{A2704885-4289-4665-8875-479CA2CF7764}" dt="2021-03-15T15:35:14.529" v="33" actId="729"/>
        <pc:sldMkLst>
          <pc:docMk/>
          <pc:sldMk cId="2321474352" sldId="2076137958"/>
        </pc:sldMkLst>
      </pc:sldChg>
      <pc:sldChg chg="add mod modShow">
        <pc:chgData name="Alok Singh" userId="e697ffd7-6726-47a9-afd8-4832bc3f8006" providerId="ADAL" clId="{A2704885-4289-4665-8875-479CA2CF7764}" dt="2021-03-15T15:35:14.529" v="33" actId="729"/>
        <pc:sldMkLst>
          <pc:docMk/>
          <pc:sldMk cId="51564744" sldId="2076137959"/>
        </pc:sldMkLst>
      </pc:sldChg>
      <pc:sldMasterChg chg="addSldLayout modSldLayout">
        <pc:chgData name="Alok Singh" userId="e697ffd7-6726-47a9-afd8-4832bc3f8006" providerId="ADAL" clId="{A2704885-4289-4665-8875-479CA2CF7764}" dt="2021-03-15T15:34:45.097" v="29" actId="22"/>
        <pc:sldMasterMkLst>
          <pc:docMk/>
          <pc:sldMasterMk cId="3588427678" sldId="2147484229"/>
        </pc:sldMasterMkLst>
        <pc:sldLayoutChg chg="add mod">
          <pc:chgData name="Alok Singh" userId="e697ffd7-6726-47a9-afd8-4832bc3f8006" providerId="ADAL" clId="{A2704885-4289-4665-8875-479CA2CF7764}" dt="2021-03-15T15:34:45.097" v="29" actId="22"/>
          <pc:sldLayoutMkLst>
            <pc:docMk/>
            <pc:sldMasterMk cId="3588427678" sldId="2147484229"/>
            <pc:sldLayoutMk cId="238431820" sldId="2147484985"/>
          </pc:sldLayoutMkLst>
        </pc:sldLayoutChg>
        <pc:sldLayoutChg chg="add mod replId">
          <pc:chgData name="Alok Singh" userId="e697ffd7-6726-47a9-afd8-4832bc3f8006" providerId="ADAL" clId="{A2704885-4289-4665-8875-479CA2CF7764}" dt="2021-03-15T15:34:45.097" v="29" actId="22"/>
          <pc:sldLayoutMkLst>
            <pc:docMk/>
            <pc:sldMasterMk cId="3588427678" sldId="2147484229"/>
            <pc:sldLayoutMk cId="2275493997" sldId="21474849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510A8-11C6-448F-80C2-70F8D3080686}" type="doc">
      <dgm:prSet loTypeId="urn:microsoft.com/office/officeart/2005/8/layout/process1" loCatId="process" qsTypeId="urn:microsoft.com/office/officeart/2005/8/quickstyle/simple1" qsCatId="simple" csTypeId="urn:microsoft.com/office/officeart/2005/8/colors/accent1_2" csCatId="accent1" phldr="1"/>
      <dgm:spPr/>
    </dgm:pt>
    <dgm:pt modelId="{8A01F85E-38DB-4D53-95BB-0F084629D4DC}">
      <dgm:prSet phldrT="[Text]"/>
      <dgm:spPr/>
      <dgm:t>
        <a:bodyPr/>
        <a:lstStyle/>
        <a:p>
          <a:r>
            <a:rPr lang="en-GB"/>
            <a:t>Lead handover from Marketing</a:t>
          </a:r>
        </a:p>
      </dgm:t>
    </dgm:pt>
    <dgm:pt modelId="{8BE7C5A0-6E03-406A-8782-2ED6D2A12914}" type="parTrans" cxnId="{0AE80EAE-38D7-4D0F-8B05-CAC704252C4B}">
      <dgm:prSet/>
      <dgm:spPr/>
      <dgm:t>
        <a:bodyPr/>
        <a:lstStyle/>
        <a:p>
          <a:endParaRPr lang="en-GB"/>
        </a:p>
      </dgm:t>
    </dgm:pt>
    <dgm:pt modelId="{5BFAABC3-9EA0-4D1F-A1A8-05D336DC4B85}" type="sibTrans" cxnId="{0AE80EAE-38D7-4D0F-8B05-CAC704252C4B}">
      <dgm:prSet/>
      <dgm:spPr/>
      <dgm:t>
        <a:bodyPr/>
        <a:lstStyle/>
        <a:p>
          <a:endParaRPr lang="en-GB"/>
        </a:p>
      </dgm:t>
    </dgm:pt>
    <dgm:pt modelId="{667A8563-68D1-4943-A5F4-306836423E52}">
      <dgm:prSet phldrT="[Text]"/>
      <dgm:spPr/>
      <dgm:t>
        <a:bodyPr/>
        <a:lstStyle/>
        <a:p>
          <a:r>
            <a:rPr lang="en-GB"/>
            <a:t>Create an Opportunity </a:t>
          </a:r>
        </a:p>
      </dgm:t>
    </dgm:pt>
    <dgm:pt modelId="{66118259-867D-49AA-84A1-9BD0BB448DC8}" type="parTrans" cxnId="{F474A221-E5D3-4D51-935F-A80C69052817}">
      <dgm:prSet/>
      <dgm:spPr/>
      <dgm:t>
        <a:bodyPr/>
        <a:lstStyle/>
        <a:p>
          <a:endParaRPr lang="en-GB"/>
        </a:p>
      </dgm:t>
    </dgm:pt>
    <dgm:pt modelId="{83ADE9B0-E7DF-4C82-8884-F1E2FE8374AE}" type="sibTrans" cxnId="{F474A221-E5D3-4D51-935F-A80C69052817}">
      <dgm:prSet/>
      <dgm:spPr/>
      <dgm:t>
        <a:bodyPr/>
        <a:lstStyle/>
        <a:p>
          <a:endParaRPr lang="en-GB"/>
        </a:p>
      </dgm:t>
    </dgm:pt>
    <dgm:pt modelId="{57690518-D7DE-4D87-A757-38A1DF6C3D74}">
      <dgm:prSet phldrT="[Text]"/>
      <dgm:spPr/>
      <dgm:t>
        <a:bodyPr/>
        <a:lstStyle/>
        <a:p>
          <a:r>
            <a:rPr lang="en-GB"/>
            <a:t>Opportunity Approval</a:t>
          </a:r>
        </a:p>
      </dgm:t>
    </dgm:pt>
    <dgm:pt modelId="{6F9F2060-8669-4785-9E44-EA4402DDA567}" type="parTrans" cxnId="{9E58495A-DC0F-46FD-B253-6E4F815F233B}">
      <dgm:prSet/>
      <dgm:spPr/>
      <dgm:t>
        <a:bodyPr/>
        <a:lstStyle/>
        <a:p>
          <a:endParaRPr lang="en-GB"/>
        </a:p>
      </dgm:t>
    </dgm:pt>
    <dgm:pt modelId="{6DE22F79-4370-444E-8A05-E78A86DB5292}" type="sibTrans" cxnId="{9E58495A-DC0F-46FD-B253-6E4F815F233B}">
      <dgm:prSet/>
      <dgm:spPr/>
      <dgm:t>
        <a:bodyPr/>
        <a:lstStyle/>
        <a:p>
          <a:endParaRPr lang="en-GB"/>
        </a:p>
      </dgm:t>
    </dgm:pt>
    <dgm:pt modelId="{B663A0E9-FA7D-4E05-A3F1-745E6E335D82}">
      <dgm:prSet phldrT="[Text]"/>
      <dgm:spPr/>
      <dgm:t>
        <a:bodyPr/>
        <a:lstStyle/>
        <a:p>
          <a:r>
            <a:rPr lang="en-GB"/>
            <a:t>Send Quote </a:t>
          </a:r>
        </a:p>
      </dgm:t>
    </dgm:pt>
    <dgm:pt modelId="{BC42CA11-DD19-488C-9716-C4A10EFA540C}" type="parTrans" cxnId="{24A47530-FC24-416B-AE57-14BAEC36D307}">
      <dgm:prSet/>
      <dgm:spPr/>
      <dgm:t>
        <a:bodyPr/>
        <a:lstStyle/>
        <a:p>
          <a:endParaRPr lang="en-GB"/>
        </a:p>
      </dgm:t>
    </dgm:pt>
    <dgm:pt modelId="{EF7FA6B9-0FF5-482C-AC8A-342E55429D97}" type="sibTrans" cxnId="{24A47530-FC24-416B-AE57-14BAEC36D307}">
      <dgm:prSet/>
      <dgm:spPr/>
      <dgm:t>
        <a:bodyPr/>
        <a:lstStyle/>
        <a:p>
          <a:endParaRPr lang="en-GB"/>
        </a:p>
      </dgm:t>
    </dgm:pt>
    <dgm:pt modelId="{5444DAF7-F4C7-4861-8EDD-2AEEC35260FF}">
      <dgm:prSet phldrT="[Text]"/>
      <dgm:spPr/>
      <dgm:t>
        <a:bodyPr/>
        <a:lstStyle/>
        <a:p>
          <a:r>
            <a:rPr lang="en-GB"/>
            <a:t>Accept Quote</a:t>
          </a:r>
        </a:p>
      </dgm:t>
    </dgm:pt>
    <dgm:pt modelId="{31669CBB-3977-4C01-BF4D-7A8C06DF6F54}" type="parTrans" cxnId="{8BA35FE4-734E-466F-BAB9-B4DD271AFA8F}">
      <dgm:prSet/>
      <dgm:spPr/>
      <dgm:t>
        <a:bodyPr/>
        <a:lstStyle/>
        <a:p>
          <a:endParaRPr lang="en-GB"/>
        </a:p>
      </dgm:t>
    </dgm:pt>
    <dgm:pt modelId="{B47F2636-3605-4374-A2E4-21C62302A2E0}" type="sibTrans" cxnId="{8BA35FE4-734E-466F-BAB9-B4DD271AFA8F}">
      <dgm:prSet/>
      <dgm:spPr/>
      <dgm:t>
        <a:bodyPr/>
        <a:lstStyle/>
        <a:p>
          <a:endParaRPr lang="en-GB"/>
        </a:p>
      </dgm:t>
    </dgm:pt>
    <dgm:pt modelId="{8C445D7F-58B6-475B-A634-D4B03A7207F6}">
      <dgm:prSet phldrT="[Text]"/>
      <dgm:spPr/>
      <dgm:t>
        <a:bodyPr/>
        <a:lstStyle/>
        <a:p>
          <a:r>
            <a:rPr lang="en-GB"/>
            <a:t>Close as Won</a:t>
          </a:r>
        </a:p>
      </dgm:t>
    </dgm:pt>
    <dgm:pt modelId="{A2AD8BAD-5C09-4814-B17A-92A82DF5CE78}" type="parTrans" cxnId="{EC1D1052-3357-49CA-AC61-5C971376B8A9}">
      <dgm:prSet/>
      <dgm:spPr/>
      <dgm:t>
        <a:bodyPr/>
        <a:lstStyle/>
        <a:p>
          <a:endParaRPr lang="en-GB"/>
        </a:p>
      </dgm:t>
    </dgm:pt>
    <dgm:pt modelId="{C275201B-5FCF-413E-8099-E569DA2D867A}" type="sibTrans" cxnId="{EC1D1052-3357-49CA-AC61-5C971376B8A9}">
      <dgm:prSet/>
      <dgm:spPr/>
      <dgm:t>
        <a:bodyPr/>
        <a:lstStyle/>
        <a:p>
          <a:endParaRPr lang="en-GB"/>
        </a:p>
      </dgm:t>
    </dgm:pt>
    <dgm:pt modelId="{5BF97575-53D4-4B71-8FD5-BFBCFD9F33ED}">
      <dgm:prSet phldrT="[Text]"/>
      <dgm:spPr/>
      <dgm:t>
        <a:bodyPr/>
        <a:lstStyle/>
        <a:p>
          <a:r>
            <a:rPr lang="en-GB"/>
            <a:t>Create a project </a:t>
          </a:r>
        </a:p>
      </dgm:t>
    </dgm:pt>
    <dgm:pt modelId="{B3D19DDA-12B0-4F7F-8FA4-349E334DE4DC}" type="parTrans" cxnId="{4AD57EB8-3EF8-4BEA-9EBC-D0ED1289FA49}">
      <dgm:prSet/>
      <dgm:spPr/>
      <dgm:t>
        <a:bodyPr/>
        <a:lstStyle/>
        <a:p>
          <a:endParaRPr lang="en-GB"/>
        </a:p>
      </dgm:t>
    </dgm:pt>
    <dgm:pt modelId="{1175CAB9-F9F6-4F37-A7A1-0511BC13B1B8}" type="sibTrans" cxnId="{4AD57EB8-3EF8-4BEA-9EBC-D0ED1289FA49}">
      <dgm:prSet/>
      <dgm:spPr/>
      <dgm:t>
        <a:bodyPr/>
        <a:lstStyle/>
        <a:p>
          <a:endParaRPr lang="en-GB"/>
        </a:p>
      </dgm:t>
    </dgm:pt>
    <dgm:pt modelId="{FD021536-B338-498F-88B3-D125AC826083}" type="pres">
      <dgm:prSet presAssocID="{099510A8-11C6-448F-80C2-70F8D3080686}" presName="Name0" presStyleCnt="0">
        <dgm:presLayoutVars>
          <dgm:dir/>
          <dgm:resizeHandles val="exact"/>
        </dgm:presLayoutVars>
      </dgm:prSet>
      <dgm:spPr/>
    </dgm:pt>
    <dgm:pt modelId="{377127C0-D37B-4C55-8D76-0159BE7A759D}" type="pres">
      <dgm:prSet presAssocID="{8A01F85E-38DB-4D53-95BB-0F084629D4DC}" presName="node" presStyleLbl="node1" presStyleIdx="0" presStyleCnt="7">
        <dgm:presLayoutVars>
          <dgm:bulletEnabled val="1"/>
        </dgm:presLayoutVars>
      </dgm:prSet>
      <dgm:spPr/>
    </dgm:pt>
    <dgm:pt modelId="{1EFAD0A0-B023-4905-A254-A54C4E795852}" type="pres">
      <dgm:prSet presAssocID="{5BFAABC3-9EA0-4D1F-A1A8-05D336DC4B85}" presName="sibTrans" presStyleLbl="sibTrans2D1" presStyleIdx="0" presStyleCnt="6"/>
      <dgm:spPr/>
    </dgm:pt>
    <dgm:pt modelId="{A45CC9BC-A76F-4672-AD22-3A1B16E9B36D}" type="pres">
      <dgm:prSet presAssocID="{5BFAABC3-9EA0-4D1F-A1A8-05D336DC4B85}" presName="connectorText" presStyleLbl="sibTrans2D1" presStyleIdx="0" presStyleCnt="6"/>
      <dgm:spPr/>
    </dgm:pt>
    <dgm:pt modelId="{869AB81B-ED69-46ED-814A-9374730864C9}" type="pres">
      <dgm:prSet presAssocID="{667A8563-68D1-4943-A5F4-306836423E52}" presName="node" presStyleLbl="node1" presStyleIdx="1" presStyleCnt="7">
        <dgm:presLayoutVars>
          <dgm:bulletEnabled val="1"/>
        </dgm:presLayoutVars>
      </dgm:prSet>
      <dgm:spPr/>
    </dgm:pt>
    <dgm:pt modelId="{2FCF91A2-E621-44B4-9A9F-86267AEE4FC9}" type="pres">
      <dgm:prSet presAssocID="{83ADE9B0-E7DF-4C82-8884-F1E2FE8374AE}" presName="sibTrans" presStyleLbl="sibTrans2D1" presStyleIdx="1" presStyleCnt="6"/>
      <dgm:spPr/>
    </dgm:pt>
    <dgm:pt modelId="{2F3E3083-FDB8-4DF3-BF7D-C8F9B21EE91D}" type="pres">
      <dgm:prSet presAssocID="{83ADE9B0-E7DF-4C82-8884-F1E2FE8374AE}" presName="connectorText" presStyleLbl="sibTrans2D1" presStyleIdx="1" presStyleCnt="6"/>
      <dgm:spPr/>
    </dgm:pt>
    <dgm:pt modelId="{C7F27738-999A-47B6-B5AB-8BBE7DB51BCC}" type="pres">
      <dgm:prSet presAssocID="{57690518-D7DE-4D87-A757-38A1DF6C3D74}" presName="node" presStyleLbl="node1" presStyleIdx="2" presStyleCnt="7">
        <dgm:presLayoutVars>
          <dgm:bulletEnabled val="1"/>
        </dgm:presLayoutVars>
      </dgm:prSet>
      <dgm:spPr/>
    </dgm:pt>
    <dgm:pt modelId="{3D3881B3-4478-4B5F-A938-45F7DCA782B3}" type="pres">
      <dgm:prSet presAssocID="{6DE22F79-4370-444E-8A05-E78A86DB5292}" presName="sibTrans" presStyleLbl="sibTrans2D1" presStyleIdx="2" presStyleCnt="6"/>
      <dgm:spPr/>
    </dgm:pt>
    <dgm:pt modelId="{83A64067-8367-4F9F-BF7F-077A2CE460AD}" type="pres">
      <dgm:prSet presAssocID="{6DE22F79-4370-444E-8A05-E78A86DB5292}" presName="connectorText" presStyleLbl="sibTrans2D1" presStyleIdx="2" presStyleCnt="6"/>
      <dgm:spPr/>
    </dgm:pt>
    <dgm:pt modelId="{A390B754-78DA-480D-9D65-E441E9A9233B}" type="pres">
      <dgm:prSet presAssocID="{B663A0E9-FA7D-4E05-A3F1-745E6E335D82}" presName="node" presStyleLbl="node1" presStyleIdx="3" presStyleCnt="7">
        <dgm:presLayoutVars>
          <dgm:bulletEnabled val="1"/>
        </dgm:presLayoutVars>
      </dgm:prSet>
      <dgm:spPr/>
    </dgm:pt>
    <dgm:pt modelId="{55AFC071-D389-45A5-9525-5B1E35678183}" type="pres">
      <dgm:prSet presAssocID="{EF7FA6B9-0FF5-482C-AC8A-342E55429D97}" presName="sibTrans" presStyleLbl="sibTrans2D1" presStyleIdx="3" presStyleCnt="6"/>
      <dgm:spPr/>
    </dgm:pt>
    <dgm:pt modelId="{F9D20B0A-E60A-4E4B-A240-54E044BCE2AB}" type="pres">
      <dgm:prSet presAssocID="{EF7FA6B9-0FF5-482C-AC8A-342E55429D97}" presName="connectorText" presStyleLbl="sibTrans2D1" presStyleIdx="3" presStyleCnt="6"/>
      <dgm:spPr/>
    </dgm:pt>
    <dgm:pt modelId="{252B6BFA-5AEE-4A53-A562-BFE8F6B89578}" type="pres">
      <dgm:prSet presAssocID="{5444DAF7-F4C7-4861-8EDD-2AEEC35260FF}" presName="node" presStyleLbl="node1" presStyleIdx="4" presStyleCnt="7">
        <dgm:presLayoutVars>
          <dgm:bulletEnabled val="1"/>
        </dgm:presLayoutVars>
      </dgm:prSet>
      <dgm:spPr/>
    </dgm:pt>
    <dgm:pt modelId="{31A23931-11FF-4D62-8A22-EC2FB178423E}" type="pres">
      <dgm:prSet presAssocID="{B47F2636-3605-4374-A2E4-21C62302A2E0}" presName="sibTrans" presStyleLbl="sibTrans2D1" presStyleIdx="4" presStyleCnt="6"/>
      <dgm:spPr/>
    </dgm:pt>
    <dgm:pt modelId="{68B7EEE6-A502-48BC-9273-B8931240DDB6}" type="pres">
      <dgm:prSet presAssocID="{B47F2636-3605-4374-A2E4-21C62302A2E0}" presName="connectorText" presStyleLbl="sibTrans2D1" presStyleIdx="4" presStyleCnt="6"/>
      <dgm:spPr/>
    </dgm:pt>
    <dgm:pt modelId="{43812C8E-B24A-4080-A7CC-83459C6F024C}" type="pres">
      <dgm:prSet presAssocID="{8C445D7F-58B6-475B-A634-D4B03A7207F6}" presName="node" presStyleLbl="node1" presStyleIdx="5" presStyleCnt="7">
        <dgm:presLayoutVars>
          <dgm:bulletEnabled val="1"/>
        </dgm:presLayoutVars>
      </dgm:prSet>
      <dgm:spPr/>
    </dgm:pt>
    <dgm:pt modelId="{78511B5F-4F28-490B-96DD-4C63E570D6E2}" type="pres">
      <dgm:prSet presAssocID="{C275201B-5FCF-413E-8099-E569DA2D867A}" presName="sibTrans" presStyleLbl="sibTrans2D1" presStyleIdx="5" presStyleCnt="6"/>
      <dgm:spPr/>
    </dgm:pt>
    <dgm:pt modelId="{128FD63B-3D16-4161-A927-25A02F5EB79C}" type="pres">
      <dgm:prSet presAssocID="{C275201B-5FCF-413E-8099-E569DA2D867A}" presName="connectorText" presStyleLbl="sibTrans2D1" presStyleIdx="5" presStyleCnt="6"/>
      <dgm:spPr/>
    </dgm:pt>
    <dgm:pt modelId="{951BD5FD-B0FB-4C29-A5E8-DA1C8E5A7069}" type="pres">
      <dgm:prSet presAssocID="{5BF97575-53D4-4B71-8FD5-BFBCFD9F33ED}" presName="node" presStyleLbl="node1" presStyleIdx="6" presStyleCnt="7">
        <dgm:presLayoutVars>
          <dgm:bulletEnabled val="1"/>
        </dgm:presLayoutVars>
      </dgm:prSet>
      <dgm:spPr/>
    </dgm:pt>
  </dgm:ptLst>
  <dgm:cxnLst>
    <dgm:cxn modelId="{F4AC5014-E470-4FC9-8385-146DAC8CBC41}" type="presOf" srcId="{5BFAABC3-9EA0-4D1F-A1A8-05D336DC4B85}" destId="{1EFAD0A0-B023-4905-A254-A54C4E795852}" srcOrd="0" destOrd="0" presId="urn:microsoft.com/office/officeart/2005/8/layout/process1"/>
    <dgm:cxn modelId="{30B5281E-9086-4D99-AEBB-3561FC69DBD2}" type="presOf" srcId="{83ADE9B0-E7DF-4C82-8884-F1E2FE8374AE}" destId="{2F3E3083-FDB8-4DF3-BF7D-C8F9B21EE91D}" srcOrd="1" destOrd="0" presId="urn:microsoft.com/office/officeart/2005/8/layout/process1"/>
    <dgm:cxn modelId="{F474A221-E5D3-4D51-935F-A80C69052817}" srcId="{099510A8-11C6-448F-80C2-70F8D3080686}" destId="{667A8563-68D1-4943-A5F4-306836423E52}" srcOrd="1" destOrd="0" parTransId="{66118259-867D-49AA-84A1-9BD0BB448DC8}" sibTransId="{83ADE9B0-E7DF-4C82-8884-F1E2FE8374AE}"/>
    <dgm:cxn modelId="{7445E224-9889-418C-8BE2-FEDEF57F7BE7}" type="presOf" srcId="{5BFAABC3-9EA0-4D1F-A1A8-05D336DC4B85}" destId="{A45CC9BC-A76F-4672-AD22-3A1B16E9B36D}" srcOrd="1" destOrd="0" presId="urn:microsoft.com/office/officeart/2005/8/layout/process1"/>
    <dgm:cxn modelId="{24A47530-FC24-416B-AE57-14BAEC36D307}" srcId="{099510A8-11C6-448F-80C2-70F8D3080686}" destId="{B663A0E9-FA7D-4E05-A3F1-745E6E335D82}" srcOrd="3" destOrd="0" parTransId="{BC42CA11-DD19-488C-9716-C4A10EFA540C}" sibTransId="{EF7FA6B9-0FF5-482C-AC8A-342E55429D97}"/>
    <dgm:cxn modelId="{8E9EFF48-C1CB-4D5C-A741-9A85A5824BA1}" type="presOf" srcId="{5BF97575-53D4-4B71-8FD5-BFBCFD9F33ED}" destId="{951BD5FD-B0FB-4C29-A5E8-DA1C8E5A7069}" srcOrd="0" destOrd="0" presId="urn:microsoft.com/office/officeart/2005/8/layout/process1"/>
    <dgm:cxn modelId="{F5F8BF4B-F9CE-4FA9-B27B-A5933EB979B5}" type="presOf" srcId="{6DE22F79-4370-444E-8A05-E78A86DB5292}" destId="{3D3881B3-4478-4B5F-A938-45F7DCA782B3}" srcOrd="0" destOrd="0" presId="urn:microsoft.com/office/officeart/2005/8/layout/process1"/>
    <dgm:cxn modelId="{28B0284C-86C3-476E-885B-7F6C83B47987}" type="presOf" srcId="{83ADE9B0-E7DF-4C82-8884-F1E2FE8374AE}" destId="{2FCF91A2-E621-44B4-9A9F-86267AEE4FC9}" srcOrd="0" destOrd="0" presId="urn:microsoft.com/office/officeart/2005/8/layout/process1"/>
    <dgm:cxn modelId="{EC1D1052-3357-49CA-AC61-5C971376B8A9}" srcId="{099510A8-11C6-448F-80C2-70F8D3080686}" destId="{8C445D7F-58B6-475B-A634-D4B03A7207F6}" srcOrd="5" destOrd="0" parTransId="{A2AD8BAD-5C09-4814-B17A-92A82DF5CE78}" sibTransId="{C275201B-5FCF-413E-8099-E569DA2D867A}"/>
    <dgm:cxn modelId="{14B9A053-0FF4-4F1F-ADA7-A3106A50E888}" type="presOf" srcId="{B47F2636-3605-4374-A2E4-21C62302A2E0}" destId="{68B7EEE6-A502-48BC-9273-B8931240DDB6}" srcOrd="1" destOrd="0" presId="urn:microsoft.com/office/officeart/2005/8/layout/process1"/>
    <dgm:cxn modelId="{DCEEAE58-DD48-498C-A58A-08D118F8E997}" type="presOf" srcId="{EF7FA6B9-0FF5-482C-AC8A-342E55429D97}" destId="{F9D20B0A-E60A-4E4B-A240-54E044BCE2AB}" srcOrd="1" destOrd="0" presId="urn:microsoft.com/office/officeart/2005/8/layout/process1"/>
    <dgm:cxn modelId="{08D5BF58-1A34-466C-AA90-89EB848576CB}" type="presOf" srcId="{EF7FA6B9-0FF5-482C-AC8A-342E55429D97}" destId="{55AFC071-D389-45A5-9525-5B1E35678183}" srcOrd="0" destOrd="0" presId="urn:microsoft.com/office/officeart/2005/8/layout/process1"/>
    <dgm:cxn modelId="{9E58495A-DC0F-46FD-B253-6E4F815F233B}" srcId="{099510A8-11C6-448F-80C2-70F8D3080686}" destId="{57690518-D7DE-4D87-A757-38A1DF6C3D74}" srcOrd="2" destOrd="0" parTransId="{6F9F2060-8669-4785-9E44-EA4402DDA567}" sibTransId="{6DE22F79-4370-444E-8A05-E78A86DB5292}"/>
    <dgm:cxn modelId="{27D1257F-F53F-4339-B72F-C246D55938D5}" type="presOf" srcId="{5444DAF7-F4C7-4861-8EDD-2AEEC35260FF}" destId="{252B6BFA-5AEE-4A53-A562-BFE8F6B89578}" srcOrd="0" destOrd="0" presId="urn:microsoft.com/office/officeart/2005/8/layout/process1"/>
    <dgm:cxn modelId="{4A325C81-8238-48B7-B8EA-300590B3CF46}" type="presOf" srcId="{B663A0E9-FA7D-4E05-A3F1-745E6E335D82}" destId="{A390B754-78DA-480D-9D65-E441E9A9233B}" srcOrd="0" destOrd="0" presId="urn:microsoft.com/office/officeart/2005/8/layout/process1"/>
    <dgm:cxn modelId="{B4D55C85-9290-44E6-B88A-172869A6BB91}" type="presOf" srcId="{099510A8-11C6-448F-80C2-70F8D3080686}" destId="{FD021536-B338-498F-88B3-D125AC826083}" srcOrd="0" destOrd="0" presId="urn:microsoft.com/office/officeart/2005/8/layout/process1"/>
    <dgm:cxn modelId="{9363A28A-442B-4202-9FF7-6B069616823C}" type="presOf" srcId="{C275201B-5FCF-413E-8099-E569DA2D867A}" destId="{128FD63B-3D16-4161-A927-25A02F5EB79C}" srcOrd="1" destOrd="0" presId="urn:microsoft.com/office/officeart/2005/8/layout/process1"/>
    <dgm:cxn modelId="{6C3CAD97-51EF-41F8-8FE0-3EE73CE93731}" type="presOf" srcId="{57690518-D7DE-4D87-A757-38A1DF6C3D74}" destId="{C7F27738-999A-47B6-B5AB-8BBE7DB51BCC}" srcOrd="0" destOrd="0" presId="urn:microsoft.com/office/officeart/2005/8/layout/process1"/>
    <dgm:cxn modelId="{2434A799-A4AA-4E9F-B4D6-6D5C23FFBC6C}" type="presOf" srcId="{B47F2636-3605-4374-A2E4-21C62302A2E0}" destId="{31A23931-11FF-4D62-8A22-EC2FB178423E}" srcOrd="0" destOrd="0" presId="urn:microsoft.com/office/officeart/2005/8/layout/process1"/>
    <dgm:cxn modelId="{613FA89E-EA85-46B0-9D1F-849BE716AE7D}" type="presOf" srcId="{6DE22F79-4370-444E-8A05-E78A86DB5292}" destId="{83A64067-8367-4F9F-BF7F-077A2CE460AD}" srcOrd="1" destOrd="0" presId="urn:microsoft.com/office/officeart/2005/8/layout/process1"/>
    <dgm:cxn modelId="{B969A0A4-7BA3-491F-A028-AD34DDC7EFC5}" type="presOf" srcId="{8A01F85E-38DB-4D53-95BB-0F084629D4DC}" destId="{377127C0-D37B-4C55-8D76-0159BE7A759D}" srcOrd="0" destOrd="0" presId="urn:microsoft.com/office/officeart/2005/8/layout/process1"/>
    <dgm:cxn modelId="{0AE80EAE-38D7-4D0F-8B05-CAC704252C4B}" srcId="{099510A8-11C6-448F-80C2-70F8D3080686}" destId="{8A01F85E-38DB-4D53-95BB-0F084629D4DC}" srcOrd="0" destOrd="0" parTransId="{8BE7C5A0-6E03-406A-8782-2ED6D2A12914}" sibTransId="{5BFAABC3-9EA0-4D1F-A1A8-05D336DC4B85}"/>
    <dgm:cxn modelId="{9B5535B2-FF99-4CEF-8DDB-22F9B2C234AB}" type="presOf" srcId="{667A8563-68D1-4943-A5F4-306836423E52}" destId="{869AB81B-ED69-46ED-814A-9374730864C9}" srcOrd="0" destOrd="0" presId="urn:microsoft.com/office/officeart/2005/8/layout/process1"/>
    <dgm:cxn modelId="{4AD57EB8-3EF8-4BEA-9EBC-D0ED1289FA49}" srcId="{099510A8-11C6-448F-80C2-70F8D3080686}" destId="{5BF97575-53D4-4B71-8FD5-BFBCFD9F33ED}" srcOrd="6" destOrd="0" parTransId="{B3D19DDA-12B0-4F7F-8FA4-349E334DE4DC}" sibTransId="{1175CAB9-F9F6-4F37-A7A1-0511BC13B1B8}"/>
    <dgm:cxn modelId="{55DE5CD9-5149-4210-AFDC-5591E2236669}" type="presOf" srcId="{8C445D7F-58B6-475B-A634-D4B03A7207F6}" destId="{43812C8E-B24A-4080-A7CC-83459C6F024C}" srcOrd="0" destOrd="0" presId="urn:microsoft.com/office/officeart/2005/8/layout/process1"/>
    <dgm:cxn modelId="{8BA35FE4-734E-466F-BAB9-B4DD271AFA8F}" srcId="{099510A8-11C6-448F-80C2-70F8D3080686}" destId="{5444DAF7-F4C7-4861-8EDD-2AEEC35260FF}" srcOrd="4" destOrd="0" parTransId="{31669CBB-3977-4C01-BF4D-7A8C06DF6F54}" sibTransId="{B47F2636-3605-4374-A2E4-21C62302A2E0}"/>
    <dgm:cxn modelId="{38BF80E4-A6B0-463B-9ABF-71F2F0CE2DC2}" type="presOf" srcId="{C275201B-5FCF-413E-8099-E569DA2D867A}" destId="{78511B5F-4F28-490B-96DD-4C63E570D6E2}" srcOrd="0" destOrd="0" presId="urn:microsoft.com/office/officeart/2005/8/layout/process1"/>
    <dgm:cxn modelId="{BCEF43E6-0A30-4140-8BD9-5B5D927958C7}" type="presParOf" srcId="{FD021536-B338-498F-88B3-D125AC826083}" destId="{377127C0-D37B-4C55-8D76-0159BE7A759D}" srcOrd="0" destOrd="0" presId="urn:microsoft.com/office/officeart/2005/8/layout/process1"/>
    <dgm:cxn modelId="{58628994-D98D-4A3B-9E86-A7A61F2F7642}" type="presParOf" srcId="{FD021536-B338-498F-88B3-D125AC826083}" destId="{1EFAD0A0-B023-4905-A254-A54C4E795852}" srcOrd="1" destOrd="0" presId="urn:microsoft.com/office/officeart/2005/8/layout/process1"/>
    <dgm:cxn modelId="{31B0FEF4-7A97-4680-8B2D-B78F503A63F4}" type="presParOf" srcId="{1EFAD0A0-B023-4905-A254-A54C4E795852}" destId="{A45CC9BC-A76F-4672-AD22-3A1B16E9B36D}" srcOrd="0" destOrd="0" presId="urn:microsoft.com/office/officeart/2005/8/layout/process1"/>
    <dgm:cxn modelId="{A6044659-532C-40A6-913D-3932EA4433D2}" type="presParOf" srcId="{FD021536-B338-498F-88B3-D125AC826083}" destId="{869AB81B-ED69-46ED-814A-9374730864C9}" srcOrd="2" destOrd="0" presId="urn:microsoft.com/office/officeart/2005/8/layout/process1"/>
    <dgm:cxn modelId="{6820085E-5763-44D2-9AF9-77E5C98ACA70}" type="presParOf" srcId="{FD021536-B338-498F-88B3-D125AC826083}" destId="{2FCF91A2-E621-44B4-9A9F-86267AEE4FC9}" srcOrd="3" destOrd="0" presId="urn:microsoft.com/office/officeart/2005/8/layout/process1"/>
    <dgm:cxn modelId="{70E2E5FF-656B-463B-946F-20C554BD680A}" type="presParOf" srcId="{2FCF91A2-E621-44B4-9A9F-86267AEE4FC9}" destId="{2F3E3083-FDB8-4DF3-BF7D-C8F9B21EE91D}" srcOrd="0" destOrd="0" presId="urn:microsoft.com/office/officeart/2005/8/layout/process1"/>
    <dgm:cxn modelId="{6D480C3C-256F-4154-B60A-0762539E7393}" type="presParOf" srcId="{FD021536-B338-498F-88B3-D125AC826083}" destId="{C7F27738-999A-47B6-B5AB-8BBE7DB51BCC}" srcOrd="4" destOrd="0" presId="urn:microsoft.com/office/officeart/2005/8/layout/process1"/>
    <dgm:cxn modelId="{18AE5383-83AA-47D7-BC41-28DCF2EC37E9}" type="presParOf" srcId="{FD021536-B338-498F-88B3-D125AC826083}" destId="{3D3881B3-4478-4B5F-A938-45F7DCA782B3}" srcOrd="5" destOrd="0" presId="urn:microsoft.com/office/officeart/2005/8/layout/process1"/>
    <dgm:cxn modelId="{B7DA8CC7-4D34-470D-89CE-76E103EA0808}" type="presParOf" srcId="{3D3881B3-4478-4B5F-A938-45F7DCA782B3}" destId="{83A64067-8367-4F9F-BF7F-077A2CE460AD}" srcOrd="0" destOrd="0" presId="urn:microsoft.com/office/officeart/2005/8/layout/process1"/>
    <dgm:cxn modelId="{1EA71393-1931-4F33-9A69-B0EF295C4CAE}" type="presParOf" srcId="{FD021536-B338-498F-88B3-D125AC826083}" destId="{A390B754-78DA-480D-9D65-E441E9A9233B}" srcOrd="6" destOrd="0" presId="urn:microsoft.com/office/officeart/2005/8/layout/process1"/>
    <dgm:cxn modelId="{DCF3102F-BBF8-433A-9660-15C814091268}" type="presParOf" srcId="{FD021536-B338-498F-88B3-D125AC826083}" destId="{55AFC071-D389-45A5-9525-5B1E35678183}" srcOrd="7" destOrd="0" presId="urn:microsoft.com/office/officeart/2005/8/layout/process1"/>
    <dgm:cxn modelId="{B7E5C7E0-C71F-4886-9D19-9E3A27054F9D}" type="presParOf" srcId="{55AFC071-D389-45A5-9525-5B1E35678183}" destId="{F9D20B0A-E60A-4E4B-A240-54E044BCE2AB}" srcOrd="0" destOrd="0" presId="urn:microsoft.com/office/officeart/2005/8/layout/process1"/>
    <dgm:cxn modelId="{83510741-45C8-4717-A5A8-BB9068100ADA}" type="presParOf" srcId="{FD021536-B338-498F-88B3-D125AC826083}" destId="{252B6BFA-5AEE-4A53-A562-BFE8F6B89578}" srcOrd="8" destOrd="0" presId="urn:microsoft.com/office/officeart/2005/8/layout/process1"/>
    <dgm:cxn modelId="{1A9CD55B-F81C-4481-96ED-5FB6B903BEB6}" type="presParOf" srcId="{FD021536-B338-498F-88B3-D125AC826083}" destId="{31A23931-11FF-4D62-8A22-EC2FB178423E}" srcOrd="9" destOrd="0" presId="urn:microsoft.com/office/officeart/2005/8/layout/process1"/>
    <dgm:cxn modelId="{A4354525-0B55-4A43-B0B4-CEC0A93A434F}" type="presParOf" srcId="{31A23931-11FF-4D62-8A22-EC2FB178423E}" destId="{68B7EEE6-A502-48BC-9273-B8931240DDB6}" srcOrd="0" destOrd="0" presId="urn:microsoft.com/office/officeart/2005/8/layout/process1"/>
    <dgm:cxn modelId="{9D4FD4BE-609F-46AC-932A-A3427FFADBB4}" type="presParOf" srcId="{FD021536-B338-498F-88B3-D125AC826083}" destId="{43812C8E-B24A-4080-A7CC-83459C6F024C}" srcOrd="10" destOrd="0" presId="urn:microsoft.com/office/officeart/2005/8/layout/process1"/>
    <dgm:cxn modelId="{8DC27399-5787-45CD-AD78-8B3B756B4ED6}" type="presParOf" srcId="{FD021536-B338-498F-88B3-D125AC826083}" destId="{78511B5F-4F28-490B-96DD-4C63E570D6E2}" srcOrd="11" destOrd="0" presId="urn:microsoft.com/office/officeart/2005/8/layout/process1"/>
    <dgm:cxn modelId="{231925CA-E2F4-44BA-B300-42CA78DD49E4}" type="presParOf" srcId="{78511B5F-4F28-490B-96DD-4C63E570D6E2}" destId="{128FD63B-3D16-4161-A927-25A02F5EB79C}" srcOrd="0" destOrd="0" presId="urn:microsoft.com/office/officeart/2005/8/layout/process1"/>
    <dgm:cxn modelId="{476AE470-B0B3-49C2-9CBB-CEDB10B3F846}" type="presParOf" srcId="{FD021536-B338-498F-88B3-D125AC826083}" destId="{951BD5FD-B0FB-4C29-A5E8-DA1C8E5A7069}"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127C0-D37B-4C55-8D76-0159BE7A759D}">
      <dsp:nvSpPr>
        <dsp:cNvPr id="0" name=""/>
        <dsp:cNvSpPr/>
      </dsp:nvSpPr>
      <dsp:spPr>
        <a:xfrm>
          <a:off x="2928"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Lead handover from Marketing</a:t>
          </a:r>
        </a:p>
      </dsp:txBody>
      <dsp:txXfrm>
        <a:off x="30640" y="1447127"/>
        <a:ext cx="1053626" cy="890734"/>
      </dsp:txXfrm>
    </dsp:sp>
    <dsp:sp modelId="{1EFAD0A0-B023-4905-A254-A54C4E795852}">
      <dsp:nvSpPr>
        <dsp:cNvPr id="0" name=""/>
        <dsp:cNvSpPr/>
      </dsp:nvSpPr>
      <dsp:spPr>
        <a:xfrm>
          <a:off x="1222884" y="1754972"/>
          <a:ext cx="235118" cy="275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1222884" y="1809981"/>
        <a:ext cx="164583" cy="165026"/>
      </dsp:txXfrm>
    </dsp:sp>
    <dsp:sp modelId="{869AB81B-ED69-46ED-814A-9374730864C9}">
      <dsp:nvSpPr>
        <dsp:cNvPr id="0" name=""/>
        <dsp:cNvSpPr/>
      </dsp:nvSpPr>
      <dsp:spPr>
        <a:xfrm>
          <a:off x="1555599"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Create an Opportunity </a:t>
          </a:r>
        </a:p>
      </dsp:txBody>
      <dsp:txXfrm>
        <a:off x="1583311" y="1447127"/>
        <a:ext cx="1053626" cy="890734"/>
      </dsp:txXfrm>
    </dsp:sp>
    <dsp:sp modelId="{2FCF91A2-E621-44B4-9A9F-86267AEE4FC9}">
      <dsp:nvSpPr>
        <dsp:cNvPr id="0" name=""/>
        <dsp:cNvSpPr/>
      </dsp:nvSpPr>
      <dsp:spPr>
        <a:xfrm>
          <a:off x="2775555" y="1754972"/>
          <a:ext cx="235118" cy="275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2775555" y="1809981"/>
        <a:ext cx="164583" cy="165026"/>
      </dsp:txXfrm>
    </dsp:sp>
    <dsp:sp modelId="{C7F27738-999A-47B6-B5AB-8BBE7DB51BCC}">
      <dsp:nvSpPr>
        <dsp:cNvPr id="0" name=""/>
        <dsp:cNvSpPr/>
      </dsp:nvSpPr>
      <dsp:spPr>
        <a:xfrm>
          <a:off x="3108270"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Opportunity Approval</a:t>
          </a:r>
        </a:p>
      </dsp:txBody>
      <dsp:txXfrm>
        <a:off x="3135982" y="1447127"/>
        <a:ext cx="1053626" cy="890734"/>
      </dsp:txXfrm>
    </dsp:sp>
    <dsp:sp modelId="{3D3881B3-4478-4B5F-A938-45F7DCA782B3}">
      <dsp:nvSpPr>
        <dsp:cNvPr id="0" name=""/>
        <dsp:cNvSpPr/>
      </dsp:nvSpPr>
      <dsp:spPr>
        <a:xfrm>
          <a:off x="4328226" y="1754972"/>
          <a:ext cx="235118" cy="275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4328226" y="1809981"/>
        <a:ext cx="164583" cy="165026"/>
      </dsp:txXfrm>
    </dsp:sp>
    <dsp:sp modelId="{A390B754-78DA-480D-9D65-E441E9A9233B}">
      <dsp:nvSpPr>
        <dsp:cNvPr id="0" name=""/>
        <dsp:cNvSpPr/>
      </dsp:nvSpPr>
      <dsp:spPr>
        <a:xfrm>
          <a:off x="4660941"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Send Quote </a:t>
          </a:r>
        </a:p>
      </dsp:txBody>
      <dsp:txXfrm>
        <a:off x="4688653" y="1447127"/>
        <a:ext cx="1053626" cy="890734"/>
      </dsp:txXfrm>
    </dsp:sp>
    <dsp:sp modelId="{55AFC071-D389-45A5-9525-5B1E35678183}">
      <dsp:nvSpPr>
        <dsp:cNvPr id="0" name=""/>
        <dsp:cNvSpPr/>
      </dsp:nvSpPr>
      <dsp:spPr>
        <a:xfrm>
          <a:off x="5880897" y="1754972"/>
          <a:ext cx="235118" cy="275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880897" y="1809981"/>
        <a:ext cx="164583" cy="165026"/>
      </dsp:txXfrm>
    </dsp:sp>
    <dsp:sp modelId="{252B6BFA-5AEE-4A53-A562-BFE8F6B89578}">
      <dsp:nvSpPr>
        <dsp:cNvPr id="0" name=""/>
        <dsp:cNvSpPr/>
      </dsp:nvSpPr>
      <dsp:spPr>
        <a:xfrm>
          <a:off x="6213612"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Accept Quote</a:t>
          </a:r>
        </a:p>
      </dsp:txBody>
      <dsp:txXfrm>
        <a:off x="6241324" y="1447127"/>
        <a:ext cx="1053626" cy="890734"/>
      </dsp:txXfrm>
    </dsp:sp>
    <dsp:sp modelId="{31A23931-11FF-4D62-8A22-EC2FB178423E}">
      <dsp:nvSpPr>
        <dsp:cNvPr id="0" name=""/>
        <dsp:cNvSpPr/>
      </dsp:nvSpPr>
      <dsp:spPr>
        <a:xfrm>
          <a:off x="7433568" y="1754972"/>
          <a:ext cx="235118" cy="275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7433568" y="1809981"/>
        <a:ext cx="164583" cy="165026"/>
      </dsp:txXfrm>
    </dsp:sp>
    <dsp:sp modelId="{43812C8E-B24A-4080-A7CC-83459C6F024C}">
      <dsp:nvSpPr>
        <dsp:cNvPr id="0" name=""/>
        <dsp:cNvSpPr/>
      </dsp:nvSpPr>
      <dsp:spPr>
        <a:xfrm>
          <a:off x="7766283"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Close as Won</a:t>
          </a:r>
        </a:p>
      </dsp:txBody>
      <dsp:txXfrm>
        <a:off x="7793995" y="1447127"/>
        <a:ext cx="1053626" cy="890734"/>
      </dsp:txXfrm>
    </dsp:sp>
    <dsp:sp modelId="{78511B5F-4F28-490B-96DD-4C63E570D6E2}">
      <dsp:nvSpPr>
        <dsp:cNvPr id="0" name=""/>
        <dsp:cNvSpPr/>
      </dsp:nvSpPr>
      <dsp:spPr>
        <a:xfrm>
          <a:off x="8986239" y="1754972"/>
          <a:ext cx="235118" cy="275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8986239" y="1809981"/>
        <a:ext cx="164583" cy="165026"/>
      </dsp:txXfrm>
    </dsp:sp>
    <dsp:sp modelId="{951BD5FD-B0FB-4C29-A5E8-DA1C8E5A7069}">
      <dsp:nvSpPr>
        <dsp:cNvPr id="0" name=""/>
        <dsp:cNvSpPr/>
      </dsp:nvSpPr>
      <dsp:spPr>
        <a:xfrm>
          <a:off x="9318954" y="1419415"/>
          <a:ext cx="1109050" cy="94615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Create a project </a:t>
          </a:r>
        </a:p>
      </dsp:txBody>
      <dsp:txXfrm>
        <a:off x="9346666" y="1447127"/>
        <a:ext cx="1053626" cy="8907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1/24/2022 9:04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1/24/2022 8:48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1/24/2022 8:49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8175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intention of this slide is not to have a deep licensing conversation but to ensure that the </a:t>
            </a:r>
          </a:p>
          <a:p>
            <a:r>
              <a:rPr lang="en-GB"/>
              <a:t>-&gt; Bill of Material for the Project is kept up-to date and there is a process to work with MS licensing exec and SSP </a:t>
            </a:r>
          </a:p>
          <a:p>
            <a:r>
              <a:rPr lang="en-GB"/>
              <a:t>-&gt; Architecture takes into consideration the current licenses procured. Ex: No consideration for API add-ons , Lower Sales SKU with no insights etc</a:t>
            </a:r>
          </a:p>
          <a:p>
            <a:endParaRPr lang="en-GB"/>
          </a:p>
          <a:p>
            <a:r>
              <a:rPr lang="en-GB"/>
              <a:t>Customer should work with the licensing teams and the licensing partner to discuss this in the context of  their EA. This is not intended for any commercial conversations but just a checkpoint to ensure solution is not bring built in complete isolation of what customer is entitled to.</a:t>
            </a:r>
          </a:p>
        </p:txBody>
      </p:sp>
      <p:sp>
        <p:nvSpPr>
          <p:cNvPr id="4" name="Slide Number Placeholder 3"/>
          <p:cNvSpPr>
            <a:spLocks noGrp="1"/>
          </p:cNvSpPr>
          <p:nvPr>
            <p:ph type="sldNum" sz="quarter" idx="5"/>
          </p:nvPr>
        </p:nvSpPr>
        <p:spPr/>
        <p:txBody>
          <a:bodyPr/>
          <a:lstStyle/>
          <a:p>
            <a:fld id="{6966B356-2F22-40D0-A92B-C8127227BBA1}" type="slidenum">
              <a:rPr lang="en-US" smtClean="0"/>
              <a:t>44</a:t>
            </a:fld>
            <a:endParaRPr lang="en-US"/>
          </a:p>
        </p:txBody>
      </p:sp>
    </p:spTree>
    <p:extLst>
      <p:ext uri="{BB962C8B-B14F-4D97-AF65-F5344CB8AC3E}">
        <p14:creationId xmlns:p14="http://schemas.microsoft.com/office/powerpoint/2010/main" val="3058325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1/24/2022 8:48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pt-PT" dirty="0"/>
              <a:t>This information will give us an idea of the scope of your field service implementation plans.</a:t>
            </a:r>
          </a:p>
          <a:p>
            <a:endParaRPr lang="pt-PT" dirty="0"/>
          </a:p>
          <a:p>
            <a:r>
              <a:rPr lang="pt-PT" dirty="0"/>
              <a:t>=========================</a:t>
            </a:r>
          </a:p>
          <a:p>
            <a:r>
              <a:rPr lang="pt-PT" b="1" dirty="0"/>
              <a:t>What we’ll do with this information?</a:t>
            </a:r>
          </a:p>
          <a:p>
            <a:endParaRPr lang="pt-PT" dirty="0"/>
          </a:p>
          <a:p>
            <a:r>
              <a:rPr lang="en-US" noProof="0" dirty="0"/>
              <a:t>During the Solution Blueprint Review workshop, we will use this information to discuss in-scope functional areas of the of your intended field service solution. Helping to ensure that you have awareness of the variety capabilities the application offers, and have included them in your short, and long, term plans where relevant.</a:t>
            </a:r>
            <a:endParaRPr lang="pt-PT" dirty="0"/>
          </a:p>
          <a:p>
            <a:endParaRPr lang="pt-PT" dirty="0"/>
          </a:p>
          <a:p>
            <a:r>
              <a:rPr lang="pt-PT" dirty="0"/>
              <a:t>=========================</a:t>
            </a:r>
          </a:p>
          <a:p>
            <a:r>
              <a:rPr lang="pt-PT" b="1" dirty="0"/>
              <a:t>FAQ:</a:t>
            </a:r>
            <a:endParaRPr lang="pt-PT" b="1" dirty="0">
              <a:cs typeface="Calibri"/>
            </a:endParaRPr>
          </a:p>
          <a:p>
            <a:endParaRPr lang="pt-PT" b="1" dirty="0">
              <a:cs typeface="Calibri"/>
            </a:endParaRPr>
          </a:p>
          <a:p>
            <a:r>
              <a:rPr lang="pt-PT" b="1" dirty="0">
                <a:cs typeface="Calibri"/>
              </a:rPr>
              <a:t>Key things </a:t>
            </a:r>
          </a:p>
          <a:p>
            <a:r>
              <a:rPr lang="pt-PT" b="1" dirty="0">
                <a:cs typeface="Calibri"/>
              </a:rPr>
              <a:t>Right template is chosen</a:t>
            </a:r>
          </a:p>
          <a:p>
            <a:r>
              <a:rPr lang="pt-PT" b="1" dirty="0">
                <a:cs typeface="Calibri"/>
              </a:rPr>
              <a:t>Potentially low used features which have little investment , Any recommendation - RKB will support the recommendation based on answers</a:t>
            </a:r>
          </a:p>
          <a:p>
            <a:r>
              <a:rPr lang="pt-PT" b="1" dirty="0">
                <a:cs typeface="Calibri"/>
              </a:rPr>
              <a:t>Scenario </a:t>
            </a:r>
          </a:p>
          <a:p>
            <a:endParaRPr lang="pt-PT" b="1" dirty="0">
              <a:cs typeface="Calibri"/>
            </a:endParaRPr>
          </a:p>
          <a:p>
            <a:endParaRPr lang="pt-PT" b="1" dirty="0">
              <a:cs typeface="Calibri"/>
            </a:endParaRPr>
          </a:p>
          <a:p>
            <a:endParaRPr lang="pt-PT" b="1" dirty="0">
              <a:cs typeface="Calibri"/>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48</a:t>
            </a:fld>
            <a:endParaRPr lang="en-US"/>
          </a:p>
        </p:txBody>
      </p:sp>
    </p:spTree>
    <p:extLst>
      <p:ext uri="{BB962C8B-B14F-4D97-AF65-F5344CB8AC3E}">
        <p14:creationId xmlns:p14="http://schemas.microsoft.com/office/powerpoint/2010/main" val="393211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en-GB" sz="1200" dirty="0">
                <a:solidFill>
                  <a:schemeClr val="bg1"/>
                </a:solidFill>
              </a:rPr>
              <a:t>This information is important to understand how the PSA Sales Process will be implemented.</a:t>
            </a:r>
          </a:p>
          <a:p>
            <a:endParaRPr lang="en-GB" sz="1200" dirty="0">
              <a:solidFill>
                <a:schemeClr val="bg1"/>
              </a:solidFill>
            </a:endParaRPr>
          </a:p>
          <a:p>
            <a:r>
              <a:rPr lang="en-GB" sz="1200" dirty="0">
                <a:solidFill>
                  <a:schemeClr val="bg1"/>
                </a:solidFill>
              </a:rPr>
              <a:t>The Sales Process end-to-end should be an overview of the process from the moment the Salesperson has the Opportunity until the Project is sold to the customer. Are they using Opportunities &gt; Quote &gt; Order (Project Contract)? At what point will the Project be created? Who will create the Project Plan? Will the price come from an estimation on the Project Plan or negotiated by the Salesperson up-front?</a:t>
            </a:r>
          </a:p>
          <a:p>
            <a:endParaRPr lang="en-GB" sz="1200" dirty="0">
              <a:solidFill>
                <a:schemeClr val="bg1"/>
              </a:solidFill>
            </a:endParaRPr>
          </a:p>
          <a:p>
            <a:r>
              <a:rPr lang="en-GB" sz="1200" dirty="0">
                <a:solidFill>
                  <a:schemeClr val="bg1"/>
                </a:solidFill>
              </a:rPr>
              <a:t>Pricing strategy should detail how will you manage the Cost and Sales price of the resources. How many currencies will there be? How often will the Price Lists change? What dimensions will be used for Pricing? Will Markups and Markdowns be used?</a:t>
            </a:r>
          </a:p>
          <a:p>
            <a:endParaRPr lang="en-GB" sz="1200" dirty="0">
              <a:solidFill>
                <a:schemeClr val="bg1"/>
              </a:solidFill>
            </a:endParaRPr>
          </a:p>
          <a:p>
            <a:endParaRPr lang="en-GB" sz="1200" dirty="0">
              <a:solidFill>
                <a:schemeClr val="bg1"/>
              </a:solidFill>
            </a:endParaRPr>
          </a:p>
          <a:p>
            <a:endParaRPr lang="pt-PT" dirty="0"/>
          </a:p>
          <a:p>
            <a:r>
              <a:rPr lang="pt-PT" dirty="0"/>
              <a:t>=========================</a:t>
            </a:r>
          </a:p>
          <a:p>
            <a:r>
              <a:rPr lang="pt-PT" b="1" dirty="0"/>
              <a:t>What we’ll do with this information?</a:t>
            </a:r>
          </a:p>
          <a:p>
            <a:endParaRPr lang="pt-PT" dirty="0"/>
          </a:p>
          <a:p>
            <a:r>
              <a:rPr lang="pt-PT" dirty="0"/>
              <a:t>Get details on how Pricing of Resources will be done in PSA.</a:t>
            </a:r>
          </a:p>
          <a:p>
            <a:endParaRPr lang="pt-PT" dirty="0"/>
          </a:p>
          <a:p>
            <a:r>
              <a:rPr lang="pt-PT" dirty="0"/>
              <a:t>=========================</a:t>
            </a:r>
          </a:p>
          <a:p>
            <a:r>
              <a:rPr lang="pt-PT" b="1" dirty="0"/>
              <a:t>FAQ:</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49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en-GB" sz="1200" dirty="0">
                <a:solidFill>
                  <a:schemeClr val="bg1"/>
                </a:solidFill>
              </a:rPr>
              <a:t>This information is important to understand how the Resource Assignment will be done for the Project.</a:t>
            </a:r>
          </a:p>
          <a:p>
            <a:endParaRPr lang="en-GB" sz="1200" dirty="0">
              <a:solidFill>
                <a:schemeClr val="bg1"/>
              </a:solidFill>
            </a:endParaRPr>
          </a:p>
          <a:p>
            <a:r>
              <a:rPr lang="en-GB" sz="1200" dirty="0">
                <a:solidFill>
                  <a:schemeClr val="bg1"/>
                </a:solidFill>
              </a:rPr>
              <a:t>For Resource Assignment Process should provide details on how Resources will be assigned to the Project Tasks in a Project. Will they be directly assigned by the Project Manager or requested to a Request Manager? Will there be an Approval process for assignments?</a:t>
            </a:r>
          </a:p>
          <a:p>
            <a:endParaRPr lang="en-GB" sz="1200" dirty="0">
              <a:solidFill>
                <a:schemeClr val="bg1"/>
              </a:solidFill>
            </a:endParaRPr>
          </a:p>
          <a:p>
            <a:r>
              <a:rPr lang="en-GB" sz="1200" dirty="0">
                <a:solidFill>
                  <a:schemeClr val="bg1"/>
                </a:solidFill>
              </a:rPr>
              <a:t>For Time Entry and Expenses Approval should provide details on the submission and approval process. Will both be used? If not, will they be handled by another system? How?</a:t>
            </a:r>
          </a:p>
          <a:p>
            <a:endParaRPr lang="pt-PT" dirty="0"/>
          </a:p>
          <a:p>
            <a:r>
              <a:rPr lang="pt-PT" dirty="0"/>
              <a:t>=========================</a:t>
            </a:r>
          </a:p>
          <a:p>
            <a:r>
              <a:rPr lang="pt-PT" b="1" dirty="0"/>
              <a:t>What we’ll do with this information?</a:t>
            </a:r>
          </a:p>
          <a:p>
            <a:endParaRPr lang="pt-PT" dirty="0"/>
          </a:p>
          <a:p>
            <a:r>
              <a:rPr lang="pt-PT" dirty="0"/>
              <a:t>Understand whether there will be any customization done to the Resource Assignment Process.</a:t>
            </a:r>
          </a:p>
          <a:p>
            <a:endParaRPr lang="pt-PT" dirty="0"/>
          </a:p>
          <a:p>
            <a:r>
              <a:rPr lang="pt-PT" dirty="0"/>
              <a:t>=========================</a:t>
            </a:r>
          </a:p>
          <a:p>
            <a:r>
              <a:rPr lang="pt-PT" b="1" dirty="0"/>
              <a:t>FAQ:</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683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en-GB" sz="1200" dirty="0">
                <a:solidFill>
                  <a:schemeClr val="bg1"/>
                </a:solidFill>
              </a:rPr>
              <a:t>This information is important to understand how the Invoicing will be implemented.</a:t>
            </a:r>
          </a:p>
          <a:p>
            <a:endParaRPr lang="en-GB" sz="1200" dirty="0">
              <a:solidFill>
                <a:schemeClr val="bg1"/>
              </a:solidFill>
            </a:endParaRPr>
          </a:p>
          <a:p>
            <a:r>
              <a:rPr lang="en-GB" sz="1200" dirty="0">
                <a:solidFill>
                  <a:schemeClr val="bg1"/>
                </a:solidFill>
              </a:rPr>
              <a:t>For the Invoicing Process we are expecting to understand how the services are invoiced to the customer from the work done in the project.</a:t>
            </a:r>
          </a:p>
          <a:p>
            <a:endParaRPr lang="en-GB" sz="1200" dirty="0">
              <a:solidFill>
                <a:schemeClr val="bg1"/>
              </a:solidFill>
            </a:endParaRPr>
          </a:p>
          <a:p>
            <a:r>
              <a:rPr lang="en-GB" sz="1200" dirty="0">
                <a:solidFill>
                  <a:schemeClr val="bg1"/>
                </a:solidFill>
              </a:rPr>
              <a:t>External ERP System is to understand whether the Invoices will be handled by another system, and if so how.</a:t>
            </a:r>
          </a:p>
          <a:p>
            <a:endParaRPr lang="en-GB" sz="1200" dirty="0">
              <a:solidFill>
                <a:schemeClr val="bg1"/>
              </a:solidFill>
            </a:endParaRPr>
          </a:p>
          <a:p>
            <a:r>
              <a:rPr lang="en-GB" sz="1200" dirty="0">
                <a:solidFill>
                  <a:schemeClr val="bg1"/>
                </a:solidFill>
              </a:rPr>
              <a:t>If the integration is with Dynamics 365 Finance and Operations, how is it done? What entities are being integrated? What technology will be used to integrate: </a:t>
            </a:r>
            <a:r>
              <a:rPr lang="en-GB" sz="1200" dirty="0" err="1">
                <a:solidFill>
                  <a:schemeClr val="bg1"/>
                </a:solidFill>
              </a:rPr>
              <a:t>dual-write</a:t>
            </a:r>
            <a:r>
              <a:rPr lang="en-GB" sz="1200" dirty="0">
                <a:solidFill>
                  <a:schemeClr val="bg1"/>
                </a:solidFill>
              </a:rPr>
              <a:t>, flow, CDS Integrator, other?</a:t>
            </a:r>
          </a:p>
          <a:p>
            <a:endParaRPr lang="pt-PT" dirty="0"/>
          </a:p>
          <a:p>
            <a:r>
              <a:rPr lang="pt-PT" dirty="0"/>
              <a:t>=========================</a:t>
            </a:r>
          </a:p>
          <a:p>
            <a:r>
              <a:rPr lang="pt-PT" b="1" dirty="0"/>
              <a:t>What we’ll do with this information?</a:t>
            </a:r>
          </a:p>
          <a:p>
            <a:endParaRPr lang="pt-PT" dirty="0"/>
          </a:p>
          <a:p>
            <a:r>
              <a:rPr lang="pt-PT" dirty="0"/>
              <a:t>Understand the Invoicing Process and the systems that are related to it.</a:t>
            </a:r>
          </a:p>
          <a:p>
            <a:endParaRPr lang="pt-PT" dirty="0"/>
          </a:p>
          <a:p>
            <a:r>
              <a:rPr lang="pt-PT" dirty="0"/>
              <a:t>=========================</a:t>
            </a:r>
          </a:p>
          <a:p>
            <a:r>
              <a:rPr lang="pt-PT" b="1" dirty="0"/>
              <a:t>FAQ:</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229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r>
              <a:rPr lang="pt-PT" dirty="0"/>
              <a:t>This slide is meant to to highlight the core process flow of the field service application. It is intended for review only, and there is no preparation required before the Soluton Blueprint workshop.</a:t>
            </a:r>
          </a:p>
          <a:p>
            <a:endParaRPr lang="pt-PT" dirty="0"/>
          </a:p>
          <a:p>
            <a:r>
              <a:rPr lang="pt-PT" dirty="0"/>
              <a:t>The entire Dynamics 365 field service application can be reduced to its simplest form, which is the processing of work order records. In that light it helps to align your business process flows, and requirements, around these four work order lifecycle stages.</a:t>
            </a:r>
          </a:p>
          <a:p>
            <a:endParaRPr lang="pt-PT" dirty="0"/>
          </a:p>
          <a:p>
            <a:r>
              <a:rPr lang="pt-PT" dirty="0"/>
              <a:t>Take some time to think about this concept in comparison to the process definitions, requirements, and configuration and customization designs that you have planned for your field service implementation project.</a:t>
            </a:r>
          </a:p>
          <a:p>
            <a:endParaRPr lang="pt-PT" dirty="0"/>
          </a:p>
          <a:p>
            <a:r>
              <a:rPr lang="pt-PT" dirty="0"/>
              <a:t>=========================</a:t>
            </a:r>
          </a:p>
          <a:p>
            <a:r>
              <a:rPr lang="pt-PT" b="1" dirty="0"/>
              <a:t>What we’ll do with this information?</a:t>
            </a:r>
          </a:p>
          <a:p>
            <a:endParaRPr lang="pt-PT" dirty="0"/>
          </a:p>
          <a:p>
            <a:r>
              <a:rPr lang="pt-PT" dirty="0"/>
              <a:t>This information is provided to help you standardize the way you think about and categorize your field service business processes, in attempt to mold them to fit the out of the box field service aplication capabilities; and to organize any customization requirements that arise from your information gathering and needs analysis efforts.</a:t>
            </a:r>
          </a:p>
          <a:p>
            <a:endParaRPr lang="pt-PT" dirty="0"/>
          </a:p>
          <a:p>
            <a:r>
              <a:rPr lang="pt-PT" dirty="0"/>
              <a:t>=========================</a:t>
            </a:r>
          </a:p>
          <a:p>
            <a:r>
              <a:rPr lang="pt-PT" b="1" dirty="0"/>
              <a:t>FAQ:</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130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pt-PT" dirty="0"/>
              <a:t>This information will give us an idea of the scope of your field service implementation plans.</a:t>
            </a:r>
          </a:p>
          <a:p>
            <a:endParaRPr lang="pt-PT" dirty="0"/>
          </a:p>
          <a:p>
            <a:r>
              <a:rPr lang="pt-PT" dirty="0"/>
              <a:t>=========================</a:t>
            </a:r>
          </a:p>
          <a:p>
            <a:r>
              <a:rPr lang="pt-PT" b="1" dirty="0"/>
              <a:t>What we’ll do with this information?</a:t>
            </a:r>
          </a:p>
          <a:p>
            <a:endParaRPr lang="pt-PT" dirty="0"/>
          </a:p>
          <a:p>
            <a:r>
              <a:rPr lang="en-US" noProof="0" dirty="0"/>
              <a:t>During the Solution Blueprint Review workshop, we will use this information to discuss in-scope functional areas of the of your intended field service solution. Helping to ensure that you have awareness of the variety capabilities the application offers, and have included them in your short, and long, term plans where relevant.</a:t>
            </a:r>
            <a:endParaRPr lang="pt-PT" dirty="0"/>
          </a:p>
          <a:p>
            <a:endParaRPr lang="pt-PT" dirty="0"/>
          </a:p>
          <a:p>
            <a:r>
              <a:rPr lang="pt-PT" dirty="0"/>
              <a:t>=========================</a:t>
            </a:r>
          </a:p>
          <a:p>
            <a:r>
              <a:rPr lang="pt-PT" b="1" dirty="0"/>
              <a:t>FAQ:</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53</a:t>
            </a:fld>
            <a:endParaRPr lang="en-US"/>
          </a:p>
        </p:txBody>
      </p:sp>
    </p:spTree>
    <p:extLst>
      <p:ext uri="{BB962C8B-B14F-4D97-AF65-F5344CB8AC3E}">
        <p14:creationId xmlns:p14="http://schemas.microsoft.com/office/powerpoint/2010/main" val="2339674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endParaRPr lang="pt-PT" b="1" dirty="0">
              <a:cs typeface="Calibri"/>
            </a:endParaRPr>
          </a:p>
          <a:p>
            <a:endParaRPr lang="pt-PT" b="1" dirty="0">
              <a:solidFill>
                <a:srgbClr val="FFFFFF"/>
              </a:solidFill>
              <a:cs typeface="Calibri"/>
            </a:endParaRPr>
          </a:p>
          <a:p>
            <a:r>
              <a:rPr lang="en-GB" dirty="0"/>
              <a:t>This field service context diagram depicts the core field service app data model, including key attributes, and entity relationship structure. Discussing how your intended design maps to the out of the box data model, and process flows, will allow us to begin to understand the fit gap, document key findings, and offer relevant recommendations. </a:t>
            </a:r>
            <a:endParaRPr lang="en-GB" dirty="0">
              <a:cs typeface="Calibri"/>
            </a:endParaRPr>
          </a:p>
          <a:p>
            <a:endParaRPr lang="en-GB" dirty="0">
              <a:solidFill>
                <a:srgbClr val="FFFFFF"/>
              </a:solidFill>
              <a:cs typeface="Calibri"/>
            </a:endParaRPr>
          </a:p>
          <a:p>
            <a:endParaRPr lang="en-GB" sz="1200" dirty="0">
              <a:solidFill>
                <a:schemeClr val="bg1"/>
              </a:solidFill>
            </a:endParaRPr>
          </a:p>
          <a:p>
            <a:endParaRPr lang="pt-PT" dirty="0"/>
          </a:p>
          <a:p>
            <a:r>
              <a:rPr lang="pt-PT" dirty="0"/>
              <a:t>=========================</a:t>
            </a:r>
            <a:endParaRPr lang="pt-PT" dirty="0">
              <a:cs typeface="Calibri"/>
            </a:endParaRPr>
          </a:p>
          <a:p>
            <a:r>
              <a:rPr lang="pt-PT" b="1" dirty="0"/>
              <a:t>What we’ll do with this information?</a:t>
            </a:r>
            <a:endParaRPr lang="pt-PT" b="1" dirty="0">
              <a:cs typeface="Calibri"/>
            </a:endParaRPr>
          </a:p>
          <a:p>
            <a:endParaRPr lang="pt-PT" dirty="0"/>
          </a:p>
          <a:p>
            <a:r>
              <a:rPr lang="pt-PT" dirty="0"/>
              <a:t>With this information we will be able to determine whether the FastTrack Success by Design field service workshop is relevant as a next step.</a:t>
            </a:r>
            <a:endParaRPr lang="pt-PT" dirty="0">
              <a:cs typeface="Calibri"/>
            </a:endParaRPr>
          </a:p>
          <a:p>
            <a:endParaRPr lang="pt-PT" dirty="0"/>
          </a:p>
          <a:p>
            <a:r>
              <a:rPr lang="pt-PT" dirty="0"/>
              <a:t>=========================</a:t>
            </a:r>
            <a:endParaRPr lang="pt-PT" dirty="0">
              <a:cs typeface="Calibri"/>
            </a:endParaRPr>
          </a:p>
          <a:p>
            <a:r>
              <a:rPr lang="pt-PT" b="1" dirty="0"/>
              <a:t>FAQ:</a:t>
            </a:r>
            <a:endParaRPr lang="pt-PT" b="1" dirty="0">
              <a:cs typeface="Calibri"/>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33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en-GB" sz="1200" dirty="0">
                <a:solidFill>
                  <a:schemeClr val="bg1"/>
                </a:solidFill>
              </a:rPr>
              <a:t>This information is important to understand the end-to-end process of the Marketing lifecycle.</a:t>
            </a:r>
          </a:p>
          <a:p>
            <a:endParaRPr lang="pt-PT" dirty="0"/>
          </a:p>
          <a:p>
            <a:r>
              <a:rPr lang="pt-PT" dirty="0"/>
              <a:t>=========================</a:t>
            </a:r>
          </a:p>
          <a:p>
            <a:r>
              <a:rPr lang="pt-PT" b="1" dirty="0"/>
              <a:t>What we’ll do with this information?</a:t>
            </a:r>
          </a:p>
          <a:p>
            <a:endParaRPr lang="pt-PT" dirty="0"/>
          </a:p>
          <a:p>
            <a:r>
              <a:rPr lang="pt-PT" dirty="0"/>
              <a:t>Understand the complexity of the process and the features that are used.</a:t>
            </a:r>
          </a:p>
          <a:p>
            <a:endParaRPr lang="pt-PT" dirty="0"/>
          </a:p>
          <a:p>
            <a:r>
              <a:rPr lang="pt-PT" dirty="0"/>
              <a:t>=========================</a:t>
            </a:r>
          </a:p>
          <a:p>
            <a:r>
              <a:rPr lang="pt-PT" b="1" dirty="0"/>
              <a:t>FAQ:</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9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en-GB" sz="1200" dirty="0">
                <a:solidFill>
                  <a:schemeClr val="bg1"/>
                </a:solidFill>
              </a:rPr>
              <a:t>This information is important to understand how the Resource Assignment will be done for the Project.</a:t>
            </a:r>
          </a:p>
          <a:p>
            <a:endParaRPr lang="en-GB" sz="1200" dirty="0">
              <a:solidFill>
                <a:schemeClr val="bg1"/>
              </a:solidFill>
            </a:endParaRPr>
          </a:p>
          <a:p>
            <a:r>
              <a:rPr lang="en-GB" sz="1200" dirty="0">
                <a:solidFill>
                  <a:schemeClr val="bg1"/>
                </a:solidFill>
              </a:rPr>
              <a:t>For Resource Assignment Process should provide details on how Resources will be assigned to the Project Tasks in a Project. Will they be directly assigned by the Project Manager or requested to a Request Manager? Will there be an Approval process for assignments?</a:t>
            </a:r>
          </a:p>
          <a:p>
            <a:endParaRPr lang="en-GB" sz="1200" dirty="0">
              <a:solidFill>
                <a:schemeClr val="bg1"/>
              </a:solidFill>
            </a:endParaRPr>
          </a:p>
          <a:p>
            <a:r>
              <a:rPr lang="en-GB" sz="1200" dirty="0">
                <a:solidFill>
                  <a:schemeClr val="bg1"/>
                </a:solidFill>
              </a:rPr>
              <a:t>For Time Entry and Expenses Approval should provide details on the submission and approval process. Will both be used? If not, will they be handled by another system? How?</a:t>
            </a:r>
          </a:p>
          <a:p>
            <a:endParaRPr lang="pt-PT" dirty="0"/>
          </a:p>
          <a:p>
            <a:r>
              <a:rPr lang="pt-PT" dirty="0"/>
              <a:t>=========================</a:t>
            </a:r>
          </a:p>
          <a:p>
            <a:r>
              <a:rPr lang="pt-PT" b="1" dirty="0"/>
              <a:t>What we’ll do with this information?</a:t>
            </a:r>
          </a:p>
          <a:p>
            <a:endParaRPr lang="pt-PT" dirty="0"/>
          </a:p>
          <a:p>
            <a:r>
              <a:rPr lang="pt-PT" dirty="0"/>
              <a:t>Understand whether there will be any customization done to the Resource Assignment Process.</a:t>
            </a:r>
          </a:p>
          <a:p>
            <a:endParaRPr lang="pt-PT" dirty="0"/>
          </a:p>
          <a:p>
            <a:r>
              <a:rPr lang="pt-PT" dirty="0"/>
              <a:t>=========================</a:t>
            </a:r>
          </a:p>
          <a:p>
            <a:r>
              <a:rPr lang="pt-PT" b="1" dirty="0"/>
              <a:t>FAQ:</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611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moving forward to new capabilities, I just wanted to remind folks about the breadth of scenarios that Dynamics 365 Sales already enables.</a:t>
            </a:r>
          </a:p>
          <a:p>
            <a:endParaRPr lang="en-US"/>
          </a:p>
          <a:p>
            <a:r>
              <a:rPr lang="en-US"/>
              <a:t>Dynamics 365 Sales comes with out of the box standard sales force automation capabilities such as account and contact management, lead and opportunity management and activity management.</a:t>
            </a:r>
          </a:p>
          <a:p>
            <a:endParaRPr lang="en-US"/>
          </a:p>
          <a:p>
            <a:r>
              <a:rPr lang="en-US"/>
              <a:t>Those capabilities are reinforced by deep collaboration integrations with Microsoft Teams for internal communication. Outlook add-in for external communication and SharePoint for document management.</a:t>
            </a:r>
          </a:p>
          <a:p>
            <a:endParaRPr lang="en-US"/>
          </a:p>
          <a:p>
            <a:r>
              <a:rPr lang="en-US"/>
              <a:t>Guided selling is one of our strong suit, supported by visual Business processes Flows, automated activities with playbooks and even customizable assistant cards powered by Power Automate for just in time next best actions.</a:t>
            </a:r>
          </a:p>
          <a:p>
            <a:endParaRPr lang="en-US"/>
          </a:p>
          <a:p>
            <a:r>
              <a:rPr lang="en-US"/>
              <a:t>Integrations with Exchange and LinkedIn, ensure that sellers can accurately engage, manage and nurture their relationship with customers and stakeholders.</a:t>
            </a:r>
          </a:p>
          <a:p>
            <a:endParaRPr lang="en-US"/>
          </a:p>
          <a:p>
            <a:r>
              <a:rPr lang="en-US"/>
              <a:t>With forecasting and </a:t>
            </a:r>
            <a:r>
              <a:rPr lang="en-US" err="1"/>
              <a:t>powerbi</a:t>
            </a:r>
            <a:r>
              <a:rPr lang="en-US"/>
              <a:t> integration, organizations can manage the performance of their teams and take the necessary actions from the insights derived from reports and dashboards.</a:t>
            </a:r>
          </a:p>
          <a:p>
            <a:endParaRPr lang="en-US"/>
          </a:p>
          <a:p>
            <a:r>
              <a:rPr lang="en-US"/>
              <a:t>These core sales scenarios are </a:t>
            </a:r>
            <a:r>
              <a:rPr lang="en-US" b="1"/>
              <a:t>further enhanced by intelligent and AI driven capabilities </a:t>
            </a:r>
            <a:r>
              <a:rPr lang="en-US"/>
              <a:t>such as predictive scoring models for lead and opportunity prioritization, notes analysis for transforming unstructured data into structured data and auto-capture for streamlining the capture of activities and contacts in Dynamics.</a:t>
            </a:r>
          </a:p>
          <a:p>
            <a:endParaRPr lang="en-US"/>
          </a:p>
          <a:p>
            <a:r>
              <a:rPr lang="en-US"/>
              <a:t>And finally, Dynamics 365 is built on the Power Platform an extensible framework for enhancing the system to meet any company need.</a:t>
            </a:r>
          </a:p>
          <a:p>
            <a:endParaRPr lang="en-US"/>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0989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65</a:t>
            </a:fld>
            <a:endParaRPr lang="en-US"/>
          </a:p>
        </p:txBody>
      </p:sp>
    </p:spTree>
    <p:extLst>
      <p:ext uri="{BB962C8B-B14F-4D97-AF65-F5344CB8AC3E}">
        <p14:creationId xmlns:p14="http://schemas.microsoft.com/office/powerpoint/2010/main" val="296224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0464" rtl="0" eaLnBrk="1" fontAlgn="auto" latinLnBrk="0" hangingPunct="1">
              <a:lnSpc>
                <a:spcPct val="90000"/>
              </a:lnSpc>
              <a:spcBef>
                <a:spcPts val="0"/>
              </a:spcBef>
              <a:spcAft>
                <a:spcPts val="346"/>
              </a:spcAft>
              <a:buClrTx/>
              <a:buSzTx/>
              <a:buFontTx/>
              <a:buNone/>
              <a:tabLst/>
              <a:defRPr/>
            </a:pPr>
            <a:r>
              <a:rPr lang="en-US"/>
              <a:t>Source: The data point of 2.2x higher usage of Dynamics 365 is based on data analysis by the FastTrack team </a:t>
            </a:r>
            <a:r>
              <a:rPr lang="en-US" sz="1800">
                <a:effectLst/>
                <a:latin typeface="Segoe UI" panose="020B0502040204020203" pitchFamily="34" charset="0"/>
              </a:rPr>
              <a:t>on the MAU of FastTrack tenants vs non-FastTrack tenants for above 500 seats.</a:t>
            </a:r>
            <a:endParaRPr lang="en-US" sz="1800">
              <a:effectLst/>
              <a:latin typeface="Arial" panose="020B0604020202020204" pitchFamily="34" charset="0"/>
            </a:endParaRPr>
          </a:p>
          <a:p>
            <a:pPr defTabSz="950464">
              <a:spcAft>
                <a:spcPts val="346"/>
              </a:spcAft>
              <a:defRPr/>
            </a:pPr>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1/24/2022 8:48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pt-PT" dirty="0"/>
              <a:t>To be able to have a detailed view of the business processes being implemented:</a:t>
            </a:r>
          </a:p>
          <a:p>
            <a:endParaRPr lang="pt-PT" dirty="0"/>
          </a:p>
          <a:p>
            <a:r>
              <a:rPr lang="pt-PT" dirty="0"/>
              <a:t>Please include the following details:</a:t>
            </a:r>
          </a:p>
          <a:p>
            <a:pPr marL="171450" indent="-171450">
              <a:buFont typeface="Arial" panose="020B0604020202020204" pitchFamily="34" charset="0"/>
              <a:buChar char="•"/>
            </a:pPr>
            <a:r>
              <a:rPr lang="pt-PT" dirty="0"/>
              <a:t>For Sales:</a:t>
            </a:r>
          </a:p>
          <a:p>
            <a:pPr marL="628650" lvl="1" indent="-171450">
              <a:buFont typeface="Arial" panose="020B0604020202020204" pitchFamily="34" charset="0"/>
              <a:buChar char="•"/>
            </a:pPr>
            <a:r>
              <a:rPr lang="pt-PT" dirty="0"/>
              <a:t>Sales Process end-to-end (including sales channels integration)</a:t>
            </a:r>
          </a:p>
          <a:p>
            <a:pPr marL="171450" indent="-171450">
              <a:buFont typeface="Arial" panose="020B0604020202020204" pitchFamily="34" charset="0"/>
              <a:buChar char="•"/>
            </a:pPr>
            <a:r>
              <a:rPr lang="pt-PT" dirty="0"/>
              <a:t>For Customer Service:</a:t>
            </a:r>
          </a:p>
          <a:p>
            <a:pPr marL="628650" lvl="1" indent="-171450">
              <a:buFont typeface="Arial" panose="020B0604020202020204" pitchFamily="34" charset="0"/>
              <a:buChar char="•"/>
            </a:pPr>
            <a:r>
              <a:rPr lang="pt-PT" dirty="0"/>
              <a:t>Case lifecycle (including support channels integration, case escalations, SLA’s, stakeholders, KPI’s, etc.)</a:t>
            </a:r>
          </a:p>
          <a:p>
            <a:pPr marL="171450" indent="-171450">
              <a:buFont typeface="Arial" panose="020B0604020202020204" pitchFamily="34" charset="0"/>
              <a:buChar char="•"/>
            </a:pPr>
            <a:r>
              <a:rPr lang="pt-PT" dirty="0"/>
              <a:t>For Field Service:</a:t>
            </a:r>
          </a:p>
          <a:p>
            <a:pPr marL="628650" lvl="1" indent="-171450">
              <a:buFont typeface="Arial" panose="020B0604020202020204" pitchFamily="34" charset="0"/>
              <a:buChar char="•"/>
            </a:pPr>
            <a:r>
              <a:rPr lang="pt-PT" dirty="0"/>
              <a:t>Work Orders lifecycle (including channels integration, service and billing accounts, assets, agreements, service locations, currency and pricing, incident types and duration, characteristics, billing)</a:t>
            </a:r>
          </a:p>
          <a:p>
            <a:pPr marL="171450" indent="-171450">
              <a:buFont typeface="Arial" panose="020B0604020202020204" pitchFamily="34" charset="0"/>
              <a:buChar char="•"/>
            </a:pPr>
            <a:r>
              <a:rPr lang="pt-PT" dirty="0"/>
              <a:t>For Project Service Automation (See slides in the appendix for </a:t>
            </a:r>
            <a:r>
              <a:rPr lang="en-US" noProof="0" dirty="0"/>
              <a:t>examples</a:t>
            </a:r>
            <a:r>
              <a:rPr lang="pt-PT" dirty="0"/>
              <a:t>):</a:t>
            </a:r>
          </a:p>
          <a:p>
            <a:pPr marL="628650" lvl="1" indent="-171450">
              <a:buFont typeface="Arial" panose="020B0604020202020204" pitchFamily="34" charset="0"/>
              <a:buChar char="•"/>
            </a:pPr>
            <a:r>
              <a:rPr lang="pt-PT" dirty="0"/>
              <a:t>Sales Process end-to-end</a:t>
            </a:r>
          </a:p>
          <a:p>
            <a:pPr marL="628650" lvl="1" indent="-171450">
              <a:buFont typeface="Arial" panose="020B0604020202020204" pitchFamily="34" charset="0"/>
              <a:buChar char="•"/>
            </a:pPr>
            <a:r>
              <a:rPr lang="pt-PT" dirty="0"/>
              <a:t>Pricing strategy</a:t>
            </a:r>
          </a:p>
          <a:p>
            <a:pPr marL="628650" lvl="1" indent="-171450">
              <a:buFont typeface="Arial" panose="020B0604020202020204" pitchFamily="34" charset="0"/>
              <a:buChar char="•"/>
            </a:pPr>
            <a:r>
              <a:rPr lang="pt-PT" dirty="0"/>
              <a:t>Resource Assignment Process</a:t>
            </a:r>
          </a:p>
          <a:p>
            <a:pPr marL="628650" lvl="1" indent="-171450">
              <a:buFont typeface="Arial" panose="020B0604020202020204" pitchFamily="34" charset="0"/>
              <a:buChar char="•"/>
            </a:pPr>
            <a:r>
              <a:rPr lang="pt-PT" dirty="0"/>
              <a:t>Time Entry and Expenses Approval</a:t>
            </a:r>
          </a:p>
          <a:p>
            <a:pPr marL="628650" lvl="1" indent="-171450">
              <a:buFont typeface="Arial" panose="020B0604020202020204" pitchFamily="34" charset="0"/>
              <a:buChar char="•"/>
            </a:pPr>
            <a:r>
              <a:rPr lang="pt-PT" dirty="0"/>
              <a:t>Invoicing Process and volumes</a:t>
            </a:r>
          </a:p>
          <a:p>
            <a:pPr marL="171450" lvl="0" indent="-171450">
              <a:buFont typeface="Arial" panose="020B0604020202020204" pitchFamily="34" charset="0"/>
              <a:buChar char="•"/>
            </a:pPr>
            <a:r>
              <a:rPr lang="pt-PT" dirty="0"/>
              <a:t>For Marketing:</a:t>
            </a:r>
          </a:p>
          <a:p>
            <a:pPr marL="628650" lvl="1" indent="-171450">
              <a:buFont typeface="Arial" panose="020B0604020202020204" pitchFamily="34" charset="0"/>
              <a:buChar char="•"/>
            </a:pPr>
            <a:r>
              <a:rPr lang="pt-PT" dirty="0"/>
              <a:t>Customer jourvey end-to-end (including, Marketing Emails, Marketing pages and Forms, Segments, Leads, Events, Portals, Social Media)</a:t>
            </a:r>
          </a:p>
          <a:p>
            <a:endParaRPr lang="pt-PT" dirty="0"/>
          </a:p>
          <a:p>
            <a:r>
              <a:rPr lang="pt-PT" dirty="0"/>
              <a:t>=========================</a:t>
            </a:r>
          </a:p>
          <a:p>
            <a:r>
              <a:rPr lang="pt-PT" b="1" dirty="0"/>
              <a:t>What we’ll do with this information?</a:t>
            </a:r>
          </a:p>
          <a:p>
            <a:endParaRPr lang="pt-PT" dirty="0"/>
          </a:p>
          <a:p>
            <a:r>
              <a:rPr lang="pt-PT" dirty="0"/>
              <a:t>Better understand the architecture being built.</a:t>
            </a:r>
          </a:p>
          <a:p>
            <a:endParaRPr lang="pt-PT" dirty="0"/>
          </a:p>
          <a:p>
            <a:r>
              <a:rPr lang="pt-PT" dirty="0"/>
              <a:t>=========================</a:t>
            </a:r>
          </a:p>
          <a:p>
            <a:r>
              <a:rPr lang="pt-PT" b="1" dirty="0"/>
              <a:t>FAQ:</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326477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err="1"/>
              <a:t>Why</a:t>
            </a:r>
            <a:r>
              <a:rPr lang="pt-PT" b="1"/>
              <a:t> are </a:t>
            </a:r>
            <a:r>
              <a:rPr lang="pt-PT" b="1" err="1"/>
              <a:t>we</a:t>
            </a:r>
            <a:r>
              <a:rPr lang="pt-PT" b="1"/>
              <a:t> </a:t>
            </a:r>
            <a:r>
              <a:rPr lang="pt-PT" b="1" err="1"/>
              <a:t>asking</a:t>
            </a:r>
            <a:r>
              <a:rPr lang="pt-PT" b="1"/>
              <a:t> </a:t>
            </a:r>
            <a:r>
              <a:rPr lang="pt-PT" b="1" err="1"/>
              <a:t>this</a:t>
            </a:r>
            <a:r>
              <a:rPr lang="pt-PT" b="1"/>
              <a:t> </a:t>
            </a:r>
            <a:r>
              <a:rPr lang="pt-PT" b="1" err="1"/>
              <a:t>information</a:t>
            </a:r>
            <a:r>
              <a:rPr lang="pt-PT" b="1"/>
              <a:t>?</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a:t>
            </a:r>
            <a:r>
              <a:rPr lang="pt-PT" err="1"/>
              <a:t>be</a:t>
            </a:r>
            <a:r>
              <a:rPr lang="pt-PT"/>
              <a:t> </a:t>
            </a:r>
            <a:r>
              <a:rPr lang="pt-PT" err="1"/>
              <a:t>able</a:t>
            </a:r>
            <a:r>
              <a:rPr lang="pt-PT"/>
              <a:t> to </a:t>
            </a:r>
            <a:r>
              <a:rPr lang="pt-PT" err="1"/>
              <a:t>have</a:t>
            </a:r>
            <a:r>
              <a:rPr lang="pt-PT"/>
              <a:t> a </a:t>
            </a:r>
            <a:r>
              <a:rPr lang="pt-PT" err="1"/>
              <a:t>detailed</a:t>
            </a:r>
            <a:r>
              <a:rPr lang="pt-PT"/>
              <a:t> </a:t>
            </a:r>
            <a:r>
              <a:rPr lang="pt-PT" err="1"/>
              <a:t>view</a:t>
            </a:r>
            <a:r>
              <a:rPr lang="pt-PT"/>
              <a:t> </a:t>
            </a:r>
            <a:r>
              <a:rPr lang="pt-PT" err="1"/>
              <a:t>of</a:t>
            </a:r>
            <a:r>
              <a:rPr lang="pt-PT"/>
              <a:t> </a:t>
            </a:r>
            <a:r>
              <a:rPr lang="pt-PT" err="1"/>
              <a:t>the</a:t>
            </a:r>
            <a:r>
              <a:rPr lang="pt-PT"/>
              <a:t> data </a:t>
            </a:r>
            <a:r>
              <a:rPr lang="pt-PT" err="1"/>
              <a:t>flows</a:t>
            </a:r>
            <a:r>
              <a:rPr lang="pt-PT"/>
              <a:t> </a:t>
            </a:r>
            <a:r>
              <a:rPr lang="pt-PT" err="1"/>
              <a:t>being</a:t>
            </a:r>
            <a:r>
              <a:rPr lang="pt-PT"/>
              <a:t> </a:t>
            </a:r>
            <a:r>
              <a:rPr lang="pt-PT" err="1"/>
              <a:t>implemented</a:t>
            </a:r>
            <a:r>
              <a:rPr lang="pt-PT"/>
              <a:t>:</a:t>
            </a:r>
          </a:p>
          <a:p>
            <a:endParaRPr lang="pt-PT"/>
          </a:p>
          <a:p>
            <a:r>
              <a:rPr lang="pt-PT" err="1"/>
              <a:t>Please</a:t>
            </a:r>
            <a:r>
              <a:rPr lang="pt-PT"/>
              <a:t> </a:t>
            </a:r>
            <a:r>
              <a:rPr lang="pt-PT" err="1"/>
              <a:t>include</a:t>
            </a:r>
            <a:r>
              <a:rPr lang="pt-PT"/>
              <a:t> </a:t>
            </a:r>
            <a:r>
              <a:rPr lang="pt-PT" err="1"/>
              <a:t>the</a:t>
            </a:r>
            <a:r>
              <a:rPr lang="pt-PT"/>
              <a:t> </a:t>
            </a:r>
            <a:r>
              <a:rPr lang="pt-PT" err="1"/>
              <a:t>following</a:t>
            </a:r>
            <a:r>
              <a:rPr lang="pt-PT"/>
              <a:t> </a:t>
            </a:r>
            <a:r>
              <a:rPr lang="pt-PT" err="1"/>
              <a:t>details</a:t>
            </a:r>
            <a:r>
              <a:rPr lang="pt-PT"/>
              <a:t>:</a:t>
            </a:r>
          </a:p>
          <a:p>
            <a:pPr marL="171450" indent="-171450">
              <a:buFont typeface="Arial" panose="020B0604020202020204" pitchFamily="34" charset="0"/>
              <a:buChar char="•"/>
            </a:pPr>
            <a:r>
              <a:rPr lang="en-US"/>
              <a:t>Dynamics 365 Apps and Finance &amp; Operations</a:t>
            </a:r>
          </a:p>
          <a:p>
            <a:pPr marL="171450" indent="-171450">
              <a:buFont typeface="Arial" panose="020B0604020202020204" pitchFamily="34" charset="0"/>
              <a:buChar char="•"/>
            </a:pPr>
            <a:r>
              <a:rPr lang="en-US"/>
              <a:t>Field Service to Finance &amp; Operations</a:t>
            </a:r>
          </a:p>
          <a:p>
            <a:pPr marL="171450" indent="-171450">
              <a:buFont typeface="Arial" panose="020B0604020202020204" pitchFamily="34" charset="0"/>
              <a:buChar char="•"/>
            </a:pPr>
            <a:r>
              <a:rPr lang="en-US"/>
              <a:t>PSA to Finance &amp; Operations</a:t>
            </a:r>
          </a:p>
          <a:p>
            <a:pPr marL="171450" indent="-171450">
              <a:buFont typeface="Arial" panose="020B0604020202020204" pitchFamily="34" charset="0"/>
              <a:buChar char="•"/>
            </a:pPr>
            <a:r>
              <a:rPr lang="en-US"/>
              <a:t>Data Integrator vs Dual Write</a:t>
            </a:r>
          </a:p>
          <a:p>
            <a:pPr marL="171450" indent="-171450">
              <a:buFont typeface="Arial" panose="020B0604020202020204" pitchFamily="34" charset="0"/>
              <a:buChar char="•"/>
            </a:pPr>
            <a:r>
              <a:rPr lang="en-US"/>
              <a:t>OOB Templates vs Custom Templates</a:t>
            </a:r>
          </a:p>
          <a:p>
            <a:pPr marL="171450" indent="-171450">
              <a:buFont typeface="Arial" panose="020B0604020202020204" pitchFamily="34" charset="0"/>
              <a:buChar char="•"/>
            </a:pPr>
            <a:r>
              <a:rPr lang="en-US"/>
              <a:t>Gaps</a:t>
            </a:r>
            <a:endParaRPr lang="pt-PT"/>
          </a:p>
          <a:p>
            <a:endParaRPr lang="pt-PT"/>
          </a:p>
          <a:p>
            <a:r>
              <a:rPr lang="pt-PT" err="1"/>
              <a:t>Additional</a:t>
            </a:r>
            <a:r>
              <a:rPr lang="pt-PT"/>
              <a:t> </a:t>
            </a:r>
            <a:r>
              <a:rPr lang="pt-PT" err="1"/>
              <a:t>relevant</a:t>
            </a:r>
            <a:r>
              <a:rPr lang="pt-PT"/>
              <a:t> </a:t>
            </a:r>
            <a:r>
              <a:rPr lang="pt-PT" err="1"/>
              <a:t>topics</a:t>
            </a:r>
            <a:r>
              <a:rPr lang="pt-PT"/>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How many legal entities are part of this integration?</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What are the standard vs custom integration flow?</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How is number sequencing handled across systems?</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What's the trigger / filter for data sync?</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Are there any identified Gaps?</a:t>
            </a:r>
            <a:r>
              <a:rPr lang="en-US"/>
              <a:t> </a:t>
            </a:r>
          </a:p>
          <a:p>
            <a:endParaRPr lang="pt-PT"/>
          </a:p>
          <a:p>
            <a:r>
              <a:rPr lang="pt-PT"/>
              <a:t>=========================</a:t>
            </a:r>
          </a:p>
          <a:p>
            <a:r>
              <a:rPr lang="pt-PT" b="1" err="1"/>
              <a:t>What</a:t>
            </a:r>
            <a:r>
              <a:rPr lang="pt-PT" b="1"/>
              <a:t> </a:t>
            </a:r>
            <a:r>
              <a:rPr lang="pt-PT" b="1" err="1"/>
              <a:t>we’ll</a:t>
            </a:r>
            <a:r>
              <a:rPr lang="pt-PT" b="1"/>
              <a:t> do </a:t>
            </a:r>
            <a:r>
              <a:rPr lang="pt-PT" b="1" err="1"/>
              <a:t>with</a:t>
            </a:r>
            <a:r>
              <a:rPr lang="pt-PT" b="1"/>
              <a:t> </a:t>
            </a:r>
            <a:r>
              <a:rPr lang="pt-PT" b="1" err="1"/>
              <a:t>this</a:t>
            </a:r>
            <a:r>
              <a:rPr lang="pt-PT" b="1"/>
              <a:t> </a:t>
            </a:r>
            <a:r>
              <a:rPr lang="pt-PT" b="1" err="1"/>
              <a:t>information</a:t>
            </a:r>
            <a:r>
              <a:rPr lang="pt-PT" b="1"/>
              <a:t>?</a:t>
            </a:r>
          </a:p>
          <a:p>
            <a:endParaRPr lang="pt-PT"/>
          </a:p>
          <a:p>
            <a:r>
              <a:rPr lang="pt-PT" err="1"/>
              <a:t>Better</a:t>
            </a:r>
            <a:r>
              <a:rPr lang="pt-PT"/>
              <a:t> </a:t>
            </a:r>
            <a:r>
              <a:rPr lang="pt-PT" err="1"/>
              <a:t>understand</a:t>
            </a:r>
            <a:r>
              <a:rPr lang="pt-PT"/>
              <a:t> </a:t>
            </a:r>
            <a:r>
              <a:rPr lang="pt-PT" err="1"/>
              <a:t>the</a:t>
            </a:r>
            <a:r>
              <a:rPr lang="pt-PT"/>
              <a:t> </a:t>
            </a:r>
            <a:r>
              <a:rPr lang="pt-PT" err="1"/>
              <a:t>architecture</a:t>
            </a:r>
            <a:r>
              <a:rPr lang="pt-PT"/>
              <a:t> </a:t>
            </a:r>
            <a:r>
              <a:rPr lang="pt-PT" err="1"/>
              <a:t>being</a:t>
            </a:r>
            <a:r>
              <a:rPr lang="pt-PT"/>
              <a:t> </a:t>
            </a:r>
            <a:r>
              <a:rPr lang="pt-PT" err="1"/>
              <a:t>built</a:t>
            </a:r>
            <a:r>
              <a:rPr lang="pt-PT"/>
              <a:t>.</a:t>
            </a:r>
          </a:p>
          <a:p>
            <a:endParaRPr lang="pt-PT"/>
          </a:p>
          <a:p>
            <a:r>
              <a:rPr lang="pt-PT"/>
              <a:t>=========================</a:t>
            </a:r>
          </a:p>
          <a:p>
            <a:r>
              <a:rPr lang="pt-PT" b="1"/>
              <a:t>FAQ:</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10835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Why are we asking this information?</a:t>
            </a:r>
          </a:p>
          <a:p>
            <a:endParaRPr lang="pt-PT" sz="1200" b="1" dirty="0">
              <a:gradFill>
                <a:gsLst>
                  <a:gs pos="0">
                    <a:srgbClr val="FFFFFF"/>
                  </a:gs>
                  <a:gs pos="100000">
                    <a:srgbClr val="FFFFFF"/>
                  </a:gs>
                </a:gsLst>
                <a:lin ang="5400000" scaled="0"/>
              </a:gradFill>
              <a:ea typeface="Segoe UI" pitchFamily="34" charset="0"/>
              <a:cs typeface="Segoe UI" pitchFamily="34" charset="0"/>
            </a:endParaRPr>
          </a:p>
          <a:p>
            <a:r>
              <a:rPr lang="pt-PT" dirty="0"/>
              <a:t>To be able to have a better understanding of the app that are or will be used.</a:t>
            </a:r>
          </a:p>
          <a:p>
            <a:endParaRPr lang="pt-PT" dirty="0"/>
          </a:p>
          <a:p>
            <a:r>
              <a:rPr lang="pt-PT" dirty="0"/>
              <a:t>=========================</a:t>
            </a:r>
          </a:p>
          <a:p>
            <a:r>
              <a:rPr lang="pt-PT" b="1" dirty="0"/>
              <a:t>What we’ll do with this information?</a:t>
            </a:r>
          </a:p>
          <a:p>
            <a:endParaRPr lang="pt-PT" dirty="0"/>
          </a:p>
          <a:p>
            <a:r>
              <a:rPr lang="pt-PT" dirty="0"/>
              <a:t>Better understand the architecture being built.</a:t>
            </a:r>
          </a:p>
          <a:p>
            <a:r>
              <a:rPr lang="pt-PT" dirty="0"/>
              <a:t>Provide recommendations for new apps/features available</a:t>
            </a:r>
          </a:p>
          <a:p>
            <a:r>
              <a:rPr lang="pt-PT" dirty="0"/>
              <a:t>Align architecture with roadmap</a:t>
            </a:r>
          </a:p>
          <a:p>
            <a:endParaRPr lang="pt-PT" dirty="0"/>
          </a:p>
          <a:p>
            <a:r>
              <a:rPr lang="pt-PT" dirty="0"/>
              <a:t>=========================</a:t>
            </a:r>
          </a:p>
          <a:p>
            <a:r>
              <a:rPr lang="pt-PT" b="1" dirty="0"/>
              <a:t>FAQ:</a:t>
            </a:r>
          </a:p>
          <a:p>
            <a:r>
              <a:rPr lang="en-US" dirty="0"/>
              <a:t>Please identify if any of the Apps are already live, for example, if you’re implementing Sales App and Finance is already live, please add (Finance *) a star after Finance.</a:t>
            </a:r>
          </a:p>
          <a:p>
            <a:r>
              <a:rPr lang="en-US" dirty="0"/>
              <a:t>Remove any app, insights, etc. that are not part of your architecture.</a:t>
            </a:r>
          </a:p>
          <a:p>
            <a:endParaRPr lang="en-US" dirty="0"/>
          </a:p>
        </p:txBody>
      </p:sp>
      <p:sp>
        <p:nvSpPr>
          <p:cNvPr id="4" name="Slide Number Placeholder 3"/>
          <p:cNvSpPr>
            <a:spLocks noGrp="1"/>
          </p:cNvSpPr>
          <p:nvPr>
            <p:ph type="sldNum" sz="quarter" idx="5"/>
          </p:nvPr>
        </p:nvSpPr>
        <p:spPr/>
        <p:txBody>
          <a:bodyPr/>
          <a:lstStyle/>
          <a:p>
            <a:fld id="{6966B356-2F22-40D0-A92B-C8127227BBA1}" type="slidenum">
              <a:rPr lang="en-US" smtClean="0"/>
              <a:t>21</a:t>
            </a:fld>
            <a:endParaRPr lang="en-US"/>
          </a:p>
        </p:txBody>
      </p:sp>
    </p:spTree>
    <p:extLst>
      <p:ext uri="{BB962C8B-B14F-4D97-AF65-F5344CB8AC3E}">
        <p14:creationId xmlns:p14="http://schemas.microsoft.com/office/powerpoint/2010/main" val="51818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SBR Stage we expect the Partner/Customer to highlight the areas that they will customize heavily, probably involving code based on the gaps identified.  Understand the final design may not be there during SBR but surfacing these earlier in SBR will help create awareness and also let the SA focus on these areas through out the engagement. </a:t>
            </a:r>
            <a:endParaRPr lang="en-US" dirty="0">
              <a:cs typeface="Calibri"/>
            </a:endParaRPr>
          </a:p>
          <a:p>
            <a:r>
              <a:rPr lang="en-US" dirty="0"/>
              <a:t> </a:t>
            </a:r>
            <a:endParaRPr lang="en-US" dirty="0">
              <a:cs typeface="Calibri"/>
            </a:endParaRPr>
          </a:p>
          <a:p>
            <a:r>
              <a:rPr lang="en-US" dirty="0"/>
              <a:t>It should be made very clear that any areas where partner plans to do level 300/400 customizations should be discussed with FT SA, so we can assess if something in roadmap will address this if not the customization being done is scalable and fits into the platform extension framework. Ex: PCF or a custom connector for Power Automate "</a:t>
            </a:r>
            <a:endParaRPr lang="en-US" dirty="0">
              <a:cs typeface="Calibri"/>
            </a:endParaRPr>
          </a:p>
        </p:txBody>
      </p:sp>
      <p:sp>
        <p:nvSpPr>
          <p:cNvPr id="4" name="Slide Number Placeholder 3"/>
          <p:cNvSpPr>
            <a:spLocks noGrp="1"/>
          </p:cNvSpPr>
          <p:nvPr>
            <p:ph type="sldNum" sz="quarter" idx="5"/>
          </p:nvPr>
        </p:nvSpPr>
        <p:spPr/>
        <p:txBody>
          <a:bodyPr/>
          <a:lstStyle/>
          <a:p>
            <a:fld id="{6966B356-2F22-40D0-A92B-C8127227BBA1}" type="slidenum">
              <a:rPr lang="en-US" smtClean="0"/>
              <a:t>25</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 Note that this is not to list out all entity changes but key deviations from standard CDM where you use a custom entity when OOB is present or when you repurpose or don’t use OOB attributes.  Ex: Use a custom Opportunity/product entity. Use case title field to capture case number etc.</a:t>
            </a:r>
          </a:p>
          <a:p>
            <a:endParaRPr lang="en-US"/>
          </a:p>
          <a:p>
            <a:r>
              <a:rPr lang="en-US"/>
              <a:t>Deviations from CDM can have a severe impact on adoption on new capabilities in future </a:t>
            </a:r>
          </a:p>
        </p:txBody>
      </p:sp>
      <p:sp>
        <p:nvSpPr>
          <p:cNvPr id="4" name="Slide Number Placeholder 3"/>
          <p:cNvSpPr>
            <a:spLocks noGrp="1"/>
          </p:cNvSpPr>
          <p:nvPr>
            <p:ph type="sldNum" sz="quarter" idx="5"/>
          </p:nvPr>
        </p:nvSpPr>
        <p:spPr/>
        <p:txBody>
          <a:bodyPr/>
          <a:lstStyle/>
          <a:p>
            <a:fld id="{6966B356-2F22-40D0-A92B-C8127227BBA1}" type="slidenum">
              <a:rPr lang="en-US" smtClean="0"/>
              <a:t>27</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t> Note that this is not to list out all entity changes but key deviations from standard CDM where you use a custom entity when OOB is present or when you repurpose or don’t use OOB attributes.  Ex: Use a custom Opportunity/product entity. Use case title field to capture case number etc.</a:t>
            </a:r>
          </a:p>
          <a:p>
            <a:endParaRPr lang="en-US" dirty="0"/>
          </a:p>
          <a:p>
            <a:r>
              <a:rPr lang="en-US" dirty="0"/>
              <a:t>Deviations from CDM can have a severe impact on adoption on new capabilities in future </a:t>
            </a:r>
          </a:p>
        </p:txBody>
      </p:sp>
      <p:sp>
        <p:nvSpPr>
          <p:cNvPr id="4" name="Slide Number Placeholder 3"/>
          <p:cNvSpPr>
            <a:spLocks noGrp="1"/>
          </p:cNvSpPr>
          <p:nvPr>
            <p:ph type="sldNum" sz="quarter" idx="5"/>
          </p:nvPr>
        </p:nvSpPr>
        <p:spPr/>
        <p:txBody>
          <a:bodyPr/>
          <a:lstStyle/>
          <a:p>
            <a:fld id="{6966B356-2F22-40D0-A92B-C8127227BBA1}" type="slidenum">
              <a:rPr lang="en-US" smtClean="0"/>
              <a:t>29</a:t>
            </a:fld>
            <a:endParaRPr lang="en-US"/>
          </a:p>
        </p:txBody>
      </p:sp>
    </p:spTree>
    <p:extLst>
      <p:ext uri="{BB962C8B-B14F-4D97-AF65-F5344CB8AC3E}">
        <p14:creationId xmlns:p14="http://schemas.microsoft.com/office/powerpoint/2010/main" val="371052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78378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45120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3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gradFill>
                  <a:gsLst>
                    <a:gs pos="83000">
                      <a:schemeClr val="tx1"/>
                    </a:gs>
                    <a:gs pos="99000">
                      <a:schemeClr val="tx1"/>
                    </a:gs>
                  </a:gsLst>
                  <a:lin ang="5400000" scaled="1"/>
                </a:gradFill>
              </a:defRPr>
            </a:lvl1pPr>
          </a:lstStyle>
          <a:p>
            <a:r>
              <a:rPr lang="en-US"/>
              <a:t>Title</a:t>
            </a:r>
          </a:p>
        </p:txBody>
      </p:sp>
    </p:spTree>
    <p:extLst>
      <p:ext uri="{BB962C8B-B14F-4D97-AF65-F5344CB8AC3E}">
        <p14:creationId xmlns:p14="http://schemas.microsoft.com/office/powerpoint/2010/main" val="227549399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66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AA63561-31B5-45B8-995A-EDA7562DB62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9224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376237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5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27319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51284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361778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77" r:id="rId1"/>
    <p:sldLayoutId id="2147484978" r:id="rId2"/>
    <p:sldLayoutId id="2147484979" r:id="rId3"/>
    <p:sldLayoutId id="2147484980" r:id="rId4"/>
    <p:sldLayoutId id="2147484983" r:id="rId5"/>
    <p:sldLayoutId id="2147484984" r:id="rId6"/>
    <p:sldLayoutId id="2147484981" r:id="rId7"/>
    <p:sldLayoutId id="2147484982" r:id="rId8"/>
    <p:sldLayoutId id="2147484710" r:id="rId9"/>
    <p:sldLayoutId id="2147484240" r:id="rId10"/>
    <p:sldLayoutId id="2147484910" r:id="rId11"/>
    <p:sldLayoutId id="2147484911" r:id="rId12"/>
    <p:sldLayoutId id="2147484639" r:id="rId13"/>
    <p:sldLayoutId id="2147484249" r:id="rId14"/>
    <p:sldLayoutId id="2147484640" r:id="rId15"/>
    <p:sldLayoutId id="2147484584" r:id="rId16"/>
    <p:sldLayoutId id="2147484583" r:id="rId17"/>
    <p:sldLayoutId id="2147484671" r:id="rId18"/>
    <p:sldLayoutId id="2147484673" r:id="rId19"/>
    <p:sldLayoutId id="2147484585" r:id="rId20"/>
    <p:sldLayoutId id="2147484976" r:id="rId21"/>
    <p:sldLayoutId id="2147484985" r:id="rId22"/>
    <p:sldLayoutId id="2147484986" r:id="rId23"/>
    <p:sldLayoutId id="2147484987"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15.svg"/><Relationship Id="rId21" Type="http://schemas.openxmlformats.org/officeDocument/2006/relationships/image" Target="../media/image33.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36.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3.emf"/></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6.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2.xml.rels><?xml version="1.0" encoding="UTF-8" standalone="yes"?>
<Relationships xmlns="http://schemas.openxmlformats.org/package/2006/relationships"><Relationship Id="rId3" Type="http://schemas.openxmlformats.org/officeDocument/2006/relationships/hyperlink" Target="https://docs.microsoft.com/en-us/learn/paths/work-healthcare-solution/?WT.mc_id=linkedin" TargetMode="External"/><Relationship Id="rId2" Type="http://schemas.openxmlformats.org/officeDocument/2006/relationships/hyperlink" Target="https://microsoft.sharepoint.com/:p:/r/teams/Dynamics365FastTrack/Shared%20Documents/Success%20by%20Design/Unified/Solution%20Blueprint%20Review/10%20Process%20Stream/Solution%20Blueprint%20Review%20Workshop.pptx?d=w1163aeec76b94cb08a16a039e78b3591&amp;csf=1&amp;web=1&amp;e=sWOeDn" TargetMode="Externa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9C0-C18C-43CA-A499-AE3185FAF92F}"/>
              </a:ext>
            </a:extLst>
          </p:cNvPr>
          <p:cNvSpPr>
            <a:spLocks noGrp="1"/>
          </p:cNvSpPr>
          <p:nvPr>
            <p:ph type="title"/>
          </p:nvPr>
        </p:nvSpPr>
        <p:spPr>
          <a:xfrm>
            <a:off x="229230" y="1223341"/>
            <a:ext cx="5509097" cy="1793104"/>
          </a:xfrm>
        </p:spPr>
        <p:txBody>
          <a:bodyPr/>
          <a:lstStyle/>
          <a:p>
            <a:r>
              <a:rPr lang="en-GB" sz="3600"/>
              <a:t>FastTrack</a:t>
            </a:r>
            <a:br>
              <a:rPr lang="en-GB" sz="3600"/>
            </a:br>
            <a:r>
              <a:rPr lang="en-GB" sz="3600"/>
              <a:t>for Dynamics 365</a:t>
            </a:r>
            <a:br>
              <a:rPr lang="en-GB" sz="3600"/>
            </a:br>
            <a:endParaRPr lang="en-GB" sz="3600"/>
          </a:p>
        </p:txBody>
      </p:sp>
      <p:sp>
        <p:nvSpPr>
          <p:cNvPr id="5" name="Text Placeholder 4">
            <a:extLst>
              <a:ext uri="{FF2B5EF4-FFF2-40B4-BE49-F238E27FC236}">
                <a16:creationId xmlns:a16="http://schemas.microsoft.com/office/drawing/2014/main" id="{CAC2112A-2A78-4D4F-BEEA-82BF7EF8695E}"/>
              </a:ext>
            </a:extLst>
          </p:cNvPr>
          <p:cNvSpPr>
            <a:spLocks noGrp="1"/>
          </p:cNvSpPr>
          <p:nvPr>
            <p:ph type="body" sz="quarter" idx="15"/>
          </p:nvPr>
        </p:nvSpPr>
        <p:spPr/>
        <p:txBody>
          <a:bodyPr/>
          <a:lstStyle/>
          <a:p>
            <a:r>
              <a:rPr lang="en-GB" dirty="0"/>
              <a:t>Solution Blueprint Workshop</a:t>
            </a:r>
          </a:p>
        </p:txBody>
      </p:sp>
      <p:sp>
        <p:nvSpPr>
          <p:cNvPr id="6" name="Text Placeholder 5">
            <a:extLst>
              <a:ext uri="{FF2B5EF4-FFF2-40B4-BE49-F238E27FC236}">
                <a16:creationId xmlns:a16="http://schemas.microsoft.com/office/drawing/2014/main" id="{A2290B24-4D84-4F01-8125-D2F3E5C765EB}"/>
              </a:ext>
            </a:extLst>
          </p:cNvPr>
          <p:cNvSpPr>
            <a:spLocks noGrp="1"/>
          </p:cNvSpPr>
          <p:nvPr>
            <p:ph type="body" sz="quarter" idx="16"/>
          </p:nvPr>
        </p:nvSpPr>
        <p:spPr>
          <a:xfrm>
            <a:off x="268288" y="6186488"/>
            <a:ext cx="5786437" cy="246221"/>
          </a:xfrm>
        </p:spPr>
        <p:txBody>
          <a:bodyPr/>
          <a:lstStyle/>
          <a:p>
            <a:r>
              <a:rPr lang="en-GB"/>
              <a:t>Created On: 18/03/2021</a:t>
            </a:r>
          </a:p>
        </p:txBody>
      </p:sp>
    </p:spTree>
    <p:extLst>
      <p:ext uri="{BB962C8B-B14F-4D97-AF65-F5344CB8AC3E}">
        <p14:creationId xmlns:p14="http://schemas.microsoft.com/office/powerpoint/2010/main" val="5196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97DCF861-F29E-492B-81F6-1A8253EFC2E0}"/>
              </a:ext>
            </a:extLst>
          </p:cNvPr>
          <p:cNvSpPr>
            <a:spLocks noGrp="1"/>
          </p:cNvSpPr>
          <p:nvPr>
            <p:ph sz="quarter" idx="10"/>
          </p:nvPr>
        </p:nvSpPr>
        <p:spPr/>
        <p:txBody>
          <a:bodyPr/>
          <a:lstStyle/>
          <a:p>
            <a:pPr marL="0" indent="0">
              <a:buNone/>
            </a:pPr>
            <a:r>
              <a:rPr lang="en-US" dirty="0"/>
              <a:t>[What are the current business challenges that this Program will help address?]</a:t>
            </a:r>
          </a:p>
          <a:p>
            <a:endParaRPr lang="en-GB" dirty="0"/>
          </a:p>
        </p:txBody>
      </p:sp>
      <p:sp>
        <p:nvSpPr>
          <p:cNvPr id="7" name="Text Placeholder 6">
            <a:extLst>
              <a:ext uri="{FF2B5EF4-FFF2-40B4-BE49-F238E27FC236}">
                <a16:creationId xmlns:a16="http://schemas.microsoft.com/office/drawing/2014/main" id="{98827E68-4D4D-4618-AA29-410CA1FB8F46}"/>
              </a:ext>
            </a:extLst>
          </p:cNvPr>
          <p:cNvSpPr>
            <a:spLocks noGrp="1"/>
          </p:cNvSpPr>
          <p:nvPr>
            <p:ph type="body" sz="quarter" idx="11"/>
          </p:nvPr>
        </p:nvSpPr>
        <p:spPr/>
        <p:txBody>
          <a:bodyPr/>
          <a:lstStyle/>
          <a:p>
            <a:r>
              <a:rPr lang="en-GB" dirty="0"/>
              <a:t>Business Challenges</a:t>
            </a:r>
          </a:p>
        </p:txBody>
      </p:sp>
    </p:spTree>
    <p:extLst>
      <p:ext uri="{BB962C8B-B14F-4D97-AF65-F5344CB8AC3E}">
        <p14:creationId xmlns:p14="http://schemas.microsoft.com/office/powerpoint/2010/main" val="32010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97DCF861-F29E-492B-81F6-1A8253EFC2E0}"/>
              </a:ext>
            </a:extLst>
          </p:cNvPr>
          <p:cNvSpPr>
            <a:spLocks noGrp="1"/>
          </p:cNvSpPr>
          <p:nvPr>
            <p:ph sz="quarter" idx="10"/>
          </p:nvPr>
        </p:nvSpPr>
        <p:spPr/>
        <p:txBody>
          <a:bodyPr/>
          <a:lstStyle/>
          <a:p>
            <a:pPr marL="0" indent="0">
              <a:buNone/>
            </a:pPr>
            <a:r>
              <a:rPr lang="en-GB" dirty="0"/>
              <a:t>[Add goals and objectives]</a:t>
            </a:r>
          </a:p>
        </p:txBody>
      </p:sp>
      <p:sp>
        <p:nvSpPr>
          <p:cNvPr id="7" name="Text Placeholder 6">
            <a:extLst>
              <a:ext uri="{FF2B5EF4-FFF2-40B4-BE49-F238E27FC236}">
                <a16:creationId xmlns:a16="http://schemas.microsoft.com/office/drawing/2014/main" id="{98827E68-4D4D-4618-AA29-410CA1FB8F46}"/>
              </a:ext>
            </a:extLst>
          </p:cNvPr>
          <p:cNvSpPr>
            <a:spLocks noGrp="1"/>
          </p:cNvSpPr>
          <p:nvPr>
            <p:ph type="body" sz="quarter" idx="11"/>
          </p:nvPr>
        </p:nvSpPr>
        <p:spPr/>
        <p:txBody>
          <a:bodyPr/>
          <a:lstStyle/>
          <a:p>
            <a:r>
              <a:rPr lang="en-GB" dirty="0"/>
              <a:t>Project goals and objectives</a:t>
            </a:r>
          </a:p>
        </p:txBody>
      </p:sp>
    </p:spTree>
    <p:extLst>
      <p:ext uri="{BB962C8B-B14F-4D97-AF65-F5344CB8AC3E}">
        <p14:creationId xmlns:p14="http://schemas.microsoft.com/office/powerpoint/2010/main" val="10758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E0C5AD-C4DD-4335-8441-DA90B7284FA8}"/>
              </a:ext>
            </a:extLst>
          </p:cNvPr>
          <p:cNvSpPr>
            <a:spLocks noGrp="1"/>
          </p:cNvSpPr>
          <p:nvPr>
            <p:ph type="title"/>
          </p:nvPr>
        </p:nvSpPr>
        <p:spPr/>
        <p:txBody>
          <a:bodyPr/>
          <a:lstStyle/>
          <a:p>
            <a:r>
              <a:rPr lang="en-GB" dirty="0"/>
              <a:t>Program Strategy - Solution Scope </a:t>
            </a:r>
          </a:p>
        </p:txBody>
      </p:sp>
      <p:sp>
        <p:nvSpPr>
          <p:cNvPr id="6" name="Content Placeholder 5">
            <a:extLst>
              <a:ext uri="{FF2B5EF4-FFF2-40B4-BE49-F238E27FC236}">
                <a16:creationId xmlns:a16="http://schemas.microsoft.com/office/drawing/2014/main" id="{0CD228B8-7DEA-4B7F-A4C6-F26B0D87B572}"/>
              </a:ext>
            </a:extLst>
          </p:cNvPr>
          <p:cNvSpPr>
            <a:spLocks noGrp="1"/>
          </p:cNvSpPr>
          <p:nvPr>
            <p:ph sz="quarter" idx="10"/>
          </p:nvPr>
        </p:nvSpPr>
        <p:spPr/>
        <p:txBody>
          <a:bodyPr/>
          <a:lstStyle/>
          <a:p>
            <a:endParaRPr lang="de-DE"/>
          </a:p>
        </p:txBody>
      </p:sp>
      <p:sp>
        <p:nvSpPr>
          <p:cNvPr id="7" name="Text Placeholder 6">
            <a:extLst>
              <a:ext uri="{FF2B5EF4-FFF2-40B4-BE49-F238E27FC236}">
                <a16:creationId xmlns:a16="http://schemas.microsoft.com/office/drawing/2014/main" id="{CE7BDF86-1474-48B4-92FE-9E81EA196BF6}"/>
              </a:ext>
            </a:extLst>
          </p:cNvPr>
          <p:cNvSpPr>
            <a:spLocks noGrp="1"/>
          </p:cNvSpPr>
          <p:nvPr>
            <p:ph type="body" sz="quarter" idx="11"/>
          </p:nvPr>
        </p:nvSpPr>
        <p:spPr/>
        <p:txBody>
          <a:bodyPr/>
          <a:lstStyle/>
          <a:p>
            <a:endParaRPr lang="de-DE"/>
          </a:p>
        </p:txBody>
      </p:sp>
      <p:sp>
        <p:nvSpPr>
          <p:cNvPr id="13" name="Rectangle 12">
            <a:extLst>
              <a:ext uri="{FF2B5EF4-FFF2-40B4-BE49-F238E27FC236}">
                <a16:creationId xmlns:a16="http://schemas.microsoft.com/office/drawing/2014/main" id="{E1974EAC-B0A7-4FAC-8E76-37FCA45D29AC}"/>
              </a:ext>
            </a:extLst>
          </p:cNvPr>
          <p:cNvSpPr/>
          <p:nvPr/>
        </p:nvSpPr>
        <p:spPr bwMode="auto">
          <a:xfrm>
            <a:off x="120466"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Main Functional Areas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Sales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Customer Service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Field Service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Project Operations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Marketing</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Finance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Commerce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HR</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a:t>
            </a:r>
          </a:p>
        </p:txBody>
      </p:sp>
      <p:sp>
        <p:nvSpPr>
          <p:cNvPr id="15" name="Rectangle 14">
            <a:extLst>
              <a:ext uri="{FF2B5EF4-FFF2-40B4-BE49-F238E27FC236}">
                <a16:creationId xmlns:a16="http://schemas.microsoft.com/office/drawing/2014/main" id="{4105D725-CFF1-4943-A7B2-85A46D1C560C}"/>
              </a:ext>
            </a:extLst>
          </p:cNvPr>
          <p:cNvSpPr/>
          <p:nvPr/>
        </p:nvSpPr>
        <p:spPr bwMode="auto">
          <a:xfrm>
            <a:off x="4137711"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Phase &amp; Timeline</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Project start: </a:t>
            </a:r>
            <a:r>
              <a:rPr lang="en-GB" sz="2000">
                <a:solidFill>
                  <a:srgbClr val="FFC000"/>
                </a:solidFill>
                <a:ea typeface="Segoe UI" pitchFamily="34" charset="0"/>
                <a:cs typeface="Segoe UI" pitchFamily="34" charset="0"/>
              </a:rPr>
              <a:t>August 2016</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Current Project Phase: </a:t>
            </a:r>
            <a:r>
              <a:rPr lang="en-GB" sz="2000">
                <a:solidFill>
                  <a:srgbClr val="FFC000"/>
                </a:solidFill>
                <a:cs typeface="Segoe UI" pitchFamily="34" charset="0"/>
              </a:rPr>
              <a:t>Design</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Target </a:t>
            </a:r>
            <a:r>
              <a:rPr lang="en-GB" sz="2000" err="1">
                <a:solidFill>
                  <a:srgbClr val="4CCBED"/>
                </a:solidFill>
                <a:ea typeface="Segoe UI" pitchFamily="34" charset="0"/>
                <a:cs typeface="Segoe UI" pitchFamily="34" charset="0"/>
              </a:rPr>
              <a:t>go-live</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January </a:t>
            </a:r>
            <a:r>
              <a:rPr lang="en-GB" sz="2000">
                <a:solidFill>
                  <a:srgbClr val="FFC000"/>
                </a:solidFill>
                <a:cs typeface="Segoe UI" pitchFamily="34" charset="0"/>
              </a:rPr>
              <a:t>2017</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Number of users: </a:t>
            </a:r>
            <a:r>
              <a:rPr lang="en-GB" sz="2000">
                <a:solidFill>
                  <a:srgbClr val="FFC000"/>
                </a:solidFill>
                <a:ea typeface="Segoe UI" pitchFamily="34" charset="0"/>
                <a:cs typeface="Segoe UI" pitchFamily="34" charset="0"/>
              </a:rPr>
              <a:t>185</a:t>
            </a:r>
          </a:p>
        </p:txBody>
      </p:sp>
      <p:sp>
        <p:nvSpPr>
          <p:cNvPr id="17" name="Rectangle 16">
            <a:extLst>
              <a:ext uri="{FF2B5EF4-FFF2-40B4-BE49-F238E27FC236}">
                <a16:creationId xmlns:a16="http://schemas.microsoft.com/office/drawing/2014/main" id="{0B7FE968-492D-412A-AC6E-08DA1791BA51}"/>
              </a:ext>
            </a:extLst>
          </p:cNvPr>
          <p:cNvSpPr/>
          <p:nvPr/>
        </p:nvSpPr>
        <p:spPr bwMode="auto">
          <a:xfrm>
            <a:off x="8154955"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Business</a:t>
            </a:r>
          </a:p>
          <a:p>
            <a:pPr marL="355600" indent="-266700" defTabSz="932472" fontAlgn="base">
              <a:lnSpc>
                <a:spcPct val="90000"/>
              </a:lnSpc>
              <a:spcBef>
                <a:spcPct val="0"/>
              </a:spcBef>
              <a:spcAft>
                <a:spcPct val="0"/>
              </a:spcAft>
            </a:pPr>
            <a:r>
              <a:rPr lang="en-GB" sz="2000">
                <a:solidFill>
                  <a:srgbClr val="4CCBED"/>
                </a:solidFill>
                <a:cs typeface="Segoe UI" pitchFamily="34" charset="0"/>
              </a:rPr>
              <a:t>Industry: </a:t>
            </a:r>
            <a:r>
              <a:rPr lang="en-GB" sz="2000">
                <a:solidFill>
                  <a:srgbClr val="FFC000"/>
                </a:solidFill>
                <a:cs typeface="Segoe UI" pitchFamily="34" charset="0"/>
              </a:rPr>
              <a:t>Manufacturing</a:t>
            </a:r>
          </a:p>
          <a:p>
            <a:pPr marL="355600" indent="-266700" defTabSz="932472" fontAlgn="base">
              <a:lnSpc>
                <a:spcPct val="90000"/>
              </a:lnSpc>
              <a:spcBef>
                <a:spcPct val="0"/>
              </a:spcBef>
              <a:spcAft>
                <a:spcPct val="0"/>
              </a:spcAft>
            </a:pPr>
            <a:r>
              <a:rPr lang="en-GB" sz="2000">
                <a:solidFill>
                  <a:srgbClr val="4CCBED"/>
                </a:solidFill>
                <a:cs typeface="Segoe UI" pitchFamily="34" charset="0"/>
              </a:rPr>
              <a:t>Business Model: </a:t>
            </a:r>
            <a:r>
              <a:rPr lang="en-GB" sz="2000">
                <a:solidFill>
                  <a:srgbClr val="FFC000"/>
                </a:solidFill>
                <a:cs typeface="Segoe UI" pitchFamily="34" charset="0"/>
              </a:rPr>
              <a:t>B2B vs B2C</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Geos: </a:t>
            </a:r>
            <a:r>
              <a:rPr lang="en-GB" sz="2000">
                <a:solidFill>
                  <a:srgbClr val="FFC000"/>
                </a:solidFill>
                <a:ea typeface="Segoe UI" pitchFamily="34" charset="0"/>
                <a:cs typeface="Segoe UI" pitchFamily="34" charset="0"/>
              </a:rPr>
              <a:t>US and Canada</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Language: </a:t>
            </a:r>
            <a:r>
              <a:rPr lang="en-GB" sz="2000">
                <a:solidFill>
                  <a:srgbClr val="FFC000"/>
                </a:solidFill>
                <a:ea typeface="Segoe UI" pitchFamily="34" charset="0"/>
                <a:cs typeface="Segoe UI" pitchFamily="34" charset="0"/>
              </a:rPr>
              <a:t>EN-US</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Currency: </a:t>
            </a:r>
            <a:r>
              <a:rPr lang="en-GB" sz="2000">
                <a:solidFill>
                  <a:srgbClr val="FFC000"/>
                </a:solidFill>
                <a:ea typeface="Segoe UI" pitchFamily="34" charset="0"/>
                <a:cs typeface="Segoe UI" pitchFamily="34" charset="0"/>
              </a:rPr>
              <a:t>USD</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Data </a:t>
            </a:r>
            <a:r>
              <a:rPr lang="en-GB" sz="2000" err="1">
                <a:solidFill>
                  <a:srgbClr val="4CCBED"/>
                </a:solidFill>
                <a:ea typeface="Segoe UI" pitchFamily="34" charset="0"/>
                <a:cs typeface="Segoe UI" pitchFamily="34" charset="0"/>
              </a:rPr>
              <a:t>center</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US East</a:t>
            </a:r>
          </a:p>
          <a:p>
            <a:pPr defTabSz="932472" fontAlgn="base">
              <a:lnSpc>
                <a:spcPct val="90000"/>
              </a:lnSpc>
              <a:spcBef>
                <a:spcPct val="0"/>
              </a:spcBef>
              <a:spcAft>
                <a:spcPct val="0"/>
              </a:spcAft>
            </a:pPr>
            <a:endParaRPr lang="en-GB"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4E2FA8B-0670-4F44-BA65-D8AD7D65AB04}"/>
              </a:ext>
            </a:extLst>
          </p:cNvPr>
          <p:cNvSpPr>
            <a:spLocks/>
          </p:cNvSpPr>
          <p:nvPr/>
        </p:nvSpPr>
        <p:spPr bwMode="auto">
          <a:xfrm>
            <a:off x="6193828"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6</a:t>
            </a:r>
          </a:p>
          <a:p>
            <a:pPr marL="0" marR="0" lvl="0" indent="0" algn="l" defTabSz="914180" rtl="0" eaLnBrk="1" fontAlgn="auto" latinLnBrk="0" hangingPunct="1">
              <a:lnSpc>
                <a:spcPct val="90000"/>
              </a:lnSpc>
              <a:spcBef>
                <a:spcPts val="0"/>
              </a:spcBef>
              <a:spcAft>
                <a:spcPts val="588"/>
              </a:spcAft>
              <a:buClrTx/>
              <a:buSzTx/>
              <a:buFontTx/>
              <a:buNone/>
              <a:tabLst/>
              <a:defRPr/>
            </a:pPr>
            <a:r>
              <a:rPr lang="pt-BR" sz="2000" spc="-30">
                <a:solidFill>
                  <a:srgbClr val="FFFFFF"/>
                </a:solidFill>
                <a:latin typeface="Segoe UI"/>
              </a:rPr>
              <a:t>Integrations </a:t>
            </a:r>
            <a:r>
              <a:rPr lang="pt-BR" spc="-30">
                <a:solidFill>
                  <a:srgbClr val="FFFFFF"/>
                </a:solidFill>
                <a:latin typeface="Segoe UI"/>
              </a:rPr>
              <a:t>internal</a:t>
            </a:r>
            <a:r>
              <a:rPr kumimoji="0" lang="pt-BR" b="0" i="0" u="none" strike="noStrike" kern="1200" cap="none" spc="-30" normalizeH="0" baseline="0" noProof="0">
                <a:ln>
                  <a:noFill/>
                </a:ln>
                <a:solidFill>
                  <a:srgbClr val="FFFFFF"/>
                </a:solidFill>
                <a:effectLst/>
                <a:uLnTx/>
                <a:uFillTx/>
                <a:latin typeface="Segoe UI"/>
                <a:ea typeface="+mn-ea"/>
                <a:cs typeface="+mn-cs"/>
              </a:rPr>
              <a:t>/external </a:t>
            </a:r>
            <a:endParaRPr kumimoji="0" lang="pt-BR" sz="2000" b="0" i="0" u="none" strike="noStrike" kern="1200" cap="none" spc="-3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49A59889-BFF3-4901-9005-7668C2836C10}"/>
              </a:ext>
            </a:extLst>
          </p:cNvPr>
          <p:cNvSpPr>
            <a:spLocks/>
          </p:cNvSpPr>
          <p:nvPr/>
        </p:nvSpPr>
        <p:spPr bwMode="auto">
          <a:xfrm>
            <a:off x="2144920"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2</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Geos</a:t>
            </a:r>
          </a:p>
        </p:txBody>
      </p:sp>
      <p:sp>
        <p:nvSpPr>
          <p:cNvPr id="23" name="Rectangle 22">
            <a:extLst>
              <a:ext uri="{FF2B5EF4-FFF2-40B4-BE49-F238E27FC236}">
                <a16:creationId xmlns:a16="http://schemas.microsoft.com/office/drawing/2014/main" id="{4DEEB481-F9F5-4B4E-A42B-18C64CE519CF}"/>
              </a:ext>
            </a:extLst>
          </p:cNvPr>
          <p:cNvSpPr>
            <a:spLocks/>
          </p:cNvSpPr>
          <p:nvPr/>
        </p:nvSpPr>
        <p:spPr bwMode="auto">
          <a:xfrm>
            <a:off x="10242734"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a:t>
            </a:r>
            <a:r>
              <a:rPr kumimoji="0" lang="en-US" sz="6600" b="0" i="0" u="none" strike="noStrike" kern="1200" cap="none" spc="0" normalizeH="0" baseline="0" noProof="0">
                <a:ln>
                  <a:noFill/>
                </a:ln>
                <a:solidFill>
                  <a:srgbClr val="FFFFFF"/>
                </a:solidFill>
                <a:effectLst/>
                <a:uLnTx/>
                <a:uFillTx/>
                <a:latin typeface="Segoe UI Light"/>
                <a:ea typeface="+mn-ea"/>
                <a:cs typeface="+mn-cs"/>
              </a:rPr>
              <a:t> </a:t>
            </a:r>
          </a:p>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ISV solutions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endParaRPr kumimoji="0" lang="pt-BR" sz="1400" b="1"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D878BC59-24A6-4A53-A8B8-B893ED1CC585}"/>
              </a:ext>
            </a:extLst>
          </p:cNvPr>
          <p:cNvSpPr>
            <a:spLocks/>
          </p:cNvSpPr>
          <p:nvPr/>
        </p:nvSpPr>
        <p:spPr bwMode="auto">
          <a:xfrm>
            <a:off x="120466"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185</a:t>
            </a:r>
            <a:endParaRPr kumimoji="0" lang="en-US" sz="6600"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User Count</a:t>
            </a:r>
          </a:p>
        </p:txBody>
      </p:sp>
      <p:sp>
        <p:nvSpPr>
          <p:cNvPr id="27" name="Rectangle 26">
            <a:extLst>
              <a:ext uri="{FF2B5EF4-FFF2-40B4-BE49-F238E27FC236}">
                <a16:creationId xmlns:a16="http://schemas.microsoft.com/office/drawing/2014/main" id="{A54CD280-F641-4B6C-8BF2-9685BAB9A677}"/>
              </a:ext>
            </a:extLst>
          </p:cNvPr>
          <p:cNvSpPr>
            <a:spLocks/>
          </p:cNvSpPr>
          <p:nvPr/>
        </p:nvSpPr>
        <p:spPr bwMode="auto">
          <a:xfrm>
            <a:off x="8218282"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1/4</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Tenants/ Environments</a:t>
            </a:r>
          </a:p>
        </p:txBody>
      </p:sp>
      <p:sp>
        <p:nvSpPr>
          <p:cNvPr id="29" name="Rectangle 28">
            <a:extLst>
              <a:ext uri="{FF2B5EF4-FFF2-40B4-BE49-F238E27FC236}">
                <a16:creationId xmlns:a16="http://schemas.microsoft.com/office/drawing/2014/main" id="{D1E3FDCB-55B6-4E47-891E-08767BA06F51}"/>
              </a:ext>
            </a:extLst>
          </p:cNvPr>
          <p:cNvSpPr>
            <a:spLocks/>
          </p:cNvSpPr>
          <p:nvPr/>
        </p:nvSpPr>
        <p:spPr bwMode="auto">
          <a:xfrm>
            <a:off x="4169374"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3</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Project Phases</a:t>
            </a:r>
          </a:p>
        </p:txBody>
      </p:sp>
    </p:spTree>
    <p:extLst>
      <p:ext uri="{BB962C8B-B14F-4D97-AF65-F5344CB8AC3E}">
        <p14:creationId xmlns:p14="http://schemas.microsoft.com/office/powerpoint/2010/main" val="22164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C528-0A2A-4F60-8D4B-F7798F08EE0A}"/>
              </a:ext>
            </a:extLst>
          </p:cNvPr>
          <p:cNvSpPr>
            <a:spLocks noGrp="1"/>
          </p:cNvSpPr>
          <p:nvPr>
            <p:ph type="title"/>
          </p:nvPr>
        </p:nvSpPr>
        <p:spPr/>
        <p:txBody>
          <a:bodyPr/>
          <a:lstStyle/>
          <a:p>
            <a:r>
              <a:rPr lang="en-GB" dirty="0"/>
              <a:t>Program Strategy</a:t>
            </a:r>
          </a:p>
        </p:txBody>
      </p:sp>
      <p:sp>
        <p:nvSpPr>
          <p:cNvPr id="3" name="Content Placeholder 2">
            <a:extLst>
              <a:ext uri="{FF2B5EF4-FFF2-40B4-BE49-F238E27FC236}">
                <a16:creationId xmlns:a16="http://schemas.microsoft.com/office/drawing/2014/main" id="{BC06335B-C40D-428D-A912-C90CA0AC741E}"/>
              </a:ext>
            </a:extLst>
          </p:cNvPr>
          <p:cNvSpPr>
            <a:spLocks noGrp="1"/>
          </p:cNvSpPr>
          <p:nvPr>
            <p:ph sz="quarter" idx="10"/>
          </p:nvPr>
        </p:nvSpPr>
        <p:spPr/>
        <p:txBody>
          <a:bodyPr/>
          <a:lstStyle/>
          <a:p>
            <a:endParaRPr lang="de-DE"/>
          </a:p>
        </p:txBody>
      </p:sp>
      <p:sp>
        <p:nvSpPr>
          <p:cNvPr id="4" name="Text Placeholder 3">
            <a:extLst>
              <a:ext uri="{FF2B5EF4-FFF2-40B4-BE49-F238E27FC236}">
                <a16:creationId xmlns:a16="http://schemas.microsoft.com/office/drawing/2014/main" id="{5E55DBB2-79F1-48FD-B1A3-9C68479F15A7}"/>
              </a:ext>
            </a:extLst>
          </p:cNvPr>
          <p:cNvSpPr>
            <a:spLocks noGrp="1"/>
          </p:cNvSpPr>
          <p:nvPr>
            <p:ph type="body" sz="quarter" idx="11"/>
          </p:nvPr>
        </p:nvSpPr>
        <p:spPr/>
        <p:txBody>
          <a:bodyPr/>
          <a:lstStyle/>
          <a:p>
            <a:r>
              <a:rPr lang="en-GB" dirty="0"/>
              <a:t>Project Timeline</a:t>
            </a:r>
          </a:p>
        </p:txBody>
      </p:sp>
      <p:pic>
        <p:nvPicPr>
          <p:cNvPr id="9" name="Picture 8">
            <a:extLst>
              <a:ext uri="{FF2B5EF4-FFF2-40B4-BE49-F238E27FC236}">
                <a16:creationId xmlns:a16="http://schemas.microsoft.com/office/drawing/2014/main" id="{93C03EF3-B957-4190-A25A-AADF0123816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68469" y="2281724"/>
            <a:ext cx="8308104" cy="3693748"/>
          </a:xfrm>
          <a:prstGeom prst="rect">
            <a:avLst/>
          </a:prstGeom>
        </p:spPr>
      </p:pic>
    </p:spTree>
    <p:extLst>
      <p:ext uri="{BB962C8B-B14F-4D97-AF65-F5344CB8AC3E}">
        <p14:creationId xmlns:p14="http://schemas.microsoft.com/office/powerpoint/2010/main" val="1081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2E64-E22D-48A1-9DA7-0527D4951A02}"/>
              </a:ext>
            </a:extLst>
          </p:cNvPr>
          <p:cNvSpPr>
            <a:spLocks noGrp="1"/>
          </p:cNvSpPr>
          <p:nvPr>
            <p:ph type="title"/>
          </p:nvPr>
        </p:nvSpPr>
        <p:spPr/>
        <p:txBody>
          <a:bodyPr/>
          <a:lstStyle/>
          <a:p>
            <a:r>
              <a:rPr lang="en-GB"/>
              <a:t>Program Strategy</a:t>
            </a:r>
          </a:p>
        </p:txBody>
      </p:sp>
      <p:sp>
        <p:nvSpPr>
          <p:cNvPr id="25" name="Text Placeholder 24">
            <a:extLst>
              <a:ext uri="{FF2B5EF4-FFF2-40B4-BE49-F238E27FC236}">
                <a16:creationId xmlns:a16="http://schemas.microsoft.com/office/drawing/2014/main" id="{AC0718F1-B6AB-4D14-9351-36A3F4FA4CE7}"/>
              </a:ext>
            </a:extLst>
          </p:cNvPr>
          <p:cNvSpPr>
            <a:spLocks noGrp="1"/>
          </p:cNvSpPr>
          <p:nvPr>
            <p:ph type="body" sz="quarter" idx="11"/>
          </p:nvPr>
        </p:nvSpPr>
        <p:spPr/>
        <p:txBody>
          <a:bodyPr/>
          <a:lstStyle/>
          <a:p>
            <a:r>
              <a:rPr lang="en-US" dirty="0"/>
              <a:t>Customer, Partner and Microsoft teams</a:t>
            </a:r>
          </a:p>
        </p:txBody>
      </p:sp>
      <p:sp>
        <p:nvSpPr>
          <p:cNvPr id="18" name="Rectangle 17">
            <a:extLst>
              <a:ext uri="{FF2B5EF4-FFF2-40B4-BE49-F238E27FC236}">
                <a16:creationId xmlns:a16="http://schemas.microsoft.com/office/drawing/2014/main" id="{BF823D94-C1FD-406E-9A03-3FE93116E00E}"/>
              </a:ext>
            </a:extLst>
          </p:cNvPr>
          <p:cNvSpPr/>
          <p:nvPr/>
        </p:nvSpPr>
        <p:spPr bwMode="auto">
          <a:xfrm>
            <a:off x="585217" y="1804457"/>
            <a:ext cx="5415470"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US" sz="2400" dirty="0">
                <a:gradFill>
                  <a:gsLst>
                    <a:gs pos="0">
                      <a:srgbClr val="FFFFFF"/>
                    </a:gs>
                    <a:gs pos="100000">
                      <a:srgbClr val="FFFFFF"/>
                    </a:gs>
                  </a:gsLst>
                  <a:lin ang="5400000" scaled="0"/>
                </a:gradFill>
                <a:ea typeface="Segoe UI" pitchFamily="34" charset="0"/>
                <a:cs typeface="Segoe UI" pitchFamily="34" charset="0"/>
              </a:rPr>
              <a:t>Customer and Partner Program Team</a:t>
            </a:r>
          </a:p>
          <a:p>
            <a:pPr marL="88900">
              <a:spcAft>
                <a:spcPts val="300"/>
              </a:spcAft>
            </a:pPr>
            <a:r>
              <a:rPr lang="en-GB" sz="2000" dirty="0">
                <a:solidFill>
                  <a:srgbClr val="4CCBED"/>
                </a:solidFill>
              </a:rPr>
              <a:t>Customer Business Sponsor:</a:t>
            </a:r>
            <a:endParaRPr lang="en-GB" sz="2000" dirty="0">
              <a:solidFill>
                <a:srgbClr val="FFC000"/>
              </a:solidFill>
            </a:endParaRPr>
          </a:p>
          <a:p>
            <a:pPr marL="88900">
              <a:spcAft>
                <a:spcPts val="300"/>
              </a:spcAft>
            </a:pPr>
            <a:r>
              <a:rPr lang="en-GB" sz="2000" dirty="0">
                <a:solidFill>
                  <a:srgbClr val="4CCBED"/>
                </a:solidFill>
              </a:rPr>
              <a:t>Customer Product Owner:</a:t>
            </a:r>
            <a:endParaRPr lang="en-GB" sz="2000" dirty="0">
              <a:solidFill>
                <a:srgbClr val="FFC000"/>
              </a:solidFill>
            </a:endParaRPr>
          </a:p>
          <a:p>
            <a:pPr marL="88900">
              <a:spcAft>
                <a:spcPts val="300"/>
              </a:spcAft>
            </a:pPr>
            <a:r>
              <a:rPr lang="en-GB" sz="2000" dirty="0">
                <a:solidFill>
                  <a:srgbClr val="4CCBED"/>
                </a:solidFill>
              </a:rPr>
              <a:t>Project Manager:</a:t>
            </a:r>
            <a:endParaRPr lang="en-GB" sz="2000" dirty="0">
              <a:solidFill>
                <a:srgbClr val="FFC000"/>
              </a:solidFill>
            </a:endParaRPr>
          </a:p>
          <a:p>
            <a:pPr marL="88900">
              <a:spcAft>
                <a:spcPts val="300"/>
              </a:spcAft>
            </a:pPr>
            <a:r>
              <a:rPr lang="en-GB" sz="2000" dirty="0">
                <a:solidFill>
                  <a:srgbClr val="4CCBED"/>
                </a:solidFill>
              </a:rPr>
              <a:t>Solution Architect(s):</a:t>
            </a:r>
            <a:endParaRPr lang="en-GB" sz="2000" dirty="0">
              <a:solidFill>
                <a:srgbClr val="FFC000"/>
              </a:solidFill>
            </a:endParaRPr>
          </a:p>
          <a:p>
            <a:pPr marL="88900">
              <a:spcAft>
                <a:spcPts val="300"/>
              </a:spcAft>
            </a:pPr>
            <a:r>
              <a:rPr lang="en-GB" sz="2000" dirty="0">
                <a:solidFill>
                  <a:srgbClr val="4CCBED"/>
                </a:solidFill>
              </a:rPr>
              <a:t>Tenant Administrator(s):</a:t>
            </a:r>
            <a:endParaRPr lang="en-GB" sz="2000" dirty="0">
              <a:solidFill>
                <a:srgbClr val="FFC000"/>
              </a:solidFill>
            </a:endParaRPr>
          </a:p>
          <a:p>
            <a:pPr marL="88900">
              <a:spcAft>
                <a:spcPts val="300"/>
              </a:spcAft>
            </a:pPr>
            <a:r>
              <a:rPr lang="en-GB" sz="2000" dirty="0">
                <a:solidFill>
                  <a:srgbClr val="4CCBED"/>
                </a:solidFill>
              </a:rPr>
              <a:t>Data Migration Owner(s):</a:t>
            </a:r>
            <a:endParaRPr lang="en-GB" sz="2000" dirty="0">
              <a:solidFill>
                <a:srgbClr val="FFC000"/>
              </a:solidFill>
            </a:endParaRPr>
          </a:p>
          <a:p>
            <a:pPr marL="88900">
              <a:spcAft>
                <a:spcPts val="300"/>
              </a:spcAft>
            </a:pPr>
            <a:r>
              <a:rPr lang="en-GB" sz="2000" dirty="0">
                <a:solidFill>
                  <a:srgbClr val="4CCBED"/>
                </a:solidFill>
              </a:rPr>
              <a:t>Training &amp; Adoption:</a:t>
            </a:r>
            <a:endParaRPr lang="en-GB" sz="2000" dirty="0">
              <a:solidFill>
                <a:srgbClr val="FFC000"/>
              </a:solidFill>
            </a:endParaRPr>
          </a:p>
        </p:txBody>
      </p:sp>
      <p:sp>
        <p:nvSpPr>
          <p:cNvPr id="23" name="Rectangle 22">
            <a:extLst>
              <a:ext uri="{FF2B5EF4-FFF2-40B4-BE49-F238E27FC236}">
                <a16:creationId xmlns:a16="http://schemas.microsoft.com/office/drawing/2014/main" id="{28DB4C61-830A-46DF-957B-CEDDBC355A50}"/>
              </a:ext>
            </a:extLst>
          </p:cNvPr>
          <p:cNvSpPr/>
          <p:nvPr/>
        </p:nvSpPr>
        <p:spPr bwMode="auto">
          <a:xfrm>
            <a:off x="6191315" y="1804456"/>
            <a:ext cx="5412422"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US" sz="2400" dirty="0">
                <a:gradFill>
                  <a:gsLst>
                    <a:gs pos="0">
                      <a:srgbClr val="FFFFFF"/>
                    </a:gs>
                    <a:gs pos="100000">
                      <a:srgbClr val="FFFFFF"/>
                    </a:gs>
                  </a:gsLst>
                  <a:lin ang="5400000" scaled="0"/>
                </a:gradFill>
                <a:ea typeface="Segoe UI" pitchFamily="34" charset="0"/>
                <a:cs typeface="Segoe UI"/>
              </a:rPr>
              <a:t>Microsoft Team</a:t>
            </a:r>
          </a:p>
          <a:p>
            <a:pPr marL="88900">
              <a:spcAft>
                <a:spcPts val="300"/>
              </a:spcAft>
            </a:pPr>
            <a:r>
              <a:rPr lang="en-GB" sz="2000" dirty="0">
                <a:solidFill>
                  <a:srgbClr val="4CCBED"/>
                </a:solidFill>
              </a:rPr>
              <a:t>Sales Team:</a:t>
            </a:r>
            <a:endParaRPr lang="en-GB" sz="2000" dirty="0">
              <a:solidFill>
                <a:srgbClr val="FFC000"/>
              </a:solidFill>
            </a:endParaRPr>
          </a:p>
          <a:p>
            <a:pPr marL="88900">
              <a:spcAft>
                <a:spcPts val="300"/>
              </a:spcAft>
            </a:pPr>
            <a:r>
              <a:rPr lang="en-GB" sz="2000" dirty="0">
                <a:solidFill>
                  <a:srgbClr val="4CCBED"/>
                </a:solidFill>
              </a:rPr>
              <a:t>Account Executive:</a:t>
            </a:r>
            <a:endParaRPr lang="en-GB" sz="2000" dirty="0">
              <a:solidFill>
                <a:srgbClr val="FFC000"/>
              </a:solidFill>
            </a:endParaRPr>
          </a:p>
          <a:p>
            <a:pPr marL="88900">
              <a:spcAft>
                <a:spcPts val="300"/>
              </a:spcAft>
            </a:pPr>
            <a:r>
              <a:rPr lang="en-GB" sz="2000" dirty="0">
                <a:solidFill>
                  <a:srgbClr val="4CCBED"/>
                </a:solidFill>
              </a:rPr>
              <a:t>FastTrack SA:</a:t>
            </a:r>
            <a:endParaRPr lang="en-GB" sz="2000" dirty="0">
              <a:solidFill>
                <a:srgbClr val="FFC000"/>
              </a:solidFill>
            </a:endParaRPr>
          </a:p>
          <a:p>
            <a:pPr marL="88900">
              <a:spcAft>
                <a:spcPts val="300"/>
              </a:spcAft>
            </a:pPr>
            <a:r>
              <a:rPr lang="en-GB" sz="2000" dirty="0">
                <a:solidFill>
                  <a:srgbClr val="4CCBED"/>
                </a:solidFill>
              </a:rPr>
              <a:t>CSM:</a:t>
            </a:r>
            <a:endParaRPr lang="en-GB" sz="2000" dirty="0">
              <a:solidFill>
                <a:srgbClr val="FFC000"/>
              </a:solidFill>
            </a:endParaRPr>
          </a:p>
          <a:p>
            <a:pPr marL="88900">
              <a:spcAft>
                <a:spcPts val="300"/>
              </a:spcAft>
            </a:pPr>
            <a:r>
              <a:rPr lang="en-GB" sz="2000" dirty="0">
                <a:solidFill>
                  <a:srgbClr val="4CCBED"/>
                </a:solidFill>
              </a:rPr>
              <a:t>CSAM (TAM):</a:t>
            </a:r>
          </a:p>
          <a:p>
            <a:pPr marL="88900">
              <a:spcAft>
                <a:spcPts val="300"/>
              </a:spcAft>
            </a:pPr>
            <a:r>
              <a:rPr lang="en-GB" sz="2000" dirty="0">
                <a:solidFill>
                  <a:srgbClr val="4CCBED"/>
                </a:solidFill>
                <a:cs typeface="Segoe UI"/>
              </a:rPr>
              <a:t>Microsoft Partner Manager: </a:t>
            </a:r>
          </a:p>
        </p:txBody>
      </p:sp>
    </p:spTree>
    <p:extLst>
      <p:ext uri="{BB962C8B-B14F-4D97-AF65-F5344CB8AC3E}">
        <p14:creationId xmlns:p14="http://schemas.microsoft.com/office/powerpoint/2010/main" val="72967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Test Strategy</a:t>
            </a:r>
          </a:p>
        </p:txBody>
      </p:sp>
    </p:spTree>
    <p:extLst>
      <p:ext uri="{BB962C8B-B14F-4D97-AF65-F5344CB8AC3E}">
        <p14:creationId xmlns:p14="http://schemas.microsoft.com/office/powerpoint/2010/main" val="4069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Test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r>
              <a:rPr lang="en-US" dirty="0"/>
              <a:t>Test Plan</a:t>
            </a:r>
          </a:p>
          <a:p>
            <a:r>
              <a:rPr lang="en-US" dirty="0"/>
              <a:t>Performance Test</a:t>
            </a:r>
          </a:p>
          <a:p>
            <a:r>
              <a:rPr lang="en-US" dirty="0"/>
              <a:t>Identification of Metrics &amp; Input into Design</a:t>
            </a:r>
          </a:p>
          <a:p>
            <a:r>
              <a:rPr lang="en-US" dirty="0"/>
              <a:t>Performance and scalability goals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GB" dirty="0"/>
              <a:t>Test Plan, Non-Functional requirements in the testing strategy</a:t>
            </a:r>
          </a:p>
        </p:txBody>
      </p:sp>
    </p:spTree>
    <p:extLst>
      <p:ext uri="{BB962C8B-B14F-4D97-AF65-F5344CB8AC3E}">
        <p14:creationId xmlns:p14="http://schemas.microsoft.com/office/powerpoint/2010/main" val="246662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Business Process Strategy</a:t>
            </a:r>
          </a:p>
        </p:txBody>
      </p:sp>
    </p:spTree>
    <p:extLst>
      <p:ext uri="{BB962C8B-B14F-4D97-AF65-F5344CB8AC3E}">
        <p14:creationId xmlns:p14="http://schemas.microsoft.com/office/powerpoint/2010/main" val="3567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Business Process Strategy</a:t>
            </a:r>
            <a:endParaRPr lang="en-US" dirty="0"/>
          </a:p>
        </p:txBody>
      </p:sp>
      <p:sp>
        <p:nvSpPr>
          <p:cNvPr id="13" name="Content Placeholder 12">
            <a:extLst>
              <a:ext uri="{FF2B5EF4-FFF2-40B4-BE49-F238E27FC236}">
                <a16:creationId xmlns:a16="http://schemas.microsoft.com/office/drawing/2014/main" id="{FB173B7C-1137-4AF7-AF40-F42FCCDB8388}"/>
              </a:ext>
            </a:extLst>
          </p:cNvPr>
          <p:cNvSpPr>
            <a:spLocks noGrp="1"/>
          </p:cNvSpPr>
          <p:nvPr>
            <p:ph sz="quarter" idx="10"/>
          </p:nvPr>
        </p:nvSpPr>
        <p:spPr>
          <a:xfrm>
            <a:off x="588263" y="1838324"/>
            <a:ext cx="11018520" cy="1538883"/>
          </a:xfrm>
        </p:spPr>
        <p:txBody>
          <a:bodyPr/>
          <a:lstStyle/>
          <a:p>
            <a:pPr marL="0" indent="0">
              <a:lnSpc>
                <a:spcPct val="100000"/>
              </a:lnSpc>
              <a:spcBef>
                <a:spcPts val="0"/>
              </a:spcBef>
              <a:buNone/>
            </a:pPr>
            <a:r>
              <a:rPr lang="en-US" sz="2000" b="1" dirty="0"/>
              <a:t>Dynamics 365 App: </a:t>
            </a:r>
            <a:r>
              <a:rPr lang="en-US" sz="2000" dirty="0"/>
              <a:t>Finance / Sales / Customer Service / Project Operations / Field Service / Marketing / …</a:t>
            </a:r>
          </a:p>
          <a:p>
            <a:pPr marL="0" indent="0">
              <a:lnSpc>
                <a:spcPct val="100000"/>
              </a:lnSpc>
              <a:spcBef>
                <a:spcPts val="0"/>
              </a:spcBef>
              <a:buNone/>
            </a:pPr>
            <a:r>
              <a:rPr lang="en-US" sz="2000" b="1" dirty="0"/>
              <a:t>Process: </a:t>
            </a:r>
            <a:r>
              <a:rPr lang="en-US" sz="2000" dirty="0"/>
              <a:t>&lt;Process Name&gt;</a:t>
            </a:r>
            <a:r>
              <a:rPr lang="en-US" sz="2000" dirty="0">
                <a:cs typeface="Segoe UI"/>
              </a:rPr>
              <a:t>, High level Description  </a:t>
            </a:r>
          </a:p>
          <a:p>
            <a:pPr marL="0" indent="0">
              <a:lnSpc>
                <a:spcPct val="100000"/>
              </a:lnSpc>
              <a:spcBef>
                <a:spcPts val="0"/>
              </a:spcBef>
              <a:buNone/>
            </a:pPr>
            <a:r>
              <a:rPr lang="en-US" sz="2000" b="1" dirty="0">
                <a:cs typeface="Segoe UI"/>
              </a:rPr>
              <a:t>Key Personas:</a:t>
            </a:r>
            <a:r>
              <a:rPr lang="en-US" sz="2000" dirty="0">
                <a:cs typeface="Segoe UI"/>
              </a:rPr>
              <a:t> </a:t>
            </a:r>
            <a:r>
              <a:rPr lang="en-US" sz="2000" dirty="0">
                <a:highlight>
                  <a:srgbClr val="FFFF00"/>
                </a:highlight>
                <a:cs typeface="Segoe UI"/>
              </a:rPr>
              <a:t>Ex: Seller, Sales Mgr. , etc.</a:t>
            </a:r>
          </a:p>
          <a:p>
            <a:pPr marL="0" indent="0">
              <a:lnSpc>
                <a:spcPct val="100000"/>
              </a:lnSpc>
              <a:spcBef>
                <a:spcPts val="0"/>
              </a:spcBef>
              <a:buNone/>
            </a:pPr>
            <a:endParaRPr lang="en-US" dirty="0"/>
          </a:p>
        </p:txBody>
      </p:sp>
      <p:sp>
        <p:nvSpPr>
          <p:cNvPr id="5" name="Text Placeholder 4">
            <a:extLst>
              <a:ext uri="{FF2B5EF4-FFF2-40B4-BE49-F238E27FC236}">
                <a16:creationId xmlns:a16="http://schemas.microsoft.com/office/drawing/2014/main" id="{9ADA6DD7-C832-47D3-AD84-B2005818230B}"/>
              </a:ext>
            </a:extLst>
          </p:cNvPr>
          <p:cNvSpPr>
            <a:spLocks noGrp="1"/>
          </p:cNvSpPr>
          <p:nvPr>
            <p:ph type="body" sz="quarter" idx="11"/>
          </p:nvPr>
        </p:nvSpPr>
        <p:spPr/>
        <p:txBody>
          <a:bodyPr/>
          <a:lstStyle/>
          <a:p>
            <a:r>
              <a:rPr lang="en-US" dirty="0"/>
              <a:t>Describe the 3-5 main business processes and personas</a:t>
            </a:r>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8" y="6215748"/>
            <a:ext cx="8829495"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business process being implemented.</a:t>
            </a:r>
            <a:endParaRPr lang="en-US" sz="1400">
              <a:solidFill>
                <a:schemeClr val="tx1"/>
              </a:solidFill>
              <a:latin typeface="+mn-lt"/>
              <a:cs typeface="Segoe UI Light"/>
            </a:endParaRPr>
          </a:p>
          <a:p>
            <a:pPr marL="0" indent="0">
              <a:buNone/>
            </a:pPr>
            <a:r>
              <a:rPr lang="en-US" sz="1400">
                <a:solidFill>
                  <a:schemeClr val="tx1"/>
                </a:solidFill>
                <a:latin typeface="+mn-lt"/>
              </a:rPr>
              <a:t>Example: The sales process, Field Service process, or custom regulatory process, etc.</a:t>
            </a:r>
            <a:endParaRPr lang="en-US" sz="1400">
              <a:solidFill>
                <a:schemeClr val="tx1"/>
              </a:solidFill>
              <a:latin typeface="+mn-lt"/>
              <a:cs typeface="Segoe UI Light"/>
            </a:endParaRPr>
          </a:p>
        </p:txBody>
      </p:sp>
      <p:pic>
        <p:nvPicPr>
          <p:cNvPr id="6" name="Picture 5" descr="A close up of a map&#10;&#10;Description automatically generated">
            <a:extLst>
              <a:ext uri="{FF2B5EF4-FFF2-40B4-BE49-F238E27FC236}">
                <a16:creationId xmlns:a16="http://schemas.microsoft.com/office/drawing/2014/main" id="{6F35752F-E152-4F6E-B39A-9C64F9A2F29D}"/>
              </a:ext>
            </a:extLst>
          </p:cNvPr>
          <p:cNvPicPr>
            <a:picLocks noChangeAspect="1"/>
          </p:cNvPicPr>
          <p:nvPr/>
        </p:nvPicPr>
        <p:blipFill>
          <a:blip r:embed="rId3"/>
          <a:stretch>
            <a:fillRect/>
          </a:stretch>
        </p:blipFill>
        <p:spPr>
          <a:xfrm>
            <a:off x="809652" y="2960229"/>
            <a:ext cx="4536057" cy="341063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9DCA991-2D50-4C81-A90D-DC517E23889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862120" y="2731537"/>
            <a:ext cx="4658504" cy="3328319"/>
          </a:xfrm>
          <a:prstGeom prst="rect">
            <a:avLst/>
          </a:prstGeom>
        </p:spPr>
      </p:pic>
      <p:sp>
        <p:nvSpPr>
          <p:cNvPr id="9" name="Text Placeholder 2">
            <a:extLst>
              <a:ext uri="{FF2B5EF4-FFF2-40B4-BE49-F238E27FC236}">
                <a16:creationId xmlns:a16="http://schemas.microsoft.com/office/drawing/2014/main" id="{49AADAEA-28D5-4689-BD5F-4AEFD67EEA64}"/>
              </a:ext>
            </a:extLst>
          </p:cNvPr>
          <p:cNvSpPr txBox="1">
            <a:spLocks/>
          </p:cNvSpPr>
          <p:nvPr/>
        </p:nvSpPr>
        <p:spPr>
          <a:xfrm>
            <a:off x="9217217" y="6157684"/>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a:solidFill>
                  <a:schemeClr val="tx2"/>
                </a:solidFill>
              </a:rPr>
              <a:t>💡 </a:t>
            </a:r>
            <a:r>
              <a:rPr lang="en-US" sz="1400">
                <a:solidFill>
                  <a:schemeClr val="tx2"/>
                </a:solidFill>
              </a:rPr>
              <a:t>Check the Workshop Guide pptx for App related examples</a:t>
            </a:r>
          </a:p>
        </p:txBody>
      </p:sp>
    </p:spTree>
    <p:extLst>
      <p:ext uri="{BB962C8B-B14F-4D97-AF65-F5344CB8AC3E}">
        <p14:creationId xmlns:p14="http://schemas.microsoft.com/office/powerpoint/2010/main" val="250043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Business Process Strategy</a:t>
            </a:r>
            <a:endParaRPr lang="en-US" dirty="0"/>
          </a:p>
        </p:txBody>
      </p:sp>
      <p:sp>
        <p:nvSpPr>
          <p:cNvPr id="11" name="Content Placeholder 10">
            <a:extLst>
              <a:ext uri="{FF2B5EF4-FFF2-40B4-BE49-F238E27FC236}">
                <a16:creationId xmlns:a16="http://schemas.microsoft.com/office/drawing/2014/main" id="{AB465C5A-5C4D-4ECC-970D-CE6C560A774D}"/>
              </a:ext>
            </a:extLst>
          </p:cNvPr>
          <p:cNvSpPr>
            <a:spLocks noGrp="1"/>
          </p:cNvSpPr>
          <p:nvPr>
            <p:ph sz="quarter" idx="10"/>
          </p:nvPr>
        </p:nvSpPr>
        <p:spPr/>
        <p:txBody>
          <a:bodyPr/>
          <a:lstStyle/>
          <a:p>
            <a:pPr marL="0" indent="0">
              <a:buNone/>
            </a:pPr>
            <a:r>
              <a:rPr lang="en-US" b="1" dirty="0"/>
              <a:t>Dynamics 365 Apps</a:t>
            </a:r>
            <a:r>
              <a:rPr lang="en-US" dirty="0"/>
              <a:t>: Sales / Customer Service / PSA / Field Service / Marketing</a:t>
            </a:r>
          </a:p>
          <a:p>
            <a:pPr marL="0" indent="0">
              <a:buNone/>
            </a:pPr>
            <a:r>
              <a:rPr lang="en-US" b="1" dirty="0"/>
              <a:t>Process</a:t>
            </a:r>
            <a:r>
              <a:rPr lang="en-US" dirty="0"/>
              <a:t>: &lt;Process Name&gt;</a:t>
            </a:r>
          </a:p>
        </p:txBody>
      </p:sp>
      <p:sp>
        <p:nvSpPr>
          <p:cNvPr id="8" name="Text Placeholder 4">
            <a:extLst>
              <a:ext uri="{FF2B5EF4-FFF2-40B4-BE49-F238E27FC236}">
                <a16:creationId xmlns:a16="http://schemas.microsoft.com/office/drawing/2014/main" id="{1AF43672-EAA7-4A7F-A16E-B24AC0277A6F}"/>
              </a:ext>
            </a:extLst>
          </p:cNvPr>
          <p:cNvSpPr>
            <a:spLocks noGrp="1"/>
          </p:cNvSpPr>
          <p:nvPr>
            <p:ph type="body" sz="quarter" idx="11"/>
          </p:nvPr>
        </p:nvSpPr>
        <p:spPr/>
        <p:txBody>
          <a:bodyPr/>
          <a:lstStyle/>
          <a:p>
            <a:r>
              <a:rPr lang="en-US" dirty="0"/>
              <a:t>Describe the Dataverse/F&amp;O Integration flow</a:t>
            </a:r>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7" y="6215748"/>
            <a:ext cx="9435201"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data integration data flows being implemented.</a:t>
            </a:r>
          </a:p>
          <a:p>
            <a:pPr marL="0" indent="0">
              <a:buNone/>
            </a:pPr>
            <a:r>
              <a:rPr lang="en-US" sz="1400">
                <a:solidFill>
                  <a:schemeClr val="tx1"/>
                </a:solidFill>
                <a:latin typeface="+mn-lt"/>
              </a:rPr>
              <a:t>Example: The sales process, Field Service process, or custom regulatory process, etc.</a:t>
            </a:r>
          </a:p>
        </p:txBody>
      </p:sp>
      <p:pic>
        <p:nvPicPr>
          <p:cNvPr id="5" name="Picture 4">
            <a:extLst>
              <a:ext uri="{FF2B5EF4-FFF2-40B4-BE49-F238E27FC236}">
                <a16:creationId xmlns:a16="http://schemas.microsoft.com/office/drawing/2014/main" id="{43BD8A21-FF2D-463C-877F-512295126F03}"/>
              </a:ext>
            </a:extLst>
          </p:cNvPr>
          <p:cNvPicPr>
            <a:picLocks noChangeAspect="1"/>
          </p:cNvPicPr>
          <p:nvPr/>
        </p:nvPicPr>
        <p:blipFill>
          <a:blip r:embed="rId3"/>
          <a:stretch>
            <a:fillRect/>
          </a:stretch>
        </p:blipFill>
        <p:spPr>
          <a:xfrm>
            <a:off x="2485557" y="2595695"/>
            <a:ext cx="7218881" cy="3432432"/>
          </a:xfrm>
          <a:prstGeom prst="rect">
            <a:avLst/>
          </a:prstGeom>
        </p:spPr>
      </p:pic>
      <p:sp>
        <p:nvSpPr>
          <p:cNvPr id="13" name="Text Placeholder 2">
            <a:extLst>
              <a:ext uri="{FF2B5EF4-FFF2-40B4-BE49-F238E27FC236}">
                <a16:creationId xmlns:a16="http://schemas.microsoft.com/office/drawing/2014/main" id="{BCB12ACC-6893-44A4-B376-FFA7D13FA381}"/>
              </a:ext>
            </a:extLst>
          </p:cNvPr>
          <p:cNvSpPr txBox="1">
            <a:spLocks/>
          </p:cNvSpPr>
          <p:nvPr/>
        </p:nvSpPr>
        <p:spPr>
          <a:xfrm>
            <a:off x="9217217" y="6242369"/>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a:solidFill>
                  <a:schemeClr val="tx2"/>
                </a:solidFill>
              </a:rPr>
              <a:t>💡 </a:t>
            </a:r>
            <a:r>
              <a:rPr lang="en-US" sz="1400">
                <a:solidFill>
                  <a:schemeClr val="tx2"/>
                </a:solidFill>
              </a:rPr>
              <a:t>Check the Workshop Guide pptx for App related examples</a:t>
            </a:r>
          </a:p>
        </p:txBody>
      </p:sp>
    </p:spTree>
    <p:extLst>
      <p:ext uri="{BB962C8B-B14F-4D97-AF65-F5344CB8AC3E}">
        <p14:creationId xmlns:p14="http://schemas.microsoft.com/office/powerpoint/2010/main" val="29735798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Solution Blueprint Workshop Agenda</a:t>
            </a:r>
            <a:endParaRPr lang="en-GB"/>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B5569"/>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r>
              <a:rPr lang="en-GB" sz="1600">
                <a:solidFill>
                  <a:schemeClr val="tx1"/>
                </a:solidFill>
              </a:rPr>
              <a:t>Understand your Program Design, provide best practices review, highlight any risks and gaps in the plan. Product roadmap and release alignment.</a:t>
            </a: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C22A46F-A65F-44FE-A7B6-BD3B2FAE9507}"/>
              </a:ext>
            </a:extLst>
          </p:cNvPr>
          <p:cNvGrpSpPr/>
          <p:nvPr/>
        </p:nvGrpSpPr>
        <p:grpSpPr>
          <a:xfrm>
            <a:off x="392788" y="1896731"/>
            <a:ext cx="5664073" cy="522386"/>
            <a:chOff x="457200" y="2004185"/>
            <a:chExt cx="5664073" cy="522386"/>
          </a:xfrm>
        </p:grpSpPr>
        <p:sp>
          <p:nvSpPr>
            <p:cNvPr id="55" name="Rectangle 54">
              <a:extLst>
                <a:ext uri="{FF2B5EF4-FFF2-40B4-BE49-F238E27FC236}">
                  <a16:creationId xmlns:a16="http://schemas.microsoft.com/office/drawing/2014/main" id="{D909AFD3-772D-428E-8735-D3CC0F3F992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Program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688458" y="2102322"/>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rgbClr val="0B5569"/>
                </a:solidFill>
                <a:latin typeface="+mj-lt"/>
                <a:ea typeface="Segoe UI" pitchFamily="34" charset="0"/>
                <a:cs typeface="Segoe UI"/>
              </a:rPr>
              <a:t>Attendees</a:t>
            </a:r>
            <a:r>
              <a:rPr lang="en-US" sz="1600" kern="0">
                <a:solidFill>
                  <a:schemeClr val="tx2"/>
                </a:solidFill>
                <a:latin typeface="+mj-lt"/>
                <a:ea typeface="Segoe UI" pitchFamily="34" charset="0"/>
                <a:cs typeface="Segoe UI"/>
              </a:rPr>
              <a:t>: </a:t>
            </a:r>
            <a:r>
              <a:rPr lang="en-GB" sz="1600"/>
              <a:t>Key stakeholders from the customer and partner teams. Solution architects, functional </a:t>
            </a:r>
            <a:br>
              <a:rPr lang="en-GB" sz="1600"/>
            </a:br>
            <a:r>
              <a:rPr lang="en-GB" sz="1600"/>
              <a:t>and technical leads are mandatory.</a:t>
            </a:r>
            <a:endParaRPr lang="en-US"/>
          </a:p>
          <a:p>
            <a:pPr defTabSz="878102" fontAlgn="base">
              <a:spcBef>
                <a:spcPts val="600"/>
              </a:spcBef>
              <a:spcAft>
                <a:spcPts val="600"/>
              </a:spcAft>
              <a:defRPr/>
            </a:pPr>
            <a:r>
              <a:rPr lang="en-US" sz="1600" kern="0">
                <a:solidFill>
                  <a:schemeClr val="tx2"/>
                </a:solidFill>
                <a:latin typeface="+mj-lt"/>
                <a:ea typeface="Segoe UI" pitchFamily="34" charset="0"/>
                <a:cs typeface="Segoe UI"/>
              </a:rPr>
              <a:t>Requirements: </a:t>
            </a:r>
            <a:r>
              <a:rPr lang="en-GB" sz="1600"/>
              <a:t>Solution Blueprint WS templates filled out. High level Solution Architecture completed. Project plan and team roles defined.</a:t>
            </a:r>
            <a:endParaRPr lang="en-GB" sz="1600">
              <a:cs typeface="Segoe UI"/>
            </a:endParaRPr>
          </a:p>
        </p:txBody>
      </p:sp>
      <p:sp>
        <p:nvSpPr>
          <p:cNvPr id="104" name="Rectangle: Rounded Corners 12">
            <a:extLst>
              <a:ext uri="{FF2B5EF4-FFF2-40B4-BE49-F238E27FC236}">
                <a16:creationId xmlns:a16="http://schemas.microsoft.com/office/drawing/2014/main" id="{1F9281E3-1F1D-4B02-A80D-710A4BB90B72}"/>
              </a:ext>
            </a:extLst>
          </p:cNvPr>
          <p:cNvSpPr/>
          <p:nvPr/>
        </p:nvSpPr>
        <p:spPr>
          <a:xfrm>
            <a:off x="6128174" y="3514347"/>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grpSp>
        <p:nvGrpSpPr>
          <p:cNvPr id="119" name="Group 118">
            <a:extLst>
              <a:ext uri="{FF2B5EF4-FFF2-40B4-BE49-F238E27FC236}">
                <a16:creationId xmlns:a16="http://schemas.microsoft.com/office/drawing/2014/main" id="{9EDF2D41-DDF7-421A-9AA6-9F52B98080CF}"/>
              </a:ext>
            </a:extLst>
          </p:cNvPr>
          <p:cNvGrpSpPr/>
          <p:nvPr/>
        </p:nvGrpSpPr>
        <p:grpSpPr>
          <a:xfrm>
            <a:off x="392788" y="3823063"/>
            <a:ext cx="5664073" cy="522386"/>
            <a:chOff x="457200" y="2004185"/>
            <a:chExt cx="5664073" cy="522386"/>
          </a:xfrm>
        </p:grpSpPr>
        <p:sp>
          <p:nvSpPr>
            <p:cNvPr id="120" name="Rectangle 119">
              <a:extLst>
                <a:ext uri="{FF2B5EF4-FFF2-40B4-BE49-F238E27FC236}">
                  <a16:creationId xmlns:a16="http://schemas.microsoft.com/office/drawing/2014/main" id="{3556F945-B58E-4666-923E-2AF6AF189B8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Strategy</a:t>
              </a:r>
            </a:p>
          </p:txBody>
        </p:sp>
        <p:grpSp>
          <p:nvGrpSpPr>
            <p:cNvPr id="121" name="Group 120">
              <a:extLst>
                <a:ext uri="{FF2B5EF4-FFF2-40B4-BE49-F238E27FC236}">
                  <a16:creationId xmlns:a16="http://schemas.microsoft.com/office/drawing/2014/main" id="{B5E67AEB-332C-4276-BD99-B3E959FEDCE0}"/>
                </a:ext>
              </a:extLst>
            </p:cNvPr>
            <p:cNvGrpSpPr/>
            <p:nvPr/>
          </p:nvGrpSpPr>
          <p:grpSpPr>
            <a:xfrm>
              <a:off x="688458" y="2102322"/>
              <a:ext cx="326112" cy="326112"/>
              <a:chOff x="115497" y="1864737"/>
              <a:chExt cx="461744" cy="461744"/>
            </a:xfrm>
            <a:solidFill>
              <a:schemeClr val="tx2"/>
            </a:solidFill>
          </p:grpSpPr>
          <p:sp>
            <p:nvSpPr>
              <p:cNvPr id="123" name="Freeform: Shape 122">
                <a:extLst>
                  <a:ext uri="{FF2B5EF4-FFF2-40B4-BE49-F238E27FC236}">
                    <a16:creationId xmlns:a16="http://schemas.microsoft.com/office/drawing/2014/main" id="{F45B6AB7-66A4-4089-9C7C-6092A78AFB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4" name="Graphic 77">
                <a:extLst>
                  <a:ext uri="{FF2B5EF4-FFF2-40B4-BE49-F238E27FC236}">
                    <a16:creationId xmlns:a16="http://schemas.microsoft.com/office/drawing/2014/main" id="{1093EB0D-4C6B-4CF4-A525-FD876E2356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2" name="Straight Connector 121">
              <a:extLst>
                <a:ext uri="{FF2B5EF4-FFF2-40B4-BE49-F238E27FC236}">
                  <a16:creationId xmlns:a16="http://schemas.microsoft.com/office/drawing/2014/main" id="{ED320F3F-4A6A-4FD9-863F-A2C8C4E7E44E}"/>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25" name="Group 124">
            <a:extLst>
              <a:ext uri="{FF2B5EF4-FFF2-40B4-BE49-F238E27FC236}">
                <a16:creationId xmlns:a16="http://schemas.microsoft.com/office/drawing/2014/main" id="{E5DC04DA-174D-4201-859F-6537472F0826}"/>
              </a:ext>
            </a:extLst>
          </p:cNvPr>
          <p:cNvGrpSpPr/>
          <p:nvPr/>
        </p:nvGrpSpPr>
        <p:grpSpPr>
          <a:xfrm>
            <a:off x="392788" y="4786229"/>
            <a:ext cx="5664073" cy="522386"/>
            <a:chOff x="457200" y="2004185"/>
            <a:chExt cx="5664073" cy="522386"/>
          </a:xfrm>
        </p:grpSpPr>
        <p:sp>
          <p:nvSpPr>
            <p:cNvPr id="126" name="Rectangle 125">
              <a:extLst>
                <a:ext uri="{FF2B5EF4-FFF2-40B4-BE49-F238E27FC236}">
                  <a16:creationId xmlns:a16="http://schemas.microsoft.com/office/drawing/2014/main" id="{C616902F-1E3C-4232-8256-380FA38B661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Intelligence Strategy</a:t>
              </a:r>
            </a:p>
          </p:txBody>
        </p:sp>
        <p:grpSp>
          <p:nvGrpSpPr>
            <p:cNvPr id="127" name="Group 126">
              <a:extLst>
                <a:ext uri="{FF2B5EF4-FFF2-40B4-BE49-F238E27FC236}">
                  <a16:creationId xmlns:a16="http://schemas.microsoft.com/office/drawing/2014/main" id="{38797BED-ED4C-4B8E-9377-8311F632CE41}"/>
                </a:ext>
              </a:extLst>
            </p:cNvPr>
            <p:cNvGrpSpPr/>
            <p:nvPr/>
          </p:nvGrpSpPr>
          <p:grpSpPr>
            <a:xfrm>
              <a:off x="688458" y="2102322"/>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3B44F203-611B-4677-8764-A25C9D1164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Graphic 77">
                <a:extLst>
                  <a:ext uri="{FF2B5EF4-FFF2-40B4-BE49-F238E27FC236}">
                    <a16:creationId xmlns:a16="http://schemas.microsoft.com/office/drawing/2014/main" id="{764D6047-00B9-483F-A8CB-CE1FC1AD1B3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8" name="Straight Connector 127">
              <a:extLst>
                <a:ext uri="{FF2B5EF4-FFF2-40B4-BE49-F238E27FC236}">
                  <a16:creationId xmlns:a16="http://schemas.microsoft.com/office/drawing/2014/main" id="{4531F7B6-FE5C-43B5-BF5A-F158470CFFA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1" name="Group 130">
            <a:extLst>
              <a:ext uri="{FF2B5EF4-FFF2-40B4-BE49-F238E27FC236}">
                <a16:creationId xmlns:a16="http://schemas.microsoft.com/office/drawing/2014/main" id="{E3D8818D-2E05-4934-8A93-7234435AF79A}"/>
              </a:ext>
            </a:extLst>
          </p:cNvPr>
          <p:cNvGrpSpPr/>
          <p:nvPr/>
        </p:nvGrpSpPr>
        <p:grpSpPr>
          <a:xfrm>
            <a:off x="392788" y="2378314"/>
            <a:ext cx="5664073" cy="522386"/>
            <a:chOff x="457200" y="2004185"/>
            <a:chExt cx="5664073" cy="522386"/>
          </a:xfrm>
        </p:grpSpPr>
        <p:sp>
          <p:nvSpPr>
            <p:cNvPr id="132" name="Rectangle 131">
              <a:extLst>
                <a:ext uri="{FF2B5EF4-FFF2-40B4-BE49-F238E27FC236}">
                  <a16:creationId xmlns:a16="http://schemas.microsoft.com/office/drawing/2014/main" id="{38D32D9F-467E-4A2D-9AED-40689224535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Test Strategy</a:t>
              </a:r>
            </a:p>
          </p:txBody>
        </p:sp>
        <p:grpSp>
          <p:nvGrpSpPr>
            <p:cNvPr id="133" name="Group 132">
              <a:extLst>
                <a:ext uri="{FF2B5EF4-FFF2-40B4-BE49-F238E27FC236}">
                  <a16:creationId xmlns:a16="http://schemas.microsoft.com/office/drawing/2014/main" id="{63D4AB4F-42D5-4B3E-99AC-D830C1458414}"/>
                </a:ext>
              </a:extLst>
            </p:cNvPr>
            <p:cNvGrpSpPr/>
            <p:nvPr/>
          </p:nvGrpSpPr>
          <p:grpSpPr>
            <a:xfrm>
              <a:off x="688458" y="2102322"/>
              <a:ext cx="326112" cy="326112"/>
              <a:chOff x="115497" y="1864737"/>
              <a:chExt cx="461744" cy="461744"/>
            </a:xfrm>
            <a:solidFill>
              <a:schemeClr val="tx2"/>
            </a:solidFill>
          </p:grpSpPr>
          <p:sp>
            <p:nvSpPr>
              <p:cNvPr id="135" name="Freeform: Shape 134">
                <a:extLst>
                  <a:ext uri="{FF2B5EF4-FFF2-40B4-BE49-F238E27FC236}">
                    <a16:creationId xmlns:a16="http://schemas.microsoft.com/office/drawing/2014/main" id="{ECB44B1D-ADD2-4329-8F32-FF7FB04E04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Graphic 77">
                <a:extLst>
                  <a:ext uri="{FF2B5EF4-FFF2-40B4-BE49-F238E27FC236}">
                    <a16:creationId xmlns:a16="http://schemas.microsoft.com/office/drawing/2014/main" id="{CEDD8CCB-5B36-453E-AA8B-A506C694FC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7" name="Group 136">
            <a:extLst>
              <a:ext uri="{FF2B5EF4-FFF2-40B4-BE49-F238E27FC236}">
                <a16:creationId xmlns:a16="http://schemas.microsoft.com/office/drawing/2014/main" id="{FD140AE3-8535-4858-9BF3-2ABD21F83117}"/>
              </a:ext>
            </a:extLst>
          </p:cNvPr>
          <p:cNvGrpSpPr/>
          <p:nvPr/>
        </p:nvGrpSpPr>
        <p:grpSpPr>
          <a:xfrm>
            <a:off x="392788" y="5267812"/>
            <a:ext cx="5664073" cy="522386"/>
            <a:chOff x="457200" y="2004185"/>
            <a:chExt cx="5664073" cy="522386"/>
          </a:xfrm>
        </p:grpSpPr>
        <p:sp>
          <p:nvSpPr>
            <p:cNvPr id="138" name="Rectangle 137">
              <a:extLst>
                <a:ext uri="{FF2B5EF4-FFF2-40B4-BE49-F238E27FC236}">
                  <a16:creationId xmlns:a16="http://schemas.microsoft.com/office/drawing/2014/main" id="{B9150FE0-C79E-4135-B294-9D5412167289}"/>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Security Strategy</a:t>
              </a:r>
            </a:p>
          </p:txBody>
        </p:sp>
        <p:grpSp>
          <p:nvGrpSpPr>
            <p:cNvPr id="139" name="Group 138">
              <a:extLst>
                <a:ext uri="{FF2B5EF4-FFF2-40B4-BE49-F238E27FC236}">
                  <a16:creationId xmlns:a16="http://schemas.microsoft.com/office/drawing/2014/main" id="{E1E523A3-AC00-48E9-9CB6-0E7AE328ED05}"/>
                </a:ext>
              </a:extLst>
            </p:cNvPr>
            <p:cNvGrpSpPr/>
            <p:nvPr/>
          </p:nvGrpSpPr>
          <p:grpSpPr>
            <a:xfrm>
              <a:off x="688458" y="2102322"/>
              <a:ext cx="326112" cy="326112"/>
              <a:chOff x="115497" y="1864737"/>
              <a:chExt cx="461744" cy="461744"/>
            </a:xfrm>
            <a:solidFill>
              <a:schemeClr val="tx2"/>
            </a:solidFill>
          </p:grpSpPr>
          <p:sp>
            <p:nvSpPr>
              <p:cNvPr id="141" name="Freeform: Shape 140">
                <a:extLst>
                  <a:ext uri="{FF2B5EF4-FFF2-40B4-BE49-F238E27FC236}">
                    <a16:creationId xmlns:a16="http://schemas.microsoft.com/office/drawing/2014/main" id="{CC86E62A-2402-4055-ADC3-A3BB45D04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Graphic 77">
                <a:extLst>
                  <a:ext uri="{FF2B5EF4-FFF2-40B4-BE49-F238E27FC236}">
                    <a16:creationId xmlns:a16="http://schemas.microsoft.com/office/drawing/2014/main" id="{26A48982-7488-4711-9BA4-764C3B0EDFE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0" name="Straight Connector 139">
              <a:extLst>
                <a:ext uri="{FF2B5EF4-FFF2-40B4-BE49-F238E27FC236}">
                  <a16:creationId xmlns:a16="http://schemas.microsoft.com/office/drawing/2014/main" id="{C64C8ED9-A7C4-4306-AD06-6ED1DC0E7B92}"/>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3" name="Group 142">
            <a:extLst>
              <a:ext uri="{FF2B5EF4-FFF2-40B4-BE49-F238E27FC236}">
                <a16:creationId xmlns:a16="http://schemas.microsoft.com/office/drawing/2014/main" id="{160D8A2C-0E31-44E6-84BC-9CF9F3B2E49C}"/>
              </a:ext>
            </a:extLst>
          </p:cNvPr>
          <p:cNvGrpSpPr/>
          <p:nvPr/>
        </p:nvGrpSpPr>
        <p:grpSpPr>
          <a:xfrm>
            <a:off x="392788" y="4304646"/>
            <a:ext cx="5664073" cy="522386"/>
            <a:chOff x="457200" y="2004185"/>
            <a:chExt cx="5664073" cy="522386"/>
          </a:xfrm>
        </p:grpSpPr>
        <p:sp>
          <p:nvSpPr>
            <p:cNvPr id="144" name="Rectangle 143">
              <a:extLst>
                <a:ext uri="{FF2B5EF4-FFF2-40B4-BE49-F238E27FC236}">
                  <a16:creationId xmlns:a16="http://schemas.microsoft.com/office/drawing/2014/main" id="{10FA7E56-3E02-432E-A32D-54021729AE90}"/>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Integration Strategy</a:t>
              </a:r>
            </a:p>
          </p:txBody>
        </p:sp>
        <p:grpSp>
          <p:nvGrpSpPr>
            <p:cNvPr id="145" name="Group 144">
              <a:extLst>
                <a:ext uri="{FF2B5EF4-FFF2-40B4-BE49-F238E27FC236}">
                  <a16:creationId xmlns:a16="http://schemas.microsoft.com/office/drawing/2014/main" id="{2436B1EC-A264-431D-B314-1CBE1F678DA3}"/>
                </a:ext>
              </a:extLst>
            </p:cNvPr>
            <p:cNvGrpSpPr/>
            <p:nvPr/>
          </p:nvGrpSpPr>
          <p:grpSpPr>
            <a:xfrm>
              <a:off x="688458" y="2102322"/>
              <a:ext cx="326112" cy="326112"/>
              <a:chOff x="115497" y="1864737"/>
              <a:chExt cx="461744" cy="461744"/>
            </a:xfrm>
            <a:solidFill>
              <a:schemeClr val="tx2"/>
            </a:solidFill>
          </p:grpSpPr>
          <p:sp>
            <p:nvSpPr>
              <p:cNvPr id="147" name="Freeform: Shape 146">
                <a:extLst>
                  <a:ext uri="{FF2B5EF4-FFF2-40B4-BE49-F238E27FC236}">
                    <a16:creationId xmlns:a16="http://schemas.microsoft.com/office/drawing/2014/main" id="{B76DC8B5-D475-42D3-B5B8-132F44947E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8" name="Graphic 77">
                <a:extLst>
                  <a:ext uri="{FF2B5EF4-FFF2-40B4-BE49-F238E27FC236}">
                    <a16:creationId xmlns:a16="http://schemas.microsoft.com/office/drawing/2014/main" id="{B74ADE6A-6497-4143-81C2-6F15D19CB68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6" name="Straight Connector 145">
              <a:extLst>
                <a:ext uri="{FF2B5EF4-FFF2-40B4-BE49-F238E27FC236}">
                  <a16:creationId xmlns:a16="http://schemas.microsoft.com/office/drawing/2014/main" id="{37ECA32D-5B21-4E6B-AA87-75889BA02BF0}"/>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9" name="Group 148">
            <a:extLst>
              <a:ext uri="{FF2B5EF4-FFF2-40B4-BE49-F238E27FC236}">
                <a16:creationId xmlns:a16="http://schemas.microsoft.com/office/drawing/2014/main" id="{73C7301D-DAA0-4662-8884-E35F0813B14A}"/>
              </a:ext>
            </a:extLst>
          </p:cNvPr>
          <p:cNvGrpSpPr/>
          <p:nvPr/>
        </p:nvGrpSpPr>
        <p:grpSpPr>
          <a:xfrm>
            <a:off x="392788" y="3341480"/>
            <a:ext cx="5664073" cy="522386"/>
            <a:chOff x="457200" y="2004185"/>
            <a:chExt cx="5664073" cy="522386"/>
          </a:xfrm>
        </p:grpSpPr>
        <p:sp>
          <p:nvSpPr>
            <p:cNvPr id="150" name="Rectangle 149">
              <a:extLst>
                <a:ext uri="{FF2B5EF4-FFF2-40B4-BE49-F238E27FC236}">
                  <a16:creationId xmlns:a16="http://schemas.microsoft.com/office/drawing/2014/main" id="{FA69D159-9E4E-4C2B-B95C-8409BA2D22D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Application Strategy</a:t>
              </a:r>
            </a:p>
          </p:txBody>
        </p:sp>
        <p:grpSp>
          <p:nvGrpSpPr>
            <p:cNvPr id="151" name="Group 150">
              <a:extLst>
                <a:ext uri="{FF2B5EF4-FFF2-40B4-BE49-F238E27FC236}">
                  <a16:creationId xmlns:a16="http://schemas.microsoft.com/office/drawing/2014/main" id="{CA4A12A7-5D3A-4AD6-967A-8F21DE9F6165}"/>
                </a:ext>
              </a:extLst>
            </p:cNvPr>
            <p:cNvGrpSpPr/>
            <p:nvPr/>
          </p:nvGrpSpPr>
          <p:grpSpPr>
            <a:xfrm>
              <a:off x="688458" y="2102322"/>
              <a:ext cx="326112" cy="326112"/>
              <a:chOff x="115497" y="1864737"/>
              <a:chExt cx="461744" cy="461744"/>
            </a:xfrm>
            <a:solidFill>
              <a:schemeClr val="tx2"/>
            </a:solidFill>
          </p:grpSpPr>
          <p:sp>
            <p:nvSpPr>
              <p:cNvPr id="153" name="Freeform: Shape 152">
                <a:extLst>
                  <a:ext uri="{FF2B5EF4-FFF2-40B4-BE49-F238E27FC236}">
                    <a16:creationId xmlns:a16="http://schemas.microsoft.com/office/drawing/2014/main" id="{8F736F36-025A-4B34-AA2C-7FE2BFE0F5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4" name="Graphic 77">
                <a:extLst>
                  <a:ext uri="{FF2B5EF4-FFF2-40B4-BE49-F238E27FC236}">
                    <a16:creationId xmlns:a16="http://schemas.microsoft.com/office/drawing/2014/main" id="{6C3A1DFF-0054-4207-ADB6-0ADC3AC98C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2" name="Straight Connector 151">
              <a:extLst>
                <a:ext uri="{FF2B5EF4-FFF2-40B4-BE49-F238E27FC236}">
                  <a16:creationId xmlns:a16="http://schemas.microsoft.com/office/drawing/2014/main" id="{5A2AFC71-1A69-4731-B680-0DEA535E170C}"/>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55" name="Group 154">
            <a:extLst>
              <a:ext uri="{FF2B5EF4-FFF2-40B4-BE49-F238E27FC236}">
                <a16:creationId xmlns:a16="http://schemas.microsoft.com/office/drawing/2014/main" id="{7B1E23E1-F82D-462E-B789-FEEA9EC280DF}"/>
              </a:ext>
            </a:extLst>
          </p:cNvPr>
          <p:cNvGrpSpPr/>
          <p:nvPr/>
        </p:nvGrpSpPr>
        <p:grpSpPr>
          <a:xfrm>
            <a:off x="392788" y="2859897"/>
            <a:ext cx="5664073" cy="522386"/>
            <a:chOff x="457200" y="2004185"/>
            <a:chExt cx="5664073" cy="522386"/>
          </a:xfrm>
        </p:grpSpPr>
        <p:sp>
          <p:nvSpPr>
            <p:cNvPr id="156" name="Rectangle 155">
              <a:extLst>
                <a:ext uri="{FF2B5EF4-FFF2-40B4-BE49-F238E27FC236}">
                  <a16:creationId xmlns:a16="http://schemas.microsoft.com/office/drawing/2014/main" id="{EFD663BF-EFCB-4A9E-BB5B-1D007524E576}"/>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Business Process Strategy</a:t>
              </a:r>
            </a:p>
          </p:txBody>
        </p:sp>
        <p:grpSp>
          <p:nvGrpSpPr>
            <p:cNvPr id="157" name="Group 156">
              <a:extLst>
                <a:ext uri="{FF2B5EF4-FFF2-40B4-BE49-F238E27FC236}">
                  <a16:creationId xmlns:a16="http://schemas.microsoft.com/office/drawing/2014/main" id="{978D5BBB-8277-4B8B-99A3-FD61BA773912}"/>
                </a:ext>
              </a:extLst>
            </p:cNvPr>
            <p:cNvGrpSpPr/>
            <p:nvPr/>
          </p:nvGrpSpPr>
          <p:grpSpPr>
            <a:xfrm>
              <a:off x="688458" y="2102322"/>
              <a:ext cx="326112" cy="326112"/>
              <a:chOff x="115497" y="1864737"/>
              <a:chExt cx="461744" cy="461744"/>
            </a:xfrm>
            <a:solidFill>
              <a:schemeClr val="tx2"/>
            </a:solidFill>
          </p:grpSpPr>
          <p:sp>
            <p:nvSpPr>
              <p:cNvPr id="159" name="Freeform: Shape 158">
                <a:extLst>
                  <a:ext uri="{FF2B5EF4-FFF2-40B4-BE49-F238E27FC236}">
                    <a16:creationId xmlns:a16="http://schemas.microsoft.com/office/drawing/2014/main" id="{945829E9-086C-4DC3-9FF7-1683478A34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0" name="Graphic 77">
                <a:extLst>
                  <a:ext uri="{FF2B5EF4-FFF2-40B4-BE49-F238E27FC236}">
                    <a16:creationId xmlns:a16="http://schemas.microsoft.com/office/drawing/2014/main" id="{CAA2E00E-25FE-4A57-8C87-528FADF9FCF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61" name="Group 160">
            <a:extLst>
              <a:ext uri="{FF2B5EF4-FFF2-40B4-BE49-F238E27FC236}">
                <a16:creationId xmlns:a16="http://schemas.microsoft.com/office/drawing/2014/main" id="{86F55F26-8227-415C-ACD2-2D216A5C34A4}"/>
              </a:ext>
            </a:extLst>
          </p:cNvPr>
          <p:cNvGrpSpPr/>
          <p:nvPr/>
        </p:nvGrpSpPr>
        <p:grpSpPr>
          <a:xfrm>
            <a:off x="392788" y="5749395"/>
            <a:ext cx="5664073" cy="522386"/>
            <a:chOff x="457200" y="2004185"/>
            <a:chExt cx="5664073" cy="522386"/>
          </a:xfrm>
        </p:grpSpPr>
        <p:sp>
          <p:nvSpPr>
            <p:cNvPr id="162" name="Rectangle 161">
              <a:extLst>
                <a:ext uri="{FF2B5EF4-FFF2-40B4-BE49-F238E27FC236}">
                  <a16:creationId xmlns:a16="http://schemas.microsoft.com/office/drawing/2014/main" id="{71D765C8-A3B9-4991-BC77-94137613438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ALM Strategy</a:t>
              </a:r>
            </a:p>
          </p:txBody>
        </p:sp>
        <p:grpSp>
          <p:nvGrpSpPr>
            <p:cNvPr id="163" name="Group 162">
              <a:extLst>
                <a:ext uri="{FF2B5EF4-FFF2-40B4-BE49-F238E27FC236}">
                  <a16:creationId xmlns:a16="http://schemas.microsoft.com/office/drawing/2014/main" id="{3703D6AF-52C8-4CA8-9B3C-8B02A92A24AF}"/>
                </a:ext>
              </a:extLst>
            </p:cNvPr>
            <p:cNvGrpSpPr/>
            <p:nvPr/>
          </p:nvGrpSpPr>
          <p:grpSpPr>
            <a:xfrm>
              <a:off x="688458" y="2102322"/>
              <a:ext cx="326112" cy="326112"/>
              <a:chOff x="115497" y="1864737"/>
              <a:chExt cx="461744" cy="461744"/>
            </a:xfrm>
            <a:solidFill>
              <a:schemeClr val="tx2"/>
            </a:solidFill>
          </p:grpSpPr>
          <p:sp>
            <p:nvSpPr>
              <p:cNvPr id="165" name="Freeform: Shape 164">
                <a:extLst>
                  <a:ext uri="{FF2B5EF4-FFF2-40B4-BE49-F238E27FC236}">
                    <a16:creationId xmlns:a16="http://schemas.microsoft.com/office/drawing/2014/main" id="{0438EFDA-299E-4FB6-815D-A4895E9604F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6" name="Graphic 77">
                <a:extLst>
                  <a:ext uri="{FF2B5EF4-FFF2-40B4-BE49-F238E27FC236}">
                    <a16:creationId xmlns:a16="http://schemas.microsoft.com/office/drawing/2014/main" id="{0162173E-3267-48BB-B233-1F14FB0E6CD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64" name="Straight Connector 163">
              <a:extLst>
                <a:ext uri="{FF2B5EF4-FFF2-40B4-BE49-F238E27FC236}">
                  <a16:creationId xmlns:a16="http://schemas.microsoft.com/office/drawing/2014/main" id="{1A80554D-95D7-46B0-84B1-B5C8CE7EB56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67" name="Group 166">
            <a:extLst>
              <a:ext uri="{FF2B5EF4-FFF2-40B4-BE49-F238E27FC236}">
                <a16:creationId xmlns:a16="http://schemas.microsoft.com/office/drawing/2014/main" id="{2AFE8F6B-667F-4394-9F0B-0D6C86D33F3C}"/>
              </a:ext>
            </a:extLst>
          </p:cNvPr>
          <p:cNvGrpSpPr/>
          <p:nvPr/>
        </p:nvGrpSpPr>
        <p:grpSpPr>
          <a:xfrm>
            <a:off x="392788" y="6230976"/>
            <a:ext cx="5664073" cy="522386"/>
            <a:chOff x="457200" y="2004185"/>
            <a:chExt cx="5664073" cy="522386"/>
          </a:xfrm>
        </p:grpSpPr>
        <p:sp>
          <p:nvSpPr>
            <p:cNvPr id="168" name="Rectangle 167">
              <a:extLst>
                <a:ext uri="{FF2B5EF4-FFF2-40B4-BE49-F238E27FC236}">
                  <a16:creationId xmlns:a16="http://schemas.microsoft.com/office/drawing/2014/main" id="{2BA2D4D2-13AE-4B91-9403-80482B2FA11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Environment &amp; Capacity Strategy</a:t>
              </a:r>
            </a:p>
          </p:txBody>
        </p:sp>
        <p:grpSp>
          <p:nvGrpSpPr>
            <p:cNvPr id="169" name="Group 168">
              <a:extLst>
                <a:ext uri="{FF2B5EF4-FFF2-40B4-BE49-F238E27FC236}">
                  <a16:creationId xmlns:a16="http://schemas.microsoft.com/office/drawing/2014/main" id="{852712A8-F402-47AD-B25F-8D82B2B66CF0}"/>
                </a:ext>
              </a:extLst>
            </p:cNvPr>
            <p:cNvGrpSpPr/>
            <p:nvPr/>
          </p:nvGrpSpPr>
          <p:grpSpPr>
            <a:xfrm>
              <a:off x="688458" y="2102322"/>
              <a:ext cx="326112" cy="326112"/>
              <a:chOff x="115497" y="1864737"/>
              <a:chExt cx="461744" cy="461744"/>
            </a:xfrm>
            <a:solidFill>
              <a:schemeClr val="tx2"/>
            </a:solidFill>
          </p:grpSpPr>
          <p:sp>
            <p:nvSpPr>
              <p:cNvPr id="171" name="Freeform: Shape 170">
                <a:extLst>
                  <a:ext uri="{FF2B5EF4-FFF2-40B4-BE49-F238E27FC236}">
                    <a16:creationId xmlns:a16="http://schemas.microsoft.com/office/drawing/2014/main" id="{2C162A30-9CC7-4737-A8AD-584BDDBE651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2" name="Graphic 77">
                <a:extLst>
                  <a:ext uri="{FF2B5EF4-FFF2-40B4-BE49-F238E27FC236}">
                    <a16:creationId xmlns:a16="http://schemas.microsoft.com/office/drawing/2014/main" id="{F9595E85-F3AD-4FA2-A2B0-35ED51401FE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70" name="Straight Connector 169">
              <a:extLst>
                <a:ext uri="{FF2B5EF4-FFF2-40B4-BE49-F238E27FC236}">
                  <a16:creationId xmlns:a16="http://schemas.microsoft.com/office/drawing/2014/main" id="{CD4E50FC-F284-40A1-A464-2F4FE56F782D}"/>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Application Strategy</a:t>
            </a:r>
          </a:p>
        </p:txBody>
      </p:sp>
    </p:spTree>
    <p:extLst>
      <p:ext uri="{BB962C8B-B14F-4D97-AF65-F5344CB8AC3E}">
        <p14:creationId xmlns:p14="http://schemas.microsoft.com/office/powerpoint/2010/main" val="424219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160B-1965-4AF8-AFEB-936329742A7E}"/>
              </a:ext>
            </a:extLst>
          </p:cNvPr>
          <p:cNvSpPr>
            <a:spLocks noGrp="1"/>
          </p:cNvSpPr>
          <p:nvPr>
            <p:ph type="title"/>
          </p:nvPr>
        </p:nvSpPr>
        <p:spPr/>
        <p:txBody>
          <a:bodyPr/>
          <a:lstStyle/>
          <a:p>
            <a:r>
              <a:rPr lang="en-GB" dirty="0"/>
              <a:t>App Strategy - Dynamics 365 App Usage</a:t>
            </a:r>
          </a:p>
        </p:txBody>
      </p:sp>
      <p:sp>
        <p:nvSpPr>
          <p:cNvPr id="9" name="Text Placeholder 8">
            <a:extLst>
              <a:ext uri="{FF2B5EF4-FFF2-40B4-BE49-F238E27FC236}">
                <a16:creationId xmlns:a16="http://schemas.microsoft.com/office/drawing/2014/main" id="{9A3A4B46-AE59-44DE-9561-E055DDD374C3}"/>
              </a:ext>
            </a:extLst>
          </p:cNvPr>
          <p:cNvSpPr>
            <a:spLocks noGrp="1"/>
          </p:cNvSpPr>
          <p:nvPr>
            <p:ph type="body" sz="quarter" idx="11"/>
          </p:nvPr>
        </p:nvSpPr>
        <p:spPr/>
        <p:txBody>
          <a:bodyPr/>
          <a:lstStyle/>
          <a:p>
            <a:endParaRPr lang="de-DE"/>
          </a:p>
        </p:txBody>
      </p:sp>
      <p:graphicFrame>
        <p:nvGraphicFramePr>
          <p:cNvPr id="3" name="Table 3">
            <a:extLst>
              <a:ext uri="{FF2B5EF4-FFF2-40B4-BE49-F238E27FC236}">
                <a16:creationId xmlns:a16="http://schemas.microsoft.com/office/drawing/2014/main" id="{3FDB7879-DD4E-4F93-B52A-E40806ED28FC}"/>
              </a:ext>
            </a:extLst>
          </p:cNvPr>
          <p:cNvGraphicFramePr>
            <a:graphicFrameLocks noGrp="1"/>
          </p:cNvGraphicFramePr>
          <p:nvPr>
            <p:extLst>
              <p:ext uri="{D42A27DB-BD31-4B8C-83A1-F6EECF244321}">
                <p14:modId xmlns:p14="http://schemas.microsoft.com/office/powerpoint/2010/main" val="3650110384"/>
              </p:ext>
            </p:extLst>
          </p:nvPr>
        </p:nvGraphicFramePr>
        <p:xfrm>
          <a:off x="-1" y="1134348"/>
          <a:ext cx="12192001" cy="5054600"/>
        </p:xfrm>
        <a:graphic>
          <a:graphicData uri="http://schemas.openxmlformats.org/drawingml/2006/table">
            <a:tbl>
              <a:tblPr firstRow="1" bandRow="1">
                <a:tableStyleId>{5C22544A-7EE6-4342-B048-85BDC9FD1C3A}</a:tableStyleId>
              </a:tblPr>
              <a:tblGrid>
                <a:gridCol w="1784874">
                  <a:extLst>
                    <a:ext uri="{9D8B030D-6E8A-4147-A177-3AD203B41FA5}">
                      <a16:colId xmlns:a16="http://schemas.microsoft.com/office/drawing/2014/main" val="994572026"/>
                    </a:ext>
                  </a:extLst>
                </a:gridCol>
                <a:gridCol w="1124963">
                  <a:extLst>
                    <a:ext uri="{9D8B030D-6E8A-4147-A177-3AD203B41FA5}">
                      <a16:colId xmlns:a16="http://schemas.microsoft.com/office/drawing/2014/main" val="2104648188"/>
                    </a:ext>
                  </a:extLst>
                </a:gridCol>
                <a:gridCol w="1253142">
                  <a:extLst>
                    <a:ext uri="{9D8B030D-6E8A-4147-A177-3AD203B41FA5}">
                      <a16:colId xmlns:a16="http://schemas.microsoft.com/office/drawing/2014/main" val="841224365"/>
                    </a:ext>
                  </a:extLst>
                </a:gridCol>
                <a:gridCol w="1425164">
                  <a:extLst>
                    <a:ext uri="{9D8B030D-6E8A-4147-A177-3AD203B41FA5}">
                      <a16:colId xmlns:a16="http://schemas.microsoft.com/office/drawing/2014/main" val="3392639185"/>
                    </a:ext>
                  </a:extLst>
                </a:gridCol>
                <a:gridCol w="2019230">
                  <a:extLst>
                    <a:ext uri="{9D8B030D-6E8A-4147-A177-3AD203B41FA5}">
                      <a16:colId xmlns:a16="http://schemas.microsoft.com/office/drawing/2014/main" val="1924249191"/>
                    </a:ext>
                  </a:extLst>
                </a:gridCol>
                <a:gridCol w="2078344">
                  <a:extLst>
                    <a:ext uri="{9D8B030D-6E8A-4147-A177-3AD203B41FA5}">
                      <a16:colId xmlns:a16="http://schemas.microsoft.com/office/drawing/2014/main" val="1735700336"/>
                    </a:ext>
                  </a:extLst>
                </a:gridCol>
                <a:gridCol w="1253142">
                  <a:extLst>
                    <a:ext uri="{9D8B030D-6E8A-4147-A177-3AD203B41FA5}">
                      <a16:colId xmlns:a16="http://schemas.microsoft.com/office/drawing/2014/main" val="3502027068"/>
                    </a:ext>
                  </a:extLst>
                </a:gridCol>
                <a:gridCol w="1253142">
                  <a:extLst>
                    <a:ext uri="{9D8B030D-6E8A-4147-A177-3AD203B41FA5}">
                      <a16:colId xmlns:a16="http://schemas.microsoft.com/office/drawing/2014/main" val="945609972"/>
                    </a:ext>
                  </a:extLst>
                </a:gridCol>
              </a:tblGrid>
              <a:tr h="370840">
                <a:tc>
                  <a:txBody>
                    <a:bodyPr/>
                    <a:lstStyle/>
                    <a:p>
                      <a:r>
                        <a:rPr lang="en-US" sz="1400" dirty="0"/>
                        <a:t>Apps (* = live)</a:t>
                      </a:r>
                    </a:p>
                  </a:txBody>
                  <a:tcPr/>
                </a:tc>
                <a:tc>
                  <a:txBody>
                    <a:bodyPr/>
                    <a:lstStyle/>
                    <a:p>
                      <a:r>
                        <a:rPr lang="en-US" sz="1400" dirty="0"/>
                        <a:t>Insights</a:t>
                      </a:r>
                    </a:p>
                  </a:txBody>
                  <a:tcPr/>
                </a:tc>
                <a:tc>
                  <a:txBody>
                    <a:bodyPr/>
                    <a:lstStyle/>
                    <a:p>
                      <a:r>
                        <a:rPr lang="en-US" sz="1400" dirty="0"/>
                        <a:t>Reporting</a:t>
                      </a:r>
                    </a:p>
                  </a:txBody>
                  <a:tcPr/>
                </a:tc>
                <a:tc>
                  <a:txBody>
                    <a:bodyPr/>
                    <a:lstStyle/>
                    <a:p>
                      <a:r>
                        <a:rPr lang="en-US" sz="1400" dirty="0"/>
                        <a:t>Survey</a:t>
                      </a:r>
                    </a:p>
                  </a:txBody>
                  <a:tcPr/>
                </a:tc>
                <a:tc>
                  <a:txBody>
                    <a:bodyPr/>
                    <a:lstStyle/>
                    <a:p>
                      <a:r>
                        <a:rPr lang="en-US" sz="1400" dirty="0" err="1"/>
                        <a:t>Dataverse</a:t>
                      </a:r>
                      <a:r>
                        <a:rPr lang="en-US" sz="1400" dirty="0"/>
                        <a:t>/F&amp;O Integration</a:t>
                      </a:r>
                    </a:p>
                  </a:txBody>
                  <a:tcPr/>
                </a:tc>
                <a:tc>
                  <a:txBody>
                    <a:bodyPr/>
                    <a:lstStyle/>
                    <a:p>
                      <a:r>
                        <a:rPr lang="en-US" sz="1400" dirty="0"/>
                        <a:t>OOB/Custom MDA?</a:t>
                      </a:r>
                    </a:p>
                  </a:txBody>
                  <a:tcPr/>
                </a:tc>
                <a:tc>
                  <a:txBody>
                    <a:bodyPr/>
                    <a:lstStyle/>
                    <a:p>
                      <a:r>
                        <a:rPr lang="en-US" sz="1400" dirty="0"/>
                        <a:t>Flow vs Legacy WF</a:t>
                      </a:r>
                    </a:p>
                  </a:txBody>
                  <a:tcPr/>
                </a:tc>
                <a:tc>
                  <a:txBody>
                    <a:bodyPr/>
                    <a:lstStyle/>
                    <a:p>
                      <a:r>
                        <a:rPr lang="en-US" sz="1400" dirty="0"/>
                        <a:t>Embedded Canvas App</a:t>
                      </a:r>
                    </a:p>
                  </a:txBody>
                  <a:tcPr/>
                </a:tc>
                <a:extLst>
                  <a:ext uri="{0D108BD9-81ED-4DB2-BD59-A6C34878D82A}">
                    <a16:rowId xmlns:a16="http://schemas.microsoft.com/office/drawing/2014/main" val="4015844824"/>
                  </a:ext>
                </a:extLst>
              </a:tr>
              <a:tr h="370840">
                <a:tc>
                  <a:txBody>
                    <a:bodyPr/>
                    <a:lstStyle/>
                    <a:p>
                      <a:r>
                        <a:rPr lang="en-US" sz="1200" dirty="0"/>
                        <a:t>Sales</a:t>
                      </a:r>
                    </a:p>
                  </a:txBody>
                  <a:tcPr/>
                </a:tc>
                <a:tc>
                  <a:txBody>
                    <a:bodyPr/>
                    <a:lstStyle/>
                    <a:p>
                      <a:r>
                        <a:rPr lang="en-US" sz="1200" dirty="0"/>
                        <a:t>Sales Insights</a:t>
                      </a:r>
                    </a:p>
                  </a:txBody>
                  <a:tcPr/>
                </a:tc>
                <a:tc>
                  <a:txBody>
                    <a:bodyPr/>
                    <a:lstStyle/>
                    <a:p>
                      <a:r>
                        <a:rPr lang="en-US" sz="1200" dirty="0" err="1"/>
                        <a:t>PowerBI</a:t>
                      </a:r>
                      <a:r>
                        <a:rPr lang="en-US" sz="1200" dirty="0"/>
                        <a:t>/Other</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Customer Voice</a:t>
                      </a:r>
                    </a:p>
                  </a:txBody>
                  <a:tcPr/>
                </a:tc>
                <a:tc>
                  <a:txBody>
                    <a:bodyPr/>
                    <a:lstStyle/>
                    <a:p>
                      <a:r>
                        <a:rPr lang="en-US" sz="1200" dirty="0"/>
                        <a:t>DI/DW/Logic Apps</a:t>
                      </a:r>
                    </a:p>
                  </a:txBody>
                  <a:tcPr/>
                </a:tc>
                <a:tc>
                  <a:txBody>
                    <a:bodyPr/>
                    <a:lstStyle/>
                    <a:p>
                      <a:r>
                        <a:rPr lang="en-US" sz="1200" dirty="0"/>
                        <a:t>Sales Hub or custom</a:t>
                      </a:r>
                    </a:p>
                  </a:txBody>
                  <a:tcPr/>
                </a:tc>
                <a:tc>
                  <a:txBody>
                    <a:bodyPr/>
                    <a:lstStyle/>
                    <a:p>
                      <a:r>
                        <a:rPr lang="en-US" sz="1200" dirty="0"/>
                        <a:t>Both</a:t>
                      </a:r>
                    </a:p>
                  </a:txBody>
                  <a:tcPr/>
                </a:tc>
                <a:tc>
                  <a:txBody>
                    <a:bodyPr/>
                    <a:lstStyle/>
                    <a:p>
                      <a:r>
                        <a:rPr lang="en-US" sz="1200" dirty="0"/>
                        <a:t>Yes/No</a:t>
                      </a:r>
                    </a:p>
                  </a:txBody>
                  <a:tcPr/>
                </a:tc>
                <a:extLst>
                  <a:ext uri="{0D108BD9-81ED-4DB2-BD59-A6C34878D82A}">
                    <a16:rowId xmlns:a16="http://schemas.microsoft.com/office/drawing/2014/main" val="4086616200"/>
                  </a:ext>
                </a:extLst>
              </a:tr>
              <a:tr h="370840">
                <a:tc>
                  <a:txBody>
                    <a:bodyPr/>
                    <a:lstStyle/>
                    <a:p>
                      <a:r>
                        <a:rPr lang="en-US" sz="1200" dirty="0"/>
                        <a:t>Customer Service (CS)</a:t>
                      </a:r>
                    </a:p>
                  </a:txBody>
                  <a:tcPr/>
                </a:tc>
                <a:tc>
                  <a:txBody>
                    <a:bodyPr/>
                    <a:lstStyle/>
                    <a:p>
                      <a:r>
                        <a:rPr lang="en-US" sz="1200" dirty="0"/>
                        <a:t>CS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526447219"/>
                  </a:ext>
                </a:extLst>
              </a:tr>
              <a:tr h="370840">
                <a:tc>
                  <a:txBody>
                    <a:bodyPr/>
                    <a:lstStyle/>
                    <a:p>
                      <a:r>
                        <a:rPr lang="en-US" sz="1200" dirty="0"/>
                        <a:t>Project Operations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993385656"/>
                  </a:ext>
                </a:extLst>
              </a:tr>
              <a:tr h="370840">
                <a:tc>
                  <a:txBody>
                    <a:bodyPr/>
                    <a:lstStyle/>
                    <a:p>
                      <a:r>
                        <a:rPr lang="en-US" sz="1200" dirty="0"/>
                        <a:t>Field Service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48360163"/>
                  </a:ext>
                </a:extLst>
              </a:tr>
              <a:tr h="370840">
                <a:tc>
                  <a:txBody>
                    <a:bodyPr/>
                    <a:lstStyle/>
                    <a:p>
                      <a:r>
                        <a:rPr lang="en-US" sz="1200" dirty="0"/>
                        <a:t>Marketing</a:t>
                      </a:r>
                    </a:p>
                  </a:txBody>
                  <a:tcPr/>
                </a:tc>
                <a:tc>
                  <a:txBody>
                    <a:bodyPr/>
                    <a:lstStyle/>
                    <a:p>
                      <a:endParaRPr lang="en-US" sz="1200"/>
                    </a:p>
                  </a:txBody>
                  <a:tcPr/>
                </a:tc>
                <a:tc>
                  <a:txBody>
                    <a:bodyPr/>
                    <a:lstStyle/>
                    <a:p>
                      <a:endParaRPr lang="en-US" sz="12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Customer Voice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0458844"/>
                  </a:ext>
                </a:extLst>
              </a:tr>
              <a:tr h="370840">
                <a:tc>
                  <a:txBody>
                    <a:bodyPr/>
                    <a:lstStyle/>
                    <a:p>
                      <a:r>
                        <a:rPr lang="en-US" sz="1200" dirty="0"/>
                        <a:t>Customer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604966910"/>
                  </a:ext>
                </a:extLst>
              </a:tr>
              <a:tr h="370840">
                <a:tc>
                  <a:txBody>
                    <a:bodyPr/>
                    <a:lstStyle/>
                    <a:p>
                      <a:r>
                        <a:rPr lang="en-US" sz="1200" dirty="0"/>
                        <a:t>Product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279600172"/>
                  </a:ext>
                </a:extLst>
              </a:tr>
              <a:tr h="370840">
                <a:tc>
                  <a:txBody>
                    <a:bodyPr/>
                    <a:lstStyle/>
                    <a:p>
                      <a:r>
                        <a:rPr lang="en-US" sz="1200" dirty="0"/>
                        <a:t>Finance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N/A</a:t>
                      </a:r>
                    </a:p>
                  </a:txBody>
                  <a:tcPr/>
                </a:tc>
                <a:tc>
                  <a:txBody>
                    <a:bodyPr/>
                    <a:lstStyle/>
                    <a:p>
                      <a:endParaRPr lang="en-US" sz="1200"/>
                    </a:p>
                  </a:txBody>
                  <a:tcPr/>
                </a:tc>
                <a:tc>
                  <a:txBody>
                    <a:bodyPr/>
                    <a:lstStyle/>
                    <a:p>
                      <a:r>
                        <a:rPr lang="en-US" sz="1200" dirty="0"/>
                        <a:t>N/A</a:t>
                      </a:r>
                    </a:p>
                  </a:txBody>
                  <a:tcPr/>
                </a:tc>
                <a:extLst>
                  <a:ext uri="{0D108BD9-81ED-4DB2-BD59-A6C34878D82A}">
                    <a16:rowId xmlns:a16="http://schemas.microsoft.com/office/drawing/2014/main" val="4014512641"/>
                  </a:ext>
                </a:extLst>
              </a:tr>
              <a:tr h="370840">
                <a:tc>
                  <a:txBody>
                    <a:bodyPr/>
                    <a:lstStyle/>
                    <a:p>
                      <a:r>
                        <a:rPr lang="en-US" sz="1200" dirty="0"/>
                        <a:t>Fraud Protection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N/A</a:t>
                      </a:r>
                    </a:p>
                  </a:txBody>
                  <a:tcPr/>
                </a:tc>
                <a:tc>
                  <a:txBody>
                    <a:bodyPr/>
                    <a:lstStyle/>
                    <a:p>
                      <a:endParaRPr lang="en-US" sz="1200"/>
                    </a:p>
                  </a:txBody>
                  <a:tcPr/>
                </a:tc>
                <a:tc>
                  <a:txBody>
                    <a:bodyPr/>
                    <a:lstStyle/>
                    <a:p>
                      <a:r>
                        <a:rPr lang="en-US" sz="1200" dirty="0"/>
                        <a:t>N/A</a:t>
                      </a:r>
                    </a:p>
                  </a:txBody>
                  <a:tcPr/>
                </a:tc>
                <a:extLst>
                  <a:ext uri="{0D108BD9-81ED-4DB2-BD59-A6C34878D82A}">
                    <a16:rowId xmlns:a16="http://schemas.microsoft.com/office/drawing/2014/main" val="243278304"/>
                  </a:ext>
                </a:extLst>
              </a:tr>
              <a:tr h="370840">
                <a:tc>
                  <a:txBody>
                    <a:bodyPr/>
                    <a:lstStyle/>
                    <a:p>
                      <a:r>
                        <a:rPr lang="en-US" sz="1200" dirty="0"/>
                        <a:t>Human Resources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N/A</a:t>
                      </a:r>
                    </a:p>
                  </a:txBody>
                  <a:tcPr/>
                </a:tc>
                <a:tc>
                  <a:txBody>
                    <a:bodyPr/>
                    <a:lstStyle/>
                    <a:p>
                      <a:endParaRPr lang="en-US" sz="1200"/>
                    </a:p>
                  </a:txBody>
                  <a:tcPr/>
                </a:tc>
                <a:tc>
                  <a:txBody>
                    <a:bodyPr/>
                    <a:lstStyle/>
                    <a:p>
                      <a:r>
                        <a:rPr lang="en-US" sz="1200" dirty="0"/>
                        <a:t>N/A</a:t>
                      </a:r>
                    </a:p>
                  </a:txBody>
                  <a:tcPr/>
                </a:tc>
                <a:extLst>
                  <a:ext uri="{0D108BD9-81ED-4DB2-BD59-A6C34878D82A}">
                    <a16:rowId xmlns:a16="http://schemas.microsoft.com/office/drawing/2014/main" val="3424024110"/>
                  </a:ext>
                </a:extLst>
              </a:tr>
              <a:tr h="447644">
                <a:tc>
                  <a:txBody>
                    <a:bodyPr/>
                    <a:lstStyle/>
                    <a:p>
                      <a:r>
                        <a:rPr lang="en-US" sz="1200" dirty="0"/>
                        <a:t>Supply Chain Management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N/A</a:t>
                      </a:r>
                    </a:p>
                  </a:txBody>
                  <a:tcPr/>
                </a:tc>
                <a:tc>
                  <a:txBody>
                    <a:bodyPr/>
                    <a:lstStyle/>
                    <a:p>
                      <a:endParaRPr lang="en-US" sz="1200"/>
                    </a:p>
                  </a:txBody>
                  <a:tcPr/>
                </a:tc>
                <a:tc>
                  <a:txBody>
                    <a:bodyPr/>
                    <a:lstStyle/>
                    <a:p>
                      <a:r>
                        <a:rPr lang="en-US" sz="1200" dirty="0"/>
                        <a:t>N/A</a:t>
                      </a:r>
                    </a:p>
                  </a:txBody>
                  <a:tcPr/>
                </a:tc>
                <a:extLst>
                  <a:ext uri="{0D108BD9-81ED-4DB2-BD59-A6C34878D82A}">
                    <a16:rowId xmlns:a16="http://schemas.microsoft.com/office/drawing/2014/main" val="3929332973"/>
                  </a:ext>
                </a:extLst>
              </a:tr>
              <a:tr h="370840">
                <a:tc>
                  <a:txBody>
                    <a:bodyPr/>
                    <a:lstStyle/>
                    <a:p>
                      <a:r>
                        <a:rPr lang="en-US" sz="1200" dirty="0"/>
                        <a:t>Commerce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N/A</a:t>
                      </a:r>
                    </a:p>
                  </a:txBody>
                  <a:tcPr/>
                </a:tc>
                <a:tc>
                  <a:txBody>
                    <a:bodyPr/>
                    <a:lstStyle/>
                    <a:p>
                      <a:endParaRPr lang="en-US" sz="1200"/>
                    </a:p>
                  </a:txBody>
                  <a:tcPr/>
                </a:tc>
                <a:tc>
                  <a:txBody>
                    <a:bodyPr/>
                    <a:lstStyle/>
                    <a:p>
                      <a:r>
                        <a:rPr lang="en-US" sz="1200" dirty="0"/>
                        <a:t>N/A</a:t>
                      </a:r>
                    </a:p>
                  </a:txBody>
                  <a:tcPr/>
                </a:tc>
                <a:extLst>
                  <a:ext uri="{0D108BD9-81ED-4DB2-BD59-A6C34878D82A}">
                    <a16:rowId xmlns:a16="http://schemas.microsoft.com/office/drawing/2014/main" val="2088536755"/>
                  </a:ext>
                </a:extLst>
              </a:tr>
            </a:tbl>
          </a:graphicData>
        </a:graphic>
      </p:graphicFrame>
      <p:sp>
        <p:nvSpPr>
          <p:cNvPr id="4" name="TextBox 3">
            <a:extLst>
              <a:ext uri="{FF2B5EF4-FFF2-40B4-BE49-F238E27FC236}">
                <a16:creationId xmlns:a16="http://schemas.microsoft.com/office/drawing/2014/main" id="{B5F9D72B-19C5-47FE-AA86-E52D5FC84540}"/>
              </a:ext>
            </a:extLst>
          </p:cNvPr>
          <p:cNvSpPr txBox="1"/>
          <p:nvPr/>
        </p:nvSpPr>
        <p:spPr>
          <a:xfrm>
            <a:off x="-13443" y="6309956"/>
            <a:ext cx="4874019" cy="517065"/>
          </a:xfrm>
          <a:prstGeom prst="rect">
            <a:avLst/>
          </a:prstGeom>
          <a:noFill/>
        </p:spPr>
        <p:txBody>
          <a:bodyPr wrap="square" lIns="182880" tIns="146304" rIns="182880" bIns="146304" rtlCol="0" anchor="t">
            <a:spAutoFit/>
          </a:bodyPr>
          <a:lstStyle/>
          <a:p>
            <a:pPr>
              <a:lnSpc>
                <a:spcPct val="90000"/>
              </a:lnSpc>
              <a:spcAft>
                <a:spcPts val="600"/>
              </a:spcAft>
            </a:pPr>
            <a:r>
              <a:rPr lang="en-US" sz="1600"/>
              <a:t>* Delete what is not applicable</a:t>
            </a:r>
          </a:p>
        </p:txBody>
      </p:sp>
    </p:spTree>
    <p:extLst>
      <p:ext uri="{BB962C8B-B14F-4D97-AF65-F5344CB8AC3E}">
        <p14:creationId xmlns:p14="http://schemas.microsoft.com/office/powerpoint/2010/main" val="249346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160B-1965-4AF8-AFEB-936329742A7E}"/>
              </a:ext>
            </a:extLst>
          </p:cNvPr>
          <p:cNvSpPr>
            <a:spLocks noGrp="1"/>
          </p:cNvSpPr>
          <p:nvPr>
            <p:ph type="title"/>
          </p:nvPr>
        </p:nvSpPr>
        <p:spPr>
          <a:xfrm>
            <a:off x="269240" y="289511"/>
            <a:ext cx="11655840" cy="899665"/>
          </a:xfrm>
        </p:spPr>
        <p:txBody>
          <a:bodyPr/>
          <a:lstStyle/>
          <a:p>
            <a:r>
              <a:rPr lang="en-GB" dirty="0">
                <a:cs typeface="Segoe UI"/>
              </a:rPr>
              <a:t>App Strategy – Persona based Apps for Dataverse</a:t>
            </a:r>
          </a:p>
        </p:txBody>
      </p:sp>
      <p:sp>
        <p:nvSpPr>
          <p:cNvPr id="14" name="Text Placeholder 13">
            <a:extLst>
              <a:ext uri="{FF2B5EF4-FFF2-40B4-BE49-F238E27FC236}">
                <a16:creationId xmlns:a16="http://schemas.microsoft.com/office/drawing/2014/main" id="{87295535-9029-4B80-A89C-CA80EEA0CEA0}"/>
              </a:ext>
            </a:extLst>
          </p:cNvPr>
          <p:cNvSpPr>
            <a:spLocks noGrp="1"/>
          </p:cNvSpPr>
          <p:nvPr>
            <p:ph type="body" sz="quarter" idx="11"/>
          </p:nvPr>
        </p:nvSpPr>
        <p:spPr/>
        <p:txBody>
          <a:bodyPr/>
          <a:lstStyle/>
          <a:p>
            <a:r>
              <a:rPr lang="en-US" dirty="0"/>
              <a:t>Provide information on which of the examples below describes your app usage strategy.</a:t>
            </a:r>
          </a:p>
        </p:txBody>
      </p:sp>
      <p:sp>
        <p:nvSpPr>
          <p:cNvPr id="42" name="Rectangle 41">
            <a:extLst>
              <a:ext uri="{FF2B5EF4-FFF2-40B4-BE49-F238E27FC236}">
                <a16:creationId xmlns:a16="http://schemas.microsoft.com/office/drawing/2014/main" id="{F309A873-54DB-4264-94A0-B9D9E78F940B}"/>
              </a:ext>
            </a:extLst>
          </p:cNvPr>
          <p:cNvSpPr/>
          <p:nvPr/>
        </p:nvSpPr>
        <p:spPr bwMode="auto">
          <a:xfrm>
            <a:off x="403576" y="1916055"/>
            <a:ext cx="11257847" cy="38073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endParaRPr lang="en-US" sz="2400">
              <a:solidFill>
                <a:schemeClr val="tx1"/>
              </a:solidFill>
              <a:cs typeface="Segoe UI" pitchFamily="34" charset="0"/>
            </a:endParaRPr>
          </a:p>
          <a:p>
            <a:endParaRPr lang="en-US">
              <a:solidFill>
                <a:schemeClr val="tx1"/>
              </a:solidFill>
            </a:endParaRPr>
          </a:p>
        </p:txBody>
      </p:sp>
      <p:pic>
        <p:nvPicPr>
          <p:cNvPr id="43" name="Graphic 42" descr="Meeting">
            <a:extLst>
              <a:ext uri="{FF2B5EF4-FFF2-40B4-BE49-F238E27FC236}">
                <a16:creationId xmlns:a16="http://schemas.microsoft.com/office/drawing/2014/main" id="{91D0A125-88D3-4A8F-A2EE-7306897CDE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1914" y="1928706"/>
            <a:ext cx="914400" cy="914400"/>
          </a:xfrm>
          <a:prstGeom prst="rect">
            <a:avLst/>
          </a:prstGeom>
        </p:spPr>
      </p:pic>
      <p:pic>
        <p:nvPicPr>
          <p:cNvPr id="44" name="Graphic 43" descr="Social network">
            <a:extLst>
              <a:ext uri="{FF2B5EF4-FFF2-40B4-BE49-F238E27FC236}">
                <a16:creationId xmlns:a16="http://schemas.microsoft.com/office/drawing/2014/main" id="{72D90102-4E45-4E7E-80FC-1AEA82728E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92754" y="1928706"/>
            <a:ext cx="914400" cy="914400"/>
          </a:xfrm>
          <a:prstGeom prst="rect">
            <a:avLst/>
          </a:prstGeom>
        </p:spPr>
      </p:pic>
      <p:sp>
        <p:nvSpPr>
          <p:cNvPr id="45" name="TextBox 44">
            <a:extLst>
              <a:ext uri="{FF2B5EF4-FFF2-40B4-BE49-F238E27FC236}">
                <a16:creationId xmlns:a16="http://schemas.microsoft.com/office/drawing/2014/main" id="{59DC1FB6-DB9C-4FED-91FB-CAF27459F709}"/>
              </a:ext>
            </a:extLst>
          </p:cNvPr>
          <p:cNvSpPr txBox="1"/>
          <p:nvPr/>
        </p:nvSpPr>
        <p:spPr>
          <a:xfrm>
            <a:off x="3494955" y="2717156"/>
            <a:ext cx="1722266" cy="572464"/>
          </a:xfrm>
          <a:prstGeom prst="rect">
            <a:avLst/>
          </a:prstGeom>
          <a:noFill/>
        </p:spPr>
        <p:txBody>
          <a:bodyPr wrap="none" lIns="182880" tIns="146304" rIns="182880" bIns="146304" rtlCol="0">
            <a:spAutoFit/>
          </a:bodyPr>
          <a:lstStyle/>
          <a:p>
            <a:pPr>
              <a:lnSpc>
                <a:spcPct val="90000"/>
              </a:lnSpc>
              <a:spcAft>
                <a:spcPts val="600"/>
              </a:spcAft>
            </a:pPr>
            <a:r>
              <a:rPr lang="en-US" sz="2000"/>
              <a:t>Unique App</a:t>
            </a:r>
            <a:endParaRPr lang="pt-PT" sz="2000"/>
          </a:p>
        </p:txBody>
      </p:sp>
      <p:sp>
        <p:nvSpPr>
          <p:cNvPr id="46" name="TextBox 45">
            <a:extLst>
              <a:ext uri="{FF2B5EF4-FFF2-40B4-BE49-F238E27FC236}">
                <a16:creationId xmlns:a16="http://schemas.microsoft.com/office/drawing/2014/main" id="{6BBEC26B-9B9F-4937-AF1C-7611EDE15D4F}"/>
              </a:ext>
            </a:extLst>
          </p:cNvPr>
          <p:cNvSpPr txBox="1"/>
          <p:nvPr/>
        </p:nvSpPr>
        <p:spPr>
          <a:xfrm>
            <a:off x="5843532" y="2716859"/>
            <a:ext cx="1951496" cy="572464"/>
          </a:xfrm>
          <a:prstGeom prst="rect">
            <a:avLst/>
          </a:prstGeom>
          <a:noFill/>
        </p:spPr>
        <p:txBody>
          <a:bodyPr wrap="none" lIns="182880" tIns="146304" rIns="182880" bIns="146304" rtlCol="0">
            <a:spAutoFit/>
          </a:bodyPr>
          <a:lstStyle/>
          <a:p>
            <a:pPr>
              <a:lnSpc>
                <a:spcPct val="90000"/>
              </a:lnSpc>
              <a:spcAft>
                <a:spcPts val="600"/>
              </a:spcAft>
            </a:pPr>
            <a:r>
              <a:rPr lang="en-US" sz="2000"/>
              <a:t>Multiple Apps</a:t>
            </a:r>
            <a:endParaRPr lang="pt-PT" sz="2000"/>
          </a:p>
        </p:txBody>
      </p:sp>
      <p:sp>
        <p:nvSpPr>
          <p:cNvPr id="47" name="TextBox 46">
            <a:extLst>
              <a:ext uri="{FF2B5EF4-FFF2-40B4-BE49-F238E27FC236}">
                <a16:creationId xmlns:a16="http://schemas.microsoft.com/office/drawing/2014/main" id="{E80A2929-0C9E-4DEF-9B41-570910A169E6}"/>
              </a:ext>
            </a:extLst>
          </p:cNvPr>
          <p:cNvSpPr txBox="1"/>
          <p:nvPr/>
        </p:nvSpPr>
        <p:spPr>
          <a:xfrm>
            <a:off x="5166998" y="2086643"/>
            <a:ext cx="646652" cy="627864"/>
          </a:xfrm>
          <a:prstGeom prst="rect">
            <a:avLst/>
          </a:prstGeom>
          <a:noFill/>
        </p:spPr>
        <p:txBody>
          <a:bodyPr wrap="none" lIns="182880" tIns="146304" rIns="182880" bIns="146304" rtlCol="0">
            <a:spAutoFit/>
          </a:bodyPr>
          <a:lstStyle/>
          <a:p>
            <a:pPr>
              <a:lnSpc>
                <a:spcPct val="90000"/>
              </a:lnSpc>
              <a:spcAft>
                <a:spcPts val="600"/>
              </a:spcAft>
            </a:pPr>
            <a:r>
              <a:rPr lang="en-US" sz="2400"/>
              <a:t>vs</a:t>
            </a:r>
            <a:endParaRPr lang="pt-PT" sz="2400" err="1"/>
          </a:p>
        </p:txBody>
      </p:sp>
      <p:pic>
        <p:nvPicPr>
          <p:cNvPr id="48" name="Graphic 47" descr="Handshake">
            <a:extLst>
              <a:ext uri="{FF2B5EF4-FFF2-40B4-BE49-F238E27FC236}">
                <a16:creationId xmlns:a16="http://schemas.microsoft.com/office/drawing/2014/main" id="{2F3AD094-67DF-4EE0-BA5D-46B355CA68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1580" y="4446050"/>
            <a:ext cx="914400" cy="914400"/>
          </a:xfrm>
          <a:prstGeom prst="rect">
            <a:avLst/>
          </a:prstGeom>
        </p:spPr>
      </p:pic>
      <p:pic>
        <p:nvPicPr>
          <p:cNvPr id="49" name="Graphic 48" descr="Bar graph with upward trend">
            <a:extLst>
              <a:ext uri="{FF2B5EF4-FFF2-40B4-BE49-F238E27FC236}">
                <a16:creationId xmlns:a16="http://schemas.microsoft.com/office/drawing/2014/main" id="{AB19362F-6704-4C67-BA56-70E12B5386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68127" y="4446050"/>
            <a:ext cx="914400" cy="914400"/>
          </a:xfrm>
          <a:prstGeom prst="rect">
            <a:avLst/>
          </a:prstGeom>
        </p:spPr>
      </p:pic>
      <p:pic>
        <p:nvPicPr>
          <p:cNvPr id="50" name="Graphic 49" descr="Questions">
            <a:extLst>
              <a:ext uri="{FF2B5EF4-FFF2-40B4-BE49-F238E27FC236}">
                <a16:creationId xmlns:a16="http://schemas.microsoft.com/office/drawing/2014/main" id="{7F344925-2574-41D4-9E47-12FE495D21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04674" y="4446050"/>
            <a:ext cx="914400" cy="914400"/>
          </a:xfrm>
          <a:prstGeom prst="rect">
            <a:avLst/>
          </a:prstGeom>
        </p:spPr>
      </p:pic>
      <p:pic>
        <p:nvPicPr>
          <p:cNvPr id="51" name="Graphic 50" descr="Call center">
            <a:extLst>
              <a:ext uri="{FF2B5EF4-FFF2-40B4-BE49-F238E27FC236}">
                <a16:creationId xmlns:a16="http://schemas.microsoft.com/office/drawing/2014/main" id="{0568D8F3-89E9-4983-9BCF-C14FD6C4C4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63685" y="4446050"/>
            <a:ext cx="914400" cy="914400"/>
          </a:xfrm>
          <a:prstGeom prst="rect">
            <a:avLst/>
          </a:prstGeom>
        </p:spPr>
      </p:pic>
      <p:pic>
        <p:nvPicPr>
          <p:cNvPr id="52" name="Graphic 51" descr="Unlock">
            <a:extLst>
              <a:ext uri="{FF2B5EF4-FFF2-40B4-BE49-F238E27FC236}">
                <a16:creationId xmlns:a16="http://schemas.microsoft.com/office/drawing/2014/main" id="{01D310F6-6C21-49AD-AFA0-DB9E462096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16123" y="4446050"/>
            <a:ext cx="914400" cy="914400"/>
          </a:xfrm>
          <a:prstGeom prst="rect">
            <a:avLst/>
          </a:prstGeom>
        </p:spPr>
      </p:pic>
      <p:pic>
        <p:nvPicPr>
          <p:cNvPr id="53" name="Graphic 52" descr="Gears">
            <a:extLst>
              <a:ext uri="{FF2B5EF4-FFF2-40B4-BE49-F238E27FC236}">
                <a16:creationId xmlns:a16="http://schemas.microsoft.com/office/drawing/2014/main" id="{0815E1FA-31B8-4720-A88D-2967BCEBD8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09045" y="4446050"/>
            <a:ext cx="914400" cy="914400"/>
          </a:xfrm>
          <a:prstGeom prst="rect">
            <a:avLst/>
          </a:prstGeom>
        </p:spPr>
      </p:pic>
      <p:pic>
        <p:nvPicPr>
          <p:cNvPr id="54" name="Graphic 53" descr="Smart Phone">
            <a:extLst>
              <a:ext uri="{FF2B5EF4-FFF2-40B4-BE49-F238E27FC236}">
                <a16:creationId xmlns:a16="http://schemas.microsoft.com/office/drawing/2014/main" id="{D11688DE-C88F-4900-B49E-9CD62E305DD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671028" y="4446050"/>
            <a:ext cx="914400" cy="914400"/>
          </a:xfrm>
          <a:prstGeom prst="rect">
            <a:avLst/>
          </a:prstGeom>
        </p:spPr>
      </p:pic>
      <p:sp>
        <p:nvSpPr>
          <p:cNvPr id="55" name="TextBox 54">
            <a:extLst>
              <a:ext uri="{FF2B5EF4-FFF2-40B4-BE49-F238E27FC236}">
                <a16:creationId xmlns:a16="http://schemas.microsoft.com/office/drawing/2014/main" id="{3FA3F1AB-1268-406D-A1D6-ECB70D510CEE}"/>
              </a:ext>
            </a:extLst>
          </p:cNvPr>
          <p:cNvSpPr txBox="1"/>
          <p:nvPr/>
        </p:nvSpPr>
        <p:spPr>
          <a:xfrm>
            <a:off x="854716" y="5348857"/>
            <a:ext cx="1178271" cy="461665"/>
          </a:xfrm>
          <a:prstGeom prst="rect">
            <a:avLst/>
          </a:prstGeom>
          <a:noFill/>
        </p:spPr>
        <p:txBody>
          <a:bodyPr wrap="none" lIns="182880" tIns="146304" rIns="182880" bIns="146304" rtlCol="0">
            <a:spAutoFit/>
          </a:bodyPr>
          <a:lstStyle/>
          <a:p>
            <a:pPr>
              <a:lnSpc>
                <a:spcPct val="90000"/>
              </a:lnSpc>
              <a:spcAft>
                <a:spcPts val="600"/>
              </a:spcAft>
            </a:pPr>
            <a:r>
              <a:rPr lang="en-US" sz="1200"/>
              <a:t>Salesperson</a:t>
            </a:r>
            <a:endParaRPr lang="pt-PT" sz="1200"/>
          </a:p>
        </p:txBody>
      </p:sp>
      <p:sp>
        <p:nvSpPr>
          <p:cNvPr id="56" name="TextBox 55">
            <a:extLst>
              <a:ext uri="{FF2B5EF4-FFF2-40B4-BE49-F238E27FC236}">
                <a16:creationId xmlns:a16="http://schemas.microsoft.com/office/drawing/2014/main" id="{193E9830-EEF3-4B6C-B91B-01366BE82D02}"/>
              </a:ext>
            </a:extLst>
          </p:cNvPr>
          <p:cNvSpPr txBox="1"/>
          <p:nvPr/>
        </p:nvSpPr>
        <p:spPr>
          <a:xfrm>
            <a:off x="2201969" y="5348857"/>
            <a:ext cx="1359988" cy="461665"/>
          </a:xfrm>
          <a:prstGeom prst="rect">
            <a:avLst/>
          </a:prstGeom>
          <a:noFill/>
        </p:spPr>
        <p:txBody>
          <a:bodyPr wrap="none" lIns="182880" tIns="146304" rIns="182880" bIns="146304" rtlCol="0">
            <a:spAutoFit/>
          </a:bodyPr>
          <a:lstStyle/>
          <a:p>
            <a:pPr>
              <a:lnSpc>
                <a:spcPct val="90000"/>
              </a:lnSpc>
              <a:spcAft>
                <a:spcPts val="600"/>
              </a:spcAft>
            </a:pPr>
            <a:r>
              <a:rPr lang="en-US" sz="1200"/>
              <a:t>Sales Manager</a:t>
            </a:r>
            <a:endParaRPr lang="pt-PT" sz="1200"/>
          </a:p>
        </p:txBody>
      </p:sp>
      <p:sp>
        <p:nvSpPr>
          <p:cNvPr id="57" name="TextBox 56">
            <a:extLst>
              <a:ext uri="{FF2B5EF4-FFF2-40B4-BE49-F238E27FC236}">
                <a16:creationId xmlns:a16="http://schemas.microsoft.com/office/drawing/2014/main" id="{6817553C-1A41-4262-9240-7B9EDA2C85F2}"/>
              </a:ext>
            </a:extLst>
          </p:cNvPr>
          <p:cNvSpPr txBox="1"/>
          <p:nvPr/>
        </p:nvSpPr>
        <p:spPr>
          <a:xfrm>
            <a:off x="3549088" y="5348857"/>
            <a:ext cx="1324722" cy="461665"/>
          </a:xfrm>
          <a:prstGeom prst="rect">
            <a:avLst/>
          </a:prstGeom>
          <a:noFill/>
        </p:spPr>
        <p:txBody>
          <a:bodyPr wrap="none" lIns="182880" tIns="146304" rIns="182880" bIns="146304" rtlCol="0">
            <a:spAutoFit/>
          </a:bodyPr>
          <a:lstStyle/>
          <a:p>
            <a:pPr>
              <a:lnSpc>
                <a:spcPct val="90000"/>
              </a:lnSpc>
              <a:spcAft>
                <a:spcPts val="600"/>
              </a:spcAft>
            </a:pPr>
            <a:r>
              <a:rPr lang="en-US" sz="1200"/>
              <a:t>Field Engineer</a:t>
            </a:r>
            <a:endParaRPr lang="pt-PT" sz="1200"/>
          </a:p>
        </p:txBody>
      </p:sp>
      <p:sp>
        <p:nvSpPr>
          <p:cNvPr id="58" name="TextBox 57">
            <a:extLst>
              <a:ext uri="{FF2B5EF4-FFF2-40B4-BE49-F238E27FC236}">
                <a16:creationId xmlns:a16="http://schemas.microsoft.com/office/drawing/2014/main" id="{069C2C0E-6A2A-40F1-B49A-B4C17568D27C}"/>
              </a:ext>
            </a:extLst>
          </p:cNvPr>
          <p:cNvSpPr txBox="1"/>
          <p:nvPr/>
        </p:nvSpPr>
        <p:spPr>
          <a:xfrm>
            <a:off x="4803835" y="5348857"/>
            <a:ext cx="1551963" cy="461665"/>
          </a:xfrm>
          <a:prstGeom prst="rect">
            <a:avLst/>
          </a:prstGeom>
          <a:noFill/>
        </p:spPr>
        <p:txBody>
          <a:bodyPr wrap="none" lIns="182880" tIns="146304" rIns="182880" bIns="146304" rtlCol="0">
            <a:spAutoFit/>
          </a:bodyPr>
          <a:lstStyle/>
          <a:p>
            <a:pPr>
              <a:lnSpc>
                <a:spcPct val="90000"/>
              </a:lnSpc>
              <a:spcAft>
                <a:spcPts val="600"/>
              </a:spcAft>
            </a:pPr>
            <a:r>
              <a:rPr lang="en-US" sz="1200"/>
              <a:t>Support Engineer</a:t>
            </a:r>
            <a:endParaRPr lang="pt-PT" sz="1200" err="1"/>
          </a:p>
        </p:txBody>
      </p:sp>
      <p:sp>
        <p:nvSpPr>
          <p:cNvPr id="59" name="TextBox 58">
            <a:extLst>
              <a:ext uri="{FF2B5EF4-FFF2-40B4-BE49-F238E27FC236}">
                <a16:creationId xmlns:a16="http://schemas.microsoft.com/office/drawing/2014/main" id="{5290E096-7961-4A49-AA39-41F0A4FB2096}"/>
              </a:ext>
            </a:extLst>
          </p:cNvPr>
          <p:cNvSpPr txBox="1"/>
          <p:nvPr/>
        </p:nvSpPr>
        <p:spPr>
          <a:xfrm>
            <a:off x="6148872" y="5348857"/>
            <a:ext cx="1340816" cy="461665"/>
          </a:xfrm>
          <a:prstGeom prst="rect">
            <a:avLst/>
          </a:prstGeom>
          <a:noFill/>
        </p:spPr>
        <p:txBody>
          <a:bodyPr wrap="none" lIns="182880" tIns="146304" rIns="182880" bIns="146304" rtlCol="0">
            <a:spAutoFit/>
          </a:bodyPr>
          <a:lstStyle/>
          <a:p>
            <a:pPr>
              <a:lnSpc>
                <a:spcPct val="90000"/>
              </a:lnSpc>
              <a:spcAft>
                <a:spcPts val="600"/>
              </a:spcAft>
            </a:pPr>
            <a:r>
              <a:rPr lang="en-US" sz="1200"/>
              <a:t>System Admin</a:t>
            </a:r>
            <a:endParaRPr lang="pt-PT" sz="1200" err="1"/>
          </a:p>
        </p:txBody>
      </p:sp>
      <p:sp>
        <p:nvSpPr>
          <p:cNvPr id="60" name="TextBox 59">
            <a:extLst>
              <a:ext uri="{FF2B5EF4-FFF2-40B4-BE49-F238E27FC236}">
                <a16:creationId xmlns:a16="http://schemas.microsoft.com/office/drawing/2014/main" id="{D47578EF-11BF-43B9-8F84-2A1ACFEF879E}"/>
              </a:ext>
            </a:extLst>
          </p:cNvPr>
          <p:cNvSpPr txBox="1"/>
          <p:nvPr/>
        </p:nvSpPr>
        <p:spPr>
          <a:xfrm>
            <a:off x="7651504" y="5348857"/>
            <a:ext cx="904735" cy="461665"/>
          </a:xfrm>
          <a:prstGeom prst="rect">
            <a:avLst/>
          </a:prstGeom>
          <a:noFill/>
        </p:spPr>
        <p:txBody>
          <a:bodyPr wrap="none" lIns="182880" tIns="146304" rIns="182880" bIns="146304" rtlCol="0">
            <a:spAutoFit/>
          </a:bodyPr>
          <a:lstStyle/>
          <a:p>
            <a:pPr>
              <a:lnSpc>
                <a:spcPct val="90000"/>
              </a:lnSpc>
              <a:spcAft>
                <a:spcPts val="600"/>
              </a:spcAft>
            </a:pPr>
            <a:r>
              <a:rPr lang="en-US" sz="1200"/>
              <a:t>Security</a:t>
            </a:r>
            <a:endParaRPr lang="pt-PT" sz="1200" err="1"/>
          </a:p>
        </p:txBody>
      </p:sp>
      <p:sp>
        <p:nvSpPr>
          <p:cNvPr id="61" name="TextBox 60">
            <a:extLst>
              <a:ext uri="{FF2B5EF4-FFF2-40B4-BE49-F238E27FC236}">
                <a16:creationId xmlns:a16="http://schemas.microsoft.com/office/drawing/2014/main" id="{1537C19D-5412-4E48-ADB5-6796535FAC6C}"/>
              </a:ext>
            </a:extLst>
          </p:cNvPr>
          <p:cNvSpPr txBox="1"/>
          <p:nvPr/>
        </p:nvSpPr>
        <p:spPr>
          <a:xfrm>
            <a:off x="8753621" y="5348857"/>
            <a:ext cx="840615" cy="461665"/>
          </a:xfrm>
          <a:prstGeom prst="rect">
            <a:avLst/>
          </a:prstGeom>
          <a:noFill/>
        </p:spPr>
        <p:txBody>
          <a:bodyPr wrap="none" lIns="182880" tIns="146304" rIns="182880" bIns="146304" rtlCol="0">
            <a:spAutoFit/>
          </a:bodyPr>
          <a:lstStyle/>
          <a:p>
            <a:pPr>
              <a:lnSpc>
                <a:spcPct val="90000"/>
              </a:lnSpc>
              <a:spcAft>
                <a:spcPts val="600"/>
              </a:spcAft>
            </a:pPr>
            <a:r>
              <a:rPr lang="en-US" sz="1200"/>
              <a:t>Mobile</a:t>
            </a:r>
            <a:endParaRPr lang="pt-PT" sz="1200" err="1"/>
          </a:p>
        </p:txBody>
      </p:sp>
      <p:pic>
        <p:nvPicPr>
          <p:cNvPr id="62" name="Picture 61">
            <a:extLst>
              <a:ext uri="{FF2B5EF4-FFF2-40B4-BE49-F238E27FC236}">
                <a16:creationId xmlns:a16="http://schemas.microsoft.com/office/drawing/2014/main" id="{2E09B775-757F-4DC8-A70B-F2A612FEB0FB}"/>
              </a:ext>
            </a:extLst>
          </p:cNvPr>
          <p:cNvPicPr>
            <a:picLocks noChangeAspect="1"/>
          </p:cNvPicPr>
          <p:nvPr/>
        </p:nvPicPr>
        <p:blipFill>
          <a:blip r:embed="rId20"/>
          <a:stretch>
            <a:fillRect/>
          </a:stretch>
        </p:blipFill>
        <p:spPr>
          <a:xfrm>
            <a:off x="3333357" y="3399686"/>
            <a:ext cx="457200" cy="457200"/>
          </a:xfrm>
          <a:prstGeom prst="rect">
            <a:avLst/>
          </a:prstGeom>
        </p:spPr>
      </p:pic>
      <p:pic>
        <p:nvPicPr>
          <p:cNvPr id="63" name="Picture 62">
            <a:extLst>
              <a:ext uri="{FF2B5EF4-FFF2-40B4-BE49-F238E27FC236}">
                <a16:creationId xmlns:a16="http://schemas.microsoft.com/office/drawing/2014/main" id="{F487D865-F7E0-480E-8B09-64E20AC8C5EF}"/>
              </a:ext>
            </a:extLst>
          </p:cNvPr>
          <p:cNvPicPr>
            <a:picLocks noChangeAspect="1"/>
          </p:cNvPicPr>
          <p:nvPr/>
        </p:nvPicPr>
        <p:blipFill>
          <a:blip r:embed="rId21"/>
          <a:stretch>
            <a:fillRect/>
          </a:stretch>
        </p:blipFill>
        <p:spPr>
          <a:xfrm>
            <a:off x="5356450" y="3399686"/>
            <a:ext cx="457200" cy="457200"/>
          </a:xfrm>
          <a:prstGeom prst="rect">
            <a:avLst/>
          </a:prstGeom>
        </p:spPr>
      </p:pic>
      <p:pic>
        <p:nvPicPr>
          <p:cNvPr id="64" name="Picture 63">
            <a:extLst>
              <a:ext uri="{FF2B5EF4-FFF2-40B4-BE49-F238E27FC236}">
                <a16:creationId xmlns:a16="http://schemas.microsoft.com/office/drawing/2014/main" id="{5FAFF56F-3536-493A-B4CA-5D24D2D2AB0E}"/>
              </a:ext>
            </a:extLst>
          </p:cNvPr>
          <p:cNvPicPr>
            <a:picLocks noChangeAspect="1"/>
          </p:cNvPicPr>
          <p:nvPr/>
        </p:nvPicPr>
        <p:blipFill>
          <a:blip r:embed="rId22"/>
          <a:stretch>
            <a:fillRect/>
          </a:stretch>
        </p:blipFill>
        <p:spPr>
          <a:xfrm>
            <a:off x="7078899" y="3399686"/>
            <a:ext cx="457200" cy="457200"/>
          </a:xfrm>
          <a:prstGeom prst="rect">
            <a:avLst/>
          </a:prstGeom>
        </p:spPr>
      </p:pic>
      <p:pic>
        <p:nvPicPr>
          <p:cNvPr id="65" name="Picture 64">
            <a:extLst>
              <a:ext uri="{FF2B5EF4-FFF2-40B4-BE49-F238E27FC236}">
                <a16:creationId xmlns:a16="http://schemas.microsoft.com/office/drawing/2014/main" id="{B9642946-0365-4C4F-B965-9AF4259A31FB}"/>
              </a:ext>
            </a:extLst>
          </p:cNvPr>
          <p:cNvPicPr>
            <a:picLocks noChangeAspect="1"/>
          </p:cNvPicPr>
          <p:nvPr/>
        </p:nvPicPr>
        <p:blipFill>
          <a:blip r:embed="rId23"/>
          <a:stretch>
            <a:fillRect/>
          </a:stretch>
        </p:blipFill>
        <p:spPr>
          <a:xfrm>
            <a:off x="8876468" y="3399686"/>
            <a:ext cx="457200" cy="457200"/>
          </a:xfrm>
          <a:prstGeom prst="rect">
            <a:avLst/>
          </a:prstGeom>
        </p:spPr>
      </p:pic>
      <p:pic>
        <p:nvPicPr>
          <p:cNvPr id="66" name="Picture 65">
            <a:extLst>
              <a:ext uri="{FF2B5EF4-FFF2-40B4-BE49-F238E27FC236}">
                <a16:creationId xmlns:a16="http://schemas.microsoft.com/office/drawing/2014/main" id="{50071128-27D2-40EF-9315-EDC08F25718B}"/>
              </a:ext>
            </a:extLst>
          </p:cNvPr>
          <p:cNvPicPr>
            <a:picLocks noChangeAspect="1"/>
          </p:cNvPicPr>
          <p:nvPr/>
        </p:nvPicPr>
        <p:blipFill>
          <a:blip r:embed="rId24"/>
          <a:stretch>
            <a:fillRect/>
          </a:stretch>
        </p:blipFill>
        <p:spPr>
          <a:xfrm>
            <a:off x="1497225" y="3399686"/>
            <a:ext cx="457200" cy="457200"/>
          </a:xfrm>
          <a:prstGeom prst="rect">
            <a:avLst/>
          </a:prstGeom>
        </p:spPr>
      </p:pic>
      <p:sp>
        <p:nvSpPr>
          <p:cNvPr id="67" name="TextBox 66">
            <a:extLst>
              <a:ext uri="{FF2B5EF4-FFF2-40B4-BE49-F238E27FC236}">
                <a16:creationId xmlns:a16="http://schemas.microsoft.com/office/drawing/2014/main" id="{E3C4365D-E610-427A-93B1-F2B31C43871A}"/>
              </a:ext>
            </a:extLst>
          </p:cNvPr>
          <p:cNvSpPr txBox="1"/>
          <p:nvPr/>
        </p:nvSpPr>
        <p:spPr>
          <a:xfrm>
            <a:off x="1351311" y="3822742"/>
            <a:ext cx="712375" cy="461665"/>
          </a:xfrm>
          <a:prstGeom prst="rect">
            <a:avLst/>
          </a:prstGeom>
          <a:noFill/>
        </p:spPr>
        <p:txBody>
          <a:bodyPr wrap="none" lIns="182880" tIns="146304" rIns="182880" bIns="146304" rtlCol="0">
            <a:spAutoFit/>
          </a:bodyPr>
          <a:lstStyle/>
          <a:p>
            <a:pPr>
              <a:lnSpc>
                <a:spcPct val="90000"/>
              </a:lnSpc>
              <a:spcAft>
                <a:spcPts val="600"/>
              </a:spcAft>
            </a:pPr>
            <a:r>
              <a:rPr lang="en-US" sz="1200"/>
              <a:t>Sales</a:t>
            </a:r>
            <a:endParaRPr lang="pt-PT" sz="1200"/>
          </a:p>
        </p:txBody>
      </p:sp>
      <p:sp>
        <p:nvSpPr>
          <p:cNvPr id="68" name="TextBox 67">
            <a:extLst>
              <a:ext uri="{FF2B5EF4-FFF2-40B4-BE49-F238E27FC236}">
                <a16:creationId xmlns:a16="http://schemas.microsoft.com/office/drawing/2014/main" id="{61389453-69B0-4ED2-B044-26FA1AF99CD9}"/>
              </a:ext>
            </a:extLst>
          </p:cNvPr>
          <p:cNvSpPr txBox="1"/>
          <p:nvPr/>
        </p:nvSpPr>
        <p:spPr>
          <a:xfrm>
            <a:off x="2837594" y="3822742"/>
            <a:ext cx="1547668" cy="461665"/>
          </a:xfrm>
          <a:prstGeom prst="rect">
            <a:avLst/>
          </a:prstGeom>
          <a:noFill/>
        </p:spPr>
        <p:txBody>
          <a:bodyPr wrap="none" lIns="182880" tIns="146304" rIns="182880" bIns="146304" rtlCol="0">
            <a:spAutoFit/>
          </a:bodyPr>
          <a:lstStyle/>
          <a:p>
            <a:pPr>
              <a:lnSpc>
                <a:spcPct val="90000"/>
              </a:lnSpc>
              <a:spcAft>
                <a:spcPts val="600"/>
              </a:spcAft>
            </a:pPr>
            <a:r>
              <a:rPr lang="en-US" sz="1200"/>
              <a:t>Customer Service</a:t>
            </a:r>
            <a:endParaRPr lang="pt-PT" sz="1200"/>
          </a:p>
        </p:txBody>
      </p:sp>
      <p:sp>
        <p:nvSpPr>
          <p:cNvPr id="69" name="TextBox 68">
            <a:extLst>
              <a:ext uri="{FF2B5EF4-FFF2-40B4-BE49-F238E27FC236}">
                <a16:creationId xmlns:a16="http://schemas.microsoft.com/office/drawing/2014/main" id="{7F6E60C5-A1B5-4FF3-91B0-958C45A0F75F}"/>
              </a:ext>
            </a:extLst>
          </p:cNvPr>
          <p:cNvSpPr txBox="1"/>
          <p:nvPr/>
        </p:nvSpPr>
        <p:spPr>
          <a:xfrm>
            <a:off x="5027366" y="3822742"/>
            <a:ext cx="1213858" cy="461665"/>
          </a:xfrm>
          <a:prstGeom prst="rect">
            <a:avLst/>
          </a:prstGeom>
          <a:noFill/>
        </p:spPr>
        <p:txBody>
          <a:bodyPr wrap="none" lIns="182880" tIns="146304" rIns="182880" bIns="146304" rtlCol="0">
            <a:spAutoFit/>
          </a:bodyPr>
          <a:lstStyle/>
          <a:p>
            <a:pPr>
              <a:lnSpc>
                <a:spcPct val="90000"/>
              </a:lnSpc>
              <a:spcAft>
                <a:spcPts val="600"/>
              </a:spcAft>
            </a:pPr>
            <a:r>
              <a:rPr lang="en-US" sz="1200"/>
              <a:t>Field Service</a:t>
            </a:r>
            <a:endParaRPr lang="pt-PT" sz="1200" err="1"/>
          </a:p>
        </p:txBody>
      </p:sp>
      <p:sp>
        <p:nvSpPr>
          <p:cNvPr id="70" name="TextBox 69">
            <a:extLst>
              <a:ext uri="{FF2B5EF4-FFF2-40B4-BE49-F238E27FC236}">
                <a16:creationId xmlns:a16="http://schemas.microsoft.com/office/drawing/2014/main" id="{16EC6528-23C7-4E81-9CEE-2EE2315AF129}"/>
              </a:ext>
            </a:extLst>
          </p:cNvPr>
          <p:cNvSpPr txBox="1"/>
          <p:nvPr/>
        </p:nvSpPr>
        <p:spPr>
          <a:xfrm>
            <a:off x="8149845" y="3822742"/>
            <a:ext cx="2207656" cy="461665"/>
          </a:xfrm>
          <a:prstGeom prst="rect">
            <a:avLst/>
          </a:prstGeom>
          <a:noFill/>
        </p:spPr>
        <p:txBody>
          <a:bodyPr wrap="none" lIns="182880" tIns="146304" rIns="182880" bIns="146304" rtlCol="0">
            <a:spAutoFit/>
          </a:bodyPr>
          <a:lstStyle/>
          <a:p>
            <a:pPr>
              <a:lnSpc>
                <a:spcPct val="90000"/>
              </a:lnSpc>
              <a:spcAft>
                <a:spcPts val="600"/>
              </a:spcAft>
            </a:pPr>
            <a:r>
              <a:rPr lang="en-US" sz="1200"/>
              <a:t>Project Service Automation</a:t>
            </a:r>
            <a:endParaRPr lang="pt-PT" sz="1200" err="1"/>
          </a:p>
        </p:txBody>
      </p:sp>
      <p:sp>
        <p:nvSpPr>
          <p:cNvPr id="71" name="TextBox 70">
            <a:extLst>
              <a:ext uri="{FF2B5EF4-FFF2-40B4-BE49-F238E27FC236}">
                <a16:creationId xmlns:a16="http://schemas.microsoft.com/office/drawing/2014/main" id="{45F875CA-E04C-47D2-986C-C438A33AE560}"/>
              </a:ext>
            </a:extLst>
          </p:cNvPr>
          <p:cNvSpPr txBox="1"/>
          <p:nvPr/>
        </p:nvSpPr>
        <p:spPr>
          <a:xfrm>
            <a:off x="6819280" y="3822742"/>
            <a:ext cx="1060355" cy="461665"/>
          </a:xfrm>
          <a:prstGeom prst="rect">
            <a:avLst/>
          </a:prstGeom>
          <a:noFill/>
        </p:spPr>
        <p:txBody>
          <a:bodyPr wrap="none" lIns="182880" tIns="146304" rIns="182880" bIns="146304" rtlCol="0">
            <a:spAutoFit/>
          </a:bodyPr>
          <a:lstStyle/>
          <a:p>
            <a:pPr>
              <a:lnSpc>
                <a:spcPct val="90000"/>
              </a:lnSpc>
              <a:spcAft>
                <a:spcPts val="600"/>
              </a:spcAft>
            </a:pPr>
            <a:r>
              <a:rPr lang="en-US" sz="1200"/>
              <a:t>Marketing</a:t>
            </a:r>
            <a:endParaRPr lang="pt-PT" sz="1200" err="1"/>
          </a:p>
        </p:txBody>
      </p:sp>
      <p:cxnSp>
        <p:nvCxnSpPr>
          <p:cNvPr id="72" name="Straight Connector 71">
            <a:extLst>
              <a:ext uri="{FF2B5EF4-FFF2-40B4-BE49-F238E27FC236}">
                <a16:creationId xmlns:a16="http://schemas.microsoft.com/office/drawing/2014/main" id="{2BF9FE57-5118-4B6E-89BE-9B0A8747DAEB}"/>
              </a:ext>
            </a:extLst>
          </p:cNvPr>
          <p:cNvCxnSpPr/>
          <p:nvPr/>
        </p:nvCxnSpPr>
        <p:spPr>
          <a:xfrm>
            <a:off x="508270" y="3180118"/>
            <a:ext cx="1103262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30D9E3EC-F763-4B24-AE54-B63AE9EA3AB9}"/>
              </a:ext>
            </a:extLst>
          </p:cNvPr>
          <p:cNvCxnSpPr/>
          <p:nvPr/>
        </p:nvCxnSpPr>
        <p:spPr>
          <a:xfrm>
            <a:off x="516187" y="4382550"/>
            <a:ext cx="1103262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4" name="TextBox 73">
            <a:extLst>
              <a:ext uri="{FF2B5EF4-FFF2-40B4-BE49-F238E27FC236}">
                <a16:creationId xmlns:a16="http://schemas.microsoft.com/office/drawing/2014/main" id="{03A2DF6D-36EE-4B36-BCFB-1923100F937C}"/>
              </a:ext>
            </a:extLst>
          </p:cNvPr>
          <p:cNvSpPr txBox="1"/>
          <p:nvPr/>
        </p:nvSpPr>
        <p:spPr>
          <a:xfrm>
            <a:off x="10090261" y="3348208"/>
            <a:ext cx="1510926" cy="718658"/>
          </a:xfrm>
          <a:prstGeom prst="rect">
            <a:avLst/>
          </a:prstGeom>
          <a:noFill/>
        </p:spPr>
        <p:txBody>
          <a:bodyPr wrap="none" lIns="182880" tIns="146304" rIns="182880" bIns="146304" rtlCol="0">
            <a:spAutoFit/>
          </a:bodyPr>
          <a:lstStyle/>
          <a:p>
            <a:pPr>
              <a:lnSpc>
                <a:spcPct val="90000"/>
              </a:lnSpc>
              <a:spcAft>
                <a:spcPts val="600"/>
              </a:spcAft>
            </a:pPr>
            <a:r>
              <a:rPr lang="en-US"/>
              <a:t>App Driven</a:t>
            </a:r>
          </a:p>
          <a:p>
            <a:pPr>
              <a:lnSpc>
                <a:spcPct val="90000"/>
              </a:lnSpc>
              <a:spcAft>
                <a:spcPts val="600"/>
              </a:spcAft>
            </a:pPr>
            <a:r>
              <a:rPr lang="en-US" sz="700"/>
              <a:t>Unique or multiple per App</a:t>
            </a:r>
            <a:endParaRPr lang="pt-PT" sz="700"/>
          </a:p>
        </p:txBody>
      </p:sp>
      <p:sp>
        <p:nvSpPr>
          <p:cNvPr id="75" name="TextBox 74">
            <a:extLst>
              <a:ext uri="{FF2B5EF4-FFF2-40B4-BE49-F238E27FC236}">
                <a16:creationId xmlns:a16="http://schemas.microsoft.com/office/drawing/2014/main" id="{8F27C453-71F6-499C-B269-3B7EE95C129D}"/>
              </a:ext>
            </a:extLst>
          </p:cNvPr>
          <p:cNvSpPr txBox="1"/>
          <p:nvPr/>
        </p:nvSpPr>
        <p:spPr>
          <a:xfrm>
            <a:off x="10042132" y="4686710"/>
            <a:ext cx="1701884" cy="794064"/>
          </a:xfrm>
          <a:prstGeom prst="rect">
            <a:avLst/>
          </a:prstGeom>
          <a:noFill/>
        </p:spPr>
        <p:txBody>
          <a:bodyPr wrap="square" lIns="182880" tIns="146304" rIns="182880" bIns="146304" rtlCol="0">
            <a:spAutoFit/>
          </a:bodyPr>
          <a:lstStyle/>
          <a:p>
            <a:pPr>
              <a:lnSpc>
                <a:spcPct val="90000"/>
              </a:lnSpc>
              <a:spcAft>
                <a:spcPts val="600"/>
              </a:spcAft>
            </a:pPr>
            <a:r>
              <a:rPr lang="en-US"/>
              <a:t>Role/Persona Driven</a:t>
            </a:r>
            <a:endParaRPr lang="pt-PT"/>
          </a:p>
        </p:txBody>
      </p:sp>
    </p:spTree>
    <p:extLst>
      <p:ext uri="{BB962C8B-B14F-4D97-AF65-F5344CB8AC3E}">
        <p14:creationId xmlns:p14="http://schemas.microsoft.com/office/powerpoint/2010/main" val="19009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p:txBody>
          <a:bodyPr/>
          <a:lstStyle/>
          <a:p>
            <a:r>
              <a:rPr lang="en-GB" dirty="0"/>
              <a:t>App Strategy - Solution Architecture</a:t>
            </a:r>
          </a:p>
        </p:txBody>
      </p:sp>
      <p:sp>
        <p:nvSpPr>
          <p:cNvPr id="5" name="Text Placeholder 4">
            <a:extLst>
              <a:ext uri="{FF2B5EF4-FFF2-40B4-BE49-F238E27FC236}">
                <a16:creationId xmlns:a16="http://schemas.microsoft.com/office/drawing/2014/main" id="{9556FE30-6B1E-4EC3-A785-8DBDDD347AFB}"/>
              </a:ext>
            </a:extLst>
          </p:cNvPr>
          <p:cNvSpPr>
            <a:spLocks noGrp="1"/>
          </p:cNvSpPr>
          <p:nvPr>
            <p:ph type="body" sz="quarter" idx="11"/>
          </p:nvPr>
        </p:nvSpPr>
        <p:spPr/>
        <p:txBody>
          <a:bodyPr/>
          <a:lstStyle/>
          <a:p>
            <a:r>
              <a:rPr lang="en-US" dirty="0"/>
              <a:t>Blueprint, architecture diagrams, functional overview…</a:t>
            </a:r>
          </a:p>
        </p:txBody>
      </p:sp>
      <p:sp>
        <p:nvSpPr>
          <p:cNvPr id="8" name="Text Placeholder 2">
            <a:extLst>
              <a:ext uri="{FF2B5EF4-FFF2-40B4-BE49-F238E27FC236}">
                <a16:creationId xmlns:a16="http://schemas.microsoft.com/office/drawing/2014/main" id="{1876AFE2-1A54-447C-BDBE-101253DCB83B}"/>
              </a:ext>
            </a:extLst>
          </p:cNvPr>
          <p:cNvSpPr txBox="1">
            <a:spLocks/>
          </p:cNvSpPr>
          <p:nvPr/>
        </p:nvSpPr>
        <p:spPr>
          <a:xfrm>
            <a:off x="269238" y="6215748"/>
            <a:ext cx="11653523" cy="4339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architecture being built</a:t>
            </a:r>
          </a:p>
          <a:p>
            <a:pPr marL="0" indent="0">
              <a:buNone/>
            </a:pPr>
            <a:r>
              <a:rPr lang="en-US" sz="1400">
                <a:solidFill>
                  <a:schemeClr val="tx1"/>
                </a:solidFill>
                <a:latin typeface="+mn-lt"/>
              </a:rPr>
              <a:t>The view should cover system landscape and key interfaces, such as integrations with other systems</a:t>
            </a:r>
          </a:p>
        </p:txBody>
      </p:sp>
      <p:pic>
        <p:nvPicPr>
          <p:cNvPr id="10" name="Picture 9">
            <a:extLst>
              <a:ext uri="{FF2B5EF4-FFF2-40B4-BE49-F238E27FC236}">
                <a16:creationId xmlns:a16="http://schemas.microsoft.com/office/drawing/2014/main" id="{50C93430-7E07-4BDE-898E-4D957BA34EF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53196" y="1724792"/>
            <a:ext cx="4857078" cy="3723861"/>
          </a:xfrm>
          <a:prstGeom prst="rect">
            <a:avLst/>
          </a:prstGeom>
        </p:spPr>
      </p:pic>
      <p:pic>
        <p:nvPicPr>
          <p:cNvPr id="12" name="Picture 11">
            <a:extLst>
              <a:ext uri="{FF2B5EF4-FFF2-40B4-BE49-F238E27FC236}">
                <a16:creationId xmlns:a16="http://schemas.microsoft.com/office/drawing/2014/main" id="{26BA9A90-A9E2-4530-A13C-2A246E83E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1128" y="3586723"/>
            <a:ext cx="4016844" cy="2605418"/>
          </a:xfrm>
          <a:prstGeom prst="rect">
            <a:avLst/>
          </a:prstGeom>
        </p:spPr>
      </p:pic>
      <p:pic>
        <p:nvPicPr>
          <p:cNvPr id="14" name="Picture 13">
            <a:extLst>
              <a:ext uri="{FF2B5EF4-FFF2-40B4-BE49-F238E27FC236}">
                <a16:creationId xmlns:a16="http://schemas.microsoft.com/office/drawing/2014/main" id="{743AE9A9-7A43-49C8-AEF7-84EDC5A39B3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56712" y="1449795"/>
            <a:ext cx="4635288" cy="2744579"/>
          </a:xfrm>
          <a:prstGeom prst="rect">
            <a:avLst/>
          </a:prstGeom>
        </p:spPr>
      </p:pic>
    </p:spTree>
    <p:extLst>
      <p:ext uri="{BB962C8B-B14F-4D97-AF65-F5344CB8AC3E}">
        <p14:creationId xmlns:p14="http://schemas.microsoft.com/office/powerpoint/2010/main" val="250649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CB74-2647-404C-9651-B5C67CE35C8A}"/>
              </a:ext>
            </a:extLst>
          </p:cNvPr>
          <p:cNvSpPr>
            <a:spLocks noGrp="1"/>
          </p:cNvSpPr>
          <p:nvPr>
            <p:ph type="title"/>
          </p:nvPr>
        </p:nvSpPr>
        <p:spPr/>
        <p:txBody>
          <a:bodyPr/>
          <a:lstStyle/>
          <a:p>
            <a:r>
              <a:rPr lang="en-GB" dirty="0"/>
              <a:t>App Strategy - ISV Solutions/Add-ons</a:t>
            </a:r>
          </a:p>
        </p:txBody>
      </p:sp>
      <p:graphicFrame>
        <p:nvGraphicFramePr>
          <p:cNvPr id="5" name="Table 5">
            <a:extLst>
              <a:ext uri="{FF2B5EF4-FFF2-40B4-BE49-F238E27FC236}">
                <a16:creationId xmlns:a16="http://schemas.microsoft.com/office/drawing/2014/main" id="{0DFCD791-5955-4EFC-A15B-7307BB3173A7}"/>
              </a:ext>
            </a:extLst>
          </p:cNvPr>
          <p:cNvGraphicFramePr>
            <a:graphicFrameLocks noGrp="1"/>
          </p:cNvGraphicFramePr>
          <p:nvPr>
            <p:ph sz="quarter" idx="10"/>
            <p:extLst>
              <p:ext uri="{D42A27DB-BD31-4B8C-83A1-F6EECF244321}">
                <p14:modId xmlns:p14="http://schemas.microsoft.com/office/powerpoint/2010/main" val="1460590886"/>
              </p:ext>
            </p:extLst>
          </p:nvPr>
        </p:nvGraphicFramePr>
        <p:xfrm>
          <a:off x="588963" y="1838325"/>
          <a:ext cx="11017246" cy="1249680"/>
        </p:xfrm>
        <a:graphic>
          <a:graphicData uri="http://schemas.openxmlformats.org/drawingml/2006/table">
            <a:tbl>
              <a:tblPr firstRow="1" bandRow="1">
                <a:tableStyleId>{5C22544A-7EE6-4342-B048-85BDC9FD1C3A}</a:tableStyleId>
              </a:tblPr>
              <a:tblGrid>
                <a:gridCol w="1482292">
                  <a:extLst>
                    <a:ext uri="{9D8B030D-6E8A-4147-A177-3AD203B41FA5}">
                      <a16:colId xmlns:a16="http://schemas.microsoft.com/office/drawing/2014/main" val="938259940"/>
                    </a:ext>
                  </a:extLst>
                </a:gridCol>
                <a:gridCol w="1569033">
                  <a:extLst>
                    <a:ext uri="{9D8B030D-6E8A-4147-A177-3AD203B41FA5}">
                      <a16:colId xmlns:a16="http://schemas.microsoft.com/office/drawing/2014/main" val="3901086128"/>
                    </a:ext>
                  </a:extLst>
                </a:gridCol>
                <a:gridCol w="2676819">
                  <a:extLst>
                    <a:ext uri="{9D8B030D-6E8A-4147-A177-3AD203B41FA5}">
                      <a16:colId xmlns:a16="http://schemas.microsoft.com/office/drawing/2014/main" val="3831428278"/>
                    </a:ext>
                  </a:extLst>
                </a:gridCol>
                <a:gridCol w="2182117">
                  <a:extLst>
                    <a:ext uri="{9D8B030D-6E8A-4147-A177-3AD203B41FA5}">
                      <a16:colId xmlns:a16="http://schemas.microsoft.com/office/drawing/2014/main" val="1867507518"/>
                    </a:ext>
                  </a:extLst>
                </a:gridCol>
                <a:gridCol w="1227684">
                  <a:extLst>
                    <a:ext uri="{9D8B030D-6E8A-4147-A177-3AD203B41FA5}">
                      <a16:colId xmlns:a16="http://schemas.microsoft.com/office/drawing/2014/main" val="995549361"/>
                    </a:ext>
                  </a:extLst>
                </a:gridCol>
                <a:gridCol w="1879301">
                  <a:extLst>
                    <a:ext uri="{9D8B030D-6E8A-4147-A177-3AD203B41FA5}">
                      <a16:colId xmlns:a16="http://schemas.microsoft.com/office/drawing/2014/main" val="3929813250"/>
                    </a:ext>
                  </a:extLst>
                </a:gridCol>
              </a:tblGrid>
              <a:tr h="370840">
                <a:tc>
                  <a:txBody>
                    <a:bodyPr/>
                    <a:lstStyle/>
                    <a:p>
                      <a:r>
                        <a:rPr lang="en-GB" sz="1400" dirty="0"/>
                        <a:t>ISV Name</a:t>
                      </a:r>
                    </a:p>
                  </a:txBody>
                  <a:tcPr/>
                </a:tc>
                <a:tc>
                  <a:txBody>
                    <a:bodyPr/>
                    <a:lstStyle/>
                    <a:p>
                      <a:r>
                        <a:rPr lang="en-GB" sz="1400" dirty="0"/>
                        <a:t>Description</a:t>
                      </a:r>
                    </a:p>
                  </a:txBody>
                  <a:tcPr/>
                </a:tc>
                <a:tc>
                  <a:txBody>
                    <a:bodyPr/>
                    <a:lstStyle/>
                    <a:p>
                      <a:r>
                        <a:rPr lang="en-GB" sz="1400" dirty="0"/>
                        <a:t>Risk</a:t>
                      </a:r>
                    </a:p>
                  </a:txBody>
                  <a:tcPr/>
                </a:tc>
                <a:tc>
                  <a:txBody>
                    <a:bodyPr/>
                    <a:lstStyle/>
                    <a:p>
                      <a:r>
                        <a:rPr lang="en-GB" sz="1400"/>
                        <a:t>Company</a:t>
                      </a:r>
                    </a:p>
                  </a:txBody>
                  <a:tcPr/>
                </a:tc>
                <a:tc>
                  <a:txBody>
                    <a:bodyPr/>
                    <a:lstStyle/>
                    <a:p>
                      <a:r>
                        <a:rPr lang="en-GB" sz="1400"/>
                        <a:t>Complexity</a:t>
                      </a:r>
                    </a:p>
                  </a:txBody>
                  <a:tcPr/>
                </a:tc>
                <a:tc>
                  <a:txBody>
                    <a:bodyPr/>
                    <a:lstStyle/>
                    <a:p>
                      <a:r>
                        <a:rPr lang="en-GB" sz="1400"/>
                        <a:t>Available in AppSource</a:t>
                      </a:r>
                    </a:p>
                  </a:txBody>
                  <a:tcPr/>
                </a:tc>
                <a:extLst>
                  <a:ext uri="{0D108BD9-81ED-4DB2-BD59-A6C34878D82A}">
                    <a16:rowId xmlns:a16="http://schemas.microsoft.com/office/drawing/2014/main" val="1006325232"/>
                  </a:ext>
                </a:extLst>
              </a:tr>
              <a:tr h="370840">
                <a:tc>
                  <a:txBody>
                    <a:bodyPr/>
                    <a:lstStyle/>
                    <a:p>
                      <a:r>
                        <a:rPr lang="en-GB" sz="1400" err="1"/>
                        <a:t>ClickDimensions</a:t>
                      </a:r>
                      <a:endParaRPr lang="en-GB" sz="1400"/>
                    </a:p>
                  </a:txBody>
                  <a:tcPr/>
                </a:tc>
                <a:tc>
                  <a:txBody>
                    <a:bodyPr/>
                    <a:lstStyle/>
                    <a:p>
                      <a:r>
                        <a:rPr lang="en-GB" sz="1400"/>
                        <a:t>Marketing Automation</a:t>
                      </a:r>
                    </a:p>
                  </a:txBody>
                  <a:tcPr/>
                </a:tc>
                <a:tc>
                  <a:txBody>
                    <a:bodyPr/>
                    <a:lstStyle/>
                    <a:p>
                      <a:r>
                        <a:rPr lang="en-GB" sz="1400"/>
                        <a:t>ISV has used it extensively, and implementation team has the experience to deploy it</a:t>
                      </a:r>
                    </a:p>
                  </a:txBody>
                  <a:tcPr/>
                </a:tc>
                <a:tc>
                  <a:txBody>
                    <a:bodyPr/>
                    <a:lstStyle/>
                    <a:p>
                      <a:r>
                        <a:rPr lang="en-GB" sz="1400" dirty="0"/>
                        <a:t>Click Dimensions</a:t>
                      </a:r>
                    </a:p>
                  </a:txBody>
                  <a:tcPr/>
                </a:tc>
                <a:tc>
                  <a:txBody>
                    <a:bodyPr/>
                    <a:lstStyle/>
                    <a:p>
                      <a:r>
                        <a:rPr lang="en-GB" sz="1400" dirty="0"/>
                        <a:t>200</a:t>
                      </a:r>
                    </a:p>
                  </a:txBody>
                  <a:tcPr/>
                </a:tc>
                <a:tc>
                  <a:txBody>
                    <a:bodyPr/>
                    <a:lstStyle/>
                    <a:p>
                      <a:r>
                        <a:rPr lang="en-GB" sz="1400" dirty="0"/>
                        <a:t>Y/N</a:t>
                      </a:r>
                    </a:p>
                  </a:txBody>
                  <a:tcPr/>
                </a:tc>
                <a:extLst>
                  <a:ext uri="{0D108BD9-81ED-4DB2-BD59-A6C34878D82A}">
                    <a16:rowId xmlns:a16="http://schemas.microsoft.com/office/drawing/2014/main" val="3808994327"/>
                  </a:ext>
                </a:extLst>
              </a:tr>
            </a:tbl>
          </a:graphicData>
        </a:graphic>
      </p:graphicFrame>
      <p:sp>
        <p:nvSpPr>
          <p:cNvPr id="4" name="Text Placeholder 3">
            <a:extLst>
              <a:ext uri="{FF2B5EF4-FFF2-40B4-BE49-F238E27FC236}">
                <a16:creationId xmlns:a16="http://schemas.microsoft.com/office/drawing/2014/main" id="{3D161869-EF4B-48A2-B3C3-37439C789949}"/>
              </a:ext>
            </a:extLst>
          </p:cNvPr>
          <p:cNvSpPr>
            <a:spLocks noGrp="1"/>
          </p:cNvSpPr>
          <p:nvPr>
            <p:ph type="body" sz="quarter" idx="11"/>
          </p:nvPr>
        </p:nvSpPr>
        <p:spPr/>
        <p:txBody>
          <a:bodyPr/>
          <a:lstStyle/>
          <a:p>
            <a:r>
              <a:rPr lang="en-GB" dirty="0"/>
              <a:t>Describe all ISV solutions planned</a:t>
            </a:r>
          </a:p>
        </p:txBody>
      </p:sp>
      <p:sp>
        <p:nvSpPr>
          <p:cNvPr id="8" name="TextBox 7">
            <a:extLst>
              <a:ext uri="{FF2B5EF4-FFF2-40B4-BE49-F238E27FC236}">
                <a16:creationId xmlns:a16="http://schemas.microsoft.com/office/drawing/2014/main" id="{F2E89A09-4998-48A6-84F2-FDBEAC55DE76}"/>
              </a:ext>
            </a:extLst>
          </p:cNvPr>
          <p:cNvSpPr txBox="1"/>
          <p:nvPr/>
        </p:nvSpPr>
        <p:spPr>
          <a:xfrm>
            <a:off x="10134868" y="5668962"/>
            <a:ext cx="1787257" cy="1157240"/>
          </a:xfrm>
          <a:prstGeom prst="rect">
            <a:avLst/>
          </a:prstGeom>
          <a:noFill/>
        </p:spPr>
        <p:txBody>
          <a:bodyPr wrap="square" lIns="182880" tIns="146304" rIns="182880" bIns="146304" rtlCol="0">
            <a:spAutoFit/>
          </a:bodyPr>
          <a:lstStyle/>
          <a:p>
            <a:pPr>
              <a:lnSpc>
                <a:spcPct val="90000"/>
              </a:lnSpc>
              <a:spcAft>
                <a:spcPts val="600"/>
              </a:spcAft>
            </a:pPr>
            <a:r>
              <a:rPr lang="en-US" sz="800" b="1"/>
              <a:t>Legend</a:t>
            </a:r>
            <a:r>
              <a:rPr lang="en-US" sz="800"/>
              <a:t>:</a:t>
            </a:r>
          </a:p>
          <a:p>
            <a:pPr>
              <a:lnSpc>
                <a:spcPct val="90000"/>
              </a:lnSpc>
              <a:spcAft>
                <a:spcPts val="600"/>
              </a:spcAft>
            </a:pPr>
            <a:r>
              <a:rPr lang="en-US" sz="800"/>
              <a:t>100 – Low Complexity</a:t>
            </a:r>
          </a:p>
          <a:p>
            <a:pPr>
              <a:lnSpc>
                <a:spcPct val="90000"/>
              </a:lnSpc>
              <a:spcAft>
                <a:spcPts val="600"/>
              </a:spcAft>
            </a:pPr>
            <a:r>
              <a:rPr lang="en-US" sz="800"/>
              <a:t>200 – Medium Complexity</a:t>
            </a:r>
          </a:p>
          <a:p>
            <a:pPr>
              <a:lnSpc>
                <a:spcPct val="90000"/>
              </a:lnSpc>
              <a:spcAft>
                <a:spcPts val="600"/>
              </a:spcAft>
            </a:pPr>
            <a:r>
              <a:rPr lang="en-US" sz="800"/>
              <a:t>300 – High Complexity</a:t>
            </a:r>
          </a:p>
          <a:p>
            <a:pPr>
              <a:lnSpc>
                <a:spcPct val="90000"/>
              </a:lnSpc>
              <a:spcAft>
                <a:spcPts val="600"/>
              </a:spcAft>
            </a:pPr>
            <a:r>
              <a:rPr lang="en-US" sz="800"/>
              <a:t>400 – Very High Complexity</a:t>
            </a:r>
          </a:p>
        </p:txBody>
      </p:sp>
    </p:spTree>
    <p:extLst>
      <p:ext uri="{BB962C8B-B14F-4D97-AF65-F5344CB8AC3E}">
        <p14:creationId xmlns:p14="http://schemas.microsoft.com/office/powerpoint/2010/main" val="148102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dirty="0"/>
              <a:t>App Strategy - Complex customizations </a:t>
            </a:r>
            <a:r>
              <a:rPr lang="en-GB" sz="1800" dirty="0"/>
              <a:t>(level 300 and above)</a:t>
            </a:r>
            <a:endParaRPr lang="en-GB" dirty="0"/>
          </a:p>
        </p:txBody>
      </p:sp>
      <p:graphicFrame>
        <p:nvGraphicFramePr>
          <p:cNvPr id="4" name="Table 4">
            <a:extLst>
              <a:ext uri="{FF2B5EF4-FFF2-40B4-BE49-F238E27FC236}">
                <a16:creationId xmlns:a16="http://schemas.microsoft.com/office/drawing/2014/main" id="{1504D83B-2AE6-42C4-BF06-D4C5CB157978}"/>
              </a:ext>
            </a:extLst>
          </p:cNvPr>
          <p:cNvGraphicFramePr>
            <a:graphicFrameLocks noGrp="1"/>
          </p:cNvGraphicFramePr>
          <p:nvPr>
            <p:ph sz="quarter" idx="10"/>
            <p:extLst>
              <p:ext uri="{D42A27DB-BD31-4B8C-83A1-F6EECF244321}">
                <p14:modId xmlns:p14="http://schemas.microsoft.com/office/powerpoint/2010/main" val="4172601489"/>
              </p:ext>
            </p:extLst>
          </p:nvPr>
        </p:nvGraphicFramePr>
        <p:xfrm>
          <a:off x="412750" y="1838325"/>
          <a:ext cx="11510960" cy="2880360"/>
        </p:xfrm>
        <a:graphic>
          <a:graphicData uri="http://schemas.openxmlformats.org/drawingml/2006/table">
            <a:tbl>
              <a:tblPr firstRow="1" bandRow="1">
                <a:tableStyleId>{5C22544A-7EE6-4342-B048-85BDC9FD1C3A}</a:tableStyleId>
              </a:tblPr>
              <a:tblGrid>
                <a:gridCol w="2302192">
                  <a:extLst>
                    <a:ext uri="{9D8B030D-6E8A-4147-A177-3AD203B41FA5}">
                      <a16:colId xmlns:a16="http://schemas.microsoft.com/office/drawing/2014/main" val="1290315679"/>
                    </a:ext>
                  </a:extLst>
                </a:gridCol>
                <a:gridCol w="2302192">
                  <a:extLst>
                    <a:ext uri="{9D8B030D-6E8A-4147-A177-3AD203B41FA5}">
                      <a16:colId xmlns:a16="http://schemas.microsoft.com/office/drawing/2014/main" val="540730878"/>
                    </a:ext>
                  </a:extLst>
                </a:gridCol>
                <a:gridCol w="2302192">
                  <a:extLst>
                    <a:ext uri="{9D8B030D-6E8A-4147-A177-3AD203B41FA5}">
                      <a16:colId xmlns:a16="http://schemas.microsoft.com/office/drawing/2014/main" val="1017963521"/>
                    </a:ext>
                  </a:extLst>
                </a:gridCol>
                <a:gridCol w="2302192">
                  <a:extLst>
                    <a:ext uri="{9D8B030D-6E8A-4147-A177-3AD203B41FA5}">
                      <a16:colId xmlns:a16="http://schemas.microsoft.com/office/drawing/2014/main" val="1739197586"/>
                    </a:ext>
                  </a:extLst>
                </a:gridCol>
                <a:gridCol w="2302192">
                  <a:extLst>
                    <a:ext uri="{9D8B030D-6E8A-4147-A177-3AD203B41FA5}">
                      <a16:colId xmlns:a16="http://schemas.microsoft.com/office/drawing/2014/main" val="2626397723"/>
                    </a:ext>
                  </a:extLst>
                </a:gridCol>
              </a:tblGrid>
              <a:tr h="370840">
                <a:tc>
                  <a:txBody>
                    <a:bodyPr/>
                    <a:lstStyle/>
                    <a:p>
                      <a:r>
                        <a:rPr lang="en-GB" sz="1400" dirty="0"/>
                        <a:t>Purpose</a:t>
                      </a:r>
                    </a:p>
                  </a:txBody>
                  <a:tcPr/>
                </a:tc>
                <a:tc>
                  <a:txBody>
                    <a:bodyPr/>
                    <a:lstStyle/>
                    <a:p>
                      <a:r>
                        <a:rPr lang="en-GB" sz="1400" dirty="0"/>
                        <a:t>Type (Plugin, JavaScript, PCF, Custom Actions, X++)</a:t>
                      </a:r>
                    </a:p>
                  </a:txBody>
                  <a:tcPr/>
                </a:tc>
                <a:tc>
                  <a:txBody>
                    <a:bodyPr/>
                    <a:lstStyle/>
                    <a:p>
                      <a:r>
                        <a:rPr lang="en-GB" sz="1400"/>
                        <a:t>Justification</a:t>
                      </a:r>
                    </a:p>
                  </a:txBody>
                  <a:tcPr/>
                </a:tc>
                <a:tc>
                  <a:txBody>
                    <a:bodyPr/>
                    <a:lstStyle/>
                    <a:p>
                      <a:r>
                        <a:rPr lang="en-GB" sz="1400"/>
                        <a:t>Execution time &amp; Frequency</a:t>
                      </a:r>
                    </a:p>
                  </a:txBody>
                  <a:tcPr/>
                </a:tc>
                <a:tc>
                  <a:txBody>
                    <a:bodyPr/>
                    <a:lstStyle/>
                    <a:p>
                      <a:r>
                        <a:rPr lang="en-GB" sz="1400"/>
                        <a:t>Complexity </a:t>
                      </a:r>
                    </a:p>
                  </a:txBody>
                  <a:tcPr/>
                </a:tc>
                <a:extLst>
                  <a:ext uri="{0D108BD9-81ED-4DB2-BD59-A6C34878D82A}">
                    <a16:rowId xmlns:a16="http://schemas.microsoft.com/office/drawing/2014/main" val="3205241656"/>
                  </a:ext>
                </a:extLst>
              </a:tr>
              <a:tr h="370840">
                <a:tc>
                  <a:txBody>
                    <a:bodyPr/>
                    <a:lstStyle/>
                    <a:p>
                      <a:r>
                        <a:rPr lang="en-GB" sz="1400"/>
                        <a:t>Plugin for complex calculations</a:t>
                      </a:r>
                    </a:p>
                  </a:txBody>
                  <a:tcPr/>
                </a:tc>
                <a:tc>
                  <a:txBody>
                    <a:bodyPr/>
                    <a:lstStyle/>
                    <a:p>
                      <a:r>
                        <a:rPr lang="en-GB" sz="1400" dirty="0"/>
                        <a:t>Plugin</a:t>
                      </a:r>
                    </a:p>
                  </a:txBody>
                  <a:tcPr/>
                </a:tc>
                <a:tc>
                  <a:txBody>
                    <a:bodyPr/>
                    <a:lstStyle/>
                    <a:p>
                      <a:r>
                        <a:rPr lang="en-GB" sz="1400"/>
                        <a:t>…..</a:t>
                      </a:r>
                    </a:p>
                  </a:txBody>
                  <a:tcPr/>
                </a:tc>
                <a:tc>
                  <a:txBody>
                    <a:bodyPr/>
                    <a:lstStyle/>
                    <a:p>
                      <a:r>
                        <a:rPr lang="en-GB" sz="1400"/>
                        <a:t>200 </a:t>
                      </a:r>
                      <a:r>
                        <a:rPr lang="en-GB" sz="1400" err="1"/>
                        <a:t>ms</a:t>
                      </a:r>
                      <a:r>
                        <a:rPr lang="en-GB" sz="1400"/>
                        <a:t>, 15 executions per hour</a:t>
                      </a:r>
                    </a:p>
                  </a:txBody>
                  <a:tcPr/>
                </a:tc>
                <a:tc>
                  <a:txBody>
                    <a:bodyPr/>
                    <a:lstStyle/>
                    <a:p>
                      <a:r>
                        <a:rPr lang="en-GB" sz="1400"/>
                        <a:t>400</a:t>
                      </a:r>
                    </a:p>
                  </a:txBody>
                  <a:tcPr/>
                </a:tc>
                <a:extLst>
                  <a:ext uri="{0D108BD9-81ED-4DB2-BD59-A6C34878D82A}">
                    <a16:rowId xmlns:a16="http://schemas.microsoft.com/office/drawing/2014/main" val="4129887868"/>
                  </a:ext>
                </a:extLst>
              </a:tr>
              <a:tr h="370840">
                <a:tc>
                  <a:txBody>
                    <a:bodyPr/>
                    <a:lstStyle/>
                    <a:p>
                      <a:r>
                        <a:rPr lang="en-GB" sz="1400"/>
                        <a:t>Phone number formatting</a:t>
                      </a:r>
                    </a:p>
                  </a:txBody>
                  <a:tcPr/>
                </a:tc>
                <a:tc>
                  <a:txBody>
                    <a:bodyPr/>
                    <a:lstStyle/>
                    <a:p>
                      <a:r>
                        <a:rPr lang="en-GB" sz="1400"/>
                        <a:t>JavaScript</a:t>
                      </a:r>
                    </a:p>
                  </a:txBody>
                  <a:tcPr/>
                </a:tc>
                <a:tc>
                  <a:txBody>
                    <a:bodyPr/>
                    <a:lstStyle/>
                    <a:p>
                      <a:r>
                        <a:rPr lang="en-GB" sz="1400" dirty="0"/>
                        <a:t>Respecting regional formatting</a:t>
                      </a:r>
                    </a:p>
                  </a:txBody>
                  <a:tcPr/>
                </a:tc>
                <a:tc>
                  <a:txBody>
                    <a:bodyPr/>
                    <a:lstStyle/>
                    <a:p>
                      <a:r>
                        <a:rPr lang="en-GB" sz="1400" dirty="0"/>
                        <a:t>Every time phone number field is updated</a:t>
                      </a:r>
                    </a:p>
                  </a:txBody>
                  <a:tcPr/>
                </a:tc>
                <a:tc>
                  <a:txBody>
                    <a:bodyPr/>
                    <a:lstStyle/>
                    <a:p>
                      <a:r>
                        <a:rPr lang="en-GB" sz="1400" dirty="0"/>
                        <a:t>300</a:t>
                      </a:r>
                    </a:p>
                  </a:txBody>
                  <a:tcPr/>
                </a:tc>
                <a:extLst>
                  <a:ext uri="{0D108BD9-81ED-4DB2-BD59-A6C34878D82A}">
                    <a16:rowId xmlns:a16="http://schemas.microsoft.com/office/drawing/2014/main" val="1001230614"/>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dirty="0"/>
                    </a:p>
                  </a:txBody>
                  <a:tcPr/>
                </a:tc>
                <a:tc>
                  <a:txBody>
                    <a:bodyPr/>
                    <a:lstStyle/>
                    <a:p>
                      <a:endParaRPr lang="en-GB" sz="1400"/>
                    </a:p>
                  </a:txBody>
                  <a:tcPr/>
                </a:tc>
                <a:extLst>
                  <a:ext uri="{0D108BD9-81ED-4DB2-BD59-A6C34878D82A}">
                    <a16:rowId xmlns:a16="http://schemas.microsoft.com/office/drawing/2014/main" val="203270358"/>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2006810812"/>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dirty="0"/>
                    </a:p>
                  </a:txBody>
                  <a:tcPr/>
                </a:tc>
                <a:extLst>
                  <a:ext uri="{0D108BD9-81ED-4DB2-BD59-A6C34878D82A}">
                    <a16:rowId xmlns:a16="http://schemas.microsoft.com/office/drawing/2014/main" val="1015693230"/>
                  </a:ext>
                </a:extLst>
              </a:tr>
            </a:tbl>
          </a:graphicData>
        </a:graphic>
      </p:graphicFrame>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p:txBody>
          <a:bodyPr/>
          <a:lstStyle/>
          <a:p>
            <a:r>
              <a:rPr lang="en-GB"/>
              <a:t>Detail all complex customizations involving custom developments</a:t>
            </a:r>
          </a:p>
        </p:txBody>
      </p:sp>
      <p:sp>
        <p:nvSpPr>
          <p:cNvPr id="7" name="TextBox 6">
            <a:extLst>
              <a:ext uri="{FF2B5EF4-FFF2-40B4-BE49-F238E27FC236}">
                <a16:creationId xmlns:a16="http://schemas.microsoft.com/office/drawing/2014/main" id="{AF682063-2479-4937-910F-FF63EC9C6D91}"/>
              </a:ext>
            </a:extLst>
          </p:cNvPr>
          <p:cNvSpPr txBox="1"/>
          <p:nvPr/>
        </p:nvSpPr>
        <p:spPr>
          <a:xfrm>
            <a:off x="6096000" y="5479161"/>
            <a:ext cx="6096000" cy="1378839"/>
          </a:xfrm>
          <a:prstGeom prst="rect">
            <a:avLst/>
          </a:prstGeom>
          <a:noFill/>
        </p:spPr>
        <p:txBody>
          <a:bodyPr wrap="square" lIns="182880" tIns="146304" rIns="182880" bIns="146304" rtlCol="0">
            <a:spAutoFit/>
          </a:bodyPr>
          <a:lstStyle/>
          <a:p>
            <a:pPr>
              <a:lnSpc>
                <a:spcPct val="90000"/>
              </a:lnSpc>
              <a:spcAft>
                <a:spcPts val="600"/>
              </a:spcAft>
            </a:pPr>
            <a:r>
              <a:rPr kumimoji="0" lang="fr-FR" sz="1200" b="0" i="0" u="none" strike="noStrike" kern="1200" cap="none" spc="0" normalizeH="0" baseline="0" noProof="0" dirty="0">
                <a:ln>
                  <a:noFill/>
                </a:ln>
                <a:solidFill>
                  <a:srgbClr val="008272"/>
                </a:solidFill>
                <a:effectLst/>
                <a:uLnTx/>
                <a:uFillTx/>
                <a:latin typeface="Segoe UI"/>
                <a:ea typeface="+mn-ea"/>
                <a:cs typeface="+mn-cs"/>
              </a:rPr>
              <a:t>💡 </a:t>
            </a:r>
            <a:r>
              <a:rPr lang="en-US" sz="1200" b="1" dirty="0">
                <a:solidFill>
                  <a:schemeClr val="tx2"/>
                </a:solidFill>
              </a:rPr>
              <a:t>Legend</a:t>
            </a:r>
            <a:endParaRPr lang="en-US" sz="1200" dirty="0"/>
          </a:p>
          <a:p>
            <a:pPr>
              <a:lnSpc>
                <a:spcPct val="90000"/>
              </a:lnSpc>
              <a:spcAft>
                <a:spcPts val="600"/>
              </a:spcAft>
            </a:pPr>
            <a:r>
              <a:rPr lang="en-US" sz="1100" dirty="0"/>
              <a:t>100 – Out-of-box Configuration (ex: form redesign)</a:t>
            </a:r>
          </a:p>
          <a:p>
            <a:pPr>
              <a:lnSpc>
                <a:spcPct val="90000"/>
              </a:lnSpc>
              <a:spcAft>
                <a:spcPts val="600"/>
              </a:spcAft>
            </a:pPr>
            <a:r>
              <a:rPr lang="en-US" sz="1100" dirty="0"/>
              <a:t>200 – No code Customization (ex: Business Rules, Flow)</a:t>
            </a:r>
          </a:p>
          <a:p>
            <a:pPr>
              <a:lnSpc>
                <a:spcPct val="90000"/>
              </a:lnSpc>
              <a:spcAft>
                <a:spcPts val="600"/>
              </a:spcAft>
            </a:pPr>
            <a:r>
              <a:rPr lang="en-US" sz="1100" dirty="0"/>
              <a:t>300 – Some level of custom code within CDS platform (ex: Plugins, Jscript)</a:t>
            </a:r>
          </a:p>
          <a:p>
            <a:pPr>
              <a:lnSpc>
                <a:spcPct val="90000"/>
              </a:lnSpc>
              <a:spcAft>
                <a:spcPts val="600"/>
              </a:spcAft>
            </a:pPr>
            <a:r>
              <a:rPr lang="en-US" sz="1100" dirty="0"/>
              <a:t>400 – Custom code involving integrations (ex: Integrations with external systems, Azure, etc.,)</a:t>
            </a:r>
          </a:p>
        </p:txBody>
      </p:sp>
    </p:spTree>
    <p:extLst>
      <p:ext uri="{BB962C8B-B14F-4D97-AF65-F5344CB8AC3E}">
        <p14:creationId xmlns:p14="http://schemas.microsoft.com/office/powerpoint/2010/main" val="9822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App Strategy - Gaps &amp; Risks</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p:txBody>
          <a:bodyPr/>
          <a:lstStyle/>
          <a:p>
            <a:endParaRPr lang="de-DE"/>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dirty="0">
                <a:solidFill>
                  <a:schemeClr val="tx2"/>
                </a:solidFill>
              </a:rPr>
              <a:t>Describe identified product gaps &amp; project risks</a:t>
            </a:r>
          </a:p>
        </p:txBody>
      </p:sp>
    </p:spTree>
    <p:extLst>
      <p:ext uri="{BB962C8B-B14F-4D97-AF65-F5344CB8AC3E}">
        <p14:creationId xmlns:p14="http://schemas.microsoft.com/office/powerpoint/2010/main" val="8716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dirty="0"/>
              <a:t>App Strategy - Transaction Volumes</a:t>
            </a:r>
          </a:p>
        </p:txBody>
      </p:sp>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a:xfrm>
            <a:off x="588263" y="1189038"/>
            <a:ext cx="11018520" cy="307777"/>
          </a:xfrm>
        </p:spPr>
        <p:txBody>
          <a:bodyPr/>
          <a:lstStyle/>
          <a:p>
            <a:pPr>
              <a:buClr>
                <a:schemeClr val="tx2"/>
              </a:buClr>
            </a:pPr>
            <a:r>
              <a:rPr lang="en-GB" dirty="0">
                <a:solidFill>
                  <a:schemeClr val="tx2"/>
                </a:solidFill>
              </a:rPr>
              <a:t>Outline your 24h operations schedule</a:t>
            </a:r>
          </a:p>
        </p:txBody>
      </p:sp>
      <p:sp>
        <p:nvSpPr>
          <p:cNvPr id="5" name="Rectangle 4">
            <a:extLst>
              <a:ext uri="{FF2B5EF4-FFF2-40B4-BE49-F238E27FC236}">
                <a16:creationId xmlns:a16="http://schemas.microsoft.com/office/drawing/2014/main" id="{41A63EC8-B178-41F0-8DE0-CDD1CF734A4B}"/>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dirty="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7407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Data Strategy</a:t>
            </a:r>
          </a:p>
        </p:txBody>
      </p:sp>
    </p:spTree>
    <p:extLst>
      <p:ext uri="{BB962C8B-B14F-4D97-AF65-F5344CB8AC3E}">
        <p14:creationId xmlns:p14="http://schemas.microsoft.com/office/powerpoint/2010/main" val="186870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dirty="0"/>
              <a:t>Data Strategy - Data Model Customizations</a:t>
            </a:r>
          </a:p>
        </p:txBody>
      </p:sp>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p:txBody>
          <a:bodyPr/>
          <a:lstStyle/>
          <a:p>
            <a:r>
              <a:rPr lang="en-GB" dirty="0"/>
              <a:t>Highlight areas where you will have to create new entities to replace standard entities and deviate from CDM, repurposed or recreated CDM attributes </a:t>
            </a:r>
          </a:p>
        </p:txBody>
      </p:sp>
      <p:sp>
        <p:nvSpPr>
          <p:cNvPr id="5" name="Rectangle 4">
            <a:extLst>
              <a:ext uri="{FF2B5EF4-FFF2-40B4-BE49-F238E27FC236}">
                <a16:creationId xmlns:a16="http://schemas.microsoft.com/office/drawing/2014/main" id="{41A63EC8-B178-41F0-8DE0-CDD1CF734A4B}"/>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174244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Data Strategy</a:t>
            </a:r>
          </a:p>
        </p:txBody>
      </p:sp>
      <p:sp>
        <p:nvSpPr>
          <p:cNvPr id="4" name="Text Placeholder 3">
            <a:extLst>
              <a:ext uri="{FF2B5EF4-FFF2-40B4-BE49-F238E27FC236}">
                <a16:creationId xmlns:a16="http://schemas.microsoft.com/office/drawing/2014/main" id="{185F8348-72BF-4429-B87D-E28F670F994C}"/>
              </a:ext>
            </a:extLst>
          </p:cNvPr>
          <p:cNvSpPr>
            <a:spLocks noGrp="1"/>
          </p:cNvSpPr>
          <p:nvPr>
            <p:ph type="body" sz="quarter" idx="11"/>
          </p:nvPr>
        </p:nvSpPr>
        <p:spPr>
          <a:xfrm>
            <a:off x="588263" y="1189038"/>
            <a:ext cx="11018520" cy="307777"/>
          </a:xfrm>
        </p:spPr>
        <p:txBody>
          <a:bodyPr/>
          <a:lstStyle/>
          <a:p>
            <a:r>
              <a:rPr lang="en-US" dirty="0"/>
              <a:t>Approach &amp; Plan for Data Migrations</a:t>
            </a:r>
          </a:p>
        </p:txBody>
      </p:sp>
      <p:sp>
        <p:nvSpPr>
          <p:cNvPr id="6" name="Rectangle 5">
            <a:extLst>
              <a:ext uri="{FF2B5EF4-FFF2-40B4-BE49-F238E27FC236}">
                <a16:creationId xmlns:a16="http://schemas.microsoft.com/office/drawing/2014/main" id="{DA271AD6-D169-4419-8BAE-FA1A5A7C14EC}"/>
              </a:ext>
            </a:extLst>
          </p:cNvPr>
          <p:cNvSpPr/>
          <p:nvPr/>
        </p:nvSpPr>
        <p:spPr bwMode="auto">
          <a:xfrm>
            <a:off x="368857" y="1778310"/>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185420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US"/>
              <a:t>Data Strategy</a:t>
            </a:r>
            <a:endParaRPr lang="en-GB"/>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pPr marL="0" indent="0">
              <a:buNone/>
            </a:pPr>
            <a:r>
              <a:rPr lang="en-GB" dirty="0"/>
              <a:t>[Provide detailed information on this topics if applicable to your Program.]</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GB" dirty="0"/>
              <a:t>Master Data Management, </a:t>
            </a:r>
            <a:r>
              <a:rPr lang="en-US" dirty="0"/>
              <a:t>Data sharing across legal entities</a:t>
            </a:r>
            <a:r>
              <a:rPr lang="en-GB" dirty="0"/>
              <a:t>, Configuration Management, Cutover plan</a:t>
            </a:r>
          </a:p>
        </p:txBody>
      </p:sp>
    </p:spTree>
    <p:extLst>
      <p:ext uri="{BB962C8B-B14F-4D97-AF65-F5344CB8AC3E}">
        <p14:creationId xmlns:p14="http://schemas.microsoft.com/office/powerpoint/2010/main" val="405854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US"/>
              <a:t>Data Strategy</a:t>
            </a:r>
            <a:endParaRPr lang="en-GB"/>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pPr marL="0" indent="0">
              <a:buNone/>
            </a:pPr>
            <a:r>
              <a:rPr lang="en-GB" dirty="0"/>
              <a:t>[Provide detailed information on this topics if applicable to your Program.]</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US" dirty="0"/>
              <a:t>Data Retention and Data Archiving Strategy</a:t>
            </a:r>
          </a:p>
        </p:txBody>
      </p:sp>
    </p:spTree>
    <p:extLst>
      <p:ext uri="{BB962C8B-B14F-4D97-AF65-F5344CB8AC3E}">
        <p14:creationId xmlns:p14="http://schemas.microsoft.com/office/powerpoint/2010/main" val="171721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Integration Strategy</a:t>
            </a:r>
          </a:p>
        </p:txBody>
      </p:sp>
    </p:spTree>
    <p:extLst>
      <p:ext uri="{BB962C8B-B14F-4D97-AF65-F5344CB8AC3E}">
        <p14:creationId xmlns:p14="http://schemas.microsoft.com/office/powerpoint/2010/main" val="16513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1EA2-19CC-46A8-A826-70BB204EAA99}"/>
              </a:ext>
            </a:extLst>
          </p:cNvPr>
          <p:cNvSpPr>
            <a:spLocks noGrp="1"/>
          </p:cNvSpPr>
          <p:nvPr>
            <p:ph type="title"/>
          </p:nvPr>
        </p:nvSpPr>
        <p:spPr/>
        <p:txBody>
          <a:bodyPr/>
          <a:lstStyle/>
          <a:p>
            <a:r>
              <a:rPr lang="en-GB" dirty="0"/>
              <a:t>Integrations Strategy</a:t>
            </a:r>
          </a:p>
        </p:txBody>
      </p:sp>
      <p:sp>
        <p:nvSpPr>
          <p:cNvPr id="4" name="Text Placeholder 3">
            <a:extLst>
              <a:ext uri="{FF2B5EF4-FFF2-40B4-BE49-F238E27FC236}">
                <a16:creationId xmlns:a16="http://schemas.microsoft.com/office/drawing/2014/main" id="{540E8D7C-3971-4EB2-804A-45820A959E26}"/>
              </a:ext>
            </a:extLst>
          </p:cNvPr>
          <p:cNvSpPr>
            <a:spLocks noGrp="1"/>
          </p:cNvSpPr>
          <p:nvPr>
            <p:ph type="body" sz="quarter" idx="11"/>
          </p:nvPr>
        </p:nvSpPr>
        <p:spPr/>
        <p:txBody>
          <a:bodyPr/>
          <a:lstStyle/>
          <a:p>
            <a:r>
              <a:rPr lang="en-GB" dirty="0"/>
              <a:t>Describe all data interfaces planned</a:t>
            </a:r>
          </a:p>
        </p:txBody>
      </p:sp>
      <p:sp>
        <p:nvSpPr>
          <p:cNvPr id="8" name="Rectangle 7">
            <a:extLst>
              <a:ext uri="{FF2B5EF4-FFF2-40B4-BE49-F238E27FC236}">
                <a16:creationId xmlns:a16="http://schemas.microsoft.com/office/drawing/2014/main" id="{8EB5F531-7977-4E8F-AE06-BCC3C982B84A}"/>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385863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Intelligence Strategy</a:t>
            </a:r>
          </a:p>
        </p:txBody>
      </p:sp>
    </p:spTree>
    <p:extLst>
      <p:ext uri="{BB962C8B-B14F-4D97-AF65-F5344CB8AC3E}">
        <p14:creationId xmlns:p14="http://schemas.microsoft.com/office/powerpoint/2010/main" val="2415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Intelligence Strategy</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sz="quarter" idx="10"/>
          </p:nvPr>
        </p:nvSpPr>
        <p:spPr/>
        <p:txBody>
          <a:bodyPr/>
          <a:lstStyle/>
          <a:p>
            <a:r>
              <a:rPr lang="en-US" dirty="0"/>
              <a:t>Operational Reporting and Insights </a:t>
            </a:r>
          </a:p>
          <a:p>
            <a:r>
              <a:rPr lang="en-US" dirty="0"/>
              <a:t>Strategic organizational and executive reporting </a:t>
            </a:r>
          </a:p>
          <a:p>
            <a:r>
              <a:rPr lang="en-US" dirty="0"/>
              <a:t>Data warehousing Strategy</a:t>
            </a:r>
          </a:p>
          <a:p>
            <a:r>
              <a:rPr lang="en-US" dirty="0"/>
              <a:t>Artificial Intelligence</a:t>
            </a:r>
          </a:p>
        </p:txBody>
      </p:sp>
      <p:sp>
        <p:nvSpPr>
          <p:cNvPr id="5" name="Text Placeholder 4">
            <a:extLst>
              <a:ext uri="{FF2B5EF4-FFF2-40B4-BE49-F238E27FC236}">
                <a16:creationId xmlns:a16="http://schemas.microsoft.com/office/drawing/2014/main" id="{CE8590C2-7AA1-4DC2-9F11-5CCE7FA3BD72}"/>
              </a:ext>
            </a:extLst>
          </p:cNvPr>
          <p:cNvSpPr>
            <a:spLocks noGrp="1"/>
          </p:cNvSpPr>
          <p:nvPr>
            <p:ph type="body" sz="quarter" idx="11"/>
          </p:nvPr>
        </p:nvSpPr>
        <p:spPr/>
        <p:txBody>
          <a:bodyPr/>
          <a:lstStyle/>
          <a:p>
            <a:r>
              <a:rPr lang="en-US" dirty="0"/>
              <a:t>Reporting and Analytics Requirements</a:t>
            </a:r>
          </a:p>
        </p:txBody>
      </p:sp>
    </p:spTree>
    <p:extLst>
      <p:ext uri="{BB962C8B-B14F-4D97-AF65-F5344CB8AC3E}">
        <p14:creationId xmlns:p14="http://schemas.microsoft.com/office/powerpoint/2010/main" val="29701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Security Strategy</a:t>
            </a:r>
          </a:p>
        </p:txBody>
      </p:sp>
    </p:spTree>
    <p:extLst>
      <p:ext uri="{BB962C8B-B14F-4D97-AF65-F5344CB8AC3E}">
        <p14:creationId xmlns:p14="http://schemas.microsoft.com/office/powerpoint/2010/main" val="2446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Security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r>
              <a:rPr lang="en-US" sz="2000" dirty="0">
                <a:solidFill>
                  <a:schemeClr val="tx1"/>
                </a:solidFill>
              </a:rPr>
              <a:t>Federation Setup / Single sign-on</a:t>
            </a:r>
          </a:p>
          <a:p>
            <a:r>
              <a:rPr lang="en-US" sz="2000" dirty="0">
                <a:solidFill>
                  <a:schemeClr val="tx1"/>
                </a:solidFill>
              </a:rPr>
              <a:t>Multi tenant &amp; Cross Tenant Access</a:t>
            </a:r>
          </a:p>
          <a:p>
            <a:r>
              <a:rPr lang="en-US" sz="2000" dirty="0">
                <a:solidFill>
                  <a:schemeClr val="tx1"/>
                </a:solidFill>
              </a:rPr>
              <a:t>Integration Identity and Service Accounts</a:t>
            </a:r>
          </a:p>
          <a:p>
            <a:r>
              <a:rPr lang="en-US" sz="2000" dirty="0">
                <a:solidFill>
                  <a:schemeClr val="tx1"/>
                </a:solidFill>
              </a:rPr>
              <a:t>AD Access Management</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dirty="0">
                <a:solidFill>
                  <a:schemeClr val="tx2"/>
                </a:solidFill>
              </a:rPr>
              <a:t>Identity, Active Directory, security</a:t>
            </a:r>
          </a:p>
        </p:txBody>
      </p:sp>
    </p:spTree>
    <p:extLst>
      <p:ext uri="{BB962C8B-B14F-4D97-AF65-F5344CB8AC3E}">
        <p14:creationId xmlns:p14="http://schemas.microsoft.com/office/powerpoint/2010/main" val="176287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Security Strategy</a:t>
            </a:r>
          </a:p>
        </p:txBody>
      </p:sp>
      <p:sp>
        <p:nvSpPr>
          <p:cNvPr id="4" name="Content Placeholder 3">
            <a:extLst>
              <a:ext uri="{FF2B5EF4-FFF2-40B4-BE49-F238E27FC236}">
                <a16:creationId xmlns:a16="http://schemas.microsoft.com/office/drawing/2014/main" id="{ABBEE62E-E429-46DE-AA76-8AE2B4C7275C}"/>
              </a:ext>
            </a:extLst>
          </p:cNvPr>
          <p:cNvSpPr>
            <a:spLocks noGrp="1"/>
          </p:cNvSpPr>
          <p:nvPr>
            <p:ph sz="quarter" idx="10"/>
          </p:nvPr>
        </p:nvSpPr>
        <p:spPr/>
        <p:txBody>
          <a:bodyPr/>
          <a:lstStyle/>
          <a:p>
            <a:endParaRPr lang="de-DE"/>
          </a:p>
        </p:txBody>
      </p:sp>
      <p:sp>
        <p:nvSpPr>
          <p:cNvPr id="5" name="Text Placeholder 4">
            <a:extLst>
              <a:ext uri="{FF2B5EF4-FFF2-40B4-BE49-F238E27FC236}">
                <a16:creationId xmlns:a16="http://schemas.microsoft.com/office/drawing/2014/main" id="{CE8590C2-7AA1-4DC2-9F11-5CCE7FA3BD72}"/>
              </a:ext>
            </a:extLst>
          </p:cNvPr>
          <p:cNvSpPr>
            <a:spLocks noGrp="1"/>
          </p:cNvSpPr>
          <p:nvPr>
            <p:ph type="body" sz="quarter" idx="11"/>
          </p:nvPr>
        </p:nvSpPr>
        <p:spPr/>
        <p:txBody>
          <a:bodyPr/>
          <a:lstStyle/>
          <a:p>
            <a:r>
              <a:rPr lang="en-US" dirty="0"/>
              <a:t>Roles, Field Level / XDS Policy</a:t>
            </a:r>
          </a:p>
        </p:txBody>
      </p:sp>
    </p:spTree>
    <p:extLst>
      <p:ext uri="{BB962C8B-B14F-4D97-AF65-F5344CB8AC3E}">
        <p14:creationId xmlns:p14="http://schemas.microsoft.com/office/powerpoint/2010/main" val="2184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Based on Success by Design</a:t>
            </a:r>
          </a:p>
        </p:txBody>
      </p:sp>
      <p:sp>
        <p:nvSpPr>
          <p:cNvPr id="14" name="Rectangle 13">
            <a:extLst>
              <a:ext uri="{FF2B5EF4-FFF2-40B4-BE49-F238E27FC236}">
                <a16:creationId xmlns:a16="http://schemas.microsoft.com/office/drawing/2014/main" id="{37575196-25AE-42C2-A5B1-7F6C4F348016}"/>
              </a:ext>
            </a:extLst>
          </p:cNvPr>
          <p:cNvSpPr/>
          <p:nvPr/>
        </p:nvSpPr>
        <p:spPr>
          <a:xfrm>
            <a:off x="5696485" y="6031470"/>
            <a:ext cx="2210010" cy="369330"/>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Predictable Success</a:t>
            </a:r>
          </a:p>
        </p:txBody>
      </p:sp>
      <p:sp>
        <p:nvSpPr>
          <p:cNvPr id="16" name="Rectangle 15">
            <a:extLst>
              <a:ext uri="{FF2B5EF4-FFF2-40B4-BE49-F238E27FC236}">
                <a16:creationId xmlns:a16="http://schemas.microsoft.com/office/drawing/2014/main" id="{90E98309-55C9-46BD-B1B6-063986E3E5BE}"/>
              </a:ext>
            </a:extLst>
          </p:cNvPr>
          <p:cNvSpPr/>
          <p:nvPr/>
        </p:nvSpPr>
        <p:spPr>
          <a:xfrm>
            <a:off x="8475962" y="0"/>
            <a:ext cx="3716038" cy="6858000"/>
          </a:xfrm>
          <a:prstGeom prst="rect">
            <a:avLst/>
          </a:prstGeom>
          <a:solidFill>
            <a:srgbClr val="3C3C41"/>
          </a:soli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a:extLst>
              <a:ext uri="{FF2B5EF4-FFF2-40B4-BE49-F238E27FC236}">
                <a16:creationId xmlns:a16="http://schemas.microsoft.com/office/drawing/2014/main" id="{EBA30C20-6787-4BB3-8179-5B5EDC08F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8633" y="1825625"/>
            <a:ext cx="2829492" cy="2829492"/>
          </a:xfrm>
          <a:prstGeom prst="rect">
            <a:avLst/>
          </a:prstGeom>
        </p:spPr>
      </p:pic>
      <p:sp>
        <p:nvSpPr>
          <p:cNvPr id="20" name="Flowchart: Process 11">
            <a:extLst>
              <a:ext uri="{FF2B5EF4-FFF2-40B4-BE49-F238E27FC236}">
                <a16:creationId xmlns:a16="http://schemas.microsoft.com/office/drawing/2014/main" id="{0FA0BA38-8BAF-4BB3-AF94-B5CAD64DB270}"/>
              </a:ext>
            </a:extLst>
          </p:cNvPr>
          <p:cNvSpPr/>
          <p:nvPr/>
        </p:nvSpPr>
        <p:spPr bwMode="auto">
          <a:xfrm>
            <a:off x="9257665" y="2253960"/>
            <a:ext cx="2039620" cy="2005234"/>
          </a:xfrm>
          <a:prstGeom prst="flowChartProcess">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800">
                <a:solidFill>
                  <a:schemeClr val="bg1"/>
                </a:solidFill>
                <a:latin typeface="+mj-lt"/>
                <a:ea typeface="Segoe UI" pitchFamily="34" charset="0"/>
                <a:cs typeface="Segoe UI"/>
              </a:rPr>
              <a:t>2.2x</a:t>
            </a:r>
            <a:endParaRPr lang="en-US" sz="4800">
              <a:solidFill>
                <a:schemeClr val="bg1"/>
              </a:solidFill>
              <a:latin typeface="+mj-lt"/>
              <a:ea typeface="Segoe UI" pitchFamily="34" charset="0"/>
              <a:cs typeface="Segoe UI" pitchFamily="34" charset="0"/>
            </a:endParaRPr>
          </a:p>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higher usage of Dynamics 365</a:t>
            </a:r>
            <a:endParaRPr lang="en-US" sz="700">
              <a:solidFill>
                <a:schemeClr val="bg1"/>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C6200C62-9AED-4CF8-970F-3F6CF1F00E30}"/>
              </a:ext>
            </a:extLst>
          </p:cNvPr>
          <p:cNvSpPr txBox="1"/>
          <p:nvPr/>
        </p:nvSpPr>
        <p:spPr>
          <a:xfrm>
            <a:off x="611096" y="6031493"/>
            <a:ext cx="1758601" cy="369332"/>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Early Detection</a:t>
            </a:r>
          </a:p>
        </p:txBody>
      </p:sp>
      <p:sp>
        <p:nvSpPr>
          <p:cNvPr id="40" name="TextBox 39">
            <a:extLst>
              <a:ext uri="{FF2B5EF4-FFF2-40B4-BE49-F238E27FC236}">
                <a16:creationId xmlns:a16="http://schemas.microsoft.com/office/drawing/2014/main" id="{D91099B1-0D2E-4A0B-9A9A-B939C466AD80}"/>
              </a:ext>
            </a:extLst>
          </p:cNvPr>
          <p:cNvSpPr txBox="1"/>
          <p:nvPr/>
        </p:nvSpPr>
        <p:spPr>
          <a:xfrm>
            <a:off x="2959953" y="6031493"/>
            <a:ext cx="2175316" cy="369332"/>
          </a:xfrm>
          <a:prstGeom prst="rect">
            <a:avLst/>
          </a:prstGeom>
          <a:noFill/>
        </p:spPr>
        <p:txBody>
          <a:bodyPr wrap="square">
            <a:spAutoFit/>
          </a:bodyPr>
          <a:lstStyle>
            <a:defPPr>
              <a:defRPr lang="en-US"/>
            </a:defPPr>
            <a:lvl2pPr marL="0" lvl="1" defTabSz="610041">
              <a:spcBef>
                <a:spcPct val="0"/>
              </a:spcBef>
              <a:spcAft>
                <a:spcPts val="588"/>
              </a:spcAft>
              <a:defRPr sz="1800">
                <a:solidFill>
                  <a:schemeClr val="accent1"/>
                </a:solidFill>
                <a:latin typeface="+mj-lt"/>
                <a:cs typeface="Segoe UI" panose="020B0502040204020203" pitchFamily="34" charset="0"/>
              </a:defRPr>
            </a:lvl2pPr>
          </a:lstStyle>
          <a:p>
            <a:pPr lvl="1"/>
            <a:r>
              <a:rPr lang="en-US"/>
              <a:t>Proactive Guidance </a:t>
            </a:r>
          </a:p>
        </p:txBody>
      </p:sp>
      <p:cxnSp>
        <p:nvCxnSpPr>
          <p:cNvPr id="11" name="Straight Connector 10">
            <a:extLst>
              <a:ext uri="{FF2B5EF4-FFF2-40B4-BE49-F238E27FC236}">
                <a16:creationId xmlns:a16="http://schemas.microsoft.com/office/drawing/2014/main" id="{F5BA403D-076C-4F38-8AC0-C7F57280895B}"/>
              </a:ext>
            </a:extLst>
          </p:cNvPr>
          <p:cNvCxnSpPr>
            <a:cxnSpLocks/>
          </p:cNvCxnSpPr>
          <p:nvPr/>
        </p:nvCxnSpPr>
        <p:spPr>
          <a:xfrm>
            <a:off x="514282"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9873CB-82D5-4862-8319-4C5FD19D5FAF}"/>
              </a:ext>
            </a:extLst>
          </p:cNvPr>
          <p:cNvCxnSpPr>
            <a:cxnSpLocks/>
          </p:cNvCxnSpPr>
          <p:nvPr/>
        </p:nvCxnSpPr>
        <p:spPr>
          <a:xfrm>
            <a:off x="3095253"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16BAE6-15A5-42A9-B1A3-B667C89096AA}"/>
              </a:ext>
            </a:extLst>
          </p:cNvPr>
          <p:cNvCxnSpPr>
            <a:cxnSpLocks/>
          </p:cNvCxnSpPr>
          <p:nvPr/>
        </p:nvCxnSpPr>
        <p:spPr>
          <a:xfrm>
            <a:off x="5772528" y="5956187"/>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167CE6D-8905-45DB-BF4B-8836800EA585}"/>
              </a:ext>
            </a:extLst>
          </p:cNvPr>
          <p:cNvGrpSpPr/>
          <p:nvPr/>
        </p:nvGrpSpPr>
        <p:grpSpPr>
          <a:xfrm>
            <a:off x="1097522" y="5227397"/>
            <a:ext cx="600120" cy="600878"/>
            <a:chOff x="710588" y="3908941"/>
            <a:chExt cx="600120" cy="600878"/>
          </a:xfrm>
        </p:grpSpPr>
        <p:sp>
          <p:nvSpPr>
            <p:cNvPr id="23" name="Freeform: Shape 22">
              <a:extLst>
                <a:ext uri="{FF2B5EF4-FFF2-40B4-BE49-F238E27FC236}">
                  <a16:creationId xmlns:a16="http://schemas.microsoft.com/office/drawing/2014/main" id="{DA988A33-A5BD-4D65-8797-7FA99C6E2ACD}"/>
                </a:ext>
              </a:extLst>
            </p:cNvPr>
            <p:cNvSpPr/>
            <p:nvPr/>
          </p:nvSpPr>
          <p:spPr>
            <a:xfrm>
              <a:off x="710588" y="3908941"/>
              <a:ext cx="600120" cy="600878"/>
            </a:xfrm>
            <a:custGeom>
              <a:avLst/>
              <a:gdLst>
                <a:gd name="connsiteX0" fmla="*/ 490715 w 600120"/>
                <a:gd name="connsiteY0" fmla="*/ 415630 h 600878"/>
                <a:gd name="connsiteX1" fmla="*/ 443692 w 600120"/>
                <a:gd name="connsiteY1" fmla="*/ 401219 h 600878"/>
                <a:gd name="connsiteX2" fmla="*/ 409562 w 600120"/>
                <a:gd name="connsiteY2" fmla="*/ 367848 h 600878"/>
                <a:gd name="connsiteX3" fmla="*/ 456585 w 600120"/>
                <a:gd name="connsiteY3" fmla="*/ 229812 h 600878"/>
                <a:gd name="connsiteX4" fmla="*/ 229053 w 600120"/>
                <a:gd name="connsiteY4" fmla="*/ 4 h 600878"/>
                <a:gd name="connsiteX5" fmla="*/ 4 w 600120"/>
                <a:gd name="connsiteY5" fmla="*/ 227536 h 600878"/>
                <a:gd name="connsiteX6" fmla="*/ 227536 w 600120"/>
                <a:gd name="connsiteY6" fmla="*/ 456585 h 600878"/>
                <a:gd name="connsiteX7" fmla="*/ 367089 w 600120"/>
                <a:gd name="connsiteY7" fmla="*/ 409562 h 600878"/>
                <a:gd name="connsiteX8" fmla="*/ 400461 w 600120"/>
                <a:gd name="connsiteY8" fmla="*/ 442934 h 600878"/>
                <a:gd name="connsiteX9" fmla="*/ 414871 w 600120"/>
                <a:gd name="connsiteY9" fmla="*/ 490715 h 600878"/>
                <a:gd name="connsiteX10" fmla="*/ 509676 w 600120"/>
                <a:gd name="connsiteY10" fmla="*/ 585520 h 600878"/>
                <a:gd name="connsiteX11" fmla="*/ 584762 w 600120"/>
                <a:gd name="connsiteY11" fmla="*/ 585520 h 600878"/>
                <a:gd name="connsiteX12" fmla="*/ 584762 w 600120"/>
                <a:gd name="connsiteY12" fmla="*/ 510435 h 600878"/>
                <a:gd name="connsiteX13" fmla="*/ 490715 w 600120"/>
                <a:gd name="connsiteY13" fmla="*/ 415630 h 600878"/>
                <a:gd name="connsiteX14" fmla="*/ 229053 w 600120"/>
                <a:gd name="connsiteY14" fmla="*/ 411079 h 600878"/>
                <a:gd name="connsiteX15" fmla="*/ 47028 w 600120"/>
                <a:gd name="connsiteY15" fmla="*/ 229053 h 600878"/>
                <a:gd name="connsiteX16" fmla="*/ 229053 w 600120"/>
                <a:gd name="connsiteY16" fmla="*/ 47028 h 600878"/>
                <a:gd name="connsiteX17" fmla="*/ 411079 w 600120"/>
                <a:gd name="connsiteY17" fmla="*/ 229053 h 600878"/>
                <a:gd name="connsiteX18" fmla="*/ 229053 w 600120"/>
                <a:gd name="connsiteY18" fmla="*/ 411079 h 6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0120" h="600878">
                  <a:moveTo>
                    <a:pt x="490715" y="415630"/>
                  </a:moveTo>
                  <a:cubicBezTo>
                    <a:pt x="478580" y="403495"/>
                    <a:pt x="460378" y="397427"/>
                    <a:pt x="443692" y="401219"/>
                  </a:cubicBezTo>
                  <a:lnTo>
                    <a:pt x="409562" y="367848"/>
                  </a:lnTo>
                  <a:cubicBezTo>
                    <a:pt x="439900" y="328409"/>
                    <a:pt x="456585" y="279869"/>
                    <a:pt x="456585" y="229812"/>
                  </a:cubicBezTo>
                  <a:cubicBezTo>
                    <a:pt x="457344" y="103152"/>
                    <a:pt x="354954" y="763"/>
                    <a:pt x="229053" y="4"/>
                  </a:cubicBezTo>
                  <a:cubicBezTo>
                    <a:pt x="103152" y="-754"/>
                    <a:pt x="763" y="101635"/>
                    <a:pt x="4" y="227536"/>
                  </a:cubicBezTo>
                  <a:cubicBezTo>
                    <a:pt x="-754" y="353438"/>
                    <a:pt x="101635" y="455827"/>
                    <a:pt x="227536" y="456585"/>
                  </a:cubicBezTo>
                  <a:cubicBezTo>
                    <a:pt x="277593" y="456585"/>
                    <a:pt x="326892" y="439900"/>
                    <a:pt x="367089" y="409562"/>
                  </a:cubicBezTo>
                  <a:lnTo>
                    <a:pt x="400461" y="442934"/>
                  </a:lnTo>
                  <a:cubicBezTo>
                    <a:pt x="397427" y="460378"/>
                    <a:pt x="402736" y="477822"/>
                    <a:pt x="414871" y="490715"/>
                  </a:cubicBezTo>
                  <a:lnTo>
                    <a:pt x="509676" y="585520"/>
                  </a:lnTo>
                  <a:cubicBezTo>
                    <a:pt x="530154" y="605998"/>
                    <a:pt x="564284" y="605998"/>
                    <a:pt x="584762" y="585520"/>
                  </a:cubicBezTo>
                  <a:cubicBezTo>
                    <a:pt x="605240" y="565043"/>
                    <a:pt x="605240" y="530913"/>
                    <a:pt x="584762" y="510435"/>
                  </a:cubicBezTo>
                  <a:lnTo>
                    <a:pt x="490715" y="415630"/>
                  </a:lnTo>
                  <a:close/>
                  <a:moveTo>
                    <a:pt x="229053" y="411079"/>
                  </a:moveTo>
                  <a:cubicBezTo>
                    <a:pt x="128181" y="411079"/>
                    <a:pt x="47028" y="329926"/>
                    <a:pt x="47028" y="229053"/>
                  </a:cubicBezTo>
                  <a:cubicBezTo>
                    <a:pt x="47028" y="128181"/>
                    <a:pt x="128181" y="47028"/>
                    <a:pt x="229053" y="47028"/>
                  </a:cubicBezTo>
                  <a:cubicBezTo>
                    <a:pt x="329926" y="47028"/>
                    <a:pt x="411079" y="128181"/>
                    <a:pt x="411079" y="229053"/>
                  </a:cubicBezTo>
                  <a:cubicBezTo>
                    <a:pt x="411079" y="329167"/>
                    <a:pt x="329167" y="411079"/>
                    <a:pt x="229053" y="411079"/>
                  </a:cubicBez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70363D-95C8-49DE-AE0F-D89AF70BAA6E}"/>
                </a:ext>
              </a:extLst>
            </p:cNvPr>
            <p:cNvSpPr/>
            <p:nvPr/>
          </p:nvSpPr>
          <p:spPr>
            <a:xfrm>
              <a:off x="776576" y="4021662"/>
              <a:ext cx="326887" cy="239957"/>
            </a:xfrm>
            <a:custGeom>
              <a:avLst/>
              <a:gdLst>
                <a:gd name="connsiteX0" fmla="*/ 326129 w 326887"/>
                <a:gd name="connsiteY0" fmla="*/ 104955 h 239957"/>
                <a:gd name="connsiteX1" fmla="*/ 282898 w 326887"/>
                <a:gd name="connsiteY1" fmla="*/ 104955 h 239957"/>
                <a:gd name="connsiteX2" fmla="*/ 273039 w 326887"/>
                <a:gd name="connsiteY2" fmla="*/ 111023 h 239957"/>
                <a:gd name="connsiteX3" fmla="*/ 244218 w 326887"/>
                <a:gd name="connsiteY3" fmla="*/ 142119 h 239957"/>
                <a:gd name="connsiteX4" fmla="*/ 219948 w 326887"/>
                <a:gd name="connsiteY4" fmla="*/ 57932 h 239957"/>
                <a:gd name="connsiteX5" fmla="*/ 203262 w 326887"/>
                <a:gd name="connsiteY5" fmla="*/ 48831 h 239957"/>
                <a:gd name="connsiteX6" fmla="*/ 194161 w 326887"/>
                <a:gd name="connsiteY6" fmla="*/ 57174 h 239957"/>
                <a:gd name="connsiteX7" fmla="*/ 148654 w 326887"/>
                <a:gd name="connsiteY7" fmla="*/ 177766 h 239957"/>
                <a:gd name="connsiteX8" fmla="*/ 117558 w 326887"/>
                <a:gd name="connsiteY8" fmla="*/ 10909 h 239957"/>
                <a:gd name="connsiteX9" fmla="*/ 102389 w 326887"/>
                <a:gd name="connsiteY9" fmla="*/ 291 h 239957"/>
                <a:gd name="connsiteX10" fmla="*/ 91771 w 326887"/>
                <a:gd name="connsiteY10" fmla="*/ 9392 h 239957"/>
                <a:gd name="connsiteX11" fmla="*/ 59158 w 326887"/>
                <a:gd name="connsiteY11" fmla="*/ 104955 h 239957"/>
                <a:gd name="connsiteX12" fmla="*/ 0 w 326887"/>
                <a:gd name="connsiteY12" fmla="*/ 104955 h 239957"/>
                <a:gd name="connsiteX13" fmla="*/ 0 w 326887"/>
                <a:gd name="connsiteY13" fmla="*/ 135293 h 239957"/>
                <a:gd name="connsiteX14" fmla="*/ 69018 w 326887"/>
                <a:gd name="connsiteY14" fmla="*/ 135293 h 239957"/>
                <a:gd name="connsiteX15" fmla="*/ 81912 w 326887"/>
                <a:gd name="connsiteY15" fmla="*/ 123916 h 239957"/>
                <a:gd name="connsiteX16" fmla="*/ 100873 w 326887"/>
                <a:gd name="connsiteY16" fmla="*/ 66275 h 239957"/>
                <a:gd name="connsiteX17" fmla="*/ 131210 w 326887"/>
                <a:gd name="connsiteY17" fmla="*/ 229340 h 239957"/>
                <a:gd name="connsiteX18" fmla="*/ 143345 w 326887"/>
                <a:gd name="connsiteY18" fmla="*/ 239958 h 239957"/>
                <a:gd name="connsiteX19" fmla="*/ 144862 w 326887"/>
                <a:gd name="connsiteY19" fmla="*/ 239958 h 239957"/>
                <a:gd name="connsiteX20" fmla="*/ 157756 w 326887"/>
                <a:gd name="connsiteY20" fmla="*/ 231615 h 239957"/>
                <a:gd name="connsiteX21" fmla="*/ 206296 w 326887"/>
                <a:gd name="connsiteY21" fmla="*/ 104197 h 239957"/>
                <a:gd name="connsiteX22" fmla="*/ 226015 w 326887"/>
                <a:gd name="connsiteY22" fmla="*/ 172457 h 239957"/>
                <a:gd name="connsiteX23" fmla="*/ 242701 w 326887"/>
                <a:gd name="connsiteY23" fmla="*/ 181558 h 239957"/>
                <a:gd name="connsiteX24" fmla="*/ 248769 w 326887"/>
                <a:gd name="connsiteY24" fmla="*/ 177766 h 239957"/>
                <a:gd name="connsiteX25" fmla="*/ 289724 w 326887"/>
                <a:gd name="connsiteY25" fmla="*/ 135293 h 239957"/>
                <a:gd name="connsiteX26" fmla="*/ 326888 w 326887"/>
                <a:gd name="connsiteY26" fmla="*/ 135293 h 239957"/>
                <a:gd name="connsiteX27" fmla="*/ 326888 w 326887"/>
                <a:gd name="connsiteY27" fmla="*/ 104955 h 23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6887" h="239957">
                  <a:moveTo>
                    <a:pt x="326129" y="104955"/>
                  </a:moveTo>
                  <a:lnTo>
                    <a:pt x="282898" y="104955"/>
                  </a:lnTo>
                  <a:cubicBezTo>
                    <a:pt x="279106" y="105714"/>
                    <a:pt x="275314" y="107989"/>
                    <a:pt x="273039" y="111023"/>
                  </a:cubicBezTo>
                  <a:lnTo>
                    <a:pt x="244218" y="142119"/>
                  </a:lnTo>
                  <a:lnTo>
                    <a:pt x="219948" y="57932"/>
                  </a:lnTo>
                  <a:cubicBezTo>
                    <a:pt x="217672" y="51106"/>
                    <a:pt x="210088" y="46556"/>
                    <a:pt x="203262" y="48831"/>
                  </a:cubicBezTo>
                  <a:cubicBezTo>
                    <a:pt x="199470" y="50348"/>
                    <a:pt x="195678" y="52623"/>
                    <a:pt x="194161" y="57174"/>
                  </a:cubicBezTo>
                  <a:lnTo>
                    <a:pt x="148654" y="177766"/>
                  </a:lnTo>
                  <a:lnTo>
                    <a:pt x="117558" y="10909"/>
                  </a:lnTo>
                  <a:cubicBezTo>
                    <a:pt x="116041" y="3324"/>
                    <a:pt x="109215" y="-1226"/>
                    <a:pt x="102389" y="291"/>
                  </a:cubicBezTo>
                  <a:cubicBezTo>
                    <a:pt x="97839" y="1049"/>
                    <a:pt x="94047" y="4841"/>
                    <a:pt x="91771" y="9392"/>
                  </a:cubicBezTo>
                  <a:lnTo>
                    <a:pt x="59158" y="104955"/>
                  </a:lnTo>
                  <a:lnTo>
                    <a:pt x="0" y="104955"/>
                  </a:lnTo>
                  <a:lnTo>
                    <a:pt x="0" y="135293"/>
                  </a:lnTo>
                  <a:lnTo>
                    <a:pt x="69018" y="135293"/>
                  </a:lnTo>
                  <a:cubicBezTo>
                    <a:pt x="75086" y="134535"/>
                    <a:pt x="80395" y="129984"/>
                    <a:pt x="81912" y="123916"/>
                  </a:cubicBezTo>
                  <a:lnTo>
                    <a:pt x="100873" y="66275"/>
                  </a:lnTo>
                  <a:lnTo>
                    <a:pt x="131210" y="229340"/>
                  </a:lnTo>
                  <a:cubicBezTo>
                    <a:pt x="131969" y="235407"/>
                    <a:pt x="137278" y="239958"/>
                    <a:pt x="143345" y="239958"/>
                  </a:cubicBezTo>
                  <a:lnTo>
                    <a:pt x="144862" y="239958"/>
                  </a:lnTo>
                  <a:cubicBezTo>
                    <a:pt x="150171" y="239958"/>
                    <a:pt x="155480" y="236924"/>
                    <a:pt x="157756" y="231615"/>
                  </a:cubicBezTo>
                  <a:lnTo>
                    <a:pt x="206296" y="104197"/>
                  </a:lnTo>
                  <a:lnTo>
                    <a:pt x="226015" y="172457"/>
                  </a:lnTo>
                  <a:cubicBezTo>
                    <a:pt x="228291" y="179283"/>
                    <a:pt x="235117" y="183833"/>
                    <a:pt x="242701" y="181558"/>
                  </a:cubicBezTo>
                  <a:cubicBezTo>
                    <a:pt x="244976" y="180800"/>
                    <a:pt x="247252" y="179283"/>
                    <a:pt x="248769" y="177766"/>
                  </a:cubicBezTo>
                  <a:lnTo>
                    <a:pt x="289724" y="135293"/>
                  </a:lnTo>
                  <a:lnTo>
                    <a:pt x="326888" y="135293"/>
                  </a:lnTo>
                  <a:lnTo>
                    <a:pt x="326888" y="104955"/>
                  </a:lnTo>
                  <a:close/>
                </a:path>
              </a:pathLst>
            </a:custGeom>
            <a:solidFill>
              <a:schemeClr val="accent1"/>
            </a:solidFill>
            <a:ln w="7541" cap="flat">
              <a:noFill/>
              <a:prstDash val="solid"/>
              <a:miter/>
            </a:ln>
          </p:spPr>
          <p:txBody>
            <a:bodyPr rtlCol="0" anchor="ctr"/>
            <a:lstStyle/>
            <a:p>
              <a:endParaRPr lang="en-US"/>
            </a:p>
          </p:txBody>
        </p:sp>
      </p:grpSp>
      <p:grpSp>
        <p:nvGrpSpPr>
          <p:cNvPr id="25" name="Graphic 5" descr="Compass">
            <a:extLst>
              <a:ext uri="{FF2B5EF4-FFF2-40B4-BE49-F238E27FC236}">
                <a16:creationId xmlns:a16="http://schemas.microsoft.com/office/drawing/2014/main" id="{323375BB-609F-4530-A039-A0683DA134DD}"/>
              </a:ext>
            </a:extLst>
          </p:cNvPr>
          <p:cNvGrpSpPr/>
          <p:nvPr/>
        </p:nvGrpSpPr>
        <p:grpSpPr>
          <a:xfrm>
            <a:off x="3763052" y="5246173"/>
            <a:ext cx="576414" cy="576414"/>
            <a:chOff x="3548002" y="3921839"/>
            <a:chExt cx="576414" cy="576414"/>
          </a:xfrm>
        </p:grpSpPr>
        <p:sp>
          <p:nvSpPr>
            <p:cNvPr id="26" name="Freeform: Shape 25">
              <a:extLst>
                <a:ext uri="{FF2B5EF4-FFF2-40B4-BE49-F238E27FC236}">
                  <a16:creationId xmlns:a16="http://schemas.microsoft.com/office/drawing/2014/main" id="{6D28FED1-827E-4BF8-BEF3-49F91CD30FB1}"/>
                </a:ext>
              </a:extLst>
            </p:cNvPr>
            <p:cNvSpPr/>
            <p:nvPr/>
          </p:nvSpPr>
          <p:spPr>
            <a:xfrm>
              <a:off x="3548002" y="3921839"/>
              <a:ext cx="576414" cy="576414"/>
            </a:xfrm>
            <a:custGeom>
              <a:avLst/>
              <a:gdLst>
                <a:gd name="connsiteX0" fmla="*/ 288207 w 576414"/>
                <a:gd name="connsiteY0" fmla="*/ 0 h 576414"/>
                <a:gd name="connsiteX1" fmla="*/ 0 w 576414"/>
                <a:gd name="connsiteY1" fmla="*/ 288207 h 576414"/>
                <a:gd name="connsiteX2" fmla="*/ 288207 w 576414"/>
                <a:gd name="connsiteY2" fmla="*/ 576415 h 576414"/>
                <a:gd name="connsiteX3" fmla="*/ 576415 w 576414"/>
                <a:gd name="connsiteY3" fmla="*/ 288207 h 576414"/>
                <a:gd name="connsiteX4" fmla="*/ 288207 w 576414"/>
                <a:gd name="connsiteY4" fmla="*/ 0 h 576414"/>
                <a:gd name="connsiteX5" fmla="*/ 288207 w 576414"/>
                <a:gd name="connsiteY5" fmla="*/ 45506 h 576414"/>
                <a:gd name="connsiteX6" fmla="*/ 530908 w 576414"/>
                <a:gd name="connsiteY6" fmla="*/ 288207 h 576414"/>
                <a:gd name="connsiteX7" fmla="*/ 288207 w 576414"/>
                <a:gd name="connsiteY7" fmla="*/ 530908 h 576414"/>
                <a:gd name="connsiteX8" fmla="*/ 45506 w 576414"/>
                <a:gd name="connsiteY8" fmla="*/ 288207 h 576414"/>
                <a:gd name="connsiteX9" fmla="*/ 288207 w 576414"/>
                <a:gd name="connsiteY9" fmla="*/ 4550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414" h="576414">
                  <a:moveTo>
                    <a:pt x="288207" y="0"/>
                  </a:moveTo>
                  <a:cubicBezTo>
                    <a:pt x="128935" y="0"/>
                    <a:pt x="0" y="128935"/>
                    <a:pt x="0" y="288207"/>
                  </a:cubicBezTo>
                  <a:cubicBezTo>
                    <a:pt x="0" y="447480"/>
                    <a:pt x="128935" y="576415"/>
                    <a:pt x="288207" y="576415"/>
                  </a:cubicBezTo>
                  <a:cubicBezTo>
                    <a:pt x="447480" y="576415"/>
                    <a:pt x="576415" y="447480"/>
                    <a:pt x="576415" y="288207"/>
                  </a:cubicBezTo>
                  <a:cubicBezTo>
                    <a:pt x="576415" y="128935"/>
                    <a:pt x="447480" y="0"/>
                    <a:pt x="288207" y="0"/>
                  </a:cubicBezTo>
                  <a:close/>
                  <a:moveTo>
                    <a:pt x="288207" y="45506"/>
                  </a:moveTo>
                  <a:cubicBezTo>
                    <a:pt x="421693" y="45506"/>
                    <a:pt x="530908" y="154722"/>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path>
              </a:pathLst>
            </a:custGeom>
            <a:solidFill>
              <a:schemeClr val="tx1">
                <a:lumMod val="65000"/>
                <a:lumOff val="35000"/>
              </a:schemeClr>
            </a:solidFill>
            <a:ln w="75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27924E-87FE-4070-86D2-863B58339188}"/>
                </a:ext>
              </a:extLst>
            </p:cNvPr>
            <p:cNvSpPr/>
            <p:nvPr/>
          </p:nvSpPr>
          <p:spPr>
            <a:xfrm>
              <a:off x="3717892" y="4093246"/>
              <a:ext cx="235116" cy="235116"/>
            </a:xfrm>
            <a:custGeom>
              <a:avLst/>
              <a:gdLst>
                <a:gd name="connsiteX0" fmla="*/ 0 w 235116"/>
                <a:gd name="connsiteY0" fmla="*/ 235117 h 235116"/>
                <a:gd name="connsiteX1" fmla="*/ 166857 w 235116"/>
                <a:gd name="connsiteY1" fmla="*/ 166857 h 235116"/>
                <a:gd name="connsiteX2" fmla="*/ 235117 w 235116"/>
                <a:gd name="connsiteY2" fmla="*/ 0 h 235116"/>
                <a:gd name="connsiteX3" fmla="*/ 68260 w 235116"/>
                <a:gd name="connsiteY3" fmla="*/ 69777 h 235116"/>
                <a:gd name="connsiteX4" fmla="*/ 0 w 235116"/>
                <a:gd name="connsiteY4" fmla="*/ 235117 h 235116"/>
                <a:gd name="connsiteX5" fmla="*/ 118317 w 235116"/>
                <a:gd name="connsiteY5" fmla="*/ 101631 h 235116"/>
                <a:gd name="connsiteX6" fmla="*/ 133486 w 235116"/>
                <a:gd name="connsiteY6" fmla="*/ 116800 h 235116"/>
                <a:gd name="connsiteX7" fmla="*/ 118317 w 235116"/>
                <a:gd name="connsiteY7" fmla="*/ 131969 h 235116"/>
                <a:gd name="connsiteX8" fmla="*/ 103148 w 235116"/>
                <a:gd name="connsiteY8" fmla="*/ 116800 h 235116"/>
                <a:gd name="connsiteX9" fmla="*/ 118317 w 235116"/>
                <a:gd name="connsiteY9" fmla="*/ 101631 h 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16" h="235116">
                  <a:moveTo>
                    <a:pt x="0" y="235117"/>
                  </a:moveTo>
                  <a:lnTo>
                    <a:pt x="166857" y="166857"/>
                  </a:lnTo>
                  <a:lnTo>
                    <a:pt x="235117" y="0"/>
                  </a:lnTo>
                  <a:lnTo>
                    <a:pt x="68260" y="69777"/>
                  </a:lnTo>
                  <a:lnTo>
                    <a:pt x="0" y="235117"/>
                  </a:lnTo>
                  <a:close/>
                  <a:moveTo>
                    <a:pt x="118317" y="101631"/>
                  </a:moveTo>
                  <a:cubicBezTo>
                    <a:pt x="127418" y="101631"/>
                    <a:pt x="133486" y="107699"/>
                    <a:pt x="133486" y="116800"/>
                  </a:cubicBezTo>
                  <a:cubicBezTo>
                    <a:pt x="133486" y="125901"/>
                    <a:pt x="127418" y="131969"/>
                    <a:pt x="118317" y="131969"/>
                  </a:cubicBezTo>
                  <a:cubicBezTo>
                    <a:pt x="109215" y="131969"/>
                    <a:pt x="103148" y="125901"/>
                    <a:pt x="103148" y="116800"/>
                  </a:cubicBezTo>
                  <a:cubicBezTo>
                    <a:pt x="103148" y="107699"/>
                    <a:pt x="109215" y="101631"/>
                    <a:pt x="118317" y="101631"/>
                  </a:cubicBezTo>
                </a:path>
              </a:pathLst>
            </a:custGeom>
            <a:solidFill>
              <a:schemeClr val="accent1"/>
            </a:solidFill>
            <a:ln w="7541" cap="flat">
              <a:noFill/>
              <a:prstDash val="solid"/>
              <a:miter/>
            </a:ln>
          </p:spPr>
          <p:txBody>
            <a:bodyPr rtlCol="0" anchor="ctr"/>
            <a:lstStyle/>
            <a:p>
              <a:endParaRPr lang="en-US"/>
            </a:p>
          </p:txBody>
        </p:sp>
      </p:grpSp>
      <p:grpSp>
        <p:nvGrpSpPr>
          <p:cNvPr id="29" name="Graphic 3" descr="Bullseye">
            <a:extLst>
              <a:ext uri="{FF2B5EF4-FFF2-40B4-BE49-F238E27FC236}">
                <a16:creationId xmlns:a16="http://schemas.microsoft.com/office/drawing/2014/main" id="{CE5F55F7-5AAE-4F92-88F9-DDBE08576C91}"/>
              </a:ext>
            </a:extLst>
          </p:cNvPr>
          <p:cNvGrpSpPr/>
          <p:nvPr/>
        </p:nvGrpSpPr>
        <p:grpSpPr>
          <a:xfrm>
            <a:off x="6513282" y="5223420"/>
            <a:ext cx="599168" cy="599167"/>
            <a:chOff x="6357349" y="3959609"/>
            <a:chExt cx="599168" cy="599167"/>
          </a:xfrm>
        </p:grpSpPr>
        <p:sp>
          <p:nvSpPr>
            <p:cNvPr id="30" name="Freeform: Shape 29">
              <a:extLst>
                <a:ext uri="{FF2B5EF4-FFF2-40B4-BE49-F238E27FC236}">
                  <a16:creationId xmlns:a16="http://schemas.microsoft.com/office/drawing/2014/main" id="{A0DD9DD0-EC8B-4FE4-99F2-9C89DB945D89}"/>
                </a:ext>
              </a:extLst>
            </p:cNvPr>
            <p:cNvSpPr/>
            <p:nvPr/>
          </p:nvSpPr>
          <p:spPr>
            <a:xfrm>
              <a:off x="6568954" y="3959609"/>
              <a:ext cx="387563" cy="386804"/>
            </a:xfrm>
            <a:custGeom>
              <a:avLst/>
              <a:gdLst>
                <a:gd name="connsiteX0" fmla="*/ 319304 w 387563"/>
                <a:gd name="connsiteY0" fmla="*/ 68260 h 386804"/>
                <a:gd name="connsiteX1" fmla="*/ 311719 w 387563"/>
                <a:gd name="connsiteY1" fmla="*/ 0 h 386804"/>
                <a:gd name="connsiteX2" fmla="*/ 228291 w 387563"/>
                <a:gd name="connsiteY2" fmla="*/ 83428 h 386804"/>
                <a:gd name="connsiteX3" fmla="*/ 232841 w 387563"/>
                <a:gd name="connsiteY3" fmla="*/ 122867 h 386804"/>
                <a:gd name="connsiteX4" fmla="*/ 111491 w 387563"/>
                <a:gd name="connsiteY4" fmla="*/ 244218 h 386804"/>
                <a:gd name="connsiteX5" fmla="*/ 75844 w 387563"/>
                <a:gd name="connsiteY5" fmla="*/ 235117 h 386804"/>
                <a:gd name="connsiteX6" fmla="*/ 0 w 387563"/>
                <a:gd name="connsiteY6" fmla="*/ 310961 h 386804"/>
                <a:gd name="connsiteX7" fmla="*/ 75844 w 387563"/>
                <a:gd name="connsiteY7" fmla="*/ 386805 h 386804"/>
                <a:gd name="connsiteX8" fmla="*/ 151688 w 387563"/>
                <a:gd name="connsiteY8" fmla="*/ 310961 h 386804"/>
                <a:gd name="connsiteX9" fmla="*/ 143345 w 387563"/>
                <a:gd name="connsiteY9" fmla="*/ 276072 h 386804"/>
                <a:gd name="connsiteX10" fmla="*/ 264696 w 387563"/>
                <a:gd name="connsiteY10" fmla="*/ 154722 h 386804"/>
                <a:gd name="connsiteX11" fmla="*/ 304135 w 387563"/>
                <a:gd name="connsiteY11" fmla="*/ 159273 h 386804"/>
                <a:gd name="connsiteX12" fmla="*/ 387563 w 387563"/>
                <a:gd name="connsiteY12" fmla="*/ 75844 h 386804"/>
                <a:gd name="connsiteX13" fmla="*/ 319304 w 387563"/>
                <a:gd name="connsiteY13" fmla="*/ 68260 h 38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7563" h="386804">
                  <a:moveTo>
                    <a:pt x="319304" y="68260"/>
                  </a:moveTo>
                  <a:lnTo>
                    <a:pt x="311719" y="0"/>
                  </a:lnTo>
                  <a:lnTo>
                    <a:pt x="228291" y="83428"/>
                  </a:lnTo>
                  <a:lnTo>
                    <a:pt x="232841" y="122867"/>
                  </a:lnTo>
                  <a:lnTo>
                    <a:pt x="111491" y="244218"/>
                  </a:lnTo>
                  <a:cubicBezTo>
                    <a:pt x="100873" y="238909"/>
                    <a:pt x="88738" y="235117"/>
                    <a:pt x="75844" y="235117"/>
                  </a:cubicBezTo>
                  <a:cubicBezTo>
                    <a:pt x="34130" y="235117"/>
                    <a:pt x="0" y="269246"/>
                    <a:pt x="0" y="310961"/>
                  </a:cubicBezTo>
                  <a:cubicBezTo>
                    <a:pt x="0" y="352675"/>
                    <a:pt x="34130" y="386805"/>
                    <a:pt x="75844" y="386805"/>
                  </a:cubicBezTo>
                  <a:cubicBezTo>
                    <a:pt x="117558" y="386805"/>
                    <a:pt x="151688" y="352675"/>
                    <a:pt x="151688" y="310961"/>
                  </a:cubicBezTo>
                  <a:cubicBezTo>
                    <a:pt x="151688" y="298067"/>
                    <a:pt x="148654" y="286691"/>
                    <a:pt x="143345" y="276072"/>
                  </a:cubicBezTo>
                  <a:lnTo>
                    <a:pt x="264696" y="154722"/>
                  </a:lnTo>
                  <a:lnTo>
                    <a:pt x="304135" y="159273"/>
                  </a:lnTo>
                  <a:lnTo>
                    <a:pt x="387563" y="75844"/>
                  </a:lnTo>
                  <a:lnTo>
                    <a:pt x="319304" y="68260"/>
                  </a:lnTo>
                  <a:close/>
                </a:path>
              </a:pathLst>
            </a:custGeom>
            <a:solidFill>
              <a:schemeClr val="accent1"/>
            </a:solidFill>
            <a:ln w="754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6F6797-098D-4A9F-82E9-A567118C1B0A}"/>
                </a:ext>
              </a:extLst>
            </p:cNvPr>
            <p:cNvSpPr/>
            <p:nvPr/>
          </p:nvSpPr>
          <p:spPr>
            <a:xfrm>
              <a:off x="6357349" y="3982362"/>
              <a:ext cx="576414" cy="576414"/>
            </a:xfrm>
            <a:custGeom>
              <a:avLst/>
              <a:gdLst>
                <a:gd name="connsiteX0" fmla="*/ 536976 w 576414"/>
                <a:gd name="connsiteY0" fmla="*/ 157756 h 576414"/>
                <a:gd name="connsiteX1" fmla="*/ 527116 w 576414"/>
                <a:gd name="connsiteY1" fmla="*/ 168374 h 576414"/>
                <a:gd name="connsiteX2" fmla="*/ 512706 w 576414"/>
                <a:gd name="connsiteY2" fmla="*/ 166857 h 576414"/>
                <a:gd name="connsiteX3" fmla="*/ 496779 w 576414"/>
                <a:gd name="connsiteY3" fmla="*/ 164582 h 576414"/>
                <a:gd name="connsiteX4" fmla="*/ 530908 w 576414"/>
                <a:gd name="connsiteY4" fmla="*/ 288207 h 576414"/>
                <a:gd name="connsiteX5" fmla="*/ 288207 w 576414"/>
                <a:gd name="connsiteY5" fmla="*/ 530908 h 576414"/>
                <a:gd name="connsiteX6" fmla="*/ 45506 w 576414"/>
                <a:gd name="connsiteY6" fmla="*/ 288207 h 576414"/>
                <a:gd name="connsiteX7" fmla="*/ 288207 w 576414"/>
                <a:gd name="connsiteY7" fmla="*/ 45506 h 576414"/>
                <a:gd name="connsiteX8" fmla="*/ 411833 w 576414"/>
                <a:gd name="connsiteY8" fmla="*/ 79636 h 576414"/>
                <a:gd name="connsiteX9" fmla="*/ 410316 w 576414"/>
                <a:gd name="connsiteY9" fmla="*/ 64467 h 576414"/>
                <a:gd name="connsiteX10" fmla="*/ 408041 w 576414"/>
                <a:gd name="connsiteY10" fmla="*/ 49299 h 576414"/>
                <a:gd name="connsiteX11" fmla="*/ 418659 w 576414"/>
                <a:gd name="connsiteY11" fmla="*/ 38680 h 576414"/>
                <a:gd name="connsiteX12" fmla="*/ 423968 w 576414"/>
                <a:gd name="connsiteY12" fmla="*/ 33371 h 576414"/>
                <a:gd name="connsiteX13" fmla="*/ 288207 w 576414"/>
                <a:gd name="connsiteY13" fmla="*/ 0 h 576414"/>
                <a:gd name="connsiteX14" fmla="*/ 0 w 576414"/>
                <a:gd name="connsiteY14" fmla="*/ 288207 h 576414"/>
                <a:gd name="connsiteX15" fmla="*/ 288207 w 576414"/>
                <a:gd name="connsiteY15" fmla="*/ 576415 h 576414"/>
                <a:gd name="connsiteX16" fmla="*/ 576415 w 576414"/>
                <a:gd name="connsiteY16" fmla="*/ 288207 h 576414"/>
                <a:gd name="connsiteX17" fmla="*/ 542285 w 576414"/>
                <a:gd name="connsiteY17" fmla="*/ 153205 h 576414"/>
                <a:gd name="connsiteX18" fmla="*/ 536976 w 576414"/>
                <a:gd name="connsiteY18" fmla="*/ 15775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6414" h="576414">
                  <a:moveTo>
                    <a:pt x="536976" y="157756"/>
                  </a:moveTo>
                  <a:lnTo>
                    <a:pt x="527116" y="168374"/>
                  </a:lnTo>
                  <a:lnTo>
                    <a:pt x="512706" y="166857"/>
                  </a:lnTo>
                  <a:lnTo>
                    <a:pt x="496779" y="164582"/>
                  </a:lnTo>
                  <a:cubicBezTo>
                    <a:pt x="518015" y="200987"/>
                    <a:pt x="530908" y="242701"/>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cubicBezTo>
                    <a:pt x="332955" y="45506"/>
                    <a:pt x="375428" y="57641"/>
                    <a:pt x="411833" y="79636"/>
                  </a:cubicBezTo>
                  <a:lnTo>
                    <a:pt x="410316" y="64467"/>
                  </a:lnTo>
                  <a:lnTo>
                    <a:pt x="408041" y="49299"/>
                  </a:lnTo>
                  <a:lnTo>
                    <a:pt x="418659" y="38680"/>
                  </a:lnTo>
                  <a:lnTo>
                    <a:pt x="423968" y="33371"/>
                  </a:lnTo>
                  <a:cubicBezTo>
                    <a:pt x="383013" y="12135"/>
                    <a:pt x="337506" y="0"/>
                    <a:pt x="288207" y="0"/>
                  </a:cubicBezTo>
                  <a:cubicBezTo>
                    <a:pt x="128935" y="0"/>
                    <a:pt x="0" y="128935"/>
                    <a:pt x="0" y="288207"/>
                  </a:cubicBezTo>
                  <a:cubicBezTo>
                    <a:pt x="0" y="447480"/>
                    <a:pt x="128935" y="576415"/>
                    <a:pt x="288207" y="576415"/>
                  </a:cubicBezTo>
                  <a:cubicBezTo>
                    <a:pt x="447480" y="576415"/>
                    <a:pt x="576415" y="447480"/>
                    <a:pt x="576415" y="288207"/>
                  </a:cubicBezTo>
                  <a:cubicBezTo>
                    <a:pt x="576415" y="238909"/>
                    <a:pt x="564280" y="193402"/>
                    <a:pt x="542285" y="153205"/>
                  </a:cubicBezTo>
                  <a:lnTo>
                    <a:pt x="536976" y="157756"/>
                  </a:ln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B5461B-DE51-4D46-B937-0B788B7AF5A4}"/>
                </a:ext>
              </a:extLst>
            </p:cNvPr>
            <p:cNvSpPr/>
            <p:nvPr/>
          </p:nvSpPr>
          <p:spPr>
            <a:xfrm>
              <a:off x="6463531" y="4088544"/>
              <a:ext cx="364051" cy="364051"/>
            </a:xfrm>
            <a:custGeom>
              <a:avLst/>
              <a:gdLst>
                <a:gd name="connsiteX0" fmla="*/ 308685 w 364051"/>
                <a:gd name="connsiteY0" fmla="*/ 130452 h 364051"/>
                <a:gd name="connsiteX1" fmla="*/ 318545 w 364051"/>
                <a:gd name="connsiteY1" fmla="*/ 182026 h 364051"/>
                <a:gd name="connsiteX2" fmla="*/ 182026 w 364051"/>
                <a:gd name="connsiteY2" fmla="*/ 318545 h 364051"/>
                <a:gd name="connsiteX3" fmla="*/ 45506 w 364051"/>
                <a:gd name="connsiteY3" fmla="*/ 182026 h 364051"/>
                <a:gd name="connsiteX4" fmla="*/ 182026 w 364051"/>
                <a:gd name="connsiteY4" fmla="*/ 45506 h 364051"/>
                <a:gd name="connsiteX5" fmla="*/ 233600 w 364051"/>
                <a:gd name="connsiteY5" fmla="*/ 55366 h 364051"/>
                <a:gd name="connsiteX6" fmla="*/ 267730 w 364051"/>
                <a:gd name="connsiteY6" fmla="*/ 21236 h 364051"/>
                <a:gd name="connsiteX7" fmla="*/ 182026 w 364051"/>
                <a:gd name="connsiteY7" fmla="*/ 0 h 364051"/>
                <a:gd name="connsiteX8" fmla="*/ 0 w 364051"/>
                <a:gd name="connsiteY8" fmla="*/ 182026 h 364051"/>
                <a:gd name="connsiteX9" fmla="*/ 182026 w 364051"/>
                <a:gd name="connsiteY9" fmla="*/ 364052 h 364051"/>
                <a:gd name="connsiteX10" fmla="*/ 364052 w 364051"/>
                <a:gd name="connsiteY10" fmla="*/ 182026 h 364051"/>
                <a:gd name="connsiteX11" fmla="*/ 342815 w 364051"/>
                <a:gd name="connsiteY11" fmla="*/ 96322 h 364051"/>
                <a:gd name="connsiteX12" fmla="*/ 308685 w 364051"/>
                <a:gd name="connsiteY12" fmla="*/ 130452 h 3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051" h="364051">
                  <a:moveTo>
                    <a:pt x="308685" y="130452"/>
                  </a:moveTo>
                  <a:cubicBezTo>
                    <a:pt x="315511" y="146379"/>
                    <a:pt x="318545" y="163823"/>
                    <a:pt x="318545" y="182026"/>
                  </a:cubicBezTo>
                  <a:cubicBezTo>
                    <a:pt x="318545" y="257111"/>
                    <a:pt x="257111" y="318545"/>
                    <a:pt x="182026" y="318545"/>
                  </a:cubicBezTo>
                  <a:cubicBezTo>
                    <a:pt x="106940" y="318545"/>
                    <a:pt x="45506" y="257111"/>
                    <a:pt x="45506" y="182026"/>
                  </a:cubicBezTo>
                  <a:cubicBezTo>
                    <a:pt x="45506" y="106940"/>
                    <a:pt x="106940" y="45506"/>
                    <a:pt x="182026" y="45506"/>
                  </a:cubicBezTo>
                  <a:cubicBezTo>
                    <a:pt x="200228" y="45506"/>
                    <a:pt x="217672" y="49299"/>
                    <a:pt x="233600" y="55366"/>
                  </a:cubicBezTo>
                  <a:lnTo>
                    <a:pt x="267730" y="21236"/>
                  </a:lnTo>
                  <a:cubicBezTo>
                    <a:pt x="241943" y="7584"/>
                    <a:pt x="213122" y="0"/>
                    <a:pt x="182026" y="0"/>
                  </a:cubicBezTo>
                  <a:cubicBezTo>
                    <a:pt x="81912" y="0"/>
                    <a:pt x="0" y="81912"/>
                    <a:pt x="0" y="182026"/>
                  </a:cubicBezTo>
                  <a:cubicBezTo>
                    <a:pt x="0" y="282140"/>
                    <a:pt x="81912" y="364052"/>
                    <a:pt x="182026" y="364052"/>
                  </a:cubicBezTo>
                  <a:cubicBezTo>
                    <a:pt x="282140" y="364052"/>
                    <a:pt x="364052" y="282140"/>
                    <a:pt x="364052" y="182026"/>
                  </a:cubicBezTo>
                  <a:cubicBezTo>
                    <a:pt x="364052" y="150930"/>
                    <a:pt x="356467" y="122109"/>
                    <a:pt x="342815" y="96322"/>
                  </a:cubicBezTo>
                  <a:lnTo>
                    <a:pt x="308685" y="130452"/>
                  </a:lnTo>
                  <a:close/>
                </a:path>
              </a:pathLst>
            </a:custGeom>
            <a:solidFill>
              <a:schemeClr val="tx1">
                <a:lumMod val="50000"/>
                <a:lumOff val="50000"/>
              </a:schemeClr>
            </a:solidFill>
            <a:ln w="7541"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08412CFE-1DE6-4694-9D97-C3EA1F57928E}"/>
              </a:ext>
            </a:extLst>
          </p:cNvPr>
          <p:cNvSpPr txBox="1"/>
          <p:nvPr/>
        </p:nvSpPr>
        <p:spPr>
          <a:xfrm>
            <a:off x="611096" y="1155531"/>
            <a:ext cx="7573686" cy="3908058"/>
          </a:xfrm>
          <a:prstGeom prst="rect">
            <a:avLst/>
          </a:prstGeom>
          <a:noFill/>
        </p:spPr>
        <p:txBody>
          <a:bodyPr wrap="square">
            <a:spAutoFit/>
          </a:bodyPr>
          <a:lstStyle/>
          <a:p>
            <a:pPr>
              <a:lnSpc>
                <a:spcPct val="114000"/>
              </a:lnSpc>
              <a:spcBef>
                <a:spcPts val="2000"/>
              </a:spcBef>
              <a:spcAft>
                <a:spcPts val="600"/>
              </a:spcAft>
            </a:pPr>
            <a:r>
              <a:rPr lang="en-US" sz="1800">
                <a:solidFill>
                  <a:schemeClr val="tx1"/>
                </a:solidFill>
              </a:rPr>
              <a:t>The</a:t>
            </a:r>
            <a:r>
              <a:rPr lang="en-US" sz="1800" i="1">
                <a:solidFill>
                  <a:schemeClr val="tx1"/>
                </a:solidFill>
              </a:rPr>
              <a:t> </a:t>
            </a:r>
            <a:r>
              <a:rPr lang="en-US" sz="1800">
                <a:solidFill>
                  <a:schemeClr val="accent1"/>
                </a:solidFill>
                <a:latin typeface="+mj-lt"/>
              </a:rPr>
              <a:t>Dynamics 365 engineering team</a:t>
            </a:r>
            <a:r>
              <a:rPr lang="en-US" sz="1800" i="1">
                <a:solidFill>
                  <a:schemeClr val="accent1"/>
                </a:solidFill>
                <a:latin typeface="+mj-lt"/>
              </a:rPr>
              <a:t> </a:t>
            </a:r>
            <a:r>
              <a:rPr lang="en-US" sz="1800">
                <a:solidFill>
                  <a:schemeClr val="tx1"/>
                </a:solidFill>
              </a:rPr>
              <a:t>brings you the learnings and experiences from </a:t>
            </a:r>
            <a:r>
              <a:rPr lang="en-US" sz="1800">
                <a:solidFill>
                  <a:schemeClr val="accent1"/>
                </a:solidFill>
                <a:latin typeface="+mj-lt"/>
              </a:rPr>
              <a:t>3000+</a:t>
            </a:r>
            <a:r>
              <a:rPr lang="en-US" sz="1800" i="1">
                <a:solidFill>
                  <a:schemeClr val="tx1"/>
                </a:solidFill>
              </a:rPr>
              <a:t> </a:t>
            </a:r>
            <a:r>
              <a:rPr lang="en-US" sz="1800">
                <a:solidFill>
                  <a:schemeClr val="tx1"/>
                </a:solidFill>
              </a:rPr>
              <a:t>cloud deployments through </a:t>
            </a:r>
            <a:r>
              <a:rPr lang="en-US" sz="1800">
                <a:solidFill>
                  <a:schemeClr val="accent1"/>
                </a:solidFill>
                <a:latin typeface="+mj-lt"/>
              </a:rPr>
              <a:t>Success by Design.</a:t>
            </a:r>
          </a:p>
          <a:p>
            <a:pPr algn="l">
              <a:lnSpc>
                <a:spcPct val="114000"/>
              </a:lnSpc>
              <a:spcBef>
                <a:spcPts val="2000"/>
              </a:spcBef>
              <a:spcAft>
                <a:spcPts val="600"/>
              </a:spcAft>
            </a:pPr>
            <a:r>
              <a:rPr lang="en-US" sz="1800">
                <a:solidFill>
                  <a:schemeClr val="accent1"/>
                </a:solidFill>
                <a:latin typeface="+mj-lt"/>
              </a:rPr>
              <a:t>Success by Design (</a:t>
            </a:r>
            <a:r>
              <a:rPr lang="en-US" sz="1800" err="1">
                <a:solidFill>
                  <a:schemeClr val="accent1"/>
                </a:solidFill>
                <a:latin typeface="+mj-lt"/>
              </a:rPr>
              <a:t>SbD</a:t>
            </a:r>
            <a:r>
              <a:rPr lang="en-US" sz="1800">
                <a:solidFill>
                  <a:schemeClr val="accent1"/>
                </a:solidFill>
                <a:latin typeface="+mj-lt"/>
              </a:rPr>
              <a:t>) </a:t>
            </a:r>
            <a:r>
              <a:rPr lang="en-US" sz="1800"/>
              <a:t>is the prescriptive guidance - approaches &amp; recommended practices - for designing, building and deploying a Dynamics 365 solution.</a:t>
            </a:r>
          </a:p>
          <a:p>
            <a:pPr algn="l">
              <a:lnSpc>
                <a:spcPct val="114000"/>
              </a:lnSpc>
              <a:spcBef>
                <a:spcPts val="2000"/>
              </a:spcBef>
              <a:spcAft>
                <a:spcPts val="600"/>
              </a:spcAft>
            </a:pPr>
            <a:r>
              <a:rPr lang="en-US" sz="1800"/>
              <a:t>It is grounded in fundamentals of good solution architecture and design, product capabilities, and proven approaches to business process transformation and implementation.</a:t>
            </a:r>
          </a:p>
          <a:p>
            <a:pPr>
              <a:lnSpc>
                <a:spcPct val="114000"/>
              </a:lnSpc>
              <a:spcBef>
                <a:spcPts val="2000"/>
              </a:spcBef>
              <a:spcAft>
                <a:spcPts val="600"/>
              </a:spcAft>
            </a:pPr>
            <a:r>
              <a:rPr lang="en-US" sz="1800"/>
              <a:t>Designed around three core principles:</a:t>
            </a:r>
          </a:p>
        </p:txBody>
      </p:sp>
    </p:spTree>
    <p:extLst>
      <p:ext uri="{BB962C8B-B14F-4D97-AF65-F5344CB8AC3E}">
        <p14:creationId xmlns:p14="http://schemas.microsoft.com/office/powerpoint/2010/main" val="18331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ALM Strategy</a:t>
            </a:r>
          </a:p>
        </p:txBody>
      </p:sp>
    </p:spTree>
    <p:extLst>
      <p:ext uri="{BB962C8B-B14F-4D97-AF65-F5344CB8AC3E}">
        <p14:creationId xmlns:p14="http://schemas.microsoft.com/office/powerpoint/2010/main" val="288182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ALM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vert="horz" wrap="square" lIns="146304" tIns="91440" rIns="146304" bIns="91440" rtlCol="0" anchor="t">
            <a:spAutoFit/>
          </a:bodyPr>
          <a:lstStyle/>
          <a:p>
            <a:pPr marL="335915" indent="-335915"/>
            <a:r>
              <a:rPr lang="en-US" sz="2000" dirty="0"/>
              <a:t>ALM Environments</a:t>
            </a:r>
            <a:endParaRPr lang="en-US" dirty="0"/>
          </a:p>
          <a:p>
            <a:pPr marL="335915" indent="-335915"/>
            <a:r>
              <a:rPr lang="en-US" sz="2000" dirty="0"/>
              <a:t>Release Process</a:t>
            </a:r>
            <a:endParaRPr lang="en-US" sz="2000" dirty="0">
              <a:cs typeface="Segoe UI"/>
            </a:endParaRPr>
          </a:p>
          <a:p>
            <a:pPr marL="335915" indent="-335915"/>
            <a:r>
              <a:rPr lang="en-US" sz="2000" dirty="0"/>
              <a:t>Build &amp; Deployment Process</a:t>
            </a:r>
            <a:endParaRPr lang="en-US" sz="2000" dirty="0">
              <a:cs typeface="Segoe UI"/>
            </a:endParaRPr>
          </a:p>
          <a:p>
            <a:pPr marL="335915" indent="-335915"/>
            <a:r>
              <a:rPr lang="en-US" sz="2000" dirty="0"/>
              <a:t>Source Control</a:t>
            </a:r>
            <a:r>
              <a:rPr lang="en-US" dirty="0"/>
              <a:t> &amp; Configuration Management</a:t>
            </a:r>
            <a:endParaRPr lang="en-US" sz="2000" dirty="0">
              <a:cs typeface="Segoe UI"/>
            </a:endParaRPr>
          </a:p>
          <a:p>
            <a:pPr marL="335915" indent="-335915"/>
            <a:r>
              <a:rPr lang="en-US" sz="2000" dirty="0"/>
              <a:t>ISV</a:t>
            </a:r>
            <a:r>
              <a:rPr lang="en-US" dirty="0"/>
              <a:t> ALM</a:t>
            </a:r>
            <a:r>
              <a:rPr lang="en-US" sz="2000" dirty="0"/>
              <a:t> Strategy</a:t>
            </a:r>
            <a:endParaRPr lang="en-US" sz="2000" dirty="0">
              <a:cs typeface="Segoe UI"/>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dirty="0">
                <a:solidFill>
                  <a:schemeClr val="tx2"/>
                </a:solidFill>
              </a:rPr>
              <a:t>Describe your strategy to deploy releases and hotfixes from development to production</a:t>
            </a:r>
          </a:p>
        </p:txBody>
      </p:sp>
    </p:spTree>
    <p:extLst>
      <p:ext uri="{BB962C8B-B14F-4D97-AF65-F5344CB8AC3E}">
        <p14:creationId xmlns:p14="http://schemas.microsoft.com/office/powerpoint/2010/main" val="115071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179058"/>
          </a:xfrm>
        </p:spPr>
        <p:txBody>
          <a:bodyPr/>
          <a:lstStyle/>
          <a:p>
            <a:r>
              <a:rPr lang="en-GB" sz="7200" dirty="0">
                <a:solidFill>
                  <a:schemeClr val="tx1"/>
                </a:solidFill>
              </a:rPr>
              <a:t>Environment &amp; Capacity Strategy</a:t>
            </a:r>
          </a:p>
        </p:txBody>
      </p:sp>
    </p:spTree>
    <p:extLst>
      <p:ext uri="{BB962C8B-B14F-4D97-AF65-F5344CB8AC3E}">
        <p14:creationId xmlns:p14="http://schemas.microsoft.com/office/powerpoint/2010/main" val="32806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Environment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vert="horz" wrap="square" lIns="146304" tIns="91440" rIns="146304" bIns="91440" rtlCol="0" anchor="t">
            <a:spAutoFit/>
          </a:bodyPr>
          <a:lstStyle/>
          <a:p>
            <a:pPr marL="335915" indent="-335915"/>
            <a:r>
              <a:rPr lang="en-US" sz="2000" dirty="0"/>
              <a:t>Tenant &amp; Geo Strategy</a:t>
            </a:r>
            <a:endParaRPr lang="en-US" dirty="0"/>
          </a:p>
          <a:p>
            <a:pPr marL="335915" indent="-335915"/>
            <a:r>
              <a:rPr lang="en-US" dirty="0"/>
              <a:t>Monitoring &amp; Notification</a:t>
            </a:r>
            <a:r>
              <a:rPr lang="en-US" sz="2000" dirty="0"/>
              <a:t> Management</a:t>
            </a:r>
            <a:endParaRPr lang="en-US" sz="2000" dirty="0">
              <a:cs typeface="Segoe UI"/>
            </a:endParaRPr>
          </a:p>
          <a:p>
            <a:pPr marL="335915" indent="-335915"/>
            <a:r>
              <a:rPr lang="en-US" dirty="0"/>
              <a:t>Platform Release</a:t>
            </a:r>
            <a:r>
              <a:rPr lang="en-US" sz="2000" dirty="0"/>
              <a:t> Process &amp; Updates</a:t>
            </a:r>
            <a:endParaRPr lang="en-US" sz="2000" dirty="0">
              <a:cs typeface="Segoe UI"/>
            </a:endParaRPr>
          </a:p>
          <a:p>
            <a:pPr marL="335915" indent="-335915"/>
            <a:r>
              <a:rPr lang="en-US" sz="2000" dirty="0"/>
              <a:t>ALM Alignment</a:t>
            </a:r>
            <a:endParaRPr lang="en-US" sz="2000" dirty="0">
              <a:cs typeface="Segoe UI"/>
            </a:endParaRPr>
          </a:p>
          <a:p>
            <a:pPr marL="335915" indent="-335915"/>
            <a:r>
              <a:rPr lang="en-US" dirty="0"/>
              <a:t>Service Levels</a:t>
            </a:r>
            <a:endParaRPr lang="en-US" dirty="0">
              <a:cs typeface="Segoe UI"/>
            </a:endParaRPr>
          </a:p>
          <a:p>
            <a:pPr marL="335915" indent="-335915"/>
            <a:r>
              <a:rPr lang="en-US" dirty="0"/>
              <a:t>Regulations &amp; Compliance</a:t>
            </a:r>
            <a:endParaRPr lang="en-US" dirty="0">
              <a:cs typeface="Segoe UI"/>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dirty="0">
                <a:solidFill>
                  <a:schemeClr val="tx2"/>
                </a:solidFill>
              </a:rPr>
              <a:t>Tenants, Environments, Updates, Monitoring…</a:t>
            </a:r>
          </a:p>
        </p:txBody>
      </p:sp>
    </p:spTree>
    <p:extLst>
      <p:ext uri="{BB962C8B-B14F-4D97-AF65-F5344CB8AC3E}">
        <p14:creationId xmlns:p14="http://schemas.microsoft.com/office/powerpoint/2010/main" val="295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Capacity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r>
              <a:rPr lang="en-US" sz="2000" dirty="0">
                <a:solidFill>
                  <a:schemeClr val="tx1"/>
                </a:solidFill>
              </a:rPr>
              <a:t>Have you completed the licensing processes?</a:t>
            </a:r>
          </a:p>
          <a:p>
            <a:r>
              <a:rPr lang="en-US" sz="2000" dirty="0">
                <a:solidFill>
                  <a:schemeClr val="tx1"/>
                </a:solidFill>
              </a:rPr>
              <a:t>Impact of your architecture and design on licensing</a:t>
            </a:r>
          </a:p>
          <a:p>
            <a:r>
              <a:rPr lang="en-US" sz="2000" dirty="0">
                <a:solidFill>
                  <a:schemeClr val="tx1"/>
                </a:solidFill>
              </a:rPr>
              <a:t>Integration related licensing &amp; cost, outside of Dynamics 365 is accounted for (ex. Logic Apps, Azure Functions, ADL, SQL, etc.)</a:t>
            </a:r>
          </a:p>
          <a:p>
            <a:r>
              <a:rPr lang="en-US" sz="2000" dirty="0">
                <a:solidFill>
                  <a:schemeClr val="tx1"/>
                </a:solidFill>
              </a:rPr>
              <a:t>API Limits and Capacity are taken into licensing consideration based on data volumes and load</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sz="2400" dirty="0">
                <a:solidFill>
                  <a:schemeClr val="tx2"/>
                </a:solidFill>
              </a:rPr>
              <a:t>Aligning product, user licenses &amp; add-ons to technical and business requirements</a:t>
            </a:r>
          </a:p>
        </p:txBody>
      </p:sp>
    </p:spTree>
    <p:extLst>
      <p:ext uri="{BB962C8B-B14F-4D97-AF65-F5344CB8AC3E}">
        <p14:creationId xmlns:p14="http://schemas.microsoft.com/office/powerpoint/2010/main" val="111392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C697-55EC-4ECE-ABDE-F33931CD9809}"/>
              </a:ext>
            </a:extLst>
          </p:cNvPr>
          <p:cNvSpPr>
            <a:spLocks noGrp="1"/>
          </p:cNvSpPr>
          <p:nvPr>
            <p:ph type="title"/>
          </p:nvPr>
        </p:nvSpPr>
        <p:spPr>
          <a:xfrm>
            <a:off x="269239" y="2505671"/>
            <a:ext cx="4597785" cy="1846659"/>
          </a:xfrm>
        </p:spPr>
        <p:txBody>
          <a:bodyPr/>
          <a:lstStyle/>
          <a:p>
            <a:r>
              <a:rPr lang="en-GB" dirty="0"/>
              <a:t>Q &amp; A Session</a:t>
            </a:r>
          </a:p>
        </p:txBody>
      </p:sp>
    </p:spTree>
    <p:extLst>
      <p:ext uri="{BB962C8B-B14F-4D97-AF65-F5344CB8AC3E}">
        <p14:creationId xmlns:p14="http://schemas.microsoft.com/office/powerpoint/2010/main" val="113260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2021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AE1AF299-4814-4CFB-B462-EDCDFF6A87CB}"/>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de-DE"/>
              <a:t>Disclaimer</a:t>
            </a:r>
          </a:p>
        </p:txBody>
      </p:sp>
    </p:spTree>
    <p:extLst>
      <p:ext uri="{BB962C8B-B14F-4D97-AF65-F5344CB8AC3E}">
        <p14:creationId xmlns:p14="http://schemas.microsoft.com/office/powerpoint/2010/main" val="42238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C697-55EC-4ECE-ABDE-F33931CD9809}"/>
              </a:ext>
            </a:extLst>
          </p:cNvPr>
          <p:cNvSpPr>
            <a:spLocks noGrp="1"/>
          </p:cNvSpPr>
          <p:nvPr>
            <p:ph type="title"/>
          </p:nvPr>
        </p:nvSpPr>
        <p:spPr>
          <a:xfrm>
            <a:off x="269239" y="2921169"/>
            <a:ext cx="4597785" cy="1015663"/>
          </a:xfrm>
        </p:spPr>
        <p:txBody>
          <a:bodyPr/>
          <a:lstStyle/>
          <a:p>
            <a:r>
              <a:rPr lang="en-GB"/>
              <a:t>Appendix</a:t>
            </a:r>
          </a:p>
        </p:txBody>
      </p:sp>
    </p:spTree>
    <p:extLst>
      <p:ext uri="{BB962C8B-B14F-4D97-AF65-F5344CB8AC3E}">
        <p14:creationId xmlns:p14="http://schemas.microsoft.com/office/powerpoint/2010/main" val="284491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cs typeface="Segoe UI"/>
              </a:rPr>
              <a:t>Power Apps Portals Blueprint</a:t>
            </a:r>
          </a:p>
        </p:txBody>
      </p:sp>
      <p:graphicFrame>
        <p:nvGraphicFramePr>
          <p:cNvPr id="6" name="Table 4">
            <a:extLst>
              <a:ext uri="{FF2B5EF4-FFF2-40B4-BE49-F238E27FC236}">
                <a16:creationId xmlns:a16="http://schemas.microsoft.com/office/drawing/2014/main" id="{6F66B3A2-7463-4805-BBD7-BDEA5B55CEFD}"/>
              </a:ext>
            </a:extLst>
          </p:cNvPr>
          <p:cNvGraphicFramePr>
            <a:graphicFrameLocks noGrp="1"/>
          </p:cNvGraphicFramePr>
          <p:nvPr>
            <p:extLst>
              <p:ext uri="{D42A27DB-BD31-4B8C-83A1-F6EECF244321}">
                <p14:modId xmlns:p14="http://schemas.microsoft.com/office/powerpoint/2010/main" val="3809786001"/>
              </p:ext>
            </p:extLst>
          </p:nvPr>
        </p:nvGraphicFramePr>
        <p:xfrm>
          <a:off x="266917" y="3749040"/>
          <a:ext cx="11653521" cy="3108960"/>
        </p:xfrm>
        <a:graphic>
          <a:graphicData uri="http://schemas.openxmlformats.org/drawingml/2006/table">
            <a:tbl>
              <a:tblPr firstRow="1" bandRow="1">
                <a:tableStyleId>{5C22544A-7EE6-4342-B048-85BDC9FD1C3A}</a:tableStyleId>
              </a:tblPr>
              <a:tblGrid>
                <a:gridCol w="2951038">
                  <a:extLst>
                    <a:ext uri="{9D8B030D-6E8A-4147-A177-3AD203B41FA5}">
                      <a16:colId xmlns:a16="http://schemas.microsoft.com/office/drawing/2014/main" val="1857664526"/>
                    </a:ext>
                  </a:extLst>
                </a:gridCol>
                <a:gridCol w="602974">
                  <a:extLst>
                    <a:ext uri="{9D8B030D-6E8A-4147-A177-3AD203B41FA5}">
                      <a16:colId xmlns:a16="http://schemas.microsoft.com/office/drawing/2014/main" val="1381581409"/>
                    </a:ext>
                  </a:extLst>
                </a:gridCol>
                <a:gridCol w="2888974">
                  <a:extLst>
                    <a:ext uri="{9D8B030D-6E8A-4147-A177-3AD203B41FA5}">
                      <a16:colId xmlns:a16="http://schemas.microsoft.com/office/drawing/2014/main" val="3323565196"/>
                    </a:ext>
                  </a:extLst>
                </a:gridCol>
                <a:gridCol w="682487">
                  <a:extLst>
                    <a:ext uri="{9D8B030D-6E8A-4147-A177-3AD203B41FA5}">
                      <a16:colId xmlns:a16="http://schemas.microsoft.com/office/drawing/2014/main" val="2628958585"/>
                    </a:ext>
                  </a:extLst>
                </a:gridCol>
                <a:gridCol w="3882887">
                  <a:extLst>
                    <a:ext uri="{9D8B030D-6E8A-4147-A177-3AD203B41FA5}">
                      <a16:colId xmlns:a16="http://schemas.microsoft.com/office/drawing/2014/main" val="127147601"/>
                    </a:ext>
                  </a:extLst>
                </a:gridCol>
                <a:gridCol w="645161">
                  <a:extLst>
                    <a:ext uri="{9D8B030D-6E8A-4147-A177-3AD203B41FA5}">
                      <a16:colId xmlns:a16="http://schemas.microsoft.com/office/drawing/2014/main" val="2665717965"/>
                    </a:ext>
                  </a:extLst>
                </a:gridCol>
              </a:tblGrid>
              <a:tr h="291010">
                <a:tc>
                  <a:txBody>
                    <a:bodyPr/>
                    <a:lstStyle/>
                    <a:p>
                      <a:r>
                        <a:rPr lang="en-US" dirty="0"/>
                        <a:t>Feature</a:t>
                      </a:r>
                    </a:p>
                  </a:txBody>
                  <a:tcPr/>
                </a:tc>
                <a:tc>
                  <a:txBody>
                    <a:bodyPr/>
                    <a:lstStyle/>
                    <a:p>
                      <a:r>
                        <a:rPr lang="en-US"/>
                        <a:t>Y/N</a:t>
                      </a:r>
                    </a:p>
                  </a:txBody>
                  <a:tcPr/>
                </a:tc>
                <a:tc>
                  <a:txBody>
                    <a:bodyPr/>
                    <a:lstStyle/>
                    <a:p>
                      <a:r>
                        <a:rPr lang="en-US"/>
                        <a:t>Feature</a:t>
                      </a:r>
                    </a:p>
                  </a:txBody>
                  <a:tcPr/>
                </a:tc>
                <a:tc>
                  <a:txBody>
                    <a:bodyPr/>
                    <a:lstStyle/>
                    <a:p>
                      <a:r>
                        <a:rPr lang="en-US"/>
                        <a:t>Y/N</a:t>
                      </a:r>
                    </a:p>
                  </a:txBody>
                  <a:tcPr/>
                </a:tc>
                <a:tc>
                  <a:txBody>
                    <a:bodyPr/>
                    <a:lstStyle/>
                    <a:p>
                      <a:r>
                        <a:rPr lang="en-US"/>
                        <a:t>Feature</a:t>
                      </a:r>
                    </a:p>
                  </a:txBody>
                  <a:tcPr/>
                </a:tc>
                <a:tc>
                  <a:txBody>
                    <a:bodyPr/>
                    <a:lstStyle/>
                    <a:p>
                      <a:r>
                        <a:rPr lang="en-US"/>
                        <a:t>Y/N</a:t>
                      </a:r>
                    </a:p>
                  </a:txBody>
                  <a:tcPr/>
                </a:tc>
                <a:extLst>
                  <a:ext uri="{0D108BD9-81ED-4DB2-BD59-A6C34878D82A}">
                    <a16:rowId xmlns:a16="http://schemas.microsoft.com/office/drawing/2014/main" val="2072082213"/>
                  </a:ext>
                </a:extLst>
              </a:tr>
              <a:tr h="332669">
                <a:tc>
                  <a:txBody>
                    <a:bodyPr/>
                    <a:lstStyle/>
                    <a:p>
                      <a:r>
                        <a:rPr lang="en-US" dirty="0"/>
                        <a:t>Multi-Language Support</a:t>
                      </a:r>
                    </a:p>
                  </a:txBody>
                  <a:tcPr/>
                </a:tc>
                <a:tc>
                  <a:txBody>
                    <a:bodyPr/>
                    <a:lstStyle/>
                    <a:p>
                      <a:r>
                        <a:rPr lang="en-US"/>
                        <a:t>Y</a:t>
                      </a:r>
                    </a:p>
                  </a:txBody>
                  <a:tcPr/>
                </a:tc>
                <a:tc>
                  <a:txBody>
                    <a:bodyPr/>
                    <a:lstStyle/>
                    <a:p>
                      <a:r>
                        <a:rPr lang="en-US" dirty="0"/>
                        <a:t>Field Service Integration</a:t>
                      </a:r>
                    </a:p>
                  </a:txBody>
                  <a:tcPr/>
                </a:tc>
                <a:tc>
                  <a:txBody>
                    <a:bodyPr/>
                    <a:lstStyle/>
                    <a:p>
                      <a:endParaRPr lang="en-US"/>
                    </a:p>
                  </a:txBody>
                  <a:tcPr/>
                </a:tc>
                <a:tc>
                  <a:txBody>
                    <a:bodyPr/>
                    <a:lstStyle/>
                    <a:p>
                      <a:r>
                        <a:rPr lang="en-US" dirty="0"/>
                        <a:t>Web Forms / Multi Step Forms</a:t>
                      </a:r>
                    </a:p>
                  </a:txBody>
                  <a:tcPr/>
                </a:tc>
                <a:tc>
                  <a:txBody>
                    <a:bodyPr/>
                    <a:lstStyle/>
                    <a:p>
                      <a:endParaRPr lang="en-US"/>
                    </a:p>
                  </a:txBody>
                  <a:tcPr/>
                </a:tc>
                <a:extLst>
                  <a:ext uri="{0D108BD9-81ED-4DB2-BD59-A6C34878D82A}">
                    <a16:rowId xmlns:a16="http://schemas.microsoft.com/office/drawing/2014/main" val="325350217"/>
                  </a:ext>
                </a:extLst>
              </a:tr>
              <a:tr h="332669">
                <a:tc>
                  <a:txBody>
                    <a:bodyPr/>
                    <a:lstStyle/>
                    <a:p>
                      <a:r>
                        <a:rPr lang="en-US" dirty="0"/>
                        <a:t>Knowledge Management</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SharePoint Integration</a:t>
                      </a:r>
                    </a:p>
                  </a:txBody>
                  <a:tcPr/>
                </a:tc>
                <a:tc>
                  <a:txBody>
                    <a:bodyPr/>
                    <a:lstStyle/>
                    <a:p>
                      <a:endParaRPr lang="en-US"/>
                    </a:p>
                  </a:txBody>
                  <a:tcPr/>
                </a:tc>
                <a:tc>
                  <a:txBody>
                    <a:bodyPr/>
                    <a:lstStyle/>
                    <a:p>
                      <a:r>
                        <a:rPr lang="en-US"/>
                        <a:t>Entity Lists / Entity Forms</a:t>
                      </a:r>
                    </a:p>
                  </a:txBody>
                  <a:tcPr/>
                </a:tc>
                <a:tc>
                  <a:txBody>
                    <a:bodyPr/>
                    <a:lstStyle/>
                    <a:p>
                      <a:endParaRPr lang="en-US"/>
                    </a:p>
                  </a:txBody>
                  <a:tcPr/>
                </a:tc>
                <a:extLst>
                  <a:ext uri="{0D108BD9-81ED-4DB2-BD59-A6C34878D82A}">
                    <a16:rowId xmlns:a16="http://schemas.microsoft.com/office/drawing/2014/main" val="3212004375"/>
                  </a:ext>
                </a:extLst>
              </a:tr>
              <a:tr h="332669">
                <a:tc>
                  <a:txBody>
                    <a:bodyPr/>
                    <a:lstStyle/>
                    <a:p>
                      <a:r>
                        <a:rPr lang="en-US" dirty="0"/>
                        <a:t>Support/Case Management</a:t>
                      </a:r>
                    </a:p>
                  </a:txBody>
                  <a:tcPr/>
                </a:tc>
                <a:tc>
                  <a:txBody>
                    <a:bodyPr/>
                    <a:lstStyle/>
                    <a:p>
                      <a:endParaRPr lang="en-US"/>
                    </a:p>
                  </a:txBody>
                  <a:tcPr/>
                </a:tc>
                <a:tc>
                  <a:txBody>
                    <a:bodyPr/>
                    <a:lstStyle/>
                    <a:p>
                      <a:r>
                        <a:rPr lang="en-US" dirty="0"/>
                        <a:t>Power BI Integration</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Theming / Styling</a:t>
                      </a:r>
                    </a:p>
                  </a:txBody>
                  <a:tcPr/>
                </a:tc>
                <a:tc>
                  <a:txBody>
                    <a:bodyPr/>
                    <a:lstStyle/>
                    <a:p>
                      <a:endParaRPr lang="en-US"/>
                    </a:p>
                  </a:txBody>
                  <a:tcPr/>
                </a:tc>
                <a:extLst>
                  <a:ext uri="{0D108BD9-81ED-4DB2-BD59-A6C34878D82A}">
                    <a16:rowId xmlns:a16="http://schemas.microsoft.com/office/drawing/2014/main" val="418991489"/>
                  </a:ext>
                </a:extLst>
              </a:tr>
              <a:tr h="332669">
                <a:tc>
                  <a:txBody>
                    <a:bodyPr/>
                    <a:lstStyle/>
                    <a:p>
                      <a:r>
                        <a:rPr lang="en-US" dirty="0"/>
                        <a:t>Forums</a:t>
                      </a:r>
                    </a:p>
                  </a:txBody>
                  <a:tcPr/>
                </a:tc>
                <a:tc>
                  <a:txBody>
                    <a:bodyPr/>
                    <a:lstStyle/>
                    <a:p>
                      <a:endParaRPr lang="en-US"/>
                    </a:p>
                  </a:txBody>
                  <a:tcPr/>
                </a:tc>
                <a:tc>
                  <a:txBody>
                    <a:bodyPr/>
                    <a:lstStyle/>
                    <a:p>
                      <a:r>
                        <a:rPr lang="en-US" dirty="0"/>
                        <a:t>Azure Storage integration</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Ideas / Polls</a:t>
                      </a:r>
                    </a:p>
                  </a:txBody>
                  <a:tcPr/>
                </a:tc>
                <a:tc>
                  <a:txBody>
                    <a:bodyPr/>
                    <a:lstStyle/>
                    <a:p>
                      <a:endParaRPr lang="en-US"/>
                    </a:p>
                  </a:txBody>
                  <a:tcPr/>
                </a:tc>
                <a:extLst>
                  <a:ext uri="{0D108BD9-81ED-4DB2-BD59-A6C34878D82A}">
                    <a16:rowId xmlns:a16="http://schemas.microsoft.com/office/drawing/2014/main" val="1992905821"/>
                  </a:ext>
                </a:extLst>
              </a:tr>
              <a:tr h="332669">
                <a:tc>
                  <a:txBody>
                    <a:bodyPr/>
                    <a:lstStyle/>
                    <a:p>
                      <a:r>
                        <a:rPr lang="en-US" dirty="0"/>
                        <a:t>Faceted/Global Search</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t>Traffic Analyzer / App Insights</a:t>
                      </a:r>
                    </a:p>
                  </a:txBody>
                  <a:tcPr/>
                </a:tc>
                <a:tc>
                  <a:txBody>
                    <a:bodyPr/>
                    <a:lstStyle/>
                    <a:p>
                      <a:endParaRPr lang="en-US"/>
                    </a:p>
                  </a:txBody>
                  <a:tcPr/>
                </a:tc>
                <a:tc>
                  <a:txBody>
                    <a:bodyPr/>
                    <a:lstStyle/>
                    <a:p>
                      <a:r>
                        <a:rPr lang="en-US" dirty="0"/>
                        <a:t>Blogs</a:t>
                      </a:r>
                    </a:p>
                  </a:txBody>
                  <a:tcPr/>
                </a:tc>
                <a:tc>
                  <a:txBody>
                    <a:bodyPr/>
                    <a:lstStyle/>
                    <a:p>
                      <a:endParaRPr lang="en-US"/>
                    </a:p>
                  </a:txBody>
                  <a:tcPr/>
                </a:tc>
                <a:extLst>
                  <a:ext uri="{0D108BD9-81ED-4DB2-BD59-A6C34878D82A}">
                    <a16:rowId xmlns:a16="http://schemas.microsoft.com/office/drawing/2014/main" val="2826086800"/>
                  </a:ext>
                </a:extLst>
              </a:tr>
              <a:tr h="332669">
                <a:tc>
                  <a:txBody>
                    <a:bodyPr/>
                    <a:lstStyle/>
                    <a:p>
                      <a:r>
                        <a:rPr lang="en-US" dirty="0"/>
                        <a:t>Profile Management</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External Identity Providers</a:t>
                      </a:r>
                    </a:p>
                  </a:txBody>
                  <a:tcPr/>
                </a:tc>
                <a:tc>
                  <a:txBody>
                    <a:bodyPr/>
                    <a:lstStyle/>
                    <a:p>
                      <a:endParaRPr lang="en-US"/>
                    </a:p>
                  </a:txBody>
                  <a:tcPr/>
                </a:tc>
                <a:tc>
                  <a:txBody>
                    <a:bodyPr/>
                    <a:lstStyle/>
                    <a:p>
                      <a:r>
                        <a:rPr lang="en-US" dirty="0"/>
                        <a:t>Integration to other APIs/Data</a:t>
                      </a:r>
                    </a:p>
                  </a:txBody>
                  <a:tcPr/>
                </a:tc>
                <a:tc>
                  <a:txBody>
                    <a:bodyPr/>
                    <a:lstStyle/>
                    <a:p>
                      <a:endParaRPr lang="en-US" dirty="0"/>
                    </a:p>
                  </a:txBody>
                  <a:tcPr/>
                </a:tc>
                <a:extLst>
                  <a:ext uri="{0D108BD9-81ED-4DB2-BD59-A6C34878D82A}">
                    <a16:rowId xmlns:a16="http://schemas.microsoft.com/office/drawing/2014/main" val="2098672426"/>
                  </a:ext>
                </a:extLst>
              </a:tr>
            </a:tbl>
          </a:graphicData>
        </a:graphic>
      </p:graphicFrame>
      <p:graphicFrame>
        <p:nvGraphicFramePr>
          <p:cNvPr id="9" name="Table 4">
            <a:extLst>
              <a:ext uri="{FF2B5EF4-FFF2-40B4-BE49-F238E27FC236}">
                <a16:creationId xmlns:a16="http://schemas.microsoft.com/office/drawing/2014/main" id="{F841069D-E835-466F-8B19-6B55473BE773}"/>
              </a:ext>
            </a:extLst>
          </p:cNvPr>
          <p:cNvGraphicFramePr>
            <a:graphicFrameLocks noGrp="1"/>
          </p:cNvGraphicFramePr>
          <p:nvPr>
            <p:extLst>
              <p:ext uri="{D42A27DB-BD31-4B8C-83A1-F6EECF244321}">
                <p14:modId xmlns:p14="http://schemas.microsoft.com/office/powerpoint/2010/main" val="3277726917"/>
              </p:ext>
            </p:extLst>
          </p:nvPr>
        </p:nvGraphicFramePr>
        <p:xfrm>
          <a:off x="266917" y="2348339"/>
          <a:ext cx="11653521" cy="1371600"/>
        </p:xfrm>
        <a:graphic>
          <a:graphicData uri="http://schemas.openxmlformats.org/drawingml/2006/table">
            <a:tbl>
              <a:tblPr firstRow="1" bandRow="1">
                <a:tableStyleId>{5C22544A-7EE6-4342-B048-85BDC9FD1C3A}</a:tableStyleId>
              </a:tblPr>
              <a:tblGrid>
                <a:gridCol w="2951038">
                  <a:extLst>
                    <a:ext uri="{9D8B030D-6E8A-4147-A177-3AD203B41FA5}">
                      <a16:colId xmlns:a16="http://schemas.microsoft.com/office/drawing/2014/main" val="1857664526"/>
                    </a:ext>
                  </a:extLst>
                </a:gridCol>
                <a:gridCol w="602974">
                  <a:extLst>
                    <a:ext uri="{9D8B030D-6E8A-4147-A177-3AD203B41FA5}">
                      <a16:colId xmlns:a16="http://schemas.microsoft.com/office/drawing/2014/main" val="1381581409"/>
                    </a:ext>
                  </a:extLst>
                </a:gridCol>
                <a:gridCol w="2888974">
                  <a:extLst>
                    <a:ext uri="{9D8B030D-6E8A-4147-A177-3AD203B41FA5}">
                      <a16:colId xmlns:a16="http://schemas.microsoft.com/office/drawing/2014/main" val="3323565196"/>
                    </a:ext>
                  </a:extLst>
                </a:gridCol>
                <a:gridCol w="682487">
                  <a:extLst>
                    <a:ext uri="{9D8B030D-6E8A-4147-A177-3AD203B41FA5}">
                      <a16:colId xmlns:a16="http://schemas.microsoft.com/office/drawing/2014/main" val="2628958585"/>
                    </a:ext>
                  </a:extLst>
                </a:gridCol>
                <a:gridCol w="3882887">
                  <a:extLst>
                    <a:ext uri="{9D8B030D-6E8A-4147-A177-3AD203B41FA5}">
                      <a16:colId xmlns:a16="http://schemas.microsoft.com/office/drawing/2014/main" val="127147601"/>
                    </a:ext>
                  </a:extLst>
                </a:gridCol>
                <a:gridCol w="645161">
                  <a:extLst>
                    <a:ext uri="{9D8B030D-6E8A-4147-A177-3AD203B41FA5}">
                      <a16:colId xmlns:a16="http://schemas.microsoft.com/office/drawing/2014/main" val="2665717965"/>
                    </a:ext>
                  </a:extLst>
                </a:gridCol>
              </a:tblGrid>
              <a:tr h="306143">
                <a:tc>
                  <a:txBody>
                    <a:bodyPr/>
                    <a:lstStyle/>
                    <a:p>
                      <a:r>
                        <a:rPr lang="en-US" dirty="0"/>
                        <a:t>Portal Template</a:t>
                      </a:r>
                    </a:p>
                  </a:txBody>
                  <a:tcPr/>
                </a:tc>
                <a:tc>
                  <a:txBody>
                    <a:bodyPr/>
                    <a:lstStyle/>
                    <a:p>
                      <a:r>
                        <a:rPr lang="en-US" dirty="0"/>
                        <a:t>Y/N</a:t>
                      </a:r>
                    </a:p>
                  </a:txBody>
                  <a:tcPr/>
                </a:tc>
                <a:tc>
                  <a:txBody>
                    <a:bodyPr/>
                    <a:lstStyle/>
                    <a:p>
                      <a:r>
                        <a:rPr lang="en-US" dirty="0"/>
                        <a:t>Portal Template</a:t>
                      </a:r>
                    </a:p>
                  </a:txBody>
                  <a:tcPr/>
                </a:tc>
                <a:tc>
                  <a:txBody>
                    <a:bodyPr/>
                    <a:lstStyle/>
                    <a:p>
                      <a:r>
                        <a:rPr lang="en-US"/>
                        <a:t>Y/N</a:t>
                      </a:r>
                    </a:p>
                  </a:txBody>
                  <a:tcPr/>
                </a:tc>
                <a:tc>
                  <a:txBody>
                    <a:bodyPr/>
                    <a:lstStyle/>
                    <a:p>
                      <a:r>
                        <a:rPr lang="en-US" dirty="0"/>
                        <a:t>Portal Template</a:t>
                      </a:r>
                    </a:p>
                  </a:txBody>
                  <a:tcPr/>
                </a:tc>
                <a:tc>
                  <a:txBody>
                    <a:bodyPr/>
                    <a:lstStyle/>
                    <a:p>
                      <a:r>
                        <a:rPr lang="en-US" dirty="0"/>
                        <a:t>Y/N</a:t>
                      </a:r>
                    </a:p>
                  </a:txBody>
                  <a:tcPr/>
                </a:tc>
                <a:extLst>
                  <a:ext uri="{0D108BD9-81ED-4DB2-BD59-A6C34878D82A}">
                    <a16:rowId xmlns:a16="http://schemas.microsoft.com/office/drawing/2014/main" val="2072082213"/>
                  </a:ext>
                </a:extLst>
              </a:tr>
              <a:tr h="349969">
                <a:tc>
                  <a:txBody>
                    <a:bodyPr/>
                    <a:lstStyle/>
                    <a:p>
                      <a:r>
                        <a:rPr lang="en-US"/>
                        <a:t>Customer Self-Service</a:t>
                      </a:r>
                    </a:p>
                  </a:txBody>
                  <a:tcPr/>
                </a:tc>
                <a:tc>
                  <a:txBody>
                    <a:bodyPr/>
                    <a:lstStyle/>
                    <a:p>
                      <a:r>
                        <a:rPr lang="en-US" dirty="0"/>
                        <a:t>Y</a:t>
                      </a:r>
                    </a:p>
                  </a:txBody>
                  <a:tcPr/>
                </a:tc>
                <a:tc>
                  <a:txBody>
                    <a:bodyPr/>
                    <a:lstStyle/>
                    <a:p>
                      <a:r>
                        <a:rPr lang="en-US" dirty="0"/>
                        <a:t>Employee Self-Service</a:t>
                      </a:r>
                    </a:p>
                  </a:txBody>
                  <a:tcPr/>
                </a:tc>
                <a:tc>
                  <a:txBody>
                    <a:bodyPr/>
                    <a:lstStyle/>
                    <a:p>
                      <a:endParaRPr lang="en-US"/>
                    </a:p>
                  </a:txBody>
                  <a:tcPr/>
                </a:tc>
                <a:tc>
                  <a:txBody>
                    <a:bodyPr/>
                    <a:lstStyle/>
                    <a:p>
                      <a:r>
                        <a:rPr lang="en-US"/>
                        <a:t>Portal Custom Blank / Starter Portal</a:t>
                      </a:r>
                    </a:p>
                  </a:txBody>
                  <a:tcPr/>
                </a:tc>
                <a:tc>
                  <a:txBody>
                    <a:bodyPr/>
                    <a:lstStyle/>
                    <a:p>
                      <a:endParaRPr lang="en-US" dirty="0"/>
                    </a:p>
                  </a:txBody>
                  <a:tcPr/>
                </a:tc>
                <a:extLst>
                  <a:ext uri="{0D108BD9-81ED-4DB2-BD59-A6C34878D82A}">
                    <a16:rowId xmlns:a16="http://schemas.microsoft.com/office/drawing/2014/main" val="325350217"/>
                  </a:ext>
                </a:extLst>
              </a:tr>
              <a:tr h="349969">
                <a:tc>
                  <a:txBody>
                    <a:bodyPr/>
                    <a:lstStyle/>
                    <a:p>
                      <a:r>
                        <a:rPr lang="en-US"/>
                        <a:t>Partner Portal</a:t>
                      </a:r>
                    </a:p>
                  </a:txBody>
                  <a:tcPr/>
                </a:tc>
                <a:tc>
                  <a:txBody>
                    <a:bodyPr/>
                    <a:lstStyle/>
                    <a:p>
                      <a:endParaRPr lang="en-US"/>
                    </a:p>
                  </a:txBody>
                  <a:tcPr/>
                </a:tc>
                <a:tc>
                  <a:txBody>
                    <a:bodyPr/>
                    <a:lstStyle/>
                    <a:p>
                      <a:r>
                        <a:rPr lang="en-US" dirty="0"/>
                        <a:t>Community Portal</a:t>
                      </a:r>
                    </a:p>
                  </a:txBody>
                  <a:tcPr/>
                </a:tc>
                <a:tc>
                  <a:txBody>
                    <a:bodyPr/>
                    <a:lstStyle/>
                    <a:p>
                      <a:endParaRPr lang="en-US" dirty="0"/>
                    </a:p>
                  </a:txBody>
                  <a:tcPr/>
                </a:tc>
                <a:tc>
                  <a:txBody>
                    <a:bodyPr/>
                    <a:lstStyle/>
                    <a:p>
                      <a:r>
                        <a:rPr lang="en-US" dirty="0"/>
                        <a:t>Customer Portal</a:t>
                      </a:r>
                    </a:p>
                  </a:txBody>
                  <a:tcPr/>
                </a:tc>
                <a:tc>
                  <a:txBody>
                    <a:bodyPr/>
                    <a:lstStyle/>
                    <a:p>
                      <a:endParaRPr lang="en-US" dirty="0"/>
                    </a:p>
                  </a:txBody>
                  <a:tcPr/>
                </a:tc>
                <a:extLst>
                  <a:ext uri="{0D108BD9-81ED-4DB2-BD59-A6C34878D82A}">
                    <a16:rowId xmlns:a16="http://schemas.microsoft.com/office/drawing/2014/main" val="3212004375"/>
                  </a:ext>
                </a:extLst>
              </a:tr>
            </a:tbl>
          </a:graphicData>
        </a:graphic>
      </p:graphicFrame>
      <p:sp>
        <p:nvSpPr>
          <p:cNvPr id="11" name="Rectangle 10">
            <a:extLst>
              <a:ext uri="{FF2B5EF4-FFF2-40B4-BE49-F238E27FC236}">
                <a16:creationId xmlns:a16="http://schemas.microsoft.com/office/drawing/2014/main" id="{CF44DDE8-8BA2-4F61-B823-186EF97C2735}"/>
              </a:ext>
            </a:extLst>
          </p:cNvPr>
          <p:cNvSpPr/>
          <p:nvPr/>
        </p:nvSpPr>
        <p:spPr>
          <a:xfrm>
            <a:off x="266919" y="1073537"/>
            <a:ext cx="11653521" cy="1212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tx1"/>
                </a:solidFill>
              </a:rPr>
              <a:t>Please introduce a description of the main functionality you are going to implement within the portal scope.</a:t>
            </a:r>
            <a:br>
              <a:rPr lang="en-US" sz="1400" dirty="0">
                <a:solidFill>
                  <a:schemeClr val="tx1"/>
                </a:solidFill>
              </a:rPr>
            </a:br>
            <a:endParaRPr lang="en-US" sz="1400" dirty="0">
              <a:solidFill>
                <a:schemeClr val="tx1"/>
              </a:solidFill>
            </a:endParaRPr>
          </a:p>
          <a:p>
            <a:pPr algn="ctr"/>
            <a:r>
              <a:rPr lang="en-US" sz="1400" dirty="0">
                <a:solidFill>
                  <a:schemeClr val="tx1"/>
                </a:solidFill>
              </a:rPr>
              <a:t>Are you currently using another Portal or CMS platform?</a:t>
            </a:r>
            <a:br>
              <a:rPr lang="en-US" sz="1400" dirty="0">
                <a:solidFill>
                  <a:schemeClr val="tx1"/>
                </a:solidFill>
              </a:rPr>
            </a:br>
            <a:r>
              <a:rPr lang="en-US" sz="1400" dirty="0">
                <a:solidFill>
                  <a:schemeClr val="tx1"/>
                </a:solidFill>
              </a:rPr>
              <a:t>What users are going to access the Portal? Anonymous access? Internal/External Users? Do you need to match/migrate users? </a:t>
            </a:r>
            <a:endParaRPr lang="en-US" sz="1600" dirty="0">
              <a:solidFill>
                <a:schemeClr val="tx1"/>
              </a:solidFill>
            </a:endParaRPr>
          </a:p>
          <a:p>
            <a:pPr algn="ctr"/>
            <a:r>
              <a:rPr lang="en-US" sz="1400" dirty="0">
                <a:solidFill>
                  <a:schemeClr val="tx1"/>
                </a:solidFill>
              </a:rPr>
              <a:t>Portal User or Page Load Capacity Planned/Licensed?</a:t>
            </a:r>
          </a:p>
        </p:txBody>
      </p:sp>
    </p:spTree>
    <p:extLst>
      <p:ext uri="{BB962C8B-B14F-4D97-AF65-F5344CB8AC3E}">
        <p14:creationId xmlns:p14="http://schemas.microsoft.com/office/powerpoint/2010/main" val="194159968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99665"/>
          </a:xfrm>
        </p:spPr>
        <p:txBody>
          <a:bodyPr/>
          <a:lstStyle/>
          <a:p>
            <a:r>
              <a:rPr lang="en-GB" dirty="0"/>
              <a:t>PSA: Sample Processes</a:t>
            </a:r>
          </a:p>
        </p:txBody>
      </p:sp>
      <p:sp>
        <p:nvSpPr>
          <p:cNvPr id="1048" name="Rectangle 1047">
            <a:extLst>
              <a:ext uri="{FF2B5EF4-FFF2-40B4-BE49-F238E27FC236}">
                <a16:creationId xmlns:a16="http://schemas.microsoft.com/office/drawing/2014/main" id="{C16D6EF7-5B02-43A6-B1F4-B4635853FF1C}"/>
              </a:ext>
            </a:extLst>
          </p:cNvPr>
          <p:cNvSpPr/>
          <p:nvPr/>
        </p:nvSpPr>
        <p:spPr bwMode="auto">
          <a:xfrm>
            <a:off x="470264" y="1636713"/>
            <a:ext cx="10698480" cy="47640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49" name="Picture 1048">
            <a:extLst>
              <a:ext uri="{FF2B5EF4-FFF2-40B4-BE49-F238E27FC236}">
                <a16:creationId xmlns:a16="http://schemas.microsoft.com/office/drawing/2014/main" id="{B0769773-94F2-43C3-B892-CF547CE57173}"/>
              </a:ext>
            </a:extLst>
          </p:cNvPr>
          <p:cNvPicPr>
            <a:picLocks noChangeAspect="1"/>
          </p:cNvPicPr>
          <p:nvPr/>
        </p:nvPicPr>
        <p:blipFill>
          <a:blip r:embed="rId3"/>
          <a:stretch>
            <a:fillRect/>
          </a:stretch>
        </p:blipFill>
        <p:spPr>
          <a:xfrm>
            <a:off x="812800" y="1625313"/>
            <a:ext cx="10009708" cy="4499200"/>
          </a:xfrm>
          <a:prstGeom prst="rect">
            <a:avLst/>
          </a:prstGeom>
        </p:spPr>
      </p:pic>
    </p:spTree>
    <p:extLst>
      <p:ext uri="{BB962C8B-B14F-4D97-AF65-F5344CB8AC3E}">
        <p14:creationId xmlns:p14="http://schemas.microsoft.com/office/powerpoint/2010/main" val="40712228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86A125-2BFC-4948-BFF2-1380706147A7}"/>
              </a:ext>
            </a:extLst>
          </p:cNvPr>
          <p:cNvSpPr>
            <a:spLocks noGrp="1"/>
          </p:cNvSpPr>
          <p:nvPr>
            <p:ph type="title"/>
          </p:nvPr>
        </p:nvSpPr>
        <p:spPr/>
        <p:txBody>
          <a:bodyPr/>
          <a:lstStyle/>
          <a:p>
            <a:r>
              <a:rPr lang="en-GB" sz="4400"/>
              <a:t>Initiate-Solution Blueprint Workshop</a:t>
            </a:r>
          </a:p>
        </p:txBody>
      </p:sp>
      <p:sp>
        <p:nvSpPr>
          <p:cNvPr id="4" name="Text Placeholder 3">
            <a:extLst>
              <a:ext uri="{FF2B5EF4-FFF2-40B4-BE49-F238E27FC236}">
                <a16:creationId xmlns:a16="http://schemas.microsoft.com/office/drawing/2014/main" id="{03B4833C-ACC4-4A32-A75A-D05E6B01554A}"/>
              </a:ext>
            </a:extLst>
          </p:cNvPr>
          <p:cNvSpPr>
            <a:spLocks noGrp="1"/>
          </p:cNvSpPr>
          <p:nvPr>
            <p:ph sz="quarter" idx="10"/>
          </p:nvPr>
        </p:nvSpPr>
        <p:spPr/>
        <p:txBody>
          <a:bodyPr/>
          <a:lstStyle/>
          <a:p>
            <a:pPr marL="0" indent="0">
              <a:buNone/>
            </a:pPr>
            <a:r>
              <a:rPr lang="en-GB" sz="2000"/>
              <a:t>Refine your vision, identify and prioritize business scenarios, and collaborate with key stakeholders to plan for successful rollouts at your own pace.</a:t>
            </a:r>
          </a:p>
        </p:txBody>
      </p:sp>
      <p:grpSp>
        <p:nvGrpSpPr>
          <p:cNvPr id="12" name="Group 11">
            <a:extLst>
              <a:ext uri="{FF2B5EF4-FFF2-40B4-BE49-F238E27FC236}">
                <a16:creationId xmlns:a16="http://schemas.microsoft.com/office/drawing/2014/main" id="{39FBECE9-2550-43F3-AEEA-D0F9F29C1B34}"/>
              </a:ext>
            </a:extLst>
          </p:cNvPr>
          <p:cNvGrpSpPr/>
          <p:nvPr/>
        </p:nvGrpSpPr>
        <p:grpSpPr>
          <a:xfrm>
            <a:off x="1137921" y="2616615"/>
            <a:ext cx="2241062" cy="3258623"/>
            <a:chOff x="338795" y="2279274"/>
            <a:chExt cx="2286000" cy="3323965"/>
          </a:xfrm>
        </p:grpSpPr>
        <p:grpSp>
          <p:nvGrpSpPr>
            <p:cNvPr id="8" name="Group 7">
              <a:extLst>
                <a:ext uri="{FF2B5EF4-FFF2-40B4-BE49-F238E27FC236}">
                  <a16:creationId xmlns:a16="http://schemas.microsoft.com/office/drawing/2014/main" id="{E83DF165-57F6-4EFB-8A38-160CC4838604}"/>
                </a:ext>
              </a:extLst>
            </p:cNvPr>
            <p:cNvGrpSpPr/>
            <p:nvPr/>
          </p:nvGrpSpPr>
          <p:grpSpPr>
            <a:xfrm>
              <a:off x="415449" y="2279274"/>
              <a:ext cx="2145244" cy="2145244"/>
              <a:chOff x="530884" y="2368629"/>
              <a:chExt cx="2145792" cy="2145792"/>
            </a:xfrm>
          </p:grpSpPr>
          <p:sp>
            <p:nvSpPr>
              <p:cNvPr id="10" name="Oval 9">
                <a:extLst>
                  <a:ext uri="{FF2B5EF4-FFF2-40B4-BE49-F238E27FC236}">
                    <a16:creationId xmlns:a16="http://schemas.microsoft.com/office/drawing/2014/main" id="{7D9F03CE-84AE-4D08-93EB-1AE21C62D368}"/>
                  </a:ext>
                </a:extLst>
              </p:cNvPr>
              <p:cNvSpPr/>
              <p:nvPr/>
            </p:nvSpPr>
            <p:spPr bwMode="auto">
              <a:xfrm>
                <a:off x="53088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sp>
            <p:nvSpPr>
              <p:cNvPr id="11" name="Freeform 35">
                <a:extLst>
                  <a:ext uri="{FF2B5EF4-FFF2-40B4-BE49-F238E27FC236}">
                    <a16:creationId xmlns:a16="http://schemas.microsoft.com/office/drawing/2014/main" id="{734C7BC7-3AF9-4A80-BB60-93F636A994E0}"/>
                  </a:ext>
                </a:extLst>
              </p:cNvPr>
              <p:cNvSpPr>
                <a:spLocks noChangeAspect="1" noEditPoints="1"/>
              </p:cNvSpPr>
              <p:nvPr/>
            </p:nvSpPr>
            <p:spPr bwMode="auto">
              <a:xfrm>
                <a:off x="1276766" y="3075765"/>
                <a:ext cx="654031" cy="73152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grpSp>
        <p:sp>
          <p:nvSpPr>
            <p:cNvPr id="9" name="TextBox 8">
              <a:extLst>
                <a:ext uri="{FF2B5EF4-FFF2-40B4-BE49-F238E27FC236}">
                  <a16:creationId xmlns:a16="http://schemas.microsoft.com/office/drawing/2014/main" id="{92C2100C-B072-4AB7-9936-4583CFDC3CF6}"/>
                </a:ext>
              </a:extLst>
            </p:cNvPr>
            <p:cNvSpPr txBox="1"/>
            <p:nvPr/>
          </p:nvSpPr>
          <p:spPr>
            <a:xfrm>
              <a:off x="338795" y="4587397"/>
              <a:ext cx="2286000" cy="1015842"/>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High Level Architecture and Solution</a:t>
              </a:r>
            </a:p>
          </p:txBody>
        </p:sp>
      </p:grpSp>
      <p:grpSp>
        <p:nvGrpSpPr>
          <p:cNvPr id="23" name="Group 22">
            <a:extLst>
              <a:ext uri="{FF2B5EF4-FFF2-40B4-BE49-F238E27FC236}">
                <a16:creationId xmlns:a16="http://schemas.microsoft.com/office/drawing/2014/main" id="{F1EE962B-CAE4-4726-9466-61DF6E51B846}"/>
              </a:ext>
            </a:extLst>
          </p:cNvPr>
          <p:cNvGrpSpPr/>
          <p:nvPr/>
        </p:nvGrpSpPr>
        <p:grpSpPr>
          <a:xfrm>
            <a:off x="4930648" y="2616615"/>
            <a:ext cx="2558471" cy="2988199"/>
            <a:chOff x="4287896" y="2278062"/>
            <a:chExt cx="2609774" cy="3048119"/>
          </a:xfrm>
        </p:grpSpPr>
        <p:grpSp>
          <p:nvGrpSpPr>
            <p:cNvPr id="14" name="Group 13">
              <a:extLst>
                <a:ext uri="{FF2B5EF4-FFF2-40B4-BE49-F238E27FC236}">
                  <a16:creationId xmlns:a16="http://schemas.microsoft.com/office/drawing/2014/main" id="{D32B17B4-F799-475F-987C-3433E8B68B22}"/>
                </a:ext>
              </a:extLst>
            </p:cNvPr>
            <p:cNvGrpSpPr/>
            <p:nvPr/>
          </p:nvGrpSpPr>
          <p:grpSpPr>
            <a:xfrm>
              <a:off x="4403994" y="2278062"/>
              <a:ext cx="2145244" cy="2145244"/>
              <a:chOff x="4366964" y="2368629"/>
              <a:chExt cx="2145792" cy="2145792"/>
            </a:xfrm>
          </p:grpSpPr>
          <p:sp>
            <p:nvSpPr>
              <p:cNvPr id="16" name="Oval 9">
                <a:extLst>
                  <a:ext uri="{FF2B5EF4-FFF2-40B4-BE49-F238E27FC236}">
                    <a16:creationId xmlns:a16="http://schemas.microsoft.com/office/drawing/2014/main" id="{E3516B4E-8BFF-4936-8A75-C46BEEBB0B51}"/>
                  </a:ext>
                </a:extLst>
              </p:cNvPr>
              <p:cNvSpPr/>
              <p:nvPr/>
            </p:nvSpPr>
            <p:spPr bwMode="auto">
              <a:xfrm>
                <a:off x="436696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3A6D26CD-C5E0-4C8F-AC32-AD575293BE5B}"/>
                  </a:ext>
                </a:extLst>
              </p:cNvPr>
              <p:cNvGrpSpPr>
                <a:grpSpLocks noChangeAspect="1"/>
              </p:cNvGrpSpPr>
              <p:nvPr/>
            </p:nvGrpSpPr>
            <p:grpSpPr>
              <a:xfrm>
                <a:off x="5139201" y="3075722"/>
                <a:ext cx="678076" cy="731515"/>
                <a:chOff x="2917825" y="3038476"/>
                <a:chExt cx="322263" cy="347663"/>
              </a:xfrm>
              <a:solidFill>
                <a:schemeClr val="accent1"/>
              </a:solidFill>
            </p:grpSpPr>
            <p:sp>
              <p:nvSpPr>
                <p:cNvPr id="18" name="Rectangle 65">
                  <a:extLst>
                    <a:ext uri="{FF2B5EF4-FFF2-40B4-BE49-F238E27FC236}">
                      <a16:creationId xmlns:a16="http://schemas.microsoft.com/office/drawing/2014/main" id="{D52B5C8C-C5B7-40D7-82EE-75C6B30ACB0F}"/>
                    </a:ext>
                  </a:extLst>
                </p:cNvPr>
                <p:cNvSpPr>
                  <a:spLocks noChangeArrowheads="1"/>
                </p:cNvSpPr>
                <p:nvPr/>
              </p:nvSpPr>
              <p:spPr bwMode="auto">
                <a:xfrm>
                  <a:off x="2970213" y="3128963"/>
                  <a:ext cx="635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19" name="Rectangle 66">
                  <a:extLst>
                    <a:ext uri="{FF2B5EF4-FFF2-40B4-BE49-F238E27FC236}">
                      <a16:creationId xmlns:a16="http://schemas.microsoft.com/office/drawing/2014/main" id="{CAFFBA12-7B5B-4788-8A73-493FD732DA7F}"/>
                    </a:ext>
                  </a:extLst>
                </p:cNvPr>
                <p:cNvSpPr>
                  <a:spLocks noChangeArrowheads="1"/>
                </p:cNvSpPr>
                <p:nvPr/>
              </p:nvSpPr>
              <p:spPr bwMode="auto">
                <a:xfrm>
                  <a:off x="2970213" y="3206751"/>
                  <a:ext cx="115888"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0" name="Rectangle 67">
                  <a:extLst>
                    <a:ext uri="{FF2B5EF4-FFF2-40B4-BE49-F238E27FC236}">
                      <a16:creationId xmlns:a16="http://schemas.microsoft.com/office/drawing/2014/main" id="{9192259C-D666-45CE-9426-AC60DA6E2821}"/>
                    </a:ext>
                  </a:extLst>
                </p:cNvPr>
                <p:cNvSpPr>
                  <a:spLocks noChangeArrowheads="1"/>
                </p:cNvSpPr>
                <p:nvPr/>
              </p:nvSpPr>
              <p:spPr bwMode="auto">
                <a:xfrm>
                  <a:off x="2970213" y="3282951"/>
                  <a:ext cx="762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1" name="Freeform 68">
                  <a:extLst>
                    <a:ext uri="{FF2B5EF4-FFF2-40B4-BE49-F238E27FC236}">
                      <a16:creationId xmlns:a16="http://schemas.microsoft.com/office/drawing/2014/main" id="{25CD732E-1A2F-4568-BE88-949D00FDCA7F}"/>
                    </a:ext>
                  </a:extLst>
                </p:cNvPr>
                <p:cNvSpPr>
                  <a:spLocks/>
                </p:cNvSpPr>
                <p:nvPr/>
              </p:nvSpPr>
              <p:spPr bwMode="auto">
                <a:xfrm>
                  <a:off x="3214688" y="3138488"/>
                  <a:ext cx="25400" cy="28575"/>
                </a:xfrm>
                <a:custGeom>
                  <a:avLst/>
                  <a:gdLst>
                    <a:gd name="T0" fmla="*/ 1 w 8"/>
                    <a:gd name="T1" fmla="*/ 2 h 9"/>
                    <a:gd name="T2" fmla="*/ 0 w 8"/>
                    <a:gd name="T3" fmla="*/ 3 h 9"/>
                    <a:gd name="T4" fmla="*/ 5 w 8"/>
                    <a:gd name="T5" fmla="*/ 9 h 9"/>
                    <a:gd name="T6" fmla="*/ 7 w 8"/>
                    <a:gd name="T7" fmla="*/ 8 h 9"/>
                    <a:gd name="T8" fmla="*/ 7 w 8"/>
                    <a:gd name="T9" fmla="*/ 2 h 9"/>
                    <a:gd name="T10" fmla="*/ 1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1" y="2"/>
                      </a:moveTo>
                      <a:cubicBezTo>
                        <a:pt x="0" y="3"/>
                        <a:pt x="0" y="3"/>
                        <a:pt x="0" y="3"/>
                      </a:cubicBezTo>
                      <a:cubicBezTo>
                        <a:pt x="5" y="9"/>
                        <a:pt x="5" y="9"/>
                        <a:pt x="5" y="9"/>
                      </a:cubicBezTo>
                      <a:cubicBezTo>
                        <a:pt x="7" y="8"/>
                        <a:pt x="7" y="8"/>
                        <a:pt x="7" y="8"/>
                      </a:cubicBezTo>
                      <a:cubicBezTo>
                        <a:pt x="8" y="6"/>
                        <a:pt x="8" y="4"/>
                        <a:pt x="7" y="2"/>
                      </a:cubicBezTo>
                      <a:cubicBezTo>
                        <a:pt x="5" y="0"/>
                        <a:pt x="3" y="0"/>
                        <a:pt x="1" y="2"/>
                      </a:cubicBez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2" name="Freeform 69">
                  <a:extLst>
                    <a:ext uri="{FF2B5EF4-FFF2-40B4-BE49-F238E27FC236}">
                      <a16:creationId xmlns:a16="http://schemas.microsoft.com/office/drawing/2014/main" id="{628BABB5-50A7-4D9E-A359-D6DA5AEDEC70}"/>
                    </a:ext>
                  </a:extLst>
                </p:cNvPr>
                <p:cNvSpPr>
                  <a:spLocks noEditPoints="1"/>
                </p:cNvSpPr>
                <p:nvPr/>
              </p:nvSpPr>
              <p:spPr bwMode="auto">
                <a:xfrm>
                  <a:off x="2917825" y="3038476"/>
                  <a:ext cx="296863" cy="347663"/>
                </a:xfrm>
                <a:custGeom>
                  <a:avLst/>
                  <a:gdLst>
                    <a:gd name="T0" fmla="*/ 175 w 187"/>
                    <a:gd name="T1" fmla="*/ 81 h 219"/>
                    <a:gd name="T2" fmla="*/ 162 w 187"/>
                    <a:gd name="T3" fmla="*/ 93 h 219"/>
                    <a:gd name="T4" fmla="*/ 162 w 187"/>
                    <a:gd name="T5" fmla="*/ 57 h 219"/>
                    <a:gd name="T6" fmla="*/ 106 w 187"/>
                    <a:gd name="T7" fmla="*/ 0 h 219"/>
                    <a:gd name="T8" fmla="*/ 0 w 187"/>
                    <a:gd name="T9" fmla="*/ 0 h 219"/>
                    <a:gd name="T10" fmla="*/ 0 w 187"/>
                    <a:gd name="T11" fmla="*/ 219 h 219"/>
                    <a:gd name="T12" fmla="*/ 162 w 187"/>
                    <a:gd name="T13" fmla="*/ 219 h 219"/>
                    <a:gd name="T14" fmla="*/ 162 w 187"/>
                    <a:gd name="T15" fmla="*/ 118 h 219"/>
                    <a:gd name="T16" fmla="*/ 187 w 187"/>
                    <a:gd name="T17" fmla="*/ 93 h 219"/>
                    <a:gd name="T18" fmla="*/ 175 w 187"/>
                    <a:gd name="T19" fmla="*/ 81 h 219"/>
                    <a:gd name="T20" fmla="*/ 138 w 187"/>
                    <a:gd name="T21" fmla="*/ 57 h 219"/>
                    <a:gd name="T22" fmla="*/ 106 w 187"/>
                    <a:gd name="T23" fmla="*/ 57 h 219"/>
                    <a:gd name="T24" fmla="*/ 106 w 187"/>
                    <a:gd name="T25" fmla="*/ 22 h 219"/>
                    <a:gd name="T26" fmla="*/ 138 w 187"/>
                    <a:gd name="T27" fmla="*/ 57 h 219"/>
                    <a:gd name="T28" fmla="*/ 146 w 187"/>
                    <a:gd name="T29" fmla="*/ 203 h 219"/>
                    <a:gd name="T30" fmla="*/ 17 w 187"/>
                    <a:gd name="T31" fmla="*/ 203 h 219"/>
                    <a:gd name="T32" fmla="*/ 17 w 187"/>
                    <a:gd name="T33" fmla="*/ 16 h 219"/>
                    <a:gd name="T34" fmla="*/ 89 w 187"/>
                    <a:gd name="T35" fmla="*/ 16 h 219"/>
                    <a:gd name="T36" fmla="*/ 89 w 187"/>
                    <a:gd name="T37" fmla="*/ 73 h 219"/>
                    <a:gd name="T38" fmla="*/ 146 w 187"/>
                    <a:gd name="T39" fmla="*/ 73 h 219"/>
                    <a:gd name="T40" fmla="*/ 146 w 187"/>
                    <a:gd name="T41" fmla="*/ 110 h 219"/>
                    <a:gd name="T42" fmla="*/ 98 w 187"/>
                    <a:gd name="T43" fmla="*/ 158 h 219"/>
                    <a:gd name="T44" fmla="*/ 98 w 187"/>
                    <a:gd name="T45" fmla="*/ 170 h 219"/>
                    <a:gd name="T46" fmla="*/ 108 w 187"/>
                    <a:gd name="T47" fmla="*/ 170 h 219"/>
                    <a:gd name="T48" fmla="*/ 146 w 187"/>
                    <a:gd name="T49" fmla="*/ 134 h 219"/>
                    <a:gd name="T50" fmla="*/ 146 w 187"/>
                    <a:gd name="T51" fmla="*/ 20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7" h="219">
                      <a:moveTo>
                        <a:pt x="175" y="81"/>
                      </a:moveTo>
                      <a:lnTo>
                        <a:pt x="162" y="93"/>
                      </a:lnTo>
                      <a:lnTo>
                        <a:pt x="162" y="57"/>
                      </a:lnTo>
                      <a:lnTo>
                        <a:pt x="106" y="0"/>
                      </a:lnTo>
                      <a:lnTo>
                        <a:pt x="0" y="0"/>
                      </a:lnTo>
                      <a:lnTo>
                        <a:pt x="0" y="219"/>
                      </a:lnTo>
                      <a:lnTo>
                        <a:pt x="162" y="219"/>
                      </a:lnTo>
                      <a:lnTo>
                        <a:pt x="162" y="118"/>
                      </a:lnTo>
                      <a:lnTo>
                        <a:pt x="187" y="93"/>
                      </a:lnTo>
                      <a:lnTo>
                        <a:pt x="175" y="81"/>
                      </a:lnTo>
                      <a:close/>
                      <a:moveTo>
                        <a:pt x="138" y="57"/>
                      </a:moveTo>
                      <a:lnTo>
                        <a:pt x="106" y="57"/>
                      </a:lnTo>
                      <a:lnTo>
                        <a:pt x="106" y="22"/>
                      </a:lnTo>
                      <a:lnTo>
                        <a:pt x="138" y="57"/>
                      </a:lnTo>
                      <a:close/>
                      <a:moveTo>
                        <a:pt x="146" y="203"/>
                      </a:moveTo>
                      <a:lnTo>
                        <a:pt x="17" y="203"/>
                      </a:lnTo>
                      <a:lnTo>
                        <a:pt x="17" y="16"/>
                      </a:lnTo>
                      <a:lnTo>
                        <a:pt x="89" y="16"/>
                      </a:lnTo>
                      <a:lnTo>
                        <a:pt x="89" y="73"/>
                      </a:lnTo>
                      <a:lnTo>
                        <a:pt x="146" y="73"/>
                      </a:lnTo>
                      <a:lnTo>
                        <a:pt x="146" y="110"/>
                      </a:lnTo>
                      <a:lnTo>
                        <a:pt x="98" y="158"/>
                      </a:lnTo>
                      <a:lnTo>
                        <a:pt x="98" y="170"/>
                      </a:lnTo>
                      <a:lnTo>
                        <a:pt x="108" y="170"/>
                      </a:lnTo>
                      <a:lnTo>
                        <a:pt x="146" y="134"/>
                      </a:lnTo>
                      <a:lnTo>
                        <a:pt x="146" y="203"/>
                      </a:ln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grpSp>
        </p:grpSp>
        <p:sp>
          <p:nvSpPr>
            <p:cNvPr id="15" name="TextBox 14">
              <a:extLst>
                <a:ext uri="{FF2B5EF4-FFF2-40B4-BE49-F238E27FC236}">
                  <a16:creationId xmlns:a16="http://schemas.microsoft.com/office/drawing/2014/main" id="{DF7DB0A8-4CBD-4605-A749-08F26878D17F}"/>
                </a:ext>
              </a:extLst>
            </p:cNvPr>
            <p:cNvSpPr txBox="1"/>
            <p:nvPr/>
          </p:nvSpPr>
          <p:spPr>
            <a:xfrm>
              <a:off x="4287896" y="4587398"/>
              <a:ext cx="2609774" cy="738783"/>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Project Plan and Governance Model</a:t>
              </a:r>
            </a:p>
          </p:txBody>
        </p:sp>
      </p:grpSp>
      <p:grpSp>
        <p:nvGrpSpPr>
          <p:cNvPr id="36" name="Group 35">
            <a:extLst>
              <a:ext uri="{FF2B5EF4-FFF2-40B4-BE49-F238E27FC236}">
                <a16:creationId xmlns:a16="http://schemas.microsoft.com/office/drawing/2014/main" id="{4C1F2EE3-2BBE-44C7-A8F1-E5E95F8FE6CC}"/>
              </a:ext>
            </a:extLst>
          </p:cNvPr>
          <p:cNvGrpSpPr/>
          <p:nvPr/>
        </p:nvGrpSpPr>
        <p:grpSpPr>
          <a:xfrm>
            <a:off x="8789274" y="2617209"/>
            <a:ext cx="2241062" cy="3530236"/>
            <a:chOff x="7829460" y="2279274"/>
            <a:chExt cx="2286000" cy="3601025"/>
          </a:xfrm>
        </p:grpSpPr>
        <p:grpSp>
          <p:nvGrpSpPr>
            <p:cNvPr id="25" name="Group 24">
              <a:extLst>
                <a:ext uri="{FF2B5EF4-FFF2-40B4-BE49-F238E27FC236}">
                  <a16:creationId xmlns:a16="http://schemas.microsoft.com/office/drawing/2014/main" id="{2FB4A1BA-931B-40F4-A113-39ABDEC51405}"/>
                </a:ext>
              </a:extLst>
            </p:cNvPr>
            <p:cNvGrpSpPr/>
            <p:nvPr/>
          </p:nvGrpSpPr>
          <p:grpSpPr>
            <a:xfrm>
              <a:off x="7899838" y="2279274"/>
              <a:ext cx="2145244" cy="2145244"/>
              <a:chOff x="8279785" y="2368629"/>
              <a:chExt cx="2145792" cy="2145792"/>
            </a:xfrm>
          </p:grpSpPr>
          <p:sp>
            <p:nvSpPr>
              <p:cNvPr id="27" name="Oval 9">
                <a:extLst>
                  <a:ext uri="{FF2B5EF4-FFF2-40B4-BE49-F238E27FC236}">
                    <a16:creationId xmlns:a16="http://schemas.microsoft.com/office/drawing/2014/main" id="{D2AFB2D2-6C54-46DB-A0D2-D83D6F15181E}"/>
                  </a:ext>
                </a:extLst>
              </p:cNvPr>
              <p:cNvSpPr/>
              <p:nvPr/>
            </p:nvSpPr>
            <p:spPr bwMode="auto">
              <a:xfrm>
                <a:off x="8279785"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grpSp>
            <p:nvGrpSpPr>
              <p:cNvPr id="28" name="Group 27">
                <a:extLst>
                  <a:ext uri="{FF2B5EF4-FFF2-40B4-BE49-F238E27FC236}">
                    <a16:creationId xmlns:a16="http://schemas.microsoft.com/office/drawing/2014/main" id="{DDE82399-1C38-4477-99FC-2FA0F2563ACB}"/>
                  </a:ext>
                </a:extLst>
              </p:cNvPr>
              <p:cNvGrpSpPr>
                <a:grpSpLocks noChangeAspect="1"/>
              </p:cNvGrpSpPr>
              <p:nvPr/>
            </p:nvGrpSpPr>
            <p:grpSpPr>
              <a:xfrm>
                <a:off x="9008554" y="3075754"/>
                <a:ext cx="687913" cy="731519"/>
                <a:chOff x="7196291" y="3059820"/>
                <a:chExt cx="256030" cy="272258"/>
              </a:xfrm>
              <a:solidFill>
                <a:schemeClr val="accent1"/>
              </a:solidFill>
            </p:grpSpPr>
            <p:sp>
              <p:nvSpPr>
                <p:cNvPr id="29" name="Rectangle 1870">
                  <a:extLst>
                    <a:ext uri="{FF2B5EF4-FFF2-40B4-BE49-F238E27FC236}">
                      <a16:creationId xmlns:a16="http://schemas.microsoft.com/office/drawing/2014/main" id="{51DF52AB-EF92-460E-861D-834C14302C31}"/>
                    </a:ext>
                  </a:extLst>
                </p:cNvPr>
                <p:cNvSpPr>
                  <a:spLocks noChangeArrowheads="1"/>
                </p:cNvSpPr>
                <p:nvPr/>
              </p:nvSpPr>
              <p:spPr bwMode="auto">
                <a:xfrm>
                  <a:off x="7247678"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0" name="Rectangle 1871">
                  <a:extLst>
                    <a:ext uri="{FF2B5EF4-FFF2-40B4-BE49-F238E27FC236}">
                      <a16:creationId xmlns:a16="http://schemas.microsoft.com/office/drawing/2014/main" id="{0848EC10-2E9E-44E4-A874-95C4ECE247B4}"/>
                    </a:ext>
                  </a:extLst>
                </p:cNvPr>
                <p:cNvSpPr>
                  <a:spLocks noChangeArrowheads="1"/>
                </p:cNvSpPr>
                <p:nvPr/>
              </p:nvSpPr>
              <p:spPr bwMode="auto">
                <a:xfrm>
                  <a:off x="7383806"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1" name="Rectangle 1872">
                  <a:extLst>
                    <a:ext uri="{FF2B5EF4-FFF2-40B4-BE49-F238E27FC236}">
                      <a16:creationId xmlns:a16="http://schemas.microsoft.com/office/drawing/2014/main" id="{BAA134E1-13BC-4F7D-A570-98C40C7E43D7}"/>
                    </a:ext>
                  </a:extLst>
                </p:cNvPr>
                <p:cNvSpPr>
                  <a:spLocks noChangeArrowheads="1"/>
                </p:cNvSpPr>
                <p:nvPr/>
              </p:nvSpPr>
              <p:spPr bwMode="auto">
                <a:xfrm>
                  <a:off x="7205306" y="3127433"/>
                  <a:ext cx="238000" cy="17129"/>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2" name="Freeform 1873">
                  <a:extLst>
                    <a:ext uri="{FF2B5EF4-FFF2-40B4-BE49-F238E27FC236}">
                      <a16:creationId xmlns:a16="http://schemas.microsoft.com/office/drawing/2014/main" id="{254250B3-88A4-4CDA-9031-9F5AF861835B}"/>
                    </a:ext>
                  </a:extLst>
                </p:cNvPr>
                <p:cNvSpPr>
                  <a:spLocks/>
                </p:cNvSpPr>
                <p:nvPr/>
              </p:nvSpPr>
              <p:spPr bwMode="auto">
                <a:xfrm>
                  <a:off x="7196291" y="3076047"/>
                  <a:ext cx="256030" cy="238902"/>
                </a:xfrm>
                <a:custGeom>
                  <a:avLst/>
                  <a:gdLst>
                    <a:gd name="T0" fmla="*/ 284 w 284"/>
                    <a:gd name="T1" fmla="*/ 265 h 265"/>
                    <a:gd name="T2" fmla="*/ 170 w 284"/>
                    <a:gd name="T3" fmla="*/ 265 h 265"/>
                    <a:gd name="T4" fmla="*/ 170 w 284"/>
                    <a:gd name="T5" fmla="*/ 246 h 265"/>
                    <a:gd name="T6" fmla="*/ 265 w 284"/>
                    <a:gd name="T7" fmla="*/ 246 h 265"/>
                    <a:gd name="T8" fmla="*/ 265 w 284"/>
                    <a:gd name="T9" fmla="*/ 19 h 265"/>
                    <a:gd name="T10" fmla="*/ 19 w 284"/>
                    <a:gd name="T11" fmla="*/ 19 h 265"/>
                    <a:gd name="T12" fmla="*/ 19 w 284"/>
                    <a:gd name="T13" fmla="*/ 246 h 265"/>
                    <a:gd name="T14" fmla="*/ 114 w 284"/>
                    <a:gd name="T15" fmla="*/ 246 h 265"/>
                    <a:gd name="T16" fmla="*/ 114 w 284"/>
                    <a:gd name="T17" fmla="*/ 265 h 265"/>
                    <a:gd name="T18" fmla="*/ 0 w 284"/>
                    <a:gd name="T19" fmla="*/ 265 h 265"/>
                    <a:gd name="T20" fmla="*/ 0 w 284"/>
                    <a:gd name="T21" fmla="*/ 0 h 265"/>
                    <a:gd name="T22" fmla="*/ 284 w 284"/>
                    <a:gd name="T23" fmla="*/ 0 h 265"/>
                    <a:gd name="T24" fmla="*/ 284 w 284"/>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265">
                      <a:moveTo>
                        <a:pt x="284" y="265"/>
                      </a:moveTo>
                      <a:lnTo>
                        <a:pt x="170" y="265"/>
                      </a:lnTo>
                      <a:lnTo>
                        <a:pt x="170" y="246"/>
                      </a:lnTo>
                      <a:lnTo>
                        <a:pt x="265" y="246"/>
                      </a:lnTo>
                      <a:lnTo>
                        <a:pt x="265" y="19"/>
                      </a:lnTo>
                      <a:lnTo>
                        <a:pt x="19" y="19"/>
                      </a:lnTo>
                      <a:lnTo>
                        <a:pt x="19" y="246"/>
                      </a:lnTo>
                      <a:lnTo>
                        <a:pt x="114" y="246"/>
                      </a:lnTo>
                      <a:lnTo>
                        <a:pt x="114" y="265"/>
                      </a:lnTo>
                      <a:lnTo>
                        <a:pt x="0" y="265"/>
                      </a:lnTo>
                      <a:lnTo>
                        <a:pt x="0" y="0"/>
                      </a:lnTo>
                      <a:lnTo>
                        <a:pt x="284" y="0"/>
                      </a:lnTo>
                      <a:lnTo>
                        <a:pt x="284" y="265"/>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3" name="Freeform 1874">
                  <a:extLst>
                    <a:ext uri="{FF2B5EF4-FFF2-40B4-BE49-F238E27FC236}">
                      <a16:creationId xmlns:a16="http://schemas.microsoft.com/office/drawing/2014/main" id="{16B80357-9D23-424F-A0AE-D1AD16794A28}"/>
                    </a:ext>
                  </a:extLst>
                </p:cNvPr>
                <p:cNvSpPr>
                  <a:spLocks/>
                </p:cNvSpPr>
                <p:nvPr/>
              </p:nvSpPr>
              <p:spPr bwMode="auto">
                <a:xfrm>
                  <a:off x="7281935" y="3225699"/>
                  <a:ext cx="82939" cy="53190"/>
                </a:xfrm>
                <a:custGeom>
                  <a:avLst/>
                  <a:gdLst>
                    <a:gd name="T0" fmla="*/ 80 w 92"/>
                    <a:gd name="T1" fmla="*/ 59 h 59"/>
                    <a:gd name="T2" fmla="*/ 47 w 92"/>
                    <a:gd name="T3" fmla="*/ 26 h 59"/>
                    <a:gd name="T4" fmla="*/ 12 w 92"/>
                    <a:gd name="T5" fmla="*/ 59 h 59"/>
                    <a:gd name="T6" fmla="*/ 0 w 92"/>
                    <a:gd name="T7" fmla="*/ 47 h 59"/>
                    <a:gd name="T8" fmla="*/ 47 w 92"/>
                    <a:gd name="T9" fmla="*/ 0 h 59"/>
                    <a:gd name="T10" fmla="*/ 92 w 92"/>
                    <a:gd name="T11" fmla="*/ 47 h 59"/>
                    <a:gd name="T12" fmla="*/ 80 w 92"/>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92" h="59">
                      <a:moveTo>
                        <a:pt x="80" y="59"/>
                      </a:moveTo>
                      <a:lnTo>
                        <a:pt x="47" y="26"/>
                      </a:lnTo>
                      <a:lnTo>
                        <a:pt x="12" y="59"/>
                      </a:lnTo>
                      <a:lnTo>
                        <a:pt x="0" y="47"/>
                      </a:lnTo>
                      <a:lnTo>
                        <a:pt x="47" y="0"/>
                      </a:lnTo>
                      <a:lnTo>
                        <a:pt x="92" y="47"/>
                      </a:lnTo>
                      <a:lnTo>
                        <a:pt x="80" y="59"/>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4" name="Freeform 1875">
                  <a:extLst>
                    <a:ext uri="{FF2B5EF4-FFF2-40B4-BE49-F238E27FC236}">
                      <a16:creationId xmlns:a16="http://schemas.microsoft.com/office/drawing/2014/main" id="{D0B0F52B-6FEF-4EF3-970D-4F848272C6EC}"/>
                    </a:ext>
                  </a:extLst>
                </p:cNvPr>
                <p:cNvSpPr>
                  <a:spLocks noEditPoints="1"/>
                </p:cNvSpPr>
                <p:nvPr/>
              </p:nvSpPr>
              <p:spPr bwMode="auto">
                <a:xfrm>
                  <a:off x="7299064" y="3161691"/>
                  <a:ext cx="50485" cy="51387"/>
                </a:xfrm>
                <a:custGeom>
                  <a:avLst/>
                  <a:gdLst>
                    <a:gd name="T0" fmla="*/ 56 w 56"/>
                    <a:gd name="T1" fmla="*/ 57 h 57"/>
                    <a:gd name="T2" fmla="*/ 0 w 56"/>
                    <a:gd name="T3" fmla="*/ 57 h 57"/>
                    <a:gd name="T4" fmla="*/ 0 w 56"/>
                    <a:gd name="T5" fmla="*/ 0 h 57"/>
                    <a:gd name="T6" fmla="*/ 56 w 56"/>
                    <a:gd name="T7" fmla="*/ 0 h 57"/>
                    <a:gd name="T8" fmla="*/ 56 w 56"/>
                    <a:gd name="T9" fmla="*/ 57 h 57"/>
                    <a:gd name="T10" fmla="*/ 19 w 56"/>
                    <a:gd name="T11" fmla="*/ 38 h 57"/>
                    <a:gd name="T12" fmla="*/ 38 w 56"/>
                    <a:gd name="T13" fmla="*/ 38 h 57"/>
                    <a:gd name="T14" fmla="*/ 38 w 56"/>
                    <a:gd name="T15" fmla="*/ 19 h 57"/>
                    <a:gd name="T16" fmla="*/ 19 w 56"/>
                    <a:gd name="T17" fmla="*/ 19 h 57"/>
                    <a:gd name="T18" fmla="*/ 19 w 56"/>
                    <a:gd name="T1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56" y="57"/>
                      </a:moveTo>
                      <a:lnTo>
                        <a:pt x="0" y="57"/>
                      </a:lnTo>
                      <a:lnTo>
                        <a:pt x="0" y="0"/>
                      </a:lnTo>
                      <a:lnTo>
                        <a:pt x="56" y="0"/>
                      </a:lnTo>
                      <a:lnTo>
                        <a:pt x="56" y="57"/>
                      </a:lnTo>
                      <a:close/>
                      <a:moveTo>
                        <a:pt x="19" y="38"/>
                      </a:moveTo>
                      <a:lnTo>
                        <a:pt x="38" y="38"/>
                      </a:lnTo>
                      <a:lnTo>
                        <a:pt x="38" y="19"/>
                      </a:lnTo>
                      <a:lnTo>
                        <a:pt x="19" y="19"/>
                      </a:lnTo>
                      <a:lnTo>
                        <a:pt x="19" y="38"/>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5" name="Rectangle 1876">
                  <a:extLst>
                    <a:ext uri="{FF2B5EF4-FFF2-40B4-BE49-F238E27FC236}">
                      <a16:creationId xmlns:a16="http://schemas.microsoft.com/office/drawing/2014/main" id="{BC1B7F92-E9E6-4FEE-A33E-9DF2EE5A814F}"/>
                    </a:ext>
                  </a:extLst>
                </p:cNvPr>
                <p:cNvSpPr>
                  <a:spLocks noChangeArrowheads="1"/>
                </p:cNvSpPr>
                <p:nvPr/>
              </p:nvSpPr>
              <p:spPr bwMode="auto">
                <a:xfrm>
                  <a:off x="7316193" y="3238320"/>
                  <a:ext cx="17129" cy="93758"/>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grpSp>
        </p:grpSp>
        <p:sp>
          <p:nvSpPr>
            <p:cNvPr id="26" name="TextBox 25">
              <a:extLst>
                <a:ext uri="{FF2B5EF4-FFF2-40B4-BE49-F238E27FC236}">
                  <a16:creationId xmlns:a16="http://schemas.microsoft.com/office/drawing/2014/main" id="{8268E6EB-C39D-44D3-9428-133E67E5001C}"/>
                </a:ext>
              </a:extLst>
            </p:cNvPr>
            <p:cNvSpPr txBox="1"/>
            <p:nvPr/>
          </p:nvSpPr>
          <p:spPr>
            <a:xfrm>
              <a:off x="7829460" y="4587398"/>
              <a:ext cx="2286000" cy="1292901"/>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Application Lifecycle Management and Release Plan</a:t>
              </a:r>
            </a:p>
          </p:txBody>
        </p:sp>
      </p:grpSp>
      <p:pic>
        <p:nvPicPr>
          <p:cNvPr id="38" name="Picture 2">
            <a:extLst>
              <a:ext uri="{FF2B5EF4-FFF2-40B4-BE49-F238E27FC236}">
                <a16:creationId xmlns:a16="http://schemas.microsoft.com/office/drawing/2014/main" id="{F82C4A60-8F08-400A-846C-DE4887B40CA2}"/>
              </a:ext>
            </a:extLst>
          </p:cNvPr>
          <p:cNvPicPr>
            <a:picLocks noChangeAspect="1" noChangeArrowheads="1"/>
          </p:cNvPicPr>
          <p:nvPr/>
        </p:nvPicPr>
        <p:blipFill>
          <a:blip r:embed="rId2"/>
          <a:srcRect/>
          <a:stretch/>
        </p:blipFill>
        <p:spPr bwMode="auto">
          <a:xfrm>
            <a:off x="9888274" y="92934"/>
            <a:ext cx="2241062" cy="107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PSA: Sample Processes</a:t>
            </a:r>
          </a:p>
        </p:txBody>
      </p:sp>
      <p:grpSp>
        <p:nvGrpSpPr>
          <p:cNvPr id="7" name="Group 6">
            <a:extLst>
              <a:ext uri="{FF2B5EF4-FFF2-40B4-BE49-F238E27FC236}">
                <a16:creationId xmlns:a16="http://schemas.microsoft.com/office/drawing/2014/main" id="{F5F88C23-DEC4-4356-AED8-38260B820823}"/>
              </a:ext>
            </a:extLst>
          </p:cNvPr>
          <p:cNvGrpSpPr/>
          <p:nvPr/>
        </p:nvGrpSpPr>
        <p:grpSpPr>
          <a:xfrm>
            <a:off x="483326" y="1463040"/>
            <a:ext cx="10907485" cy="5003074"/>
            <a:chOff x="483326" y="1463040"/>
            <a:chExt cx="10907485" cy="5003074"/>
          </a:xfrm>
        </p:grpSpPr>
        <p:sp>
          <p:nvSpPr>
            <p:cNvPr id="3" name="Rectangle 2">
              <a:extLst>
                <a:ext uri="{FF2B5EF4-FFF2-40B4-BE49-F238E27FC236}">
                  <a16:creationId xmlns:a16="http://schemas.microsoft.com/office/drawing/2014/main" id="{95DE34B0-E483-465F-B099-C3177397CE18}"/>
                </a:ext>
              </a:extLst>
            </p:cNvPr>
            <p:cNvSpPr/>
            <p:nvPr/>
          </p:nvSpPr>
          <p:spPr bwMode="auto">
            <a:xfrm>
              <a:off x="483326" y="1463040"/>
              <a:ext cx="10907485" cy="5003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5DC6BBCB-A9A2-4183-B956-42C45CD26677}"/>
                </a:ext>
              </a:extLst>
            </p:cNvPr>
            <p:cNvPicPr>
              <a:picLocks noChangeAspect="1"/>
            </p:cNvPicPr>
            <p:nvPr/>
          </p:nvPicPr>
          <p:blipFill>
            <a:blip r:embed="rId3"/>
            <a:stretch>
              <a:fillRect/>
            </a:stretch>
          </p:blipFill>
          <p:spPr>
            <a:xfrm>
              <a:off x="1040990" y="1685377"/>
              <a:ext cx="9901014" cy="2279200"/>
            </a:xfrm>
            <a:prstGeom prst="rect">
              <a:avLst/>
            </a:prstGeom>
          </p:spPr>
        </p:pic>
        <p:pic>
          <p:nvPicPr>
            <p:cNvPr id="5" name="Picture 4">
              <a:extLst>
                <a:ext uri="{FF2B5EF4-FFF2-40B4-BE49-F238E27FC236}">
                  <a16:creationId xmlns:a16="http://schemas.microsoft.com/office/drawing/2014/main" id="{005D7B48-A139-4BF5-99E9-A22B41EA5F48}"/>
                </a:ext>
              </a:extLst>
            </p:cNvPr>
            <p:cNvPicPr>
              <a:picLocks noChangeAspect="1"/>
            </p:cNvPicPr>
            <p:nvPr/>
          </p:nvPicPr>
          <p:blipFill>
            <a:blip r:embed="rId4"/>
            <a:stretch>
              <a:fillRect/>
            </a:stretch>
          </p:blipFill>
          <p:spPr>
            <a:xfrm>
              <a:off x="1040990" y="3921158"/>
              <a:ext cx="5464332" cy="2210134"/>
            </a:xfrm>
            <a:prstGeom prst="rect">
              <a:avLst/>
            </a:prstGeom>
          </p:spPr>
        </p:pic>
      </p:grpSp>
    </p:spTree>
    <p:extLst>
      <p:ext uri="{BB962C8B-B14F-4D97-AF65-F5344CB8AC3E}">
        <p14:creationId xmlns:p14="http://schemas.microsoft.com/office/powerpoint/2010/main" val="111412469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PSA: Sample Processes</a:t>
            </a:r>
          </a:p>
        </p:txBody>
      </p:sp>
      <p:grpSp>
        <p:nvGrpSpPr>
          <p:cNvPr id="9" name="Group 8">
            <a:extLst>
              <a:ext uri="{FF2B5EF4-FFF2-40B4-BE49-F238E27FC236}">
                <a16:creationId xmlns:a16="http://schemas.microsoft.com/office/drawing/2014/main" id="{7382139E-FFB5-4EEA-8F3B-814B988AFF9F}"/>
              </a:ext>
            </a:extLst>
          </p:cNvPr>
          <p:cNvGrpSpPr/>
          <p:nvPr/>
        </p:nvGrpSpPr>
        <p:grpSpPr>
          <a:xfrm>
            <a:off x="509452" y="1561750"/>
            <a:ext cx="11291988" cy="5006739"/>
            <a:chOff x="509452" y="1561750"/>
            <a:chExt cx="11291988" cy="5006739"/>
          </a:xfrm>
        </p:grpSpPr>
        <p:sp>
          <p:nvSpPr>
            <p:cNvPr id="6" name="Rectangle 5">
              <a:extLst>
                <a:ext uri="{FF2B5EF4-FFF2-40B4-BE49-F238E27FC236}">
                  <a16:creationId xmlns:a16="http://schemas.microsoft.com/office/drawing/2014/main" id="{A12180BC-F951-45CE-BC7D-B7E5C2F09516}"/>
                </a:ext>
              </a:extLst>
            </p:cNvPr>
            <p:cNvSpPr/>
            <p:nvPr/>
          </p:nvSpPr>
          <p:spPr bwMode="auto">
            <a:xfrm>
              <a:off x="509452" y="1561750"/>
              <a:ext cx="11291988" cy="50067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09E96AB6-56F7-4916-BD1F-ED40E59385B5}"/>
                </a:ext>
              </a:extLst>
            </p:cNvPr>
            <p:cNvPicPr>
              <a:picLocks noChangeAspect="1"/>
            </p:cNvPicPr>
            <p:nvPr/>
          </p:nvPicPr>
          <p:blipFill>
            <a:blip r:embed="rId3"/>
            <a:stretch>
              <a:fillRect/>
            </a:stretch>
          </p:blipFill>
          <p:spPr>
            <a:xfrm>
              <a:off x="712064" y="1928962"/>
              <a:ext cx="11038442" cy="2989941"/>
            </a:xfrm>
            <a:prstGeom prst="rect">
              <a:avLst/>
            </a:prstGeom>
          </p:spPr>
        </p:pic>
      </p:grpSp>
    </p:spTree>
    <p:extLst>
      <p:ext uri="{BB962C8B-B14F-4D97-AF65-F5344CB8AC3E}">
        <p14:creationId xmlns:p14="http://schemas.microsoft.com/office/powerpoint/2010/main" val="346101476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Field Service: Work Order Lifecycle</a:t>
            </a:r>
          </a:p>
        </p:txBody>
      </p:sp>
      <p:sp>
        <p:nvSpPr>
          <p:cNvPr id="3" name="Content Placeholder 2">
            <a:extLst>
              <a:ext uri="{FF2B5EF4-FFF2-40B4-BE49-F238E27FC236}">
                <a16:creationId xmlns:a16="http://schemas.microsoft.com/office/drawing/2014/main" id="{B71F7440-6AD7-48A9-AA1A-F51953747B39}"/>
              </a:ext>
            </a:extLst>
          </p:cNvPr>
          <p:cNvSpPr>
            <a:spLocks noGrp="1"/>
          </p:cNvSpPr>
          <p:nvPr>
            <p:ph sz="quarter" idx="10"/>
          </p:nvPr>
        </p:nvSpPr>
        <p:spPr>
          <a:xfrm>
            <a:off x="412750" y="1838325"/>
            <a:ext cx="11510963" cy="461665"/>
          </a:xfrm>
        </p:spPr>
        <p:txBody>
          <a:bodyPr/>
          <a:lstStyle/>
          <a:p>
            <a:endParaRPr lang="en-US"/>
          </a:p>
        </p:txBody>
      </p:sp>
      <p:sp>
        <p:nvSpPr>
          <p:cNvPr id="6" name="Rectangle 5">
            <a:extLst>
              <a:ext uri="{FF2B5EF4-FFF2-40B4-BE49-F238E27FC236}">
                <a16:creationId xmlns:a16="http://schemas.microsoft.com/office/drawing/2014/main" id="{A12180BC-F951-45CE-BC7D-B7E5C2F09516}"/>
              </a:ext>
            </a:extLst>
          </p:cNvPr>
          <p:cNvSpPr/>
          <p:nvPr/>
        </p:nvSpPr>
        <p:spPr bwMode="auto">
          <a:xfrm>
            <a:off x="269240" y="1464365"/>
            <a:ext cx="11606613" cy="51172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76BF356-500E-406B-AD4C-84F0E8CCD857}"/>
              </a:ext>
            </a:extLst>
          </p:cNvPr>
          <p:cNvSpPr/>
          <p:nvPr/>
        </p:nvSpPr>
        <p:spPr>
          <a:xfrm>
            <a:off x="316147" y="1653022"/>
            <a:ext cx="6096000" cy="1554272"/>
          </a:xfrm>
          <a:prstGeom prst="rect">
            <a:avLst/>
          </a:prstGeom>
        </p:spPr>
        <p:txBody>
          <a:bodyPr>
            <a:spAutoFit/>
          </a:bodyPr>
          <a:lstStyle/>
          <a:p>
            <a:pPr>
              <a:spcAft>
                <a:spcPts val="600"/>
              </a:spcAft>
            </a:pPr>
            <a:r>
              <a:rPr lang="en-US" b="1">
                <a:cs typeface="Segoe UI Light" panose="020B0502040204020203" pitchFamily="34" charset="0"/>
              </a:rPr>
              <a:t>Work Order Generation</a:t>
            </a:r>
            <a:r>
              <a:rPr lang="en-US">
                <a:cs typeface="Segoe UI Light" panose="020B0502040204020203" pitchFamily="34" charset="0"/>
              </a:rPr>
              <a:t>	</a:t>
            </a:r>
          </a:p>
          <a:p>
            <a:pPr>
              <a:spcAft>
                <a:spcPts val="600"/>
              </a:spcAft>
            </a:pPr>
            <a:r>
              <a:rPr lang="en-US">
                <a:cs typeface="Segoe UI Light" panose="020B0502040204020203" pitchFamily="34" charset="0"/>
              </a:rPr>
              <a:t>Work orders are generated as a result of won sales opportunities, recurring service agreements, or incoming customer service requests; and specify ‘</a:t>
            </a:r>
            <a:r>
              <a:rPr lang="en-US" u="sng">
                <a:cs typeface="Segoe UI Light" panose="020B0502040204020203" pitchFamily="34" charset="0"/>
              </a:rPr>
              <a:t>what</a:t>
            </a:r>
            <a:r>
              <a:rPr lang="en-US">
                <a:cs typeface="Segoe UI Light" panose="020B0502040204020203" pitchFamily="34" charset="0"/>
              </a:rPr>
              <a:t>’ type of work needs to be done, and ‘</a:t>
            </a:r>
            <a:r>
              <a:rPr lang="en-US" u="sng">
                <a:cs typeface="Segoe UI Light" panose="020B0502040204020203" pitchFamily="34" charset="0"/>
              </a:rPr>
              <a:t>where</a:t>
            </a:r>
            <a:r>
              <a:rPr lang="en-US">
                <a:cs typeface="Segoe UI Light" panose="020B0502040204020203" pitchFamily="34" charset="0"/>
              </a:rPr>
              <a:t>’ it will take place.</a:t>
            </a:r>
          </a:p>
        </p:txBody>
      </p:sp>
      <p:sp>
        <p:nvSpPr>
          <p:cNvPr id="14" name="Rectangle 13">
            <a:extLst>
              <a:ext uri="{FF2B5EF4-FFF2-40B4-BE49-F238E27FC236}">
                <a16:creationId xmlns:a16="http://schemas.microsoft.com/office/drawing/2014/main" id="{D4970507-FD38-4A2F-B7D9-8AC45ABB6A2E}"/>
              </a:ext>
            </a:extLst>
          </p:cNvPr>
          <p:cNvSpPr/>
          <p:nvPr/>
        </p:nvSpPr>
        <p:spPr>
          <a:xfrm>
            <a:off x="6174816" y="1699990"/>
            <a:ext cx="5808662" cy="1554272"/>
          </a:xfrm>
          <a:prstGeom prst="rect">
            <a:avLst/>
          </a:prstGeom>
        </p:spPr>
        <p:txBody>
          <a:bodyPr wrap="square">
            <a:spAutoFit/>
          </a:bodyPr>
          <a:lstStyle/>
          <a:p>
            <a:pPr>
              <a:spcAft>
                <a:spcPts val="600"/>
              </a:spcAft>
            </a:pPr>
            <a:r>
              <a:rPr lang="en-US" b="1">
                <a:cs typeface="Segoe UI Light" panose="020B0502040204020203" pitchFamily="34" charset="0"/>
              </a:rPr>
              <a:t>Schedule &amp; Dispatch</a:t>
            </a:r>
          </a:p>
          <a:p>
            <a:pPr>
              <a:spcAft>
                <a:spcPts val="600"/>
              </a:spcAft>
            </a:pPr>
            <a:r>
              <a:rPr lang="en-US">
                <a:cs typeface="Segoe UI Light" panose="020B0502040204020203" pitchFamily="34" charset="0"/>
              </a:rPr>
              <a:t>During the schedule and dispatch process work orders are assigned to resources, using manual, semi-automated, or automated functionality, specifying ‘</a:t>
            </a:r>
            <a:r>
              <a:rPr lang="en-US" u="sng">
                <a:cs typeface="Segoe UI Light" panose="020B0502040204020203" pitchFamily="34" charset="0"/>
              </a:rPr>
              <a:t>who</a:t>
            </a:r>
            <a:r>
              <a:rPr lang="en-US">
                <a:cs typeface="Segoe UI Light" panose="020B0502040204020203" pitchFamily="34" charset="0"/>
              </a:rPr>
              <a:t>’ will perform the work, and ‘</a:t>
            </a:r>
            <a:r>
              <a:rPr lang="en-US" u="sng">
                <a:cs typeface="Segoe UI Light" panose="020B0502040204020203" pitchFamily="34" charset="0"/>
              </a:rPr>
              <a:t>when</a:t>
            </a:r>
            <a:r>
              <a:rPr lang="en-US">
                <a:cs typeface="Segoe UI Light" panose="020B0502040204020203" pitchFamily="34" charset="0"/>
              </a:rPr>
              <a:t>’ it will be performed.</a:t>
            </a:r>
          </a:p>
        </p:txBody>
      </p:sp>
      <p:sp>
        <p:nvSpPr>
          <p:cNvPr id="15" name="Rectangle 14">
            <a:extLst>
              <a:ext uri="{FF2B5EF4-FFF2-40B4-BE49-F238E27FC236}">
                <a16:creationId xmlns:a16="http://schemas.microsoft.com/office/drawing/2014/main" id="{32BF4CDC-B93E-42E3-A8F6-B0CF7533B7D8}"/>
              </a:ext>
            </a:extLst>
          </p:cNvPr>
          <p:cNvSpPr/>
          <p:nvPr/>
        </p:nvSpPr>
        <p:spPr>
          <a:xfrm>
            <a:off x="384782" y="4646403"/>
            <a:ext cx="5634818" cy="1554272"/>
          </a:xfrm>
          <a:prstGeom prst="rect">
            <a:avLst/>
          </a:prstGeom>
        </p:spPr>
        <p:txBody>
          <a:bodyPr wrap="square">
            <a:spAutoFit/>
          </a:bodyPr>
          <a:lstStyle/>
          <a:p>
            <a:pPr>
              <a:spcAft>
                <a:spcPts val="600"/>
              </a:spcAft>
            </a:pPr>
            <a:r>
              <a:rPr lang="en-US" b="1">
                <a:cs typeface="Segoe UI Light" panose="020B0502040204020203" pitchFamily="34" charset="0"/>
              </a:rPr>
              <a:t>Service Delivery </a:t>
            </a:r>
          </a:p>
          <a:p>
            <a:pPr>
              <a:spcAft>
                <a:spcPts val="600"/>
              </a:spcAft>
            </a:pPr>
            <a:r>
              <a:rPr lang="en-US">
                <a:cs typeface="Segoe UI Light" panose="020B0502040204020203" pitchFamily="34" charset="0"/>
              </a:rPr>
              <a:t>Field agents conduct work on site, primarily with the mobile application, to complete assigned tasks, collect service information, record products and labor, and ensure customer satisfaction.</a:t>
            </a:r>
          </a:p>
        </p:txBody>
      </p:sp>
      <p:sp>
        <p:nvSpPr>
          <p:cNvPr id="16" name="Rectangle 15">
            <a:extLst>
              <a:ext uri="{FF2B5EF4-FFF2-40B4-BE49-F238E27FC236}">
                <a16:creationId xmlns:a16="http://schemas.microsoft.com/office/drawing/2014/main" id="{B3692AE3-C8BA-40D4-9D45-98575142291A}"/>
              </a:ext>
            </a:extLst>
          </p:cNvPr>
          <p:cNvSpPr/>
          <p:nvPr/>
        </p:nvSpPr>
        <p:spPr>
          <a:xfrm>
            <a:off x="6304991" y="4663513"/>
            <a:ext cx="5548311" cy="1277273"/>
          </a:xfrm>
          <a:prstGeom prst="rect">
            <a:avLst/>
          </a:prstGeom>
        </p:spPr>
        <p:txBody>
          <a:bodyPr wrap="square">
            <a:spAutoFit/>
          </a:bodyPr>
          <a:lstStyle/>
          <a:p>
            <a:pPr>
              <a:spcAft>
                <a:spcPts val="600"/>
              </a:spcAft>
            </a:pPr>
            <a:r>
              <a:rPr lang="en-US" b="1">
                <a:cs typeface="Segoe UI Light" panose="020B0502040204020203" pitchFamily="34" charset="0"/>
              </a:rPr>
              <a:t>Review &amp; Bill </a:t>
            </a:r>
          </a:p>
          <a:p>
            <a:pPr>
              <a:spcAft>
                <a:spcPts val="600"/>
              </a:spcAft>
            </a:pPr>
            <a:r>
              <a:rPr lang="en-US">
                <a:cs typeface="Segoe UI Light" panose="020B0502040204020203" pitchFamily="34" charset="0"/>
              </a:rPr>
              <a:t>Upon completion of the service, the work order can be reviewed centrally before it is posted, and an invoice is generated for customer billing</a:t>
            </a:r>
          </a:p>
        </p:txBody>
      </p:sp>
      <p:grpSp>
        <p:nvGrpSpPr>
          <p:cNvPr id="17" name="Group 16">
            <a:extLst>
              <a:ext uri="{FF2B5EF4-FFF2-40B4-BE49-F238E27FC236}">
                <a16:creationId xmlns:a16="http://schemas.microsoft.com/office/drawing/2014/main" id="{EAF301E3-EC29-47BB-9CAD-E88F59011088}"/>
              </a:ext>
            </a:extLst>
          </p:cNvPr>
          <p:cNvGrpSpPr/>
          <p:nvPr/>
        </p:nvGrpSpPr>
        <p:grpSpPr>
          <a:xfrm>
            <a:off x="269240" y="3614526"/>
            <a:ext cx="11584062" cy="924701"/>
            <a:chOff x="-59166" y="4485499"/>
            <a:chExt cx="12036835" cy="924701"/>
          </a:xfrm>
        </p:grpSpPr>
        <p:sp>
          <p:nvSpPr>
            <p:cNvPr id="18" name="TextBox 17">
              <a:extLst>
                <a:ext uri="{FF2B5EF4-FFF2-40B4-BE49-F238E27FC236}">
                  <a16:creationId xmlns:a16="http://schemas.microsoft.com/office/drawing/2014/main" id="{3F517679-DF54-4E53-B66A-B9345680538A}"/>
                </a:ext>
              </a:extLst>
            </p:cNvPr>
            <p:cNvSpPr txBox="1"/>
            <p:nvPr/>
          </p:nvSpPr>
          <p:spPr>
            <a:xfrm>
              <a:off x="-59166" y="4871226"/>
              <a:ext cx="2645564" cy="469010"/>
            </a:xfrm>
            <a:prstGeom prst="rect">
              <a:avLst/>
            </a:prstGeom>
            <a:noFill/>
          </p:spPr>
          <p:txBody>
            <a:bodyPr wrap="square" lIns="182854" tIns="146284" rIns="182854" bIns="146284" rtlCol="0">
              <a:noAutofit/>
            </a:bodyPr>
            <a:lstStyle/>
            <a:p>
              <a:pPr>
                <a:lnSpc>
                  <a:spcPct val="90000"/>
                </a:lnSpc>
                <a:spcAft>
                  <a:spcPts val="600"/>
                </a:spcAft>
              </a:pPr>
              <a:r>
                <a:rPr lang="en-US" sz="1400" b="1"/>
                <a:t>Work Order Generation</a:t>
              </a:r>
            </a:p>
          </p:txBody>
        </p:sp>
        <p:sp>
          <p:nvSpPr>
            <p:cNvPr id="19" name="TextBox 18">
              <a:extLst>
                <a:ext uri="{FF2B5EF4-FFF2-40B4-BE49-F238E27FC236}">
                  <a16:creationId xmlns:a16="http://schemas.microsoft.com/office/drawing/2014/main" id="{09297C3B-F495-4532-9709-F76BCF90C9F5}"/>
                </a:ext>
              </a:extLst>
            </p:cNvPr>
            <p:cNvSpPr txBox="1"/>
            <p:nvPr/>
          </p:nvSpPr>
          <p:spPr>
            <a:xfrm>
              <a:off x="10236416" y="4871226"/>
              <a:ext cx="1741253" cy="469010"/>
            </a:xfrm>
            <a:prstGeom prst="rect">
              <a:avLst/>
            </a:prstGeom>
            <a:noFill/>
          </p:spPr>
          <p:txBody>
            <a:bodyPr wrap="square" lIns="182854" tIns="146284" rIns="182854" bIns="146284" rtlCol="0">
              <a:noAutofit/>
            </a:bodyPr>
            <a:lstStyle>
              <a:defPPr>
                <a:defRPr lang="en-US"/>
              </a:defPPr>
              <a:lvl1pPr>
                <a:lnSpc>
                  <a:spcPct val="90000"/>
                </a:lnSpc>
                <a:spcAft>
                  <a:spcPts val="600"/>
                </a:spcAft>
                <a:defRPr sz="1600" b="1"/>
              </a:lvl1pPr>
            </a:lstStyle>
            <a:p>
              <a:r>
                <a:rPr lang="en-US" sz="1400"/>
                <a:t>Review &amp; Bill</a:t>
              </a:r>
            </a:p>
          </p:txBody>
        </p:sp>
        <p:sp>
          <p:nvSpPr>
            <p:cNvPr id="20" name="TextBox 19">
              <a:extLst>
                <a:ext uri="{FF2B5EF4-FFF2-40B4-BE49-F238E27FC236}">
                  <a16:creationId xmlns:a16="http://schemas.microsoft.com/office/drawing/2014/main" id="{3C743F56-9150-4985-92CC-DDAC637DC653}"/>
                </a:ext>
              </a:extLst>
            </p:cNvPr>
            <p:cNvSpPr txBox="1"/>
            <p:nvPr/>
          </p:nvSpPr>
          <p:spPr>
            <a:xfrm>
              <a:off x="3149816" y="4871225"/>
              <a:ext cx="2732809" cy="538975"/>
            </a:xfrm>
            <a:prstGeom prst="rect">
              <a:avLst/>
            </a:prstGeom>
            <a:noFill/>
          </p:spPr>
          <p:txBody>
            <a:bodyPr wrap="square" lIns="182854" tIns="146284" rIns="182854" bIns="146284" rtlCol="0">
              <a:noAutofit/>
            </a:bodyPr>
            <a:lstStyle>
              <a:defPPr>
                <a:defRPr lang="en-US"/>
              </a:defPPr>
              <a:lvl1pPr>
                <a:lnSpc>
                  <a:spcPct val="90000"/>
                </a:lnSpc>
                <a:spcAft>
                  <a:spcPts val="600"/>
                </a:spcAft>
                <a:defRPr sz="1600" b="1"/>
              </a:lvl1pPr>
            </a:lstStyle>
            <a:p>
              <a:r>
                <a:rPr lang="en-US" sz="1400"/>
                <a:t>Schedule &amp; Dispatch</a:t>
              </a:r>
            </a:p>
          </p:txBody>
        </p:sp>
        <p:cxnSp>
          <p:nvCxnSpPr>
            <p:cNvPr id="21" name="Straight Connector 20">
              <a:extLst>
                <a:ext uri="{FF2B5EF4-FFF2-40B4-BE49-F238E27FC236}">
                  <a16:creationId xmlns:a16="http://schemas.microsoft.com/office/drawing/2014/main" id="{7FC09C9B-394E-47C0-B26E-D9BB9136223B}"/>
                </a:ext>
              </a:extLst>
            </p:cNvPr>
            <p:cNvCxnSpPr>
              <a:cxnSpLocks/>
              <a:stCxn id="29" idx="6"/>
              <a:endCxn id="31" idx="2"/>
            </p:cNvCxnSpPr>
            <p:nvPr/>
          </p:nvCxnSpPr>
          <p:spPr>
            <a:xfrm flipV="1">
              <a:off x="7842032" y="4674662"/>
              <a:ext cx="3080184" cy="1"/>
            </a:xfrm>
            <a:prstGeom prst="line">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C04408-2D2C-40C0-A844-AC6F2345C277}"/>
                </a:ext>
              </a:extLst>
            </p:cNvPr>
            <p:cNvCxnSpPr>
              <a:cxnSpLocks/>
              <a:stCxn id="33" idx="6"/>
              <a:endCxn id="29" idx="2"/>
            </p:cNvCxnSpPr>
            <p:nvPr/>
          </p:nvCxnSpPr>
          <p:spPr>
            <a:xfrm flipV="1">
              <a:off x="4374727" y="4674663"/>
              <a:ext cx="3080183" cy="25393"/>
            </a:xfrm>
            <a:prstGeom prst="line">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81765E-BF16-421F-BA51-FE3B95D1CDE9}"/>
                </a:ext>
              </a:extLst>
            </p:cNvPr>
            <p:cNvCxnSpPr>
              <a:cxnSpLocks/>
              <a:stCxn id="35" idx="6"/>
            </p:cNvCxnSpPr>
            <p:nvPr/>
          </p:nvCxnSpPr>
          <p:spPr>
            <a:xfrm>
              <a:off x="934738" y="4699419"/>
              <a:ext cx="3196685" cy="0"/>
            </a:xfrm>
            <a:prstGeom prst="line">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23A66C9-2ECA-4DB3-9448-B17D98BC1985}"/>
                </a:ext>
              </a:extLst>
            </p:cNvPr>
            <p:cNvGrpSpPr/>
            <p:nvPr/>
          </p:nvGrpSpPr>
          <p:grpSpPr>
            <a:xfrm>
              <a:off x="547616" y="4510256"/>
              <a:ext cx="387122" cy="378325"/>
              <a:chOff x="957312" y="2166552"/>
              <a:chExt cx="387177" cy="378378"/>
            </a:xfrm>
          </p:grpSpPr>
          <p:sp>
            <p:nvSpPr>
              <p:cNvPr id="35" name="Oval 34">
                <a:extLst>
                  <a:ext uri="{FF2B5EF4-FFF2-40B4-BE49-F238E27FC236}">
                    <a16:creationId xmlns:a16="http://schemas.microsoft.com/office/drawing/2014/main" id="{4A479387-D407-41F6-BE92-A51C30E1A118}"/>
                  </a:ext>
                </a:extLst>
              </p:cNvPr>
              <p:cNvSpPr/>
              <p:nvPr/>
            </p:nvSpPr>
            <p:spPr bwMode="auto">
              <a:xfrm>
                <a:off x="957312" y="2166552"/>
                <a:ext cx="387177" cy="378378"/>
              </a:xfrm>
              <a:prstGeom prst="ellipse">
                <a:avLst/>
              </a:prstGeom>
              <a:solidFill>
                <a:srgbClr val="FF0000"/>
              </a:solidFill>
              <a:ln w="5715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400">
                  <a:gradFill>
                    <a:gsLst>
                      <a:gs pos="0">
                        <a:srgbClr val="FFFFFF"/>
                      </a:gs>
                      <a:gs pos="100000">
                        <a:srgbClr val="FFFFFF"/>
                      </a:gs>
                    </a:gsLst>
                    <a:lin ang="5400000" scaled="0"/>
                  </a:gradFill>
                </a:endParaRPr>
              </a:p>
            </p:txBody>
          </p:sp>
          <p:pic>
            <p:nvPicPr>
              <p:cNvPr id="36" name="Graphic 35" descr="Checkmark">
                <a:extLst>
                  <a:ext uri="{FF2B5EF4-FFF2-40B4-BE49-F238E27FC236}">
                    <a16:creationId xmlns:a16="http://schemas.microsoft.com/office/drawing/2014/main" id="{7A588E5F-EE21-4C79-AFA4-91A5CF22A41A}"/>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26279" y="2231670"/>
                <a:ext cx="256157" cy="256157"/>
              </a:xfrm>
              <a:prstGeom prst="rect">
                <a:avLst/>
              </a:prstGeom>
            </p:spPr>
          </p:pic>
        </p:grpSp>
        <p:grpSp>
          <p:nvGrpSpPr>
            <p:cNvPr id="25" name="Group 24">
              <a:extLst>
                <a:ext uri="{FF2B5EF4-FFF2-40B4-BE49-F238E27FC236}">
                  <a16:creationId xmlns:a16="http://schemas.microsoft.com/office/drawing/2014/main" id="{FF3417EA-15F7-4434-8720-E71DA17A3A75}"/>
                </a:ext>
              </a:extLst>
            </p:cNvPr>
            <p:cNvGrpSpPr/>
            <p:nvPr/>
          </p:nvGrpSpPr>
          <p:grpSpPr>
            <a:xfrm>
              <a:off x="3987605" y="4510893"/>
              <a:ext cx="387122" cy="378325"/>
              <a:chOff x="957312" y="2166552"/>
              <a:chExt cx="387177" cy="378378"/>
            </a:xfrm>
          </p:grpSpPr>
          <p:sp>
            <p:nvSpPr>
              <p:cNvPr id="33" name="Oval 32">
                <a:extLst>
                  <a:ext uri="{FF2B5EF4-FFF2-40B4-BE49-F238E27FC236}">
                    <a16:creationId xmlns:a16="http://schemas.microsoft.com/office/drawing/2014/main" id="{CE57068A-1AC2-4F05-B8F4-5E38222B132F}"/>
                  </a:ext>
                </a:extLst>
              </p:cNvPr>
              <p:cNvSpPr/>
              <p:nvPr/>
            </p:nvSpPr>
            <p:spPr bwMode="auto">
              <a:xfrm>
                <a:off x="957312" y="2166552"/>
                <a:ext cx="387177" cy="378378"/>
              </a:xfrm>
              <a:prstGeom prst="ellipse">
                <a:avLst/>
              </a:prstGeom>
              <a:solidFill>
                <a:srgbClr val="FF0000"/>
              </a:solidFill>
              <a:ln w="5715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400">
                  <a:gradFill>
                    <a:gsLst>
                      <a:gs pos="0">
                        <a:srgbClr val="FFFFFF"/>
                      </a:gs>
                      <a:gs pos="100000">
                        <a:srgbClr val="FFFFFF"/>
                      </a:gs>
                    </a:gsLst>
                    <a:lin ang="5400000" scaled="0"/>
                  </a:gradFill>
                </a:endParaRPr>
              </a:p>
            </p:txBody>
          </p:sp>
          <p:pic>
            <p:nvPicPr>
              <p:cNvPr id="34" name="Graphic 33" descr="Checkmark">
                <a:extLst>
                  <a:ext uri="{FF2B5EF4-FFF2-40B4-BE49-F238E27FC236}">
                    <a16:creationId xmlns:a16="http://schemas.microsoft.com/office/drawing/2014/main" id="{F007D945-EE9E-4869-87CA-D9A41238FE55}"/>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26279" y="2231670"/>
                <a:ext cx="256157" cy="256157"/>
              </a:xfrm>
              <a:prstGeom prst="rect">
                <a:avLst/>
              </a:prstGeom>
            </p:spPr>
          </p:pic>
        </p:grpSp>
        <p:grpSp>
          <p:nvGrpSpPr>
            <p:cNvPr id="26" name="Group 25">
              <a:extLst>
                <a:ext uri="{FF2B5EF4-FFF2-40B4-BE49-F238E27FC236}">
                  <a16:creationId xmlns:a16="http://schemas.microsoft.com/office/drawing/2014/main" id="{CC75C4D8-CF7C-4EAE-8551-938821314E9D}"/>
                </a:ext>
              </a:extLst>
            </p:cNvPr>
            <p:cNvGrpSpPr/>
            <p:nvPr/>
          </p:nvGrpSpPr>
          <p:grpSpPr>
            <a:xfrm>
              <a:off x="10922216" y="4485499"/>
              <a:ext cx="387122" cy="378325"/>
              <a:chOff x="4138919" y="3660275"/>
              <a:chExt cx="387122" cy="378325"/>
            </a:xfrm>
          </p:grpSpPr>
          <p:sp>
            <p:nvSpPr>
              <p:cNvPr id="31" name="Oval 30">
                <a:extLst>
                  <a:ext uri="{FF2B5EF4-FFF2-40B4-BE49-F238E27FC236}">
                    <a16:creationId xmlns:a16="http://schemas.microsoft.com/office/drawing/2014/main" id="{DA0E7F2A-965A-4CB6-8831-B8538665B326}"/>
                  </a:ext>
                </a:extLst>
              </p:cNvPr>
              <p:cNvSpPr/>
              <p:nvPr/>
            </p:nvSpPr>
            <p:spPr bwMode="auto">
              <a:xfrm>
                <a:off x="4138919" y="3660275"/>
                <a:ext cx="387122" cy="378325"/>
              </a:xfrm>
              <a:prstGeom prst="ellipse">
                <a:avLst/>
              </a:prstGeom>
              <a:noFill/>
              <a:ln w="5715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400">
                  <a:gradFill>
                    <a:gsLst>
                      <a:gs pos="0">
                        <a:srgbClr val="FFFFFF"/>
                      </a:gs>
                      <a:gs pos="100000">
                        <a:srgbClr val="FFFFFF"/>
                      </a:gs>
                    </a:gsLst>
                    <a:lin ang="5400000" scaled="0"/>
                  </a:gradFill>
                </a:endParaRPr>
              </a:p>
            </p:txBody>
          </p:sp>
          <p:sp>
            <p:nvSpPr>
              <p:cNvPr id="32" name="Oval 31">
                <a:extLst>
                  <a:ext uri="{FF2B5EF4-FFF2-40B4-BE49-F238E27FC236}">
                    <a16:creationId xmlns:a16="http://schemas.microsoft.com/office/drawing/2014/main" id="{D0051E3A-D350-48A2-BA1B-69998FD3EB14}"/>
                  </a:ext>
                </a:extLst>
              </p:cNvPr>
              <p:cNvSpPr/>
              <p:nvPr/>
            </p:nvSpPr>
            <p:spPr bwMode="auto">
              <a:xfrm>
                <a:off x="4227128" y="3746479"/>
                <a:ext cx="210704" cy="205916"/>
              </a:xfrm>
              <a:prstGeom prst="ellipse">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400">
                  <a:gradFill>
                    <a:gsLst>
                      <a:gs pos="0">
                        <a:srgbClr val="FFFFFF"/>
                      </a:gs>
                      <a:gs pos="100000">
                        <a:srgbClr val="FFFFFF"/>
                      </a:gs>
                    </a:gsLst>
                    <a:lin ang="5400000" scaled="0"/>
                  </a:gradFill>
                </a:endParaRPr>
              </a:p>
            </p:txBody>
          </p:sp>
        </p:grpSp>
        <p:grpSp>
          <p:nvGrpSpPr>
            <p:cNvPr id="27" name="Group 26">
              <a:extLst>
                <a:ext uri="{FF2B5EF4-FFF2-40B4-BE49-F238E27FC236}">
                  <a16:creationId xmlns:a16="http://schemas.microsoft.com/office/drawing/2014/main" id="{CE72B25A-0428-4AE4-8C0F-64797C91FD88}"/>
                </a:ext>
              </a:extLst>
            </p:cNvPr>
            <p:cNvGrpSpPr/>
            <p:nvPr/>
          </p:nvGrpSpPr>
          <p:grpSpPr>
            <a:xfrm>
              <a:off x="7454910" y="4485500"/>
              <a:ext cx="387122" cy="378325"/>
              <a:chOff x="957312" y="2166552"/>
              <a:chExt cx="387177" cy="378378"/>
            </a:xfrm>
          </p:grpSpPr>
          <p:sp>
            <p:nvSpPr>
              <p:cNvPr id="29" name="Oval 28">
                <a:extLst>
                  <a:ext uri="{FF2B5EF4-FFF2-40B4-BE49-F238E27FC236}">
                    <a16:creationId xmlns:a16="http://schemas.microsoft.com/office/drawing/2014/main" id="{4243B17A-88BB-4E30-8393-B85637E4E0EE}"/>
                  </a:ext>
                </a:extLst>
              </p:cNvPr>
              <p:cNvSpPr/>
              <p:nvPr/>
            </p:nvSpPr>
            <p:spPr bwMode="auto">
              <a:xfrm>
                <a:off x="957312" y="2166552"/>
                <a:ext cx="387177" cy="378378"/>
              </a:xfrm>
              <a:prstGeom prst="ellipse">
                <a:avLst/>
              </a:prstGeom>
              <a:solidFill>
                <a:srgbClr val="FF0000"/>
              </a:solidFill>
              <a:ln w="5715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400">
                  <a:gradFill>
                    <a:gsLst>
                      <a:gs pos="0">
                        <a:srgbClr val="FFFFFF"/>
                      </a:gs>
                      <a:gs pos="100000">
                        <a:srgbClr val="FFFFFF"/>
                      </a:gs>
                    </a:gsLst>
                    <a:lin ang="5400000" scaled="0"/>
                  </a:gradFill>
                </a:endParaRPr>
              </a:p>
            </p:txBody>
          </p:sp>
          <p:pic>
            <p:nvPicPr>
              <p:cNvPr id="30" name="Graphic 29" descr="Checkmark">
                <a:extLst>
                  <a:ext uri="{FF2B5EF4-FFF2-40B4-BE49-F238E27FC236}">
                    <a16:creationId xmlns:a16="http://schemas.microsoft.com/office/drawing/2014/main" id="{72237E9F-065B-40DF-BEE3-CF9F5009000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26279" y="2231670"/>
                <a:ext cx="256157" cy="256157"/>
              </a:xfrm>
              <a:prstGeom prst="rect">
                <a:avLst/>
              </a:prstGeom>
            </p:spPr>
          </p:pic>
        </p:grpSp>
        <p:sp>
          <p:nvSpPr>
            <p:cNvPr id="28" name="TextBox 27">
              <a:extLst>
                <a:ext uri="{FF2B5EF4-FFF2-40B4-BE49-F238E27FC236}">
                  <a16:creationId xmlns:a16="http://schemas.microsoft.com/office/drawing/2014/main" id="{FFA51FCA-8593-4DCD-93DE-8AAE71F57288}"/>
                </a:ext>
              </a:extLst>
            </p:cNvPr>
            <p:cNvSpPr txBox="1"/>
            <p:nvPr/>
          </p:nvSpPr>
          <p:spPr>
            <a:xfrm>
              <a:off x="6828199" y="4890626"/>
              <a:ext cx="2036617" cy="519574"/>
            </a:xfrm>
            <a:prstGeom prst="rect">
              <a:avLst/>
            </a:prstGeom>
            <a:noFill/>
          </p:spPr>
          <p:txBody>
            <a:bodyPr wrap="square" lIns="182854" tIns="146284" rIns="182854" bIns="146284" rtlCol="0">
              <a:noAutofit/>
            </a:bodyPr>
            <a:lstStyle>
              <a:defPPr>
                <a:defRPr lang="en-US"/>
              </a:defPPr>
              <a:lvl1pPr>
                <a:lnSpc>
                  <a:spcPct val="90000"/>
                </a:lnSpc>
                <a:spcAft>
                  <a:spcPts val="600"/>
                </a:spcAft>
                <a:defRPr sz="1600" b="1"/>
              </a:lvl1pPr>
            </a:lstStyle>
            <a:p>
              <a:r>
                <a:rPr lang="en-US" sz="1400"/>
                <a:t>Service Delivery</a:t>
              </a:r>
            </a:p>
          </p:txBody>
        </p:sp>
      </p:grpSp>
    </p:spTree>
    <p:extLst>
      <p:ext uri="{BB962C8B-B14F-4D97-AF65-F5344CB8AC3E}">
        <p14:creationId xmlns:p14="http://schemas.microsoft.com/office/powerpoint/2010/main" val="192763344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Field Service: Features In scope</a:t>
            </a:r>
          </a:p>
        </p:txBody>
      </p:sp>
      <p:sp>
        <p:nvSpPr>
          <p:cNvPr id="4" name="Text Placeholder 3">
            <a:extLst>
              <a:ext uri="{FF2B5EF4-FFF2-40B4-BE49-F238E27FC236}">
                <a16:creationId xmlns:a16="http://schemas.microsoft.com/office/drawing/2014/main" id="{3880ED62-921E-499F-8863-C7033A728956}"/>
              </a:ext>
            </a:extLst>
          </p:cNvPr>
          <p:cNvSpPr>
            <a:spLocks noGrp="1"/>
          </p:cNvSpPr>
          <p:nvPr>
            <p:ph type="body" sz="quarter" idx="11"/>
          </p:nvPr>
        </p:nvSpPr>
        <p:spPr>
          <a:xfrm>
            <a:off x="269875" y="1189038"/>
            <a:ext cx="11652250" cy="461665"/>
          </a:xfrm>
        </p:spPr>
        <p:txBody>
          <a:bodyPr/>
          <a:lstStyle/>
          <a:p>
            <a:r>
              <a:rPr lang="en-GB" sz="2000" dirty="0">
                <a:latin typeface="+mj-lt"/>
              </a:rPr>
              <a:t>Mark all in-scope features</a:t>
            </a:r>
          </a:p>
        </p:txBody>
      </p:sp>
      <p:graphicFrame>
        <p:nvGraphicFramePr>
          <p:cNvPr id="9" name="Table 4">
            <a:extLst>
              <a:ext uri="{FF2B5EF4-FFF2-40B4-BE49-F238E27FC236}">
                <a16:creationId xmlns:a16="http://schemas.microsoft.com/office/drawing/2014/main" id="{2015BA7A-72BA-4A76-82F4-A21AA35079B1}"/>
              </a:ext>
            </a:extLst>
          </p:cNvPr>
          <p:cNvGraphicFramePr>
            <a:graphicFrameLocks noGrp="1"/>
          </p:cNvGraphicFramePr>
          <p:nvPr/>
        </p:nvGraphicFramePr>
        <p:xfrm>
          <a:off x="269240" y="2041004"/>
          <a:ext cx="11653521" cy="4760300"/>
        </p:xfrm>
        <a:graphic>
          <a:graphicData uri="http://schemas.openxmlformats.org/drawingml/2006/table">
            <a:tbl>
              <a:tblPr firstRow="1" bandRow="1">
                <a:tableStyleId>{5C22544A-7EE6-4342-B048-85BDC9FD1C3A}</a:tableStyleId>
              </a:tblPr>
              <a:tblGrid>
                <a:gridCol w="2951038">
                  <a:extLst>
                    <a:ext uri="{9D8B030D-6E8A-4147-A177-3AD203B41FA5}">
                      <a16:colId xmlns:a16="http://schemas.microsoft.com/office/drawing/2014/main" val="1857664526"/>
                    </a:ext>
                  </a:extLst>
                </a:gridCol>
                <a:gridCol w="602974">
                  <a:extLst>
                    <a:ext uri="{9D8B030D-6E8A-4147-A177-3AD203B41FA5}">
                      <a16:colId xmlns:a16="http://schemas.microsoft.com/office/drawing/2014/main" val="1381581409"/>
                    </a:ext>
                  </a:extLst>
                </a:gridCol>
                <a:gridCol w="2888974">
                  <a:extLst>
                    <a:ext uri="{9D8B030D-6E8A-4147-A177-3AD203B41FA5}">
                      <a16:colId xmlns:a16="http://schemas.microsoft.com/office/drawing/2014/main" val="3323565196"/>
                    </a:ext>
                  </a:extLst>
                </a:gridCol>
                <a:gridCol w="682487">
                  <a:extLst>
                    <a:ext uri="{9D8B030D-6E8A-4147-A177-3AD203B41FA5}">
                      <a16:colId xmlns:a16="http://schemas.microsoft.com/office/drawing/2014/main" val="2628958585"/>
                    </a:ext>
                  </a:extLst>
                </a:gridCol>
                <a:gridCol w="3882887">
                  <a:extLst>
                    <a:ext uri="{9D8B030D-6E8A-4147-A177-3AD203B41FA5}">
                      <a16:colId xmlns:a16="http://schemas.microsoft.com/office/drawing/2014/main" val="127147601"/>
                    </a:ext>
                  </a:extLst>
                </a:gridCol>
                <a:gridCol w="645161">
                  <a:extLst>
                    <a:ext uri="{9D8B030D-6E8A-4147-A177-3AD203B41FA5}">
                      <a16:colId xmlns:a16="http://schemas.microsoft.com/office/drawing/2014/main" val="2665717965"/>
                    </a:ext>
                  </a:extLst>
                </a:gridCol>
              </a:tblGrid>
              <a:tr h="412022">
                <a:tc>
                  <a:txBody>
                    <a:bodyPr/>
                    <a:lstStyle/>
                    <a:p>
                      <a:r>
                        <a:rPr lang="en-US"/>
                        <a:t>Feature</a:t>
                      </a:r>
                    </a:p>
                  </a:txBody>
                  <a:tcPr/>
                </a:tc>
                <a:tc>
                  <a:txBody>
                    <a:bodyPr/>
                    <a:lstStyle/>
                    <a:p>
                      <a:r>
                        <a:rPr lang="en-US"/>
                        <a:t>Y/N</a:t>
                      </a:r>
                    </a:p>
                  </a:txBody>
                  <a:tcPr/>
                </a:tc>
                <a:tc>
                  <a:txBody>
                    <a:bodyPr/>
                    <a:lstStyle/>
                    <a:p>
                      <a:r>
                        <a:rPr lang="en-US"/>
                        <a:t>Feature</a:t>
                      </a:r>
                    </a:p>
                  </a:txBody>
                  <a:tcPr/>
                </a:tc>
                <a:tc>
                  <a:txBody>
                    <a:bodyPr/>
                    <a:lstStyle/>
                    <a:p>
                      <a:r>
                        <a:rPr lang="en-US"/>
                        <a:t>Y/N</a:t>
                      </a:r>
                    </a:p>
                  </a:txBody>
                  <a:tcPr/>
                </a:tc>
                <a:tc>
                  <a:txBody>
                    <a:bodyPr/>
                    <a:lstStyle/>
                    <a:p>
                      <a:r>
                        <a:rPr lang="en-US"/>
                        <a:t>Feature</a:t>
                      </a:r>
                    </a:p>
                  </a:txBody>
                  <a:tcPr/>
                </a:tc>
                <a:tc>
                  <a:txBody>
                    <a:bodyPr/>
                    <a:lstStyle/>
                    <a:p>
                      <a:r>
                        <a:rPr lang="en-US"/>
                        <a:t>Y/N</a:t>
                      </a:r>
                    </a:p>
                  </a:txBody>
                  <a:tcPr/>
                </a:tc>
                <a:extLst>
                  <a:ext uri="{0D108BD9-81ED-4DB2-BD59-A6C34878D82A}">
                    <a16:rowId xmlns:a16="http://schemas.microsoft.com/office/drawing/2014/main" val="2072082213"/>
                  </a:ext>
                </a:extLst>
              </a:tr>
              <a:tr h="412022">
                <a:tc>
                  <a:txBody>
                    <a:bodyPr/>
                    <a:lstStyle/>
                    <a:p>
                      <a:r>
                        <a:rPr lang="en-US" dirty="0"/>
                        <a:t>Service &amp; Billing Accounts</a:t>
                      </a:r>
                    </a:p>
                  </a:txBody>
                  <a:tcPr/>
                </a:tc>
                <a:tc>
                  <a:txBody>
                    <a:bodyPr/>
                    <a:lstStyle/>
                    <a:p>
                      <a:r>
                        <a:rPr lang="en-US"/>
                        <a:t>Y</a:t>
                      </a:r>
                    </a:p>
                  </a:txBody>
                  <a:tcPr/>
                </a:tc>
                <a:tc>
                  <a:txBody>
                    <a:bodyPr/>
                    <a:lstStyle/>
                    <a:p>
                      <a:r>
                        <a:rPr lang="en-US" dirty="0"/>
                        <a:t>Inventory</a:t>
                      </a:r>
                    </a:p>
                  </a:txBody>
                  <a:tcPr/>
                </a:tc>
                <a:tc>
                  <a:txBody>
                    <a:bodyPr/>
                    <a:lstStyle/>
                    <a:p>
                      <a:endParaRPr lang="en-US"/>
                    </a:p>
                  </a:txBody>
                  <a:tcPr/>
                </a:tc>
                <a:tc>
                  <a:txBody>
                    <a:bodyPr/>
                    <a:lstStyle/>
                    <a:p>
                      <a:r>
                        <a:rPr lang="en-US" dirty="0"/>
                        <a:t>Manual Scheduling</a:t>
                      </a:r>
                    </a:p>
                  </a:txBody>
                  <a:tcPr/>
                </a:tc>
                <a:tc>
                  <a:txBody>
                    <a:bodyPr/>
                    <a:lstStyle/>
                    <a:p>
                      <a:endParaRPr lang="en-US"/>
                    </a:p>
                  </a:txBody>
                  <a:tcPr/>
                </a:tc>
                <a:extLst>
                  <a:ext uri="{0D108BD9-81ED-4DB2-BD59-A6C34878D82A}">
                    <a16:rowId xmlns:a16="http://schemas.microsoft.com/office/drawing/2014/main" val="325350217"/>
                  </a:ext>
                </a:extLst>
              </a:tr>
              <a:tr h="412022">
                <a:tc>
                  <a:txBody>
                    <a:bodyPr/>
                    <a:lstStyle/>
                    <a:p>
                      <a:r>
                        <a:rPr lang="en-US"/>
                        <a:t>Service Territories</a:t>
                      </a:r>
                    </a:p>
                  </a:txBody>
                  <a:tcPr/>
                </a:tc>
                <a:tc>
                  <a:txBody>
                    <a:bodyPr/>
                    <a:lstStyle/>
                    <a:p>
                      <a:endParaRPr lang="en-US"/>
                    </a:p>
                  </a:txBody>
                  <a:tcPr/>
                </a:tc>
                <a:tc>
                  <a:txBody>
                    <a:bodyPr/>
                    <a:lstStyle/>
                    <a:p>
                      <a:r>
                        <a:rPr lang="en-US"/>
                        <a:t>Purchasing</a:t>
                      </a:r>
                    </a:p>
                  </a:txBody>
                  <a:tcPr/>
                </a:tc>
                <a:tc>
                  <a:txBody>
                    <a:bodyPr/>
                    <a:lstStyle/>
                    <a:p>
                      <a:endParaRPr lang="en-US"/>
                    </a:p>
                  </a:txBody>
                  <a:tcPr/>
                </a:tc>
                <a:tc>
                  <a:txBody>
                    <a:bodyPr/>
                    <a:lstStyle/>
                    <a:p>
                      <a:r>
                        <a:rPr lang="en-US"/>
                        <a:t>Schedule Assistant</a:t>
                      </a:r>
                    </a:p>
                  </a:txBody>
                  <a:tcPr/>
                </a:tc>
                <a:tc>
                  <a:txBody>
                    <a:bodyPr/>
                    <a:lstStyle/>
                    <a:p>
                      <a:endParaRPr lang="en-US"/>
                    </a:p>
                  </a:txBody>
                  <a:tcPr/>
                </a:tc>
                <a:extLst>
                  <a:ext uri="{0D108BD9-81ED-4DB2-BD59-A6C34878D82A}">
                    <a16:rowId xmlns:a16="http://schemas.microsoft.com/office/drawing/2014/main" val="3212004375"/>
                  </a:ext>
                </a:extLst>
              </a:tr>
              <a:tr h="412022">
                <a:tc>
                  <a:txBody>
                    <a:bodyPr/>
                    <a:lstStyle/>
                    <a:p>
                      <a:r>
                        <a:rPr lang="en-US" dirty="0"/>
                        <a:t>Preferred Resources</a:t>
                      </a:r>
                    </a:p>
                  </a:txBody>
                  <a:tcPr/>
                </a:tc>
                <a:tc>
                  <a:txBody>
                    <a:bodyPr/>
                    <a:lstStyle/>
                    <a:p>
                      <a:endParaRPr lang="en-US"/>
                    </a:p>
                  </a:txBody>
                  <a:tcPr/>
                </a:tc>
                <a:tc>
                  <a:txBody>
                    <a:bodyPr/>
                    <a:lstStyle/>
                    <a:p>
                      <a:r>
                        <a:rPr lang="en-US" dirty="0"/>
                        <a:t>Time Preferences</a:t>
                      </a:r>
                    </a:p>
                  </a:txBody>
                  <a:tcPr/>
                </a:tc>
                <a:tc>
                  <a:txBody>
                    <a:bodyPr/>
                    <a:lstStyle/>
                    <a:p>
                      <a:endParaRPr lang="en-US"/>
                    </a:p>
                  </a:txBody>
                  <a:tcPr/>
                </a:tc>
                <a:tc>
                  <a:txBody>
                    <a:bodyPr/>
                    <a:lstStyle/>
                    <a:p>
                      <a:r>
                        <a:rPr lang="en-US" dirty="0"/>
                        <a:t>Automated Scheduling (RSO)</a:t>
                      </a:r>
                    </a:p>
                  </a:txBody>
                  <a:tcPr/>
                </a:tc>
                <a:tc>
                  <a:txBody>
                    <a:bodyPr/>
                    <a:lstStyle/>
                    <a:p>
                      <a:endParaRPr lang="en-US"/>
                    </a:p>
                  </a:txBody>
                  <a:tcPr/>
                </a:tc>
                <a:extLst>
                  <a:ext uri="{0D108BD9-81ED-4DB2-BD59-A6C34878D82A}">
                    <a16:rowId xmlns:a16="http://schemas.microsoft.com/office/drawing/2014/main" val="418991489"/>
                  </a:ext>
                </a:extLst>
              </a:tr>
              <a:tr h="412022">
                <a:tc>
                  <a:txBody>
                    <a:bodyPr/>
                    <a:lstStyle/>
                    <a:p>
                      <a:r>
                        <a:rPr lang="en-US" dirty="0"/>
                        <a:t>Agreements</a:t>
                      </a:r>
                    </a:p>
                  </a:txBody>
                  <a:tcPr/>
                </a:tc>
                <a:tc>
                  <a:txBody>
                    <a:bodyPr/>
                    <a:lstStyle/>
                    <a:p>
                      <a:endParaRPr lang="en-US"/>
                    </a:p>
                  </a:txBody>
                  <a:tcPr/>
                </a:tc>
                <a:tc>
                  <a:txBody>
                    <a:bodyPr/>
                    <a:lstStyle/>
                    <a:p>
                      <a:r>
                        <a:rPr lang="en-US"/>
                        <a:t>Work Order Priority</a:t>
                      </a:r>
                    </a:p>
                  </a:txBody>
                  <a:tcPr/>
                </a:tc>
                <a:tc>
                  <a:txBody>
                    <a:bodyPr/>
                    <a:lstStyle/>
                    <a:p>
                      <a:endParaRPr lang="en-US"/>
                    </a:p>
                  </a:txBody>
                  <a:tcPr/>
                </a:tc>
                <a:tc>
                  <a:txBody>
                    <a:bodyPr/>
                    <a:lstStyle/>
                    <a:p>
                      <a:r>
                        <a:rPr lang="en-US"/>
                        <a:t>Universal Resource Scheduling</a:t>
                      </a:r>
                    </a:p>
                  </a:txBody>
                  <a:tcPr/>
                </a:tc>
                <a:tc>
                  <a:txBody>
                    <a:bodyPr/>
                    <a:lstStyle/>
                    <a:p>
                      <a:endParaRPr lang="en-US"/>
                    </a:p>
                  </a:txBody>
                  <a:tcPr/>
                </a:tc>
                <a:extLst>
                  <a:ext uri="{0D108BD9-81ED-4DB2-BD59-A6C34878D82A}">
                    <a16:rowId xmlns:a16="http://schemas.microsoft.com/office/drawing/2014/main" val="1992905821"/>
                  </a:ext>
                </a:extLst>
              </a:tr>
              <a:tr h="412022">
                <a:tc>
                  <a:txBody>
                    <a:bodyPr/>
                    <a:lstStyle/>
                    <a:p>
                      <a:r>
                        <a:rPr lang="en-US"/>
                        <a:t>Customer assets</a:t>
                      </a:r>
                    </a:p>
                  </a:txBody>
                  <a:tcPr/>
                </a:tc>
                <a:tc>
                  <a:txBody>
                    <a:bodyPr/>
                    <a:lstStyle/>
                    <a:p>
                      <a:endParaRPr lang="en-US"/>
                    </a:p>
                  </a:txBody>
                  <a:tcPr/>
                </a:tc>
                <a:tc>
                  <a:txBody>
                    <a:bodyPr/>
                    <a:lstStyle/>
                    <a:p>
                      <a:r>
                        <a:rPr lang="en-US" dirty="0"/>
                        <a:t>SLAs/Entitlements</a:t>
                      </a:r>
                    </a:p>
                  </a:txBody>
                  <a:tcPr/>
                </a:tc>
                <a:tc>
                  <a:txBody>
                    <a:bodyPr/>
                    <a:lstStyle/>
                    <a:p>
                      <a:endParaRPr lang="en-US"/>
                    </a:p>
                  </a:txBody>
                  <a:tcPr/>
                </a:tc>
                <a:tc>
                  <a:txBody>
                    <a:bodyPr/>
                    <a:lstStyle/>
                    <a:p>
                      <a:r>
                        <a:rPr lang="en-US" dirty="0"/>
                        <a:t>Field Service Mobile app</a:t>
                      </a:r>
                    </a:p>
                  </a:txBody>
                  <a:tcPr/>
                </a:tc>
                <a:tc>
                  <a:txBody>
                    <a:bodyPr/>
                    <a:lstStyle/>
                    <a:p>
                      <a:endParaRPr lang="en-US"/>
                    </a:p>
                  </a:txBody>
                  <a:tcPr/>
                </a:tc>
                <a:extLst>
                  <a:ext uri="{0D108BD9-81ED-4DB2-BD59-A6C34878D82A}">
                    <a16:rowId xmlns:a16="http://schemas.microsoft.com/office/drawing/2014/main" val="2826086800"/>
                  </a:ext>
                </a:extLst>
              </a:tr>
              <a:tr h="412022">
                <a:tc>
                  <a:txBody>
                    <a:bodyPr/>
                    <a:lstStyle/>
                    <a:p>
                      <a:r>
                        <a:rPr lang="en-US" dirty="0"/>
                        <a:t>WO Incidents</a:t>
                      </a:r>
                    </a:p>
                  </a:txBody>
                  <a:tcPr/>
                </a:tc>
                <a:tc>
                  <a:txBody>
                    <a:bodyPr/>
                    <a:lstStyle/>
                    <a:p>
                      <a:endParaRPr lang="en-US"/>
                    </a:p>
                  </a:txBody>
                  <a:tcPr/>
                </a:tc>
                <a:tc>
                  <a:txBody>
                    <a:bodyPr/>
                    <a:lstStyle/>
                    <a:p>
                      <a:r>
                        <a:rPr lang="en-US"/>
                        <a:t>Resource Requirements</a:t>
                      </a:r>
                    </a:p>
                  </a:txBody>
                  <a:tcPr/>
                </a:tc>
                <a:tc>
                  <a:txBody>
                    <a:bodyPr/>
                    <a:lstStyle/>
                    <a:p>
                      <a:endParaRPr lang="en-US"/>
                    </a:p>
                  </a:txBody>
                  <a:tcPr/>
                </a:tc>
                <a:tc>
                  <a:txBody>
                    <a:bodyPr/>
                    <a:lstStyle/>
                    <a:p>
                      <a:pPr marL="0" algn="l" defTabSz="914367" rtl="0" eaLnBrk="1" latinLnBrk="0" hangingPunct="1"/>
                      <a:r>
                        <a:rPr lang="en-US" sz="1765" kern="1200">
                          <a:solidFill>
                            <a:schemeClr val="dk1"/>
                          </a:solidFill>
                          <a:latin typeface="+mn-lt"/>
                          <a:ea typeface="+mn-ea"/>
                          <a:cs typeface="+mn-cs"/>
                        </a:rPr>
                        <a:t>Geofencing/Notifications/Deep Links</a:t>
                      </a:r>
                    </a:p>
                  </a:txBody>
                  <a:tcPr/>
                </a:tc>
                <a:tc>
                  <a:txBody>
                    <a:bodyPr/>
                    <a:lstStyle/>
                    <a:p>
                      <a:endParaRPr lang="en-US"/>
                    </a:p>
                  </a:txBody>
                  <a:tcPr/>
                </a:tc>
                <a:extLst>
                  <a:ext uri="{0D108BD9-81ED-4DB2-BD59-A6C34878D82A}">
                    <a16:rowId xmlns:a16="http://schemas.microsoft.com/office/drawing/2014/main" val="2098672426"/>
                  </a:ext>
                </a:extLst>
              </a:tr>
              <a:tr h="412022">
                <a:tc>
                  <a:txBody>
                    <a:bodyPr/>
                    <a:lstStyle/>
                    <a:p>
                      <a:r>
                        <a:rPr lang="en-US"/>
                        <a:t>WO Products</a:t>
                      </a:r>
                    </a:p>
                  </a:txBody>
                  <a:tcPr/>
                </a:tc>
                <a:tc>
                  <a:txBody>
                    <a:bodyPr/>
                    <a:lstStyle/>
                    <a:p>
                      <a:endParaRPr lang="en-US"/>
                    </a:p>
                  </a:txBody>
                  <a:tcPr/>
                </a:tc>
                <a:tc>
                  <a:txBody>
                    <a:bodyPr/>
                    <a:lstStyle/>
                    <a:p>
                      <a:r>
                        <a:rPr lang="en-US" dirty="0"/>
                        <a:t>Requirement Groups</a:t>
                      </a:r>
                    </a:p>
                  </a:txBody>
                  <a:tcPr/>
                </a:tc>
                <a:tc>
                  <a:txBody>
                    <a:bodyPr/>
                    <a:lstStyle/>
                    <a:p>
                      <a:endParaRPr lang="en-US"/>
                    </a:p>
                  </a:txBody>
                  <a:tcPr/>
                </a:tc>
                <a:tc>
                  <a:txBody>
                    <a:bodyPr/>
                    <a:lstStyle/>
                    <a:p>
                      <a:r>
                        <a:rPr lang="en-US" dirty="0"/>
                        <a:t>Invoicing</a:t>
                      </a:r>
                    </a:p>
                  </a:txBody>
                  <a:tcPr/>
                </a:tc>
                <a:tc>
                  <a:txBody>
                    <a:bodyPr/>
                    <a:lstStyle/>
                    <a:p>
                      <a:endParaRPr lang="en-US"/>
                    </a:p>
                  </a:txBody>
                  <a:tcPr/>
                </a:tc>
                <a:extLst>
                  <a:ext uri="{0D108BD9-81ED-4DB2-BD59-A6C34878D82A}">
                    <a16:rowId xmlns:a16="http://schemas.microsoft.com/office/drawing/2014/main" val="2284873433"/>
                  </a:ext>
                </a:extLst>
              </a:tr>
              <a:tr h="412022">
                <a:tc>
                  <a:txBody>
                    <a:bodyPr/>
                    <a:lstStyle/>
                    <a:p>
                      <a:r>
                        <a:rPr lang="en-US" dirty="0"/>
                        <a:t>WO Services</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Bookable Resources</a:t>
                      </a:r>
                    </a:p>
                  </a:txBody>
                  <a:tcPr/>
                </a:tc>
                <a:tc>
                  <a:txBody>
                    <a:bodyPr/>
                    <a:lstStyle/>
                    <a:p>
                      <a:endParaRPr lang="en-US"/>
                    </a:p>
                  </a:txBody>
                  <a:tcPr/>
                </a:tc>
                <a:tc>
                  <a:txBody>
                    <a:bodyPr/>
                    <a:lstStyle/>
                    <a:p>
                      <a:r>
                        <a:rPr lang="en-US" dirty="0"/>
                        <a:t>Connected Field Service</a:t>
                      </a:r>
                    </a:p>
                  </a:txBody>
                  <a:tcPr/>
                </a:tc>
                <a:tc>
                  <a:txBody>
                    <a:bodyPr/>
                    <a:lstStyle/>
                    <a:p>
                      <a:endParaRPr lang="en-US"/>
                    </a:p>
                  </a:txBody>
                  <a:tcPr/>
                </a:tc>
                <a:extLst>
                  <a:ext uri="{0D108BD9-81ED-4DB2-BD59-A6C34878D82A}">
                    <a16:rowId xmlns:a16="http://schemas.microsoft.com/office/drawing/2014/main" val="922231444"/>
                  </a:ext>
                </a:extLst>
              </a:tr>
              <a:tr h="412022">
                <a:tc>
                  <a:txBody>
                    <a:bodyPr/>
                    <a:lstStyle/>
                    <a:p>
                      <a:r>
                        <a:rPr lang="en-US" dirty="0"/>
                        <a:t>WO Service Tasks</a:t>
                      </a:r>
                    </a:p>
                  </a:txBody>
                  <a:tcPr/>
                </a:tc>
                <a:tc>
                  <a:txBody>
                    <a:bodyPr/>
                    <a:lstStyle/>
                    <a:p>
                      <a:endParaRPr lang="en-US"/>
                    </a:p>
                  </a:txBody>
                  <a:tcPr/>
                </a:tc>
                <a:tc>
                  <a:txBody>
                    <a:bodyPr/>
                    <a:lstStyle/>
                    <a:p>
                      <a:r>
                        <a:rPr lang="en-US" dirty="0"/>
                        <a:t>Resource Groups</a:t>
                      </a:r>
                    </a:p>
                  </a:txBody>
                  <a:tcPr/>
                </a:tc>
                <a:tc>
                  <a:txBody>
                    <a:bodyPr/>
                    <a:lstStyle/>
                    <a:p>
                      <a:endParaRPr lang="en-US"/>
                    </a:p>
                  </a:txBody>
                  <a:tcPr/>
                </a:tc>
                <a:tc>
                  <a:txBody>
                    <a:bodyPr/>
                    <a:lstStyle/>
                    <a:p>
                      <a:r>
                        <a:rPr lang="en-US" dirty="0"/>
                        <a:t>Field Service Portals</a:t>
                      </a:r>
                    </a:p>
                  </a:txBody>
                  <a:tcPr/>
                </a:tc>
                <a:tc>
                  <a:txBody>
                    <a:bodyPr/>
                    <a:lstStyle/>
                    <a:p>
                      <a:endParaRPr lang="en-US"/>
                    </a:p>
                  </a:txBody>
                  <a:tcPr/>
                </a:tc>
                <a:extLst>
                  <a:ext uri="{0D108BD9-81ED-4DB2-BD59-A6C34878D82A}">
                    <a16:rowId xmlns:a16="http://schemas.microsoft.com/office/drawing/2014/main" val="1888048257"/>
                  </a:ext>
                </a:extLst>
              </a:tr>
              <a:tr h="412022">
                <a:tc>
                  <a:txBody>
                    <a:bodyPr/>
                    <a:lstStyle/>
                    <a:p>
                      <a:r>
                        <a:rPr lang="en-US" dirty="0"/>
                        <a:t>Characteristics</a:t>
                      </a:r>
                    </a:p>
                  </a:txBody>
                  <a:tcPr/>
                </a:tc>
                <a:tc>
                  <a:txBody>
                    <a:bodyPr/>
                    <a:lstStyle/>
                    <a:p>
                      <a:endParaRPr lang="en-US"/>
                    </a:p>
                  </a:txBody>
                  <a:tcPr/>
                </a:tc>
                <a:tc>
                  <a:txBody>
                    <a:bodyPr/>
                    <a:lstStyle/>
                    <a:p>
                      <a:r>
                        <a:rPr lang="en-US" dirty="0"/>
                        <a:t>Schedule Board</a:t>
                      </a:r>
                    </a:p>
                  </a:txBody>
                  <a:tcPr/>
                </a:tc>
                <a:tc>
                  <a:txBody>
                    <a:bodyPr/>
                    <a:lstStyle/>
                    <a:p>
                      <a:endParaRPr lang="en-US"/>
                    </a:p>
                  </a:txBody>
                  <a:tcPr/>
                </a:tc>
                <a:tc>
                  <a:txBody>
                    <a:bodyPr/>
                    <a:lstStyle/>
                    <a:p>
                      <a:r>
                        <a:rPr lang="en-US" dirty="0"/>
                        <a:t>Remote Assist/Guides/HoloLens</a:t>
                      </a:r>
                    </a:p>
                  </a:txBody>
                  <a:tcPr/>
                </a:tc>
                <a:tc>
                  <a:txBody>
                    <a:bodyPr/>
                    <a:lstStyle/>
                    <a:p>
                      <a:endParaRPr lang="en-US" dirty="0"/>
                    </a:p>
                  </a:txBody>
                  <a:tcPr/>
                </a:tc>
                <a:extLst>
                  <a:ext uri="{0D108BD9-81ED-4DB2-BD59-A6C34878D82A}">
                    <a16:rowId xmlns:a16="http://schemas.microsoft.com/office/drawing/2014/main" val="1407084671"/>
                  </a:ext>
                </a:extLst>
              </a:tr>
            </a:tbl>
          </a:graphicData>
        </a:graphic>
      </p:graphicFrame>
    </p:spTree>
    <p:extLst>
      <p:ext uri="{BB962C8B-B14F-4D97-AF65-F5344CB8AC3E}">
        <p14:creationId xmlns:p14="http://schemas.microsoft.com/office/powerpoint/2010/main" val="24706902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Field Service: Context Diagram</a:t>
            </a:r>
          </a:p>
        </p:txBody>
      </p:sp>
      <p:sp>
        <p:nvSpPr>
          <p:cNvPr id="1048" name="Rectangle 1047">
            <a:extLst>
              <a:ext uri="{FF2B5EF4-FFF2-40B4-BE49-F238E27FC236}">
                <a16:creationId xmlns:a16="http://schemas.microsoft.com/office/drawing/2014/main" id="{C16D6EF7-5B02-43A6-B1F4-B4635853FF1C}"/>
              </a:ext>
            </a:extLst>
          </p:cNvPr>
          <p:cNvSpPr/>
          <p:nvPr/>
        </p:nvSpPr>
        <p:spPr bwMode="auto">
          <a:xfrm>
            <a:off x="212036" y="1444487"/>
            <a:ext cx="7127960" cy="5177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BF9BB259-567C-4D4F-90F5-647F8AE923C6}"/>
              </a:ext>
            </a:extLst>
          </p:cNvPr>
          <p:cNvPicPr>
            <a:picLocks noChangeAspect="1"/>
          </p:cNvPicPr>
          <p:nvPr/>
        </p:nvPicPr>
        <p:blipFill>
          <a:blip r:embed="rId3"/>
          <a:stretch>
            <a:fillRect/>
          </a:stretch>
        </p:blipFill>
        <p:spPr>
          <a:xfrm>
            <a:off x="266920" y="1471047"/>
            <a:ext cx="7073075" cy="5151120"/>
          </a:xfrm>
          <a:prstGeom prst="rect">
            <a:avLst/>
          </a:prstGeom>
        </p:spPr>
      </p:pic>
      <p:sp>
        <p:nvSpPr>
          <p:cNvPr id="7" name="TextBox 6">
            <a:extLst>
              <a:ext uri="{FF2B5EF4-FFF2-40B4-BE49-F238E27FC236}">
                <a16:creationId xmlns:a16="http://schemas.microsoft.com/office/drawing/2014/main" id="{676E079E-6EEE-4FEB-AF78-1CF56AD9FBF4}"/>
              </a:ext>
            </a:extLst>
          </p:cNvPr>
          <p:cNvSpPr txBox="1"/>
          <p:nvPr/>
        </p:nvSpPr>
        <p:spPr>
          <a:xfrm>
            <a:off x="7552032" y="1471047"/>
            <a:ext cx="4427932" cy="1043363"/>
          </a:xfrm>
          <a:prstGeom prst="rect">
            <a:avLst/>
          </a:prstGeom>
          <a:noFill/>
        </p:spPr>
        <p:txBody>
          <a:bodyPr wrap="square" lIns="182880" tIns="146304" rIns="182880" bIns="146304" rtlCol="0" anchor="t">
            <a:spAutoFit/>
          </a:bodyPr>
          <a:lstStyle/>
          <a:p>
            <a:pPr>
              <a:lnSpc>
                <a:spcPct val="90000"/>
              </a:lnSpc>
              <a:spcAft>
                <a:spcPts val="600"/>
              </a:spcAft>
            </a:pPr>
            <a:r>
              <a:rPr lang="en-US" dirty="0"/>
              <a:t>Provide information on notable ways that your field service application designs differ from the standard model.</a:t>
            </a:r>
          </a:p>
        </p:txBody>
      </p:sp>
    </p:spTree>
    <p:extLst>
      <p:ext uri="{BB962C8B-B14F-4D97-AF65-F5344CB8AC3E}">
        <p14:creationId xmlns:p14="http://schemas.microsoft.com/office/powerpoint/2010/main" val="260972791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Marketing: Sample Processes</a:t>
            </a:r>
          </a:p>
        </p:txBody>
      </p:sp>
      <p:sp>
        <p:nvSpPr>
          <p:cNvPr id="4" name="Text Placeholder 3">
            <a:extLst>
              <a:ext uri="{FF2B5EF4-FFF2-40B4-BE49-F238E27FC236}">
                <a16:creationId xmlns:a16="http://schemas.microsoft.com/office/drawing/2014/main" id="{9DA930F7-0DA1-4EB7-8596-92B6B2C464B0}"/>
              </a:ext>
            </a:extLst>
          </p:cNvPr>
          <p:cNvSpPr>
            <a:spLocks noGrp="1"/>
          </p:cNvSpPr>
          <p:nvPr>
            <p:ph type="body" sz="quarter" idx="11"/>
          </p:nvPr>
        </p:nvSpPr>
        <p:spPr/>
        <p:txBody>
          <a:bodyPr/>
          <a:lstStyle/>
          <a:p>
            <a:r>
              <a:rPr lang="en-US" sz="2000" dirty="0">
                <a:solidFill>
                  <a:schemeClr val="tx2"/>
                </a:solidFill>
              </a:rPr>
              <a:t>Use the customer journey or the existing diagrams to explain the end-to-end process</a:t>
            </a:r>
            <a:endParaRPr lang="en-US" dirty="0"/>
          </a:p>
        </p:txBody>
      </p:sp>
      <p:pic>
        <p:nvPicPr>
          <p:cNvPr id="6" name="Picture 5">
            <a:extLst>
              <a:ext uri="{FF2B5EF4-FFF2-40B4-BE49-F238E27FC236}">
                <a16:creationId xmlns:a16="http://schemas.microsoft.com/office/drawing/2014/main" id="{1DD7AB19-E7BF-4081-86C9-040941242ABF}"/>
              </a:ext>
            </a:extLst>
          </p:cNvPr>
          <p:cNvPicPr>
            <a:picLocks noChangeAspect="1"/>
          </p:cNvPicPr>
          <p:nvPr/>
        </p:nvPicPr>
        <p:blipFill>
          <a:blip r:embed="rId3"/>
          <a:stretch>
            <a:fillRect/>
          </a:stretch>
        </p:blipFill>
        <p:spPr>
          <a:xfrm>
            <a:off x="386598" y="2088703"/>
            <a:ext cx="11063204" cy="4051810"/>
          </a:xfrm>
          <a:prstGeom prst="rect">
            <a:avLst/>
          </a:prstGeom>
        </p:spPr>
      </p:pic>
    </p:spTree>
    <p:extLst>
      <p:ext uri="{BB962C8B-B14F-4D97-AF65-F5344CB8AC3E}">
        <p14:creationId xmlns:p14="http://schemas.microsoft.com/office/powerpoint/2010/main" val="404625212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Prospect to Cash Data Flow</a:t>
            </a:r>
          </a:p>
        </p:txBody>
      </p:sp>
      <p:pic>
        <p:nvPicPr>
          <p:cNvPr id="8" name="Picture 7">
            <a:extLst>
              <a:ext uri="{FF2B5EF4-FFF2-40B4-BE49-F238E27FC236}">
                <a16:creationId xmlns:a16="http://schemas.microsoft.com/office/drawing/2014/main" id="{763DA66E-4A84-4520-956B-FD25BEB36487}"/>
              </a:ext>
            </a:extLst>
          </p:cNvPr>
          <p:cNvPicPr>
            <a:picLocks noChangeAspect="1"/>
          </p:cNvPicPr>
          <p:nvPr/>
        </p:nvPicPr>
        <p:blipFill>
          <a:blip r:embed="rId3"/>
          <a:stretch>
            <a:fillRect/>
          </a:stretch>
        </p:blipFill>
        <p:spPr>
          <a:xfrm>
            <a:off x="820570" y="1563928"/>
            <a:ext cx="10550859" cy="4646867"/>
          </a:xfrm>
          <a:prstGeom prst="rect">
            <a:avLst/>
          </a:prstGeom>
        </p:spPr>
      </p:pic>
    </p:spTree>
    <p:extLst>
      <p:ext uri="{BB962C8B-B14F-4D97-AF65-F5344CB8AC3E}">
        <p14:creationId xmlns:p14="http://schemas.microsoft.com/office/powerpoint/2010/main" val="392379007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F42F-F40C-454D-BC74-7FADF00F8A1A}"/>
              </a:ext>
            </a:extLst>
          </p:cNvPr>
          <p:cNvSpPr>
            <a:spLocks noGrp="1"/>
          </p:cNvSpPr>
          <p:nvPr>
            <p:ph type="title"/>
          </p:nvPr>
        </p:nvSpPr>
        <p:spPr>
          <a:xfrm>
            <a:off x="269240" y="289511"/>
            <a:ext cx="11655840" cy="899665"/>
          </a:xfrm>
        </p:spPr>
        <p:txBody>
          <a:bodyPr/>
          <a:lstStyle/>
          <a:p>
            <a:r>
              <a:rPr lang="en-US"/>
              <a:t>On-Premises To Online (OP2OL) Migration</a:t>
            </a:r>
          </a:p>
        </p:txBody>
      </p:sp>
      <p:sp>
        <p:nvSpPr>
          <p:cNvPr id="3" name="Content Placeholder 2">
            <a:extLst>
              <a:ext uri="{FF2B5EF4-FFF2-40B4-BE49-F238E27FC236}">
                <a16:creationId xmlns:a16="http://schemas.microsoft.com/office/drawing/2014/main" id="{9C3CDF64-90E7-48BE-BC54-F6E0E759C1DB}"/>
              </a:ext>
            </a:extLst>
          </p:cNvPr>
          <p:cNvSpPr>
            <a:spLocks noGrp="1"/>
          </p:cNvSpPr>
          <p:nvPr>
            <p:ph sz="quarter" idx="10"/>
          </p:nvPr>
        </p:nvSpPr>
        <p:spPr>
          <a:xfrm>
            <a:off x="267874" y="1838324"/>
            <a:ext cx="11655839" cy="4587875"/>
          </a:xfrm>
        </p:spPr>
        <p:txBody>
          <a:bodyPr vert="horz" wrap="square" lIns="146304" tIns="91440" rIns="146304" bIns="91440" rtlCol="0" anchor="t">
            <a:spAutoFit/>
          </a:bodyPr>
          <a:lstStyle/>
          <a:p>
            <a:r>
              <a:rPr lang="en-US"/>
              <a:t>Clarity on all pre-requisites to support OP2OL</a:t>
            </a:r>
          </a:p>
          <a:p>
            <a:r>
              <a:rPr lang="en-US"/>
              <a:t>All steps/issues/time taken/owners captured in a well-defined runbook</a:t>
            </a:r>
          </a:p>
          <a:p>
            <a:r>
              <a:rPr lang="en-US"/>
              <a:t>All components that need to change for online identified, SQL Based Report, Full trust plugins etc. + findings from solution checker</a:t>
            </a:r>
          </a:p>
          <a:p>
            <a:r>
              <a:rPr lang="en-US"/>
              <a:t>Existing integrations identified and changes required to work in cloud</a:t>
            </a:r>
          </a:p>
          <a:p>
            <a:r>
              <a:rPr lang="en-US"/>
              <a:t>Deprecations identified, especially Unified interface, Soap, Client JS and work planned to address it</a:t>
            </a:r>
          </a:p>
          <a:p>
            <a:r>
              <a:rPr lang="en-US"/>
              <a:t>Online platform API limits/entitlements understood and accounted for CDS, Power Automate, Power Apps, especially for integrations and heavy batch processing </a:t>
            </a:r>
          </a:p>
          <a:p>
            <a:r>
              <a:rPr lang="en-US"/>
              <a:t>Service Protection limits taken into consideration with retry mechanisms for all integration</a:t>
            </a:r>
          </a:p>
          <a:p>
            <a:r>
              <a:rPr lang="en-US"/>
              <a:t>Plan to check performance in cloud as there can be impact due to n/w latency, device types etc.</a:t>
            </a:r>
          </a:p>
        </p:txBody>
      </p:sp>
      <p:sp>
        <p:nvSpPr>
          <p:cNvPr id="7" name="Text Placeholder 6">
            <a:extLst>
              <a:ext uri="{FF2B5EF4-FFF2-40B4-BE49-F238E27FC236}">
                <a16:creationId xmlns:a16="http://schemas.microsoft.com/office/drawing/2014/main" id="{6DED9AE7-E6A4-4CEB-BA51-8B9892A995C8}"/>
              </a:ext>
            </a:extLst>
          </p:cNvPr>
          <p:cNvSpPr>
            <a:spLocks noGrp="1"/>
          </p:cNvSpPr>
          <p:nvPr>
            <p:ph type="body" sz="quarter" idx="11"/>
          </p:nvPr>
        </p:nvSpPr>
        <p:spPr>
          <a:xfrm>
            <a:off x="269875" y="1189038"/>
            <a:ext cx="11652250" cy="461665"/>
          </a:xfrm>
        </p:spPr>
        <p:txBody>
          <a:bodyPr/>
          <a:lstStyle/>
          <a:p>
            <a:r>
              <a:rPr lang="en-US"/>
              <a:t>Important review areas</a:t>
            </a:r>
          </a:p>
        </p:txBody>
      </p:sp>
    </p:spTree>
    <p:extLst>
      <p:ext uri="{BB962C8B-B14F-4D97-AF65-F5344CB8AC3E}">
        <p14:creationId xmlns:p14="http://schemas.microsoft.com/office/powerpoint/2010/main" val="159177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2176-BA89-48C2-958A-A888DDD5365C}"/>
              </a:ext>
            </a:extLst>
          </p:cNvPr>
          <p:cNvSpPr>
            <a:spLocks noGrp="1"/>
          </p:cNvSpPr>
          <p:nvPr>
            <p:ph type="title"/>
          </p:nvPr>
        </p:nvSpPr>
        <p:spPr>
          <a:xfrm>
            <a:off x="177716" y="258129"/>
            <a:ext cx="11018520" cy="553998"/>
          </a:xfrm>
        </p:spPr>
        <p:txBody>
          <a:bodyPr/>
          <a:lstStyle/>
          <a:p>
            <a:r>
              <a:rPr lang="en-GB"/>
              <a:t>Sales Application  </a:t>
            </a:r>
          </a:p>
        </p:txBody>
      </p:sp>
      <p:sp>
        <p:nvSpPr>
          <p:cNvPr id="3" name="Text Placeholder 2">
            <a:extLst>
              <a:ext uri="{FF2B5EF4-FFF2-40B4-BE49-F238E27FC236}">
                <a16:creationId xmlns:a16="http://schemas.microsoft.com/office/drawing/2014/main" id="{C4C00F31-519C-47FD-BA37-9333A4EE7E84}"/>
              </a:ext>
            </a:extLst>
          </p:cNvPr>
          <p:cNvSpPr>
            <a:spLocks noGrp="1"/>
          </p:cNvSpPr>
          <p:nvPr>
            <p:ph type="body" sz="quarter" idx="10"/>
          </p:nvPr>
        </p:nvSpPr>
        <p:spPr>
          <a:xfrm>
            <a:off x="269238" y="922365"/>
            <a:ext cx="11653523" cy="461665"/>
          </a:xfrm>
        </p:spPr>
        <p:txBody>
          <a:bodyPr/>
          <a:lstStyle/>
          <a:p>
            <a:r>
              <a:rPr lang="en-GB" sz="2000"/>
              <a:t>Further understanding of how the Sales process, personas, Sales channels, key drivers for change</a:t>
            </a:r>
          </a:p>
        </p:txBody>
      </p:sp>
      <p:sp>
        <p:nvSpPr>
          <p:cNvPr id="6" name="TextBox 5">
            <a:extLst>
              <a:ext uri="{FF2B5EF4-FFF2-40B4-BE49-F238E27FC236}">
                <a16:creationId xmlns:a16="http://schemas.microsoft.com/office/drawing/2014/main" id="{F0878A7F-FBF2-48B7-A5ED-99E974BFE88E}"/>
              </a:ext>
            </a:extLst>
          </p:cNvPr>
          <p:cNvSpPr txBox="1"/>
          <p:nvPr/>
        </p:nvSpPr>
        <p:spPr>
          <a:xfrm>
            <a:off x="551420" y="1255887"/>
            <a:ext cx="11467708" cy="5906232"/>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Key goals and drivers for change </a:t>
            </a:r>
          </a:p>
          <a:p>
            <a:pPr marL="800100" lvl="1"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Sales Business KPIs &amp; Metrics impacted by Sales implementation </a:t>
            </a:r>
          </a:p>
          <a:p>
            <a:pPr lvl="1">
              <a:lnSpc>
                <a:spcPct val="90000"/>
              </a:lnSpc>
              <a:spcAft>
                <a:spcPts val="600"/>
              </a:spcAft>
            </a:pPr>
            <a:endParaRPr lang="en-US" sz="140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Typical Sales cycle time</a:t>
            </a:r>
          </a:p>
          <a:p>
            <a:pPr lvl="1">
              <a:lnSpc>
                <a:spcPct val="90000"/>
              </a:lnSpc>
              <a:spcAft>
                <a:spcPts val="600"/>
              </a:spcAft>
            </a:pPr>
            <a:endParaRPr lang="en-GB" sz="140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Your Industry type and target customer’s industry and segment. (</a:t>
            </a:r>
            <a:r>
              <a:rPr lang="en-GB" sz="1400">
                <a:gradFill>
                  <a:gsLst>
                    <a:gs pos="2917">
                      <a:schemeClr val="tx1"/>
                    </a:gs>
                    <a:gs pos="30000">
                      <a:schemeClr val="tx1"/>
                    </a:gs>
                  </a:gsLst>
                  <a:lin ang="5400000" scaled="0"/>
                </a:gradFill>
                <a:highlight>
                  <a:srgbClr val="FFFF00"/>
                </a:highlight>
              </a:rPr>
              <a:t>Ex: Software firm selling Travel solution to Large Airlines) </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You sales motion B2C/B2B/Hybrid</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Key Sales personas and profile (</a:t>
            </a:r>
            <a:r>
              <a:rPr lang="en-GB" sz="1400">
                <a:gradFill>
                  <a:gsLst>
                    <a:gs pos="2917">
                      <a:schemeClr val="tx1"/>
                    </a:gs>
                    <a:gs pos="30000">
                      <a:schemeClr val="tx1"/>
                    </a:gs>
                  </a:gsLst>
                  <a:lin ang="5400000" scaled="0"/>
                </a:gradFill>
                <a:highlight>
                  <a:srgbClr val="FFFF00"/>
                </a:highlight>
              </a:rPr>
              <a:t>Ex: Inside Seller dealing with volume leads, Relationship seller, Sales 	managers.. etc)</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Sales Channels used by your seller. (</a:t>
            </a:r>
            <a:r>
              <a:rPr lang="en-GB" sz="1400">
                <a:gradFill>
                  <a:gsLst>
                    <a:gs pos="2917">
                      <a:schemeClr val="tx1"/>
                    </a:gs>
                    <a:gs pos="30000">
                      <a:schemeClr val="tx1"/>
                    </a:gs>
                  </a:gsLst>
                  <a:lin ang="5400000" scaled="0"/>
                </a:gradFill>
                <a:highlight>
                  <a:srgbClr val="FFFF00"/>
                </a:highlight>
              </a:rPr>
              <a:t>Ex: Phone, Chat, In person meetings .. Etc</a:t>
            </a:r>
            <a:r>
              <a:rPr lang="en-GB" sz="140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Key Geography </a:t>
            </a:r>
            <a:r>
              <a:rPr lang="en-GB" sz="1400">
                <a:gradFill>
                  <a:gsLst>
                    <a:gs pos="2917">
                      <a:schemeClr val="tx1"/>
                    </a:gs>
                    <a:gs pos="30000">
                      <a:schemeClr val="tx1"/>
                    </a:gs>
                  </a:gsLst>
                  <a:lin ang="5400000" scaled="0"/>
                </a:gradFill>
                <a:highlight>
                  <a:srgbClr val="FFFF00"/>
                </a:highlight>
              </a:rPr>
              <a:t>Ex: Your customer are mostly in APAC</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Seasonal Impact. </a:t>
            </a:r>
            <a:r>
              <a:rPr lang="en-GB" sz="1400">
                <a:gradFill>
                  <a:gsLst>
                    <a:gs pos="2917">
                      <a:schemeClr val="tx1"/>
                    </a:gs>
                    <a:gs pos="30000">
                      <a:schemeClr val="tx1"/>
                    </a:gs>
                  </a:gsLst>
                  <a:lin ang="5400000" scaled="0"/>
                </a:gradFill>
                <a:highlight>
                  <a:srgbClr val="FFFF00"/>
                </a:highlight>
              </a:rPr>
              <a:t>(Ex: Retail around Christmas, important manufacturing events/trade shows)  </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highlight>
                <a:srgbClr val="FFFF00"/>
              </a:highlight>
            </a:endParaRPr>
          </a:p>
          <a:p>
            <a:pPr marL="342900" indent="-342900">
              <a:lnSpc>
                <a:spcPct val="90000"/>
              </a:lnSpc>
              <a:spcAft>
                <a:spcPts val="600"/>
              </a:spcAft>
              <a:buFont typeface="Arial" panose="020B0604020202020204" pitchFamily="34" charset="0"/>
              <a:buChar char="•"/>
            </a:pPr>
            <a:r>
              <a:rPr lang="en-GB" sz="1400">
                <a:gradFill>
                  <a:gsLst>
                    <a:gs pos="2917">
                      <a:schemeClr val="tx1"/>
                    </a:gs>
                    <a:gs pos="30000">
                      <a:schemeClr val="tx1"/>
                    </a:gs>
                  </a:gsLst>
                  <a:lin ang="5400000" scaled="0"/>
                </a:gradFill>
              </a:rPr>
              <a:t>Expected Insights and AI capabilities </a:t>
            </a:r>
            <a:r>
              <a:rPr lang="en-GB" sz="1400">
                <a:gradFill>
                  <a:gsLst>
                    <a:gs pos="2917">
                      <a:schemeClr val="tx1"/>
                    </a:gs>
                    <a:gs pos="30000">
                      <a:schemeClr val="tx1"/>
                    </a:gs>
                  </a:gsLst>
                  <a:lin ang="5400000" scaled="0"/>
                </a:gradFill>
                <a:highlight>
                  <a:srgbClr val="FFFF00"/>
                </a:highlight>
              </a:rPr>
              <a:t>. (Ex: Need Opportunity Scoring, Relationship Analytics to meet KPIs )</a:t>
            </a:r>
          </a:p>
          <a:p>
            <a:pPr marL="342900" indent="-342900">
              <a:lnSpc>
                <a:spcPct val="90000"/>
              </a:lnSpc>
              <a:spcAft>
                <a:spcPts val="600"/>
              </a:spcAft>
              <a:buFont typeface="Arial" panose="020B0604020202020204" pitchFamily="34" charset="0"/>
              <a:buChar char="•"/>
            </a:pPr>
            <a:endParaRPr lang="en-GB" sz="1400">
              <a:gradFill>
                <a:gsLst>
                  <a:gs pos="2917">
                    <a:schemeClr val="tx1"/>
                  </a:gs>
                  <a:gs pos="30000">
                    <a:schemeClr val="tx1"/>
                  </a:gs>
                </a:gsLst>
                <a:lin ang="5400000" scaled="0"/>
              </a:gradFill>
              <a:highlight>
                <a:srgbClr val="FFFF00"/>
              </a:highlight>
            </a:endParaRP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latin typeface="+mn-lt"/>
              </a:rPr>
              <a:t>Overall Yearly/monthly lead/opportunity volumes</a:t>
            </a:r>
            <a:endParaRPr lang="en-GB" sz="1400">
              <a:gradFill>
                <a:gsLst>
                  <a:gs pos="2917">
                    <a:schemeClr val="tx1"/>
                  </a:gs>
                  <a:gs pos="30000">
                    <a:schemeClr val="tx1"/>
                  </a:gs>
                </a:gsLst>
                <a:lin ang="5400000" scaled="0"/>
              </a:gradFill>
              <a:highlight>
                <a:srgbClr val="FFFF00"/>
              </a:highlight>
            </a:endParaRPr>
          </a:p>
          <a:p>
            <a:pPr>
              <a:lnSpc>
                <a:spcPct val="90000"/>
              </a:lnSpc>
              <a:spcAft>
                <a:spcPts val="600"/>
              </a:spcAft>
            </a:pPr>
            <a:endParaRPr lang="en-GB" sz="1400">
              <a:gradFill>
                <a:gsLst>
                  <a:gs pos="2917">
                    <a:schemeClr val="tx1"/>
                  </a:gs>
                  <a:gs pos="30000">
                    <a:schemeClr val="tx1"/>
                  </a:gs>
                </a:gsLst>
                <a:lin ang="5400000" scaled="0"/>
              </a:gradFill>
              <a:highlight>
                <a:srgbClr val="FFFF00"/>
              </a:highlight>
            </a:endParaRPr>
          </a:p>
        </p:txBody>
      </p:sp>
    </p:spTree>
    <p:extLst>
      <p:ext uri="{BB962C8B-B14F-4D97-AF65-F5344CB8AC3E}">
        <p14:creationId xmlns:p14="http://schemas.microsoft.com/office/powerpoint/2010/main" val="334146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F6B7-A2FC-CC49-A080-9DE9A7CFBF1C}"/>
              </a:ext>
            </a:extLst>
          </p:cNvPr>
          <p:cNvSpPr>
            <a:spLocks noGrp="1"/>
          </p:cNvSpPr>
          <p:nvPr>
            <p:ph type="title"/>
          </p:nvPr>
        </p:nvSpPr>
        <p:spPr/>
        <p:txBody>
          <a:bodyPr/>
          <a:lstStyle/>
          <a:p>
            <a:r>
              <a:rPr lang="en-US"/>
              <a:t>Sales Application</a:t>
            </a:r>
          </a:p>
        </p:txBody>
      </p:sp>
      <p:sp>
        <p:nvSpPr>
          <p:cNvPr id="3" name="Text Placeholder 2">
            <a:extLst>
              <a:ext uri="{FF2B5EF4-FFF2-40B4-BE49-F238E27FC236}">
                <a16:creationId xmlns:a16="http://schemas.microsoft.com/office/drawing/2014/main" id="{3FD940A5-9D89-3547-A1CE-3412A015F3A4}"/>
              </a:ext>
            </a:extLst>
          </p:cNvPr>
          <p:cNvSpPr>
            <a:spLocks noGrp="1"/>
          </p:cNvSpPr>
          <p:nvPr>
            <p:ph type="body" sz="quarter" idx="10"/>
          </p:nvPr>
        </p:nvSpPr>
        <p:spPr>
          <a:xfrm>
            <a:off x="269240" y="1189178"/>
            <a:ext cx="11653523" cy="5059847"/>
          </a:xfrm>
        </p:spPr>
        <p:txBody>
          <a:bodyPr/>
          <a:lstStyle/>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Summarize Sales Collaboration Requirements</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Quoting process</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Account Planning needs and segment-based sales engagement model 
Which factors are key contributors to increased revenue and up-sell?</a:t>
            </a:r>
            <a:br>
              <a:rPr lang="en-US" sz="1800">
                <a:gradFill>
                  <a:gsLst>
                    <a:gs pos="2917">
                      <a:schemeClr val="tx1"/>
                    </a:gs>
                    <a:gs pos="30000">
                      <a:schemeClr val="tx1"/>
                    </a:gs>
                  </a:gsLst>
                  <a:lin ang="5400000" scaled="0"/>
                </a:gradFill>
                <a:latin typeface="+mn-lt"/>
              </a:rPr>
            </a:br>
            <a:r>
              <a:rPr lang="en-US" sz="1200">
                <a:gradFill>
                  <a:gsLst>
                    <a:gs pos="2917">
                      <a:schemeClr val="tx1"/>
                    </a:gs>
                    <a:gs pos="30000">
                      <a:schemeClr val="tx1"/>
                    </a:gs>
                  </a:gsLst>
                  <a:lin ang="5400000" scaled="0"/>
                </a:gradFill>
                <a:latin typeface="+mn-lt"/>
              </a:rPr>
              <a:t>(Ex. Quality of service provided, field service engineer being able to immediately quote on-site, or account manager relationship with key customer stakeholder)</a:t>
            </a:r>
            <a:endParaRPr lang="en-US" sz="100">
              <a:gradFill>
                <a:gsLst>
                  <a:gs pos="2917">
                    <a:schemeClr val="tx1"/>
                  </a:gs>
                  <a:gs pos="30000">
                    <a:schemeClr val="tx1"/>
                  </a:gs>
                </a:gsLst>
                <a:lin ang="5400000" scaled="0"/>
              </a:gradFill>
              <a:latin typeface="+mn-lt"/>
            </a:endParaRP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Sellers's mobility expectations</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How they envisage lead routing?</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Potential need for integrated telephony </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How does Sales operations / coaches work to steer sales?</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How do they plan to forecast sales?</a:t>
            </a: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Seller expectations and asks?</a:t>
            </a:r>
            <a:br>
              <a:rPr lang="en-US" sz="1800">
                <a:gradFill>
                  <a:gsLst>
                    <a:gs pos="2917">
                      <a:schemeClr val="tx1"/>
                    </a:gs>
                    <a:gs pos="30000">
                      <a:schemeClr val="tx1"/>
                    </a:gs>
                  </a:gsLst>
                  <a:lin ang="5400000" scaled="0"/>
                </a:gradFill>
                <a:latin typeface="+mn-lt"/>
              </a:rPr>
            </a:br>
            <a:r>
              <a:rPr lang="en-US" sz="1200">
                <a:gradFill>
                  <a:gsLst>
                    <a:gs pos="2917">
                      <a:schemeClr val="tx1"/>
                    </a:gs>
                    <a:gs pos="30000">
                      <a:schemeClr val="tx1"/>
                    </a:gs>
                  </a:gsLst>
                  <a:lin ang="5400000" scaled="0"/>
                </a:gradFill>
                <a:latin typeface="+mn-lt"/>
              </a:rPr>
              <a:t>Ex. automated data entry, user experience, automated scoring – help prioritizing deals, driving efficiency</a:t>
            </a:r>
            <a:endParaRPr lang="en-US" sz="100">
              <a:gradFill>
                <a:gsLst>
                  <a:gs pos="2917">
                    <a:schemeClr val="tx1"/>
                  </a:gs>
                  <a:gs pos="30000">
                    <a:schemeClr val="tx1"/>
                  </a:gs>
                </a:gsLst>
                <a:lin ang="5400000" scaled="0"/>
              </a:gradFill>
              <a:latin typeface="+mn-lt"/>
            </a:endParaRPr>
          </a:p>
          <a:p>
            <a:pPr marL="285750" indent="-285750" defTabSz="914400">
              <a:spcAft>
                <a:spcPts val="600"/>
              </a:spcAft>
              <a:buFont typeface="Arial" panose="020B0604020202020204" pitchFamily="34" charset="0"/>
              <a:buChar char="•"/>
            </a:pPr>
            <a:r>
              <a:rPr lang="en-US" sz="1800">
                <a:gradFill>
                  <a:gsLst>
                    <a:gs pos="2917">
                      <a:schemeClr val="tx1"/>
                    </a:gs>
                    <a:gs pos="30000">
                      <a:schemeClr val="tx1"/>
                    </a:gs>
                  </a:gsLst>
                  <a:lin ang="5400000" scaled="0"/>
                </a:gradFill>
                <a:latin typeface="+mn-lt"/>
              </a:rPr>
              <a:t>How is your data quality today? What are your plans to ensure high data quality in the future?</a:t>
            </a:r>
          </a:p>
          <a:p>
            <a:pPr marL="285750" indent="-285750" defTabSz="914400">
              <a:spcAft>
                <a:spcPts val="600"/>
              </a:spcAft>
              <a:buFont typeface="Arial" panose="020B0604020202020204" pitchFamily="34" charset="0"/>
              <a:buChar char="•"/>
            </a:pPr>
            <a:endParaRPr lang="en-US" sz="2000">
              <a:gradFill>
                <a:gsLst>
                  <a:gs pos="2917">
                    <a:schemeClr val="tx1"/>
                  </a:gs>
                  <a:gs pos="30000">
                    <a:schemeClr val="tx1"/>
                  </a:gs>
                </a:gsLst>
                <a:lin ang="5400000" scaled="0"/>
              </a:gradFill>
              <a:latin typeface="+mn-lt"/>
            </a:endParaRPr>
          </a:p>
        </p:txBody>
      </p:sp>
    </p:spTree>
    <p:extLst>
      <p:ext uri="{BB962C8B-B14F-4D97-AF65-F5344CB8AC3E}">
        <p14:creationId xmlns:p14="http://schemas.microsoft.com/office/powerpoint/2010/main" val="141488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p:txBody>
          <a:bodyPr/>
          <a:lstStyle/>
          <a:p>
            <a:r>
              <a:rPr lang="en-GB" sz="3200" dirty="0"/>
              <a:t>In Scope</a:t>
            </a:r>
          </a:p>
          <a:p>
            <a:pPr marL="571500" indent="-571500">
              <a:buFont typeface="Arial" panose="020B0604020202020204" pitchFamily="34" charset="0"/>
              <a:buChar char="•"/>
            </a:pPr>
            <a:r>
              <a:rPr lang="en-GB" sz="2000" dirty="0">
                <a:solidFill>
                  <a:schemeClr val="tx1"/>
                </a:solidFill>
              </a:rPr>
              <a:t>Review the answers provided </a:t>
            </a:r>
          </a:p>
          <a:p>
            <a:pPr marL="571500" indent="-571500">
              <a:buFont typeface="Arial" panose="020B0604020202020204" pitchFamily="34" charset="0"/>
              <a:buChar char="•"/>
            </a:pPr>
            <a:r>
              <a:rPr lang="en-GB" sz="2000" dirty="0">
                <a:solidFill>
                  <a:schemeClr val="tx1"/>
                </a:solidFill>
              </a:rPr>
              <a:t>Provide findings and recommendations following the workshop presentation</a:t>
            </a:r>
          </a:p>
          <a:p>
            <a:pPr marL="571500" indent="-571500">
              <a:buFont typeface="Arial" panose="020B0604020202020204" pitchFamily="34" charset="0"/>
              <a:buChar char="•"/>
            </a:pPr>
            <a:r>
              <a:rPr lang="en-GB" sz="2000" dirty="0">
                <a:solidFill>
                  <a:schemeClr val="tx1"/>
                </a:solidFill>
              </a:rPr>
              <a:t>Provide alternatives to product gaps identified</a:t>
            </a:r>
          </a:p>
          <a:p>
            <a:pPr marL="571500" indent="-571500">
              <a:buFont typeface="Arial" panose="020B0604020202020204" pitchFamily="34" charset="0"/>
              <a:buChar char="•"/>
            </a:pPr>
            <a:r>
              <a:rPr lang="en-GB" sz="2000" dirty="0">
                <a:solidFill>
                  <a:schemeClr val="tx1"/>
                </a:solidFill>
              </a:rPr>
              <a:t>Highlight technical and project risks and issues (including unrealistic product expectations)</a:t>
            </a:r>
          </a:p>
          <a:p>
            <a:pPr marL="571500" indent="-571500">
              <a:buFont typeface="Arial" panose="020B0604020202020204" pitchFamily="34" charset="0"/>
              <a:buChar char="•"/>
            </a:pPr>
            <a:r>
              <a:rPr lang="en-GB" sz="2000" dirty="0">
                <a:solidFill>
                  <a:schemeClr val="tx1"/>
                </a:solidFill>
              </a:rPr>
              <a:t>Point out gaps in the solution or project structure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p:txBody>
          <a:bodyPr/>
          <a:lstStyle/>
          <a:p>
            <a:r>
              <a:rPr lang="en-GB" dirty="0"/>
              <a:t>Out of Scope</a:t>
            </a:r>
          </a:p>
          <a:p>
            <a:pPr marL="571500" indent="-571500">
              <a:buFont typeface="Arial" panose="020B0604020202020204" pitchFamily="34" charset="0"/>
              <a:buChar char="•"/>
            </a:pPr>
            <a:r>
              <a:rPr lang="en-GB" sz="2000" dirty="0">
                <a:solidFill>
                  <a:schemeClr val="tx1"/>
                </a:solidFill>
              </a:rPr>
              <a:t>Create a solution architecture based on findings</a:t>
            </a:r>
          </a:p>
          <a:p>
            <a:pPr marL="571500" indent="-571500">
              <a:buFont typeface="Arial" panose="020B0604020202020204" pitchFamily="34" charset="0"/>
              <a:buChar char="•"/>
            </a:pPr>
            <a:r>
              <a:rPr lang="en-GB" sz="2000" dirty="0">
                <a:solidFill>
                  <a:schemeClr val="tx1"/>
                </a:solidFill>
              </a:rPr>
              <a:t>Decide on solutions that best fit gaps identified</a:t>
            </a:r>
          </a:p>
          <a:p>
            <a:pPr marL="571500" indent="-571500">
              <a:buFont typeface="Arial" panose="020B0604020202020204" pitchFamily="34" charset="0"/>
              <a:buChar char="•"/>
            </a:pPr>
            <a:r>
              <a:rPr lang="en-GB" sz="2000" dirty="0">
                <a:solidFill>
                  <a:schemeClr val="tx1"/>
                </a:solidFill>
              </a:rPr>
              <a:t>Code review</a:t>
            </a:r>
          </a:p>
          <a:p>
            <a:pPr marL="571500" indent="-571500">
              <a:buFont typeface="Arial" panose="020B0604020202020204" pitchFamily="34" charset="0"/>
              <a:buChar char="•"/>
            </a:pPr>
            <a:r>
              <a:rPr lang="en-GB" sz="2000" dirty="0">
                <a:solidFill>
                  <a:schemeClr val="tx1"/>
                </a:solidFill>
              </a:rPr>
              <a:t>Provide training on product features (user or administrative)</a:t>
            </a:r>
          </a:p>
          <a:p>
            <a:pPr marL="571500" indent="-571500">
              <a:buFont typeface="Arial" panose="020B0604020202020204" pitchFamily="34" charset="0"/>
              <a:buChar char="•"/>
            </a:pPr>
            <a:r>
              <a:rPr lang="en-GB" sz="2000" dirty="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A8F0C92-E30F-4959-AE0F-0B030E21D7BF}"/>
              </a:ext>
            </a:extLst>
          </p:cNvPr>
          <p:cNvSpPr/>
          <p:nvPr/>
        </p:nvSpPr>
        <p:spPr bwMode="auto">
          <a:xfrm>
            <a:off x="-8662" y="1379381"/>
            <a:ext cx="12192000" cy="107286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105" tIns="89642"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078" b="1" i="0" u="none" strike="noStrike" kern="1200" cap="none" spc="0" normalizeH="0" baseline="0" noProof="0">
              <a:ln>
                <a:noFill/>
              </a:ln>
              <a:gradFill>
                <a:gsLst>
                  <a:gs pos="0">
                    <a:srgbClr val="30E5D0"/>
                  </a:gs>
                  <a:gs pos="100000">
                    <a:srgbClr val="30E5D0"/>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BC2E5584-7368-46D2-9714-D497918C8646}"/>
              </a:ext>
            </a:extLst>
          </p:cNvPr>
          <p:cNvSpPr/>
          <p:nvPr/>
        </p:nvSpPr>
        <p:spPr>
          <a:xfrm>
            <a:off x="209552" y="1724446"/>
            <a:ext cx="1165352" cy="409086"/>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Sales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execution</a:t>
            </a:r>
          </a:p>
        </p:txBody>
      </p:sp>
      <p:sp>
        <p:nvSpPr>
          <p:cNvPr id="16" name="Rectangle 15">
            <a:extLst>
              <a:ext uri="{FF2B5EF4-FFF2-40B4-BE49-F238E27FC236}">
                <a16:creationId xmlns:a16="http://schemas.microsoft.com/office/drawing/2014/main" id="{2BE11201-E174-4F24-ABF0-5132AA795D3A}"/>
              </a:ext>
            </a:extLst>
          </p:cNvPr>
          <p:cNvSpPr/>
          <p:nvPr/>
        </p:nvSpPr>
        <p:spPr>
          <a:xfrm>
            <a:off x="1658283" y="1724446"/>
            <a:ext cx="1165352" cy="409086"/>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Sales collaboration</a:t>
            </a:r>
          </a:p>
        </p:txBody>
      </p:sp>
      <p:sp>
        <p:nvSpPr>
          <p:cNvPr id="23" name="Rectangle 22">
            <a:extLst>
              <a:ext uri="{FF2B5EF4-FFF2-40B4-BE49-F238E27FC236}">
                <a16:creationId xmlns:a16="http://schemas.microsoft.com/office/drawing/2014/main" id="{8C8860D5-1570-4354-A123-1CCBF38307BE}"/>
              </a:ext>
            </a:extLst>
          </p:cNvPr>
          <p:cNvSpPr/>
          <p:nvPr/>
        </p:nvSpPr>
        <p:spPr>
          <a:xfrm>
            <a:off x="9263305" y="1755551"/>
            <a:ext cx="1165352" cy="567463"/>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Sales Intelligence</a:t>
            </a:r>
            <a:b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br>
            <a:endParaRPr kumimoji="0" lang="en-US" sz="1029" b="0" i="0" u="none" strike="noStrike" kern="1200" cap="none" spc="0" normalizeH="0" baseline="0" noProof="0">
              <a:ln>
                <a:noFill/>
              </a:ln>
              <a:gradFill>
                <a:gsLst>
                  <a:gs pos="2917">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9" name="Rectangle 28">
            <a:extLst>
              <a:ext uri="{FF2B5EF4-FFF2-40B4-BE49-F238E27FC236}">
                <a16:creationId xmlns:a16="http://schemas.microsoft.com/office/drawing/2014/main" id="{AF24588D-C193-421D-A579-BFD152BBF7B0}"/>
              </a:ext>
            </a:extLst>
          </p:cNvPr>
          <p:cNvSpPr/>
          <p:nvPr/>
        </p:nvSpPr>
        <p:spPr>
          <a:xfrm>
            <a:off x="10712036" y="1774445"/>
            <a:ext cx="1165352" cy="409086"/>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Sales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Platform</a:t>
            </a:r>
          </a:p>
        </p:txBody>
      </p:sp>
      <p:cxnSp>
        <p:nvCxnSpPr>
          <p:cNvPr id="5" name="Straight Connector 4">
            <a:extLst>
              <a:ext uri="{FF2B5EF4-FFF2-40B4-BE49-F238E27FC236}">
                <a16:creationId xmlns:a16="http://schemas.microsoft.com/office/drawing/2014/main" id="{23C3A789-EFDD-4B10-A155-508FDE501D64}"/>
              </a:ext>
            </a:extLst>
          </p:cNvPr>
          <p:cNvCxnSpPr>
            <a:cxnSpLocks/>
          </p:cNvCxnSpPr>
          <p:nvPr/>
        </p:nvCxnSpPr>
        <p:spPr>
          <a:xfrm>
            <a:off x="1516594" y="3029553"/>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B69176-6503-454B-9E9F-CFDB6A0B20F1}"/>
              </a:ext>
            </a:extLst>
          </p:cNvPr>
          <p:cNvCxnSpPr>
            <a:cxnSpLocks/>
          </p:cNvCxnSpPr>
          <p:nvPr/>
        </p:nvCxnSpPr>
        <p:spPr>
          <a:xfrm>
            <a:off x="2965325" y="3029553"/>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05DD3A-7EF8-4A9A-B44F-93D6A28EEC14}"/>
              </a:ext>
            </a:extLst>
          </p:cNvPr>
          <p:cNvCxnSpPr>
            <a:cxnSpLocks/>
          </p:cNvCxnSpPr>
          <p:nvPr/>
        </p:nvCxnSpPr>
        <p:spPr>
          <a:xfrm>
            <a:off x="5995131" y="3029553"/>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CECF60-C465-4B4C-ABB0-8E3074052798}"/>
              </a:ext>
            </a:extLst>
          </p:cNvPr>
          <p:cNvCxnSpPr>
            <a:cxnSpLocks/>
          </p:cNvCxnSpPr>
          <p:nvPr/>
        </p:nvCxnSpPr>
        <p:spPr>
          <a:xfrm>
            <a:off x="4508680" y="3029553"/>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279E98-D2F5-405C-BDE7-93B7965207F1}"/>
              </a:ext>
            </a:extLst>
          </p:cNvPr>
          <p:cNvCxnSpPr>
            <a:cxnSpLocks/>
          </p:cNvCxnSpPr>
          <p:nvPr/>
        </p:nvCxnSpPr>
        <p:spPr>
          <a:xfrm>
            <a:off x="10534277" y="3060557"/>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30" name="Table 29">
            <a:extLst>
              <a:ext uri="{FF2B5EF4-FFF2-40B4-BE49-F238E27FC236}">
                <a16:creationId xmlns:a16="http://schemas.microsoft.com/office/drawing/2014/main" id="{609E9572-3656-415A-B16B-C19F25A13A1D}"/>
              </a:ext>
            </a:extLst>
          </p:cNvPr>
          <p:cNvGraphicFramePr>
            <a:graphicFrameLocks noGrp="1"/>
          </p:cNvGraphicFramePr>
          <p:nvPr/>
        </p:nvGraphicFramePr>
        <p:xfrm>
          <a:off x="209552" y="2524602"/>
          <a:ext cx="1165352" cy="3365917"/>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604498">
                <a:tc>
                  <a:txBody>
                    <a:bodyPr/>
                    <a:lstStyle/>
                    <a:p>
                      <a:pPr algn="ctr"/>
                      <a:r>
                        <a:rPr lang="en-US" sz="1000" b="0" kern="1200">
                          <a:solidFill>
                            <a:srgbClr val="3C3C41"/>
                          </a:solidFill>
                          <a:latin typeface="+mn-lt"/>
                          <a:ea typeface="+mn-ea"/>
                          <a:cs typeface="+mn-cs"/>
                        </a:rPr>
                        <a:t>Account and Contact Management</a:t>
                      </a: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09332">
                <a:tc>
                  <a:txBody>
                    <a:bodyPr/>
                    <a:lstStyle/>
                    <a:p>
                      <a:pPr algn="ctr"/>
                      <a:r>
                        <a:rPr lang="en-US" sz="1000" kern="1200">
                          <a:solidFill>
                            <a:srgbClr val="3C3C41"/>
                          </a:solidFill>
                          <a:latin typeface="+mn-lt"/>
                          <a:ea typeface="+mn-ea"/>
                          <a:cs typeface="+mn-cs"/>
                        </a:rPr>
                        <a:t>Lead and Opportunity Management</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4673101"/>
                  </a:ext>
                </a:extLst>
              </a:tr>
              <a:tr h="509332">
                <a:tc>
                  <a:txBody>
                    <a:bodyPr/>
                    <a:lstStyle/>
                    <a:p>
                      <a:pPr algn="ctr"/>
                      <a:r>
                        <a:rPr lang="en-US" sz="1000">
                          <a:solidFill>
                            <a:srgbClr val="3C3C41"/>
                          </a:solidFill>
                        </a:rPr>
                        <a:t>Order Management</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432587">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Product Catalog</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560266">
                <a:tc>
                  <a:txBody>
                    <a:bodyPr/>
                    <a:lstStyle/>
                    <a:p>
                      <a:pPr marL="0" marR="0" lvl="0" indent="0" algn="ctr" rtl="0" eaLnBrk="1" fontAlgn="auto" latinLnBrk="0" hangingPunct="1">
                        <a:lnSpc>
                          <a:spcPct val="90000"/>
                        </a:lnSpc>
                        <a:spcBef>
                          <a:spcPts val="0"/>
                        </a:spcBef>
                        <a:spcAft>
                          <a:spcPts val="0"/>
                        </a:spcAft>
                        <a:buFontTx/>
                        <a:buNone/>
                      </a:pPr>
                      <a:r>
                        <a:rPr kumimoji="0" lang="en-US" sz="1000" b="0" i="0" u="none" strike="noStrike" kern="1200" cap="none" spc="0" normalizeH="0" baseline="0" noProof="0">
                          <a:ln>
                            <a:noFill/>
                          </a:ln>
                          <a:solidFill>
                            <a:srgbClr val="3C3C41"/>
                          </a:solidFill>
                          <a:effectLst/>
                          <a:uLnTx/>
                          <a:uFillTx/>
                          <a:latin typeface="Segoe UI (Body)"/>
                          <a:ea typeface="+mn-ea"/>
                          <a:cs typeface="+mn-cs"/>
                        </a:rPr>
                        <a:t>Activity Management</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960495"/>
                  </a:ext>
                </a:extLst>
              </a:tr>
              <a:tr h="478773">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3rd party solution discovery</a:t>
                      </a:r>
                      <a:endParaRPr kumimoji="0" lang="en-US" sz="1000" b="1" i="0" u="none" strike="noStrike" kern="1200" cap="none" spc="0" normalizeH="0" baseline="0" noProof="0">
                        <a:ln>
                          <a:noFill/>
                        </a:ln>
                        <a:solidFill>
                          <a:schemeClr val="tx2"/>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6497806"/>
                  </a:ext>
                </a:extLst>
              </a:tr>
            </a:tbl>
          </a:graphicData>
        </a:graphic>
      </p:graphicFrame>
      <p:graphicFrame>
        <p:nvGraphicFramePr>
          <p:cNvPr id="31" name="Table 30">
            <a:extLst>
              <a:ext uri="{FF2B5EF4-FFF2-40B4-BE49-F238E27FC236}">
                <a16:creationId xmlns:a16="http://schemas.microsoft.com/office/drawing/2014/main" id="{405D0F8E-B1DA-4976-8E47-9C8470332BDC}"/>
              </a:ext>
            </a:extLst>
          </p:cNvPr>
          <p:cNvGraphicFramePr>
            <a:graphicFrameLocks noGrp="1"/>
          </p:cNvGraphicFramePr>
          <p:nvPr/>
        </p:nvGraphicFramePr>
        <p:xfrm>
          <a:off x="1658283" y="2524602"/>
          <a:ext cx="1165352" cy="3446970"/>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594311">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3C3C41"/>
                          </a:solidFill>
                          <a:effectLst/>
                          <a:uLnTx/>
                          <a:uFillTx/>
                          <a:latin typeface="Segoe UI (Body)"/>
                          <a:ea typeface="+mn-ea"/>
                          <a:cs typeface="Segoe UI"/>
                        </a:rPr>
                        <a:t>Outlook add-in</a:t>
                      </a: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19519">
                <a:tc>
                  <a:txBody>
                    <a:bodyPr/>
                    <a:lstStyle/>
                    <a:p>
                      <a:pPr marL="0" marR="0" lvl="0" indent="0" algn="ctr" rtl="0" eaLnBrk="1" fontAlgn="auto" latinLnBrk="0" hangingPunct="1">
                        <a:lnSpc>
                          <a:spcPct val="90000"/>
                        </a:lnSpc>
                        <a:spcBef>
                          <a:spcPts val="0"/>
                        </a:spcBef>
                        <a:spcAft>
                          <a:spcPts val="0"/>
                        </a:spcAft>
                        <a:buFontTx/>
                        <a:buNone/>
                      </a:pPr>
                      <a:r>
                        <a:rPr kumimoji="0" lang="en-US" sz="1000" b="0" i="0" u="none" strike="noStrike" kern="1200" cap="none" spc="0" normalizeH="0" baseline="0" noProof="0">
                          <a:ln>
                            <a:noFill/>
                          </a:ln>
                          <a:solidFill>
                            <a:srgbClr val="3C3C41"/>
                          </a:solidFill>
                          <a:effectLst/>
                          <a:uLnTx/>
                          <a:uFillTx/>
                          <a:latin typeface="Segoe UI (Body)"/>
                          <a:ea typeface="+mn-ea"/>
                          <a:cs typeface="+mn-cs"/>
                        </a:rPr>
                        <a:t>Microsoft Teams integration</a:t>
                      </a:r>
                      <a:r>
                        <a:rPr lang="en-US" sz="1000" b="1" i="0" u="none" strike="noStrike" kern="1200" cap="none" spc="0" normalizeH="0" baseline="0" noProof="0">
                          <a:ln>
                            <a:noFill/>
                          </a:ln>
                          <a:solidFill>
                            <a:schemeClr val="tx2"/>
                          </a:solidFill>
                          <a:effectLst/>
                          <a:uLnTx/>
                          <a:uFillTx/>
                          <a:latin typeface="Segoe UI (Body)"/>
                          <a:ea typeface="+mn-ea"/>
                          <a:cs typeface="+mn-cs"/>
                        </a:rPr>
                        <a:t> </a:t>
                      </a:r>
                      <a:endParaRPr kumimoji="0" lang="en-US" sz="1000" b="1" i="0" u="none" strike="noStrike" kern="1200" cap="none" spc="0" normalizeH="0" baseline="0" noProof="0">
                        <a:ln>
                          <a:noFill/>
                        </a:ln>
                        <a:gradFill>
                          <a:gsLst>
                            <a:gs pos="83000">
                              <a:schemeClr val="accent5"/>
                            </a:gs>
                            <a:gs pos="99000">
                              <a:schemeClr val="accent5"/>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580639">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SharePoint &amp; OneDrive integration</a:t>
                      </a:r>
                      <a:endParaRPr kumimoji="0" lang="en-US" sz="1000" b="0" i="0" u="none" strike="noStrike" kern="1200" cap="none" spc="0" normalizeH="0" baseline="0" noProof="0">
                        <a:ln>
                          <a:noFill/>
                        </a:ln>
                        <a:solidFill>
                          <a:srgbClr val="3C3C41"/>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58267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Excel Integration</a:t>
                      </a:r>
                    </a:p>
                    <a:p>
                      <a:pPr marL="0" marR="0" lvl="0" indent="0" algn="ctr" rtl="0" eaLnBrk="1" fontAlgn="auto" latinLnBrk="0" hangingPunct="1">
                        <a:lnSpc>
                          <a:spcPct val="90000"/>
                        </a:lnSpc>
                        <a:spcBef>
                          <a:spcPts val="0"/>
                        </a:spcBef>
                        <a:spcAft>
                          <a:spcPts val="0"/>
                        </a:spcAft>
                        <a:buFontTx/>
                        <a:buNone/>
                      </a:pPr>
                      <a:endParaRPr kumimoji="0" lang="en-US" sz="1000" b="0" i="0" u="none" strike="noStrike" kern="1200" cap="none" spc="0" normalizeH="0" baseline="0" noProof="0">
                        <a:ln>
                          <a:noFill/>
                        </a:ln>
                        <a:gradFill>
                          <a:gsLst>
                            <a:gs pos="2917">
                              <a:srgbClr val="3C3C41"/>
                            </a:gs>
                            <a:gs pos="100000">
                              <a:srgbClr val="3C3C41"/>
                            </a:gs>
                          </a:gsLst>
                          <a:lin ang="5400000" scaled="0"/>
                        </a:gradFill>
                        <a:effectLst/>
                        <a:uLnTx/>
                        <a:uFillTx/>
                        <a:latin typeface="+mn-lt"/>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960495"/>
                  </a:ext>
                </a:extLst>
              </a:tr>
              <a:tr h="446175">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OneNote embedded</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6497806"/>
                  </a:ext>
                </a:extLst>
              </a:tr>
              <a:tr h="70609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mn-lt"/>
                          <a:ea typeface="+mn-ea"/>
                          <a:cs typeface="+mn-cs"/>
                        </a:rPr>
                        <a:t>Co-authoring in Word &amp; PowerPoint</a:t>
                      </a:r>
                      <a:r>
                        <a:rPr lang="en-US" sz="1000" b="0" i="0" u="none" strike="noStrike" kern="1200" cap="none" spc="0" normalizeH="0" baseline="0" noProof="0">
                          <a:ln>
                            <a:noFill/>
                          </a:ln>
                          <a:solidFill>
                            <a:srgbClr val="3C3C41"/>
                          </a:solidFill>
                          <a:effectLst/>
                          <a:uLnTx/>
                          <a:uFillTx/>
                          <a:latin typeface="+mn-lt"/>
                          <a:ea typeface="+mn-ea"/>
                          <a:cs typeface="+mn-cs"/>
                        </a:rPr>
                        <a:t> </a:t>
                      </a:r>
                      <a:endParaRPr kumimoji="0" lang="en-US" sz="1000" b="0" i="0" u="none" strike="noStrike" kern="1200" cap="none" spc="0" normalizeH="0" baseline="0" noProof="0">
                        <a:ln>
                          <a:noFill/>
                        </a:ln>
                        <a:gradFill>
                          <a:gsLst>
                            <a:gs pos="2917">
                              <a:srgbClr val="3C3C41"/>
                            </a:gs>
                            <a:gs pos="100000">
                              <a:srgbClr val="3C3C41"/>
                            </a:gs>
                          </a:gsLst>
                          <a:lin ang="5400000" scaled="0"/>
                        </a:gradFill>
                        <a:effectLst/>
                        <a:uLnTx/>
                        <a:uFillTx/>
                        <a:latin typeface="+mn-lt"/>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6917241"/>
                  </a:ext>
                </a:extLst>
              </a:tr>
            </a:tbl>
          </a:graphicData>
        </a:graphic>
      </p:graphicFrame>
      <p:graphicFrame>
        <p:nvGraphicFramePr>
          <p:cNvPr id="35" name="Table 34">
            <a:extLst>
              <a:ext uri="{FF2B5EF4-FFF2-40B4-BE49-F238E27FC236}">
                <a16:creationId xmlns:a16="http://schemas.microsoft.com/office/drawing/2014/main" id="{68F2A2BB-77C0-4BAC-804B-5354FD213352}"/>
              </a:ext>
            </a:extLst>
          </p:cNvPr>
          <p:cNvGraphicFramePr>
            <a:graphicFrameLocks noGrp="1"/>
          </p:cNvGraphicFramePr>
          <p:nvPr/>
        </p:nvGraphicFramePr>
        <p:xfrm>
          <a:off x="9201763" y="2553314"/>
          <a:ext cx="1165351" cy="3331638"/>
        </p:xfrm>
        <a:graphic>
          <a:graphicData uri="http://schemas.openxmlformats.org/drawingml/2006/table">
            <a:tbl>
              <a:tblPr firstRow="1" bandRow="1">
                <a:tableStyleId>{5C22544A-7EE6-4342-B048-85BDC9FD1C3A}</a:tableStyleId>
              </a:tblPr>
              <a:tblGrid>
                <a:gridCol w="1165351">
                  <a:extLst>
                    <a:ext uri="{9D8B030D-6E8A-4147-A177-3AD203B41FA5}">
                      <a16:colId xmlns:a16="http://schemas.microsoft.com/office/drawing/2014/main" val="2682795435"/>
                    </a:ext>
                  </a:extLst>
                </a:gridCol>
              </a:tblGrid>
              <a:tr h="604498">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008272"/>
                          </a:solidFill>
                          <a:effectLst/>
                          <a:uLnTx/>
                          <a:uFillTx/>
                          <a:latin typeface="Segoe UI (Body)"/>
                          <a:ea typeface="+mn-ea"/>
                          <a:cs typeface="Segoe UI"/>
                        </a:rPr>
                        <a:t>Predictive forecasting </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1" i="0" u="none" strike="noStrike" kern="1200" cap="none" spc="0" normalizeH="0" baseline="0" noProof="0">
                        <a:ln>
                          <a:noFill/>
                        </a:ln>
                        <a:solidFill>
                          <a:schemeClr val="tx1"/>
                        </a:solidFill>
                        <a:effectLst/>
                        <a:uLnTx/>
                        <a:uFillTx/>
                        <a:latin typeface="Segoe UI (Body)"/>
                        <a:ea typeface="+mn-ea"/>
                        <a:cs typeface="+mn-cs"/>
                      </a:endParaRP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82676">
                <a:tc>
                  <a:txBody>
                    <a:bodyPr/>
                    <a:lstStyle/>
                    <a:p>
                      <a:pPr marL="0" marR="0" lvl="0" indent="0" algn="ctr" rtl="0" eaLnBrk="1" fontAlgn="auto" latinLnBrk="0" hangingPunct="1">
                        <a:lnSpc>
                          <a:spcPct val="90000"/>
                        </a:lnSpc>
                        <a:spcBef>
                          <a:spcPts val="0"/>
                        </a:spcBef>
                        <a:spcAft>
                          <a:spcPts val="0"/>
                        </a:spcAft>
                        <a:buFontTx/>
                        <a:buNone/>
                      </a:pPr>
                      <a:r>
                        <a:rPr kumimoji="0" lang="en-US" sz="1000" b="0" i="0" u="none" strike="noStrike" kern="0" cap="none" spc="0" normalizeH="0" baseline="0" noProof="0">
                          <a:ln>
                            <a:noFill/>
                          </a:ln>
                          <a:solidFill>
                            <a:srgbClr val="008272"/>
                          </a:solidFill>
                          <a:effectLst/>
                          <a:uLnTx/>
                          <a:uFillTx/>
                          <a:latin typeface="Segoe UI (Body)"/>
                          <a:ea typeface="+mn-ea"/>
                          <a:cs typeface="Segoe UI"/>
                        </a:rPr>
                        <a:t>Forecast snapshots and analysis</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0" cap="none" spc="0" normalizeH="0" baseline="0" noProof="0">
                        <a:ln>
                          <a:noFill/>
                        </a:ln>
                        <a:gradFill>
                          <a:gsLst>
                            <a:gs pos="2917">
                              <a:srgbClr val="3C3C41"/>
                            </a:gs>
                            <a:gs pos="100000">
                              <a:srgbClr val="3C3C41"/>
                            </a:gs>
                          </a:gsLst>
                          <a:lin ang="5400000" scaled="0"/>
                        </a:gradFill>
                        <a:effectLst/>
                        <a:uLnTx/>
                        <a:uFillTx/>
                        <a:latin typeface="+mn-lt"/>
                        <a:ea typeface="+mn-ea"/>
                        <a:cs typeface="Segoe UI" pitchFamily="34" charset="0"/>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9561937"/>
                  </a:ext>
                </a:extLst>
              </a:tr>
              <a:tr h="582676">
                <a:tc>
                  <a:txBody>
                    <a:bodyPr/>
                    <a:lstStyle/>
                    <a:p>
                      <a:pPr marL="0" marR="0" lvl="0" indent="0" algn="ctr" rtl="0" eaLnBrk="1" fontAlgn="auto" latinLnBrk="0" hangingPunct="1">
                        <a:lnSpc>
                          <a:spcPct val="90000"/>
                        </a:lnSpc>
                        <a:spcBef>
                          <a:spcPts val="0"/>
                        </a:spcBef>
                        <a:spcAft>
                          <a:spcPts val="0"/>
                        </a:spcAft>
                        <a:buFontTx/>
                        <a:buNone/>
                      </a:pPr>
                      <a:r>
                        <a:rPr lang="en-US" sz="1000" b="0" i="0" u="none" strike="noStrike" kern="0" cap="none" spc="0" normalizeH="0" baseline="0" noProof="0">
                          <a:ln>
                            <a:noFill/>
                          </a:ln>
                          <a:solidFill>
                            <a:srgbClr val="008272"/>
                          </a:solidFill>
                          <a:effectLst/>
                          <a:uLnTx/>
                          <a:uFillTx/>
                          <a:latin typeface="+mn-lt"/>
                          <a:ea typeface="+mn-ea"/>
                          <a:cs typeface="Segoe UI"/>
                        </a:rPr>
                        <a:t>Opportunity scoring </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0" cap="none" spc="0" normalizeH="0" baseline="0" noProof="0">
                        <a:ln>
                          <a:noFill/>
                        </a:ln>
                        <a:gradFill>
                          <a:gsLst>
                            <a:gs pos="2917">
                              <a:srgbClr val="3C3C41"/>
                            </a:gs>
                            <a:gs pos="100000">
                              <a:srgbClr val="3C3C41"/>
                            </a:gs>
                          </a:gsLst>
                          <a:lin ang="5400000" scaled="0"/>
                        </a:gradFill>
                        <a:effectLst/>
                        <a:uLnTx/>
                        <a:uFillTx/>
                        <a:latin typeface="+mn-lt"/>
                        <a:ea typeface="+mn-ea"/>
                        <a:cs typeface="Segoe UI" pitchFamily="34" charset="0"/>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509332">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8272"/>
                          </a:solidFill>
                          <a:effectLst/>
                          <a:uLnTx/>
                          <a:uFillTx/>
                          <a:latin typeface="+mn-lt"/>
                          <a:ea typeface="+mn-ea"/>
                          <a:cs typeface="+mn-cs"/>
                        </a:rPr>
                        <a:t>Notes analysis</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1200" cap="none" spc="0" normalizeH="0" baseline="0" noProof="0">
                        <a:ln>
                          <a:noFill/>
                        </a:ln>
                        <a:solidFill>
                          <a:srgbClr val="3C3C41"/>
                        </a:solidFill>
                        <a:effectLst/>
                        <a:uLnTx/>
                        <a:uFillTx/>
                        <a:latin typeface="+mn-lt"/>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0960209"/>
                  </a:ext>
                </a:extLst>
              </a:tr>
              <a:tr h="448212">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8272"/>
                          </a:solidFill>
                          <a:effectLst/>
                          <a:uLnTx/>
                          <a:uFillTx/>
                          <a:latin typeface="+mn-lt"/>
                          <a:ea typeface="+mn-ea"/>
                          <a:cs typeface="+mn-cs"/>
                        </a:rPr>
                        <a:t>Auto capture</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r>
                        <a:rPr kumimoji="0" lang="en-US" sz="1000" b="0" i="1" u="none" strike="noStrike" kern="1200" cap="none" spc="0" normalizeH="0" baseline="0" noProof="0">
                          <a:ln>
                            <a:noFill/>
                          </a:ln>
                          <a:solidFill>
                            <a:srgbClr val="3C3C41"/>
                          </a:solidFill>
                          <a:effectLst/>
                          <a:uLnTx/>
                          <a:uFillTx/>
                          <a:latin typeface="+mn-lt"/>
                          <a:ea typeface="+mn-ea"/>
                          <a:cs typeface="+mn-cs"/>
                        </a:rPr>
                        <a:t> </a:t>
                      </a:r>
                      <a:r>
                        <a:rPr kumimoji="0" lang="en-US" sz="1000" b="0" i="1" u="none" strike="noStrike" kern="1200" cap="none" spc="0" normalizeH="0" baseline="0" noProof="0">
                          <a:ln>
                            <a:noFill/>
                          </a:ln>
                          <a:solidFill>
                            <a:srgbClr val="008272"/>
                          </a:solidFill>
                          <a:effectLst/>
                          <a:uLnTx/>
                          <a:uFillTx/>
                          <a:latin typeface="+mn-lt"/>
                          <a:ea typeface="+mn-ea"/>
                          <a:cs typeface="+mn-cs"/>
                        </a:rPr>
                        <a:t>(preview)</a:t>
                      </a:r>
                    </a:p>
                    <a:p>
                      <a:pPr marL="0" marR="0" lvl="0" indent="0" algn="ctr" defTabSz="932742" rtl="0" eaLnBrk="1" fontAlgn="auto" latinLnBrk="0" hangingPunct="1">
                        <a:lnSpc>
                          <a:spcPct val="9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2917">
                              <a:srgbClr val="3C3C41"/>
                            </a:gs>
                            <a:gs pos="100000">
                              <a:srgbClr val="3C3C41"/>
                            </a:gs>
                          </a:gsLst>
                          <a:lin ang="5400000" scaled="0"/>
                        </a:gradFill>
                        <a:effectLst/>
                        <a:uLnTx/>
                        <a:uFillTx/>
                        <a:latin typeface="+mn-lt"/>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6964702"/>
                  </a:ext>
                </a:extLst>
              </a:tr>
              <a:tr h="448212">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8272"/>
                          </a:solidFill>
                          <a:effectLst/>
                          <a:uLnTx/>
                          <a:uFillTx/>
                          <a:latin typeface="+mn-lt"/>
                          <a:ea typeface="+mn-ea"/>
                          <a:cs typeface="+mn-cs"/>
                        </a:rPr>
                        <a:t>Predictive assistant cards</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1" i="0" u="none" strike="noStrike" kern="1200" cap="none" spc="0" normalizeH="0" baseline="0" noProof="0">
                        <a:ln>
                          <a:noFill/>
                        </a:ln>
                        <a:solidFill>
                          <a:schemeClr val="tx2"/>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9694583"/>
                  </a:ext>
                </a:extLst>
              </a:tr>
            </a:tbl>
          </a:graphicData>
        </a:graphic>
      </p:graphicFrame>
      <p:graphicFrame>
        <p:nvGraphicFramePr>
          <p:cNvPr id="43" name="Table 42">
            <a:extLst>
              <a:ext uri="{FF2B5EF4-FFF2-40B4-BE49-F238E27FC236}">
                <a16:creationId xmlns:a16="http://schemas.microsoft.com/office/drawing/2014/main" id="{7C980B56-299B-4C10-A8E5-D6FCEA8A1C37}"/>
              </a:ext>
            </a:extLst>
          </p:cNvPr>
          <p:cNvGraphicFramePr>
            <a:graphicFrameLocks noGrp="1"/>
          </p:cNvGraphicFramePr>
          <p:nvPr/>
        </p:nvGraphicFramePr>
        <p:xfrm>
          <a:off x="10755786" y="2612350"/>
          <a:ext cx="1165352" cy="3858477"/>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594311">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83000">
                                <a:schemeClr val="tx1"/>
                              </a:gs>
                              <a:gs pos="99000">
                                <a:schemeClr val="tx1"/>
                              </a:gs>
                            </a:gsLst>
                            <a:lin ang="5400000" scaled="0"/>
                          </a:gradFill>
                          <a:effectLst/>
                          <a:uLnTx/>
                          <a:uFillTx/>
                          <a:latin typeface="Segoe UI (Body)"/>
                          <a:ea typeface="+mn-ea"/>
                          <a:cs typeface="Segoe UI" pitchFamily="34" charset="0"/>
                        </a:rPr>
                        <a:t>Mobile applications</a:t>
                      </a: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29705">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2917">
                                <a:srgbClr val="3C3C41"/>
                              </a:gs>
                              <a:gs pos="100000">
                                <a:srgbClr val="3C3C41"/>
                              </a:gs>
                            </a:gsLst>
                            <a:lin ang="5400000" scaled="0"/>
                          </a:gradFill>
                          <a:effectLst/>
                          <a:uLnTx/>
                          <a:uFillTx/>
                          <a:latin typeface="+mn-lt"/>
                          <a:ea typeface="+mn-ea"/>
                          <a:cs typeface="Segoe UI" pitchFamily="34" charset="0"/>
                        </a:rPr>
                        <a:t>Workflows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580639">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Customizations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513042">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Power Apps</a:t>
                      </a:r>
                    </a:p>
                    <a:p>
                      <a:pPr marL="0" marR="0" lvl="0" indent="0" algn="ctr" defTabSz="932742" rtl="0" eaLnBrk="1" fontAlgn="auto" latinLnBrk="0" hangingPunct="1">
                        <a:lnSpc>
                          <a:spcPct val="9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5928875"/>
                  </a:ext>
                </a:extLst>
              </a:tr>
              <a:tr h="376798">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AI Builder</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9899027"/>
                  </a:ext>
                </a:extLst>
              </a:tr>
              <a:tr h="457200">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Data Integrations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1634247"/>
                  </a:ext>
                </a:extLst>
              </a:tr>
              <a:tr h="806782">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Custom controls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5222949"/>
                  </a:ext>
                </a:extLst>
              </a:tr>
            </a:tbl>
          </a:graphicData>
        </a:graphic>
      </p:graphicFrame>
      <p:sp>
        <p:nvSpPr>
          <p:cNvPr id="44" name="Rectangle 43">
            <a:extLst>
              <a:ext uri="{FF2B5EF4-FFF2-40B4-BE49-F238E27FC236}">
                <a16:creationId xmlns:a16="http://schemas.microsoft.com/office/drawing/2014/main" id="{39893345-47A1-4772-9BBE-FD564A7F6394}"/>
              </a:ext>
            </a:extLst>
          </p:cNvPr>
          <p:cNvSpPr/>
          <p:nvPr/>
        </p:nvSpPr>
        <p:spPr>
          <a:xfrm>
            <a:off x="7752051" y="1755450"/>
            <a:ext cx="1165352" cy="407330"/>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Sales performance</a:t>
            </a:r>
          </a:p>
        </p:txBody>
      </p:sp>
      <p:graphicFrame>
        <p:nvGraphicFramePr>
          <p:cNvPr id="45" name="Table 44">
            <a:extLst>
              <a:ext uri="{FF2B5EF4-FFF2-40B4-BE49-F238E27FC236}">
                <a16:creationId xmlns:a16="http://schemas.microsoft.com/office/drawing/2014/main" id="{244860B2-6423-4795-95F4-D7401286512B}"/>
              </a:ext>
            </a:extLst>
          </p:cNvPr>
          <p:cNvGraphicFramePr>
            <a:graphicFrameLocks noGrp="1"/>
          </p:cNvGraphicFramePr>
          <p:nvPr/>
        </p:nvGraphicFramePr>
        <p:xfrm>
          <a:off x="7778506" y="2552247"/>
          <a:ext cx="1165352" cy="3729448"/>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594311">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83000">
                                <a:schemeClr val="tx1"/>
                              </a:gs>
                              <a:gs pos="99000">
                                <a:schemeClr val="tx1"/>
                              </a:gs>
                            </a:gsLst>
                            <a:lin ang="5400000" scaled="0"/>
                          </a:gradFill>
                          <a:effectLst/>
                          <a:uLnTx/>
                          <a:uFillTx/>
                          <a:latin typeface="Segoe UI (Body)"/>
                          <a:ea typeface="+mn-ea"/>
                          <a:cs typeface="Segoe UI" pitchFamily="34" charset="0"/>
                        </a:rPr>
                        <a:t>Reports and dashboards</a:t>
                      </a: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29705">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Forecasting</a:t>
                      </a:r>
                      <a:endParaRPr kumimoji="0" lang="en-US" sz="1000" b="0" i="0" u="none" strike="noStrike" kern="0" cap="none" spc="0" normalizeH="0" baseline="0" noProof="0">
                        <a:ln>
                          <a:noFill/>
                        </a:ln>
                        <a:gradFill>
                          <a:gsLst>
                            <a:gs pos="2917">
                              <a:srgbClr val="3C3C41"/>
                            </a:gs>
                            <a:gs pos="100000">
                              <a:srgbClr val="3C3C41"/>
                            </a:gs>
                          </a:gsLst>
                          <a:lin ang="5400000" scaled="0"/>
                        </a:gradFill>
                        <a:effectLst/>
                        <a:uLnTx/>
                        <a:uFillTx/>
                        <a:latin typeface="+mn-lt"/>
                        <a:ea typeface="+mn-ea"/>
                        <a:cs typeface="Segoe UI" pitchFamily="34" charset="0"/>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692144">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 Territory Management</a:t>
                      </a:r>
                    </a:p>
                    <a:p>
                      <a:pPr marL="0" marR="0" lvl="0" indent="0" algn="ctr" defTabSz="932742" rtl="0" eaLnBrk="1" fontAlgn="auto" latinLnBrk="0" hangingPunct="1">
                        <a:lnSpc>
                          <a:spcPct val="9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480054">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Gamification</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5969968"/>
                  </a:ext>
                </a:extLst>
              </a:tr>
              <a:tr h="616688">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2917">
                                <a:srgbClr val="3C3C41"/>
                              </a:gs>
                              <a:gs pos="100000">
                                <a:srgbClr val="3C3C41"/>
                              </a:gs>
                            </a:gsLst>
                            <a:lin ang="5400000" scaled="0"/>
                          </a:gradFill>
                          <a:effectLst/>
                          <a:uLnTx/>
                          <a:uFillTx/>
                          <a:latin typeface="+mn-lt"/>
                          <a:ea typeface="+mn-ea"/>
                          <a:cs typeface="Segoe UI" pitchFamily="34" charset="0"/>
                        </a:rPr>
                        <a:t>Power BI integration </a:t>
                      </a:r>
                    </a:p>
                    <a:p>
                      <a:pPr marL="0" marR="0" lvl="0" indent="0" algn="ctr" defTabSz="932742" rtl="0" eaLnBrk="1" fontAlgn="auto" latinLnBrk="0" hangingPunct="1">
                        <a:lnSpc>
                          <a:spcPct val="9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2284727"/>
                  </a:ext>
                </a:extLst>
              </a:tr>
              <a:tr h="81654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008272"/>
                          </a:solidFill>
                          <a:effectLst/>
                          <a:uLnTx/>
                          <a:uFillTx/>
                          <a:latin typeface="Segoe UI (Body)"/>
                          <a:ea typeface="+mn-ea"/>
                          <a:cs typeface="Segoe UI"/>
                        </a:rPr>
                        <a:t>Conversation intelligence</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4967410"/>
                  </a:ext>
                </a:extLst>
              </a:tr>
            </a:tbl>
          </a:graphicData>
        </a:graphic>
      </p:graphicFrame>
      <p:cxnSp>
        <p:nvCxnSpPr>
          <p:cNvPr id="46" name="Straight Connector 45">
            <a:extLst>
              <a:ext uri="{FF2B5EF4-FFF2-40B4-BE49-F238E27FC236}">
                <a16:creationId xmlns:a16="http://schemas.microsoft.com/office/drawing/2014/main" id="{53B07405-287D-4C64-AD94-292F0D954D26}"/>
              </a:ext>
            </a:extLst>
          </p:cNvPr>
          <p:cNvCxnSpPr>
            <a:cxnSpLocks/>
          </p:cNvCxnSpPr>
          <p:nvPr/>
        </p:nvCxnSpPr>
        <p:spPr>
          <a:xfrm>
            <a:off x="9085547" y="3060557"/>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BF552A2-0565-457B-A67E-BA142FB83F86}"/>
              </a:ext>
            </a:extLst>
          </p:cNvPr>
          <p:cNvSpPr/>
          <p:nvPr/>
        </p:nvSpPr>
        <p:spPr>
          <a:xfrm>
            <a:off x="4661635" y="1724446"/>
            <a:ext cx="1165352" cy="409086"/>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Relationship selling </a:t>
            </a:r>
            <a:endParaRPr kumimoji="0" lang="en-US" sz="1029" b="0" i="0" u="none" strike="noStrike" kern="1200" cap="none" spc="0" normalizeH="0" baseline="0" noProof="0">
              <a:ln>
                <a:noFill/>
              </a:ln>
              <a:gradFill>
                <a:gsLst>
                  <a:gs pos="2917">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aphicFrame>
        <p:nvGraphicFramePr>
          <p:cNvPr id="48" name="Table 47">
            <a:extLst>
              <a:ext uri="{FF2B5EF4-FFF2-40B4-BE49-F238E27FC236}">
                <a16:creationId xmlns:a16="http://schemas.microsoft.com/office/drawing/2014/main" id="{16406092-F7D8-4007-8886-70723B2019CC}"/>
              </a:ext>
            </a:extLst>
          </p:cNvPr>
          <p:cNvGraphicFramePr>
            <a:graphicFrameLocks noGrp="1"/>
          </p:cNvGraphicFramePr>
          <p:nvPr/>
        </p:nvGraphicFramePr>
        <p:xfrm>
          <a:off x="4661635" y="2524664"/>
          <a:ext cx="1165352" cy="4078035"/>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562533">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3C3C41"/>
                          </a:solidFill>
                          <a:effectLst/>
                          <a:uLnTx/>
                          <a:uFillTx/>
                          <a:latin typeface="Segoe UI (Body)"/>
                          <a:ea typeface="+mn-ea"/>
                          <a:cs typeface="Segoe UI"/>
                        </a:rPr>
                        <a:t>Embedded Sales Navigator insights</a:t>
                      </a:r>
                      <a:endParaRPr kumimoji="0" lang="en-US" sz="1000" b="1" i="0" u="none" strike="noStrike" kern="1200" cap="none" spc="0" normalizeH="0" baseline="0" noProof="0">
                        <a:ln>
                          <a:noFill/>
                        </a:ln>
                        <a:solidFill>
                          <a:schemeClr val="tx2"/>
                        </a:solidFill>
                        <a:effectLst/>
                        <a:uLnTx/>
                        <a:uFillTx/>
                        <a:latin typeface="Segoe UI (Body)"/>
                        <a:ea typeface="+mn-ea"/>
                        <a:cs typeface="+mn-cs"/>
                      </a:endParaRP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45679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3C3C41"/>
                          </a:solidFill>
                          <a:effectLst/>
                          <a:uLnTx/>
                          <a:uFillTx/>
                          <a:latin typeface="+mn-lt"/>
                          <a:ea typeface="+mn-ea"/>
                          <a:cs typeface="Segoe UI"/>
                        </a:rPr>
                        <a:t>Data synchronization</a:t>
                      </a:r>
                      <a:endParaRPr kumimoji="0" lang="en-US" sz="1000" b="1" i="0" u="none" strike="noStrike" kern="1200" cap="none" spc="0" normalizeH="0" baseline="0" noProof="0">
                        <a:ln>
                          <a:noFill/>
                        </a:ln>
                        <a:solidFill>
                          <a:schemeClr val="tx2"/>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540642">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Insights based on Sales Navigator interactions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428021">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8272"/>
                          </a:solidFill>
                          <a:effectLst/>
                          <a:uLnTx/>
                          <a:uFillTx/>
                          <a:latin typeface="Segoe UI (Body)"/>
                          <a:ea typeface="+mn-ea"/>
                          <a:cs typeface="+mn-cs"/>
                        </a:rPr>
                        <a:t>Who Knows Who</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1200" cap="none" spc="0" normalizeH="0" baseline="0" noProof="0">
                        <a:ln>
                          <a:noFill/>
                        </a:ln>
                        <a:solidFill>
                          <a:srgbClr val="3C3C41"/>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268461"/>
                  </a:ext>
                </a:extLst>
              </a:tr>
              <a:tr h="34056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8272"/>
                          </a:solidFill>
                          <a:effectLst/>
                          <a:uLnTx/>
                          <a:uFillTx/>
                          <a:latin typeface="Segoe UI (Body)"/>
                          <a:ea typeface="+mn-ea"/>
                          <a:cs typeface="+mn-cs"/>
                        </a:rPr>
                        <a:t>Talking points</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7190996"/>
                  </a:ext>
                </a:extLst>
              </a:tr>
              <a:tr h="415119">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Live </a:t>
                      </a:r>
                      <a:br>
                        <a:rPr kumimoji="0" lang="en-US" sz="1000" b="0" i="0" u="none" strike="noStrike" kern="1200" cap="none" spc="0" normalizeH="0" baseline="0" noProof="0">
                          <a:ln>
                            <a:noFill/>
                          </a:ln>
                          <a:solidFill>
                            <a:srgbClr val="3C3C41"/>
                          </a:solidFill>
                          <a:effectLst/>
                          <a:uLnTx/>
                          <a:uFillTx/>
                          <a:latin typeface="Segoe UI (Body)"/>
                          <a:ea typeface="+mn-ea"/>
                          <a:cs typeface="+mn-cs"/>
                        </a:rPr>
                      </a:br>
                      <a:r>
                        <a:rPr kumimoji="0" lang="en-US" sz="1000" b="0" i="0" u="none" strike="noStrike" kern="1200" cap="none" spc="0" normalizeH="0" baseline="0" noProof="0">
                          <a:ln>
                            <a:noFill/>
                          </a:ln>
                          <a:solidFill>
                            <a:srgbClr val="3C3C41"/>
                          </a:solidFill>
                          <a:effectLst/>
                          <a:uLnTx/>
                          <a:uFillTx/>
                          <a:latin typeface="Segoe UI (Body)"/>
                          <a:ea typeface="+mn-ea"/>
                          <a:cs typeface="+mn-cs"/>
                        </a:rPr>
                        <a:t>org chart</a:t>
                      </a:r>
                      <a:endParaRPr kumimoji="0" lang="en-US" sz="1000" b="1" i="0" u="none" strike="noStrike" kern="1200" cap="none" spc="0" normalizeH="0" baseline="0" noProof="0">
                        <a:ln>
                          <a:noFill/>
                        </a:ln>
                        <a:solidFill>
                          <a:schemeClr val="tx2"/>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7346655"/>
                  </a:ext>
                </a:extLst>
              </a:tr>
              <a:tr h="421701">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8272"/>
                          </a:solidFill>
                          <a:effectLst/>
                          <a:uLnTx/>
                          <a:uFillTx/>
                          <a:latin typeface="Segoe UI (Body)"/>
                          <a:ea typeface="+mn-ea"/>
                          <a:cs typeface="+mn-cs"/>
                        </a:rPr>
                        <a:t>Relationship Analytics</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0" u="none" strike="noStrike" kern="1200" cap="none" spc="0" normalizeH="0" baseline="0" noProof="0">
                        <a:ln>
                          <a:noFill/>
                        </a:ln>
                        <a:solidFill>
                          <a:srgbClr val="3C3C41"/>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7069001"/>
                  </a:ext>
                </a:extLst>
              </a:tr>
              <a:tr h="738333">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Email Engagement</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9522197"/>
                  </a:ext>
                </a:extLst>
              </a:tr>
            </a:tbl>
          </a:graphicData>
        </a:graphic>
      </p:graphicFrame>
      <p:cxnSp>
        <p:nvCxnSpPr>
          <p:cNvPr id="49" name="Straight Connector 48">
            <a:extLst>
              <a:ext uri="{FF2B5EF4-FFF2-40B4-BE49-F238E27FC236}">
                <a16:creationId xmlns:a16="http://schemas.microsoft.com/office/drawing/2014/main" id="{52AEA256-B85B-4241-A99B-59FD37D125F4}"/>
              </a:ext>
            </a:extLst>
          </p:cNvPr>
          <p:cNvCxnSpPr>
            <a:cxnSpLocks/>
          </p:cNvCxnSpPr>
          <p:nvPr/>
        </p:nvCxnSpPr>
        <p:spPr>
          <a:xfrm>
            <a:off x="11983007" y="2934921"/>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E9972B-04D2-4BEC-85F7-136AA80811F9}"/>
              </a:ext>
            </a:extLst>
          </p:cNvPr>
          <p:cNvSpPr>
            <a:spLocks noGrp="1"/>
          </p:cNvSpPr>
          <p:nvPr>
            <p:ph type="title"/>
          </p:nvPr>
        </p:nvSpPr>
        <p:spPr>
          <a:xfrm>
            <a:off x="121562" y="89956"/>
            <a:ext cx="11306469" cy="832344"/>
          </a:xfrm>
        </p:spPr>
        <p:txBody>
          <a:bodyPr/>
          <a:lstStyle/>
          <a:p>
            <a:r>
              <a:rPr lang="en-US">
                <a:solidFill>
                  <a:srgbClr val="008272"/>
                </a:solidFill>
                <a:cs typeface="Segoe UI"/>
              </a:rPr>
              <a:t>         </a:t>
            </a:r>
            <a:r>
              <a:rPr lang="en-US">
                <a:solidFill>
                  <a:schemeClr val="bg1"/>
                </a:solidFill>
                <a:cs typeface="Segoe UI"/>
              </a:rPr>
              <a:t>Dynamics 365 Sales &amp; Sales Insights</a:t>
            </a:r>
            <a:br>
              <a:rPr lang="en-US">
                <a:solidFill>
                  <a:srgbClr val="008272"/>
                </a:solidFill>
              </a:rPr>
            </a:br>
            <a:r>
              <a:rPr lang="en-US" sz="4705">
                <a:solidFill>
                  <a:schemeClr val="tx1"/>
                </a:solidFill>
              </a:rPr>
              <a:t>Sales &amp; Sales Insights Capabilities Planned </a:t>
            </a:r>
          </a:p>
        </p:txBody>
      </p:sp>
      <p:graphicFrame>
        <p:nvGraphicFramePr>
          <p:cNvPr id="6" name="Table 5">
            <a:extLst>
              <a:ext uri="{FF2B5EF4-FFF2-40B4-BE49-F238E27FC236}">
                <a16:creationId xmlns:a16="http://schemas.microsoft.com/office/drawing/2014/main" id="{63D85BAE-797A-4603-BFCD-D6DC2E7A3B62}"/>
              </a:ext>
            </a:extLst>
          </p:cNvPr>
          <p:cNvGraphicFramePr>
            <a:graphicFrameLocks noGrp="1"/>
          </p:cNvGraphicFramePr>
          <p:nvPr/>
        </p:nvGraphicFramePr>
        <p:xfrm>
          <a:off x="3175184" y="2500369"/>
          <a:ext cx="1165352" cy="2666949"/>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604498">
                <a:tc>
                  <a:txBody>
                    <a:bodyPr/>
                    <a:lstStyle/>
                    <a:p>
                      <a:pPr algn="ctr"/>
                      <a:r>
                        <a:rPr lang="en-US" sz="1000" b="0" kern="1200">
                          <a:solidFill>
                            <a:srgbClr val="3C3C41"/>
                          </a:solidFill>
                          <a:latin typeface="+mn-lt"/>
                          <a:ea typeface="+mn-ea"/>
                          <a:cs typeface="+mn-cs"/>
                        </a:rPr>
                        <a:t>Business Process Flows</a:t>
                      </a: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09332">
                <a:tc>
                  <a:txBody>
                    <a:bodyPr/>
                    <a:lstStyle/>
                    <a:p>
                      <a:pPr algn="ctr"/>
                      <a:r>
                        <a:rPr lang="en-US" sz="1000">
                          <a:solidFill>
                            <a:srgbClr val="3C3C41"/>
                          </a:solidFill>
                        </a:rPr>
                        <a:t>Playbooks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432587">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C3C41"/>
                          </a:solidFill>
                          <a:effectLst/>
                          <a:uLnTx/>
                          <a:uFillTx/>
                          <a:latin typeface="Segoe UI (Body)"/>
                          <a:ea typeface="+mn-ea"/>
                          <a:cs typeface="+mn-cs"/>
                        </a:rPr>
                        <a:t>Assistant cards</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56026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lang="en-US" sz="1000" kern="1200">
                          <a:solidFill>
                            <a:srgbClr val="3C3C41"/>
                          </a:solidFill>
                          <a:latin typeface="+mn-lt"/>
                          <a:ea typeface="+mn-ea"/>
                          <a:cs typeface="+mn-cs"/>
                        </a:rPr>
                        <a:t>Power Automate</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960495"/>
                  </a:ext>
                </a:extLst>
              </a:tr>
              <a:tr h="560266">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lang="en-US" sz="1000" kern="1200" noProof="0">
                          <a:solidFill>
                            <a:srgbClr val="008272"/>
                          </a:solidFill>
                          <a:latin typeface="+mn-lt"/>
                          <a:ea typeface="+mn-ea"/>
                          <a:cs typeface="+mn-cs"/>
                        </a:rPr>
                        <a:t>Assistant Studio</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1" i="0" u="none" strike="noStrike" kern="1200" cap="none" spc="0" normalizeH="0" baseline="0" noProof="0">
                        <a:ln>
                          <a:noFill/>
                        </a:ln>
                        <a:solidFill>
                          <a:schemeClr val="tx2"/>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2643361"/>
                  </a:ext>
                </a:extLst>
              </a:tr>
            </a:tbl>
          </a:graphicData>
        </a:graphic>
      </p:graphicFrame>
      <p:sp>
        <p:nvSpPr>
          <p:cNvPr id="7" name="Rectangle 6">
            <a:extLst>
              <a:ext uri="{FF2B5EF4-FFF2-40B4-BE49-F238E27FC236}">
                <a16:creationId xmlns:a16="http://schemas.microsoft.com/office/drawing/2014/main" id="{74CE5671-7BF9-45DA-8D31-4AC8C4C27EE8}"/>
              </a:ext>
            </a:extLst>
          </p:cNvPr>
          <p:cNvSpPr/>
          <p:nvPr/>
        </p:nvSpPr>
        <p:spPr>
          <a:xfrm>
            <a:off x="3175184" y="1724446"/>
            <a:ext cx="1165352" cy="409086"/>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Guided</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selling</a:t>
            </a:r>
            <a:endParaRPr kumimoji="0" lang="en-US" sz="1029" b="0" i="0" u="none" strike="noStrike" kern="1200" cap="none" spc="0" normalizeH="0" baseline="0" noProof="0">
              <a:ln>
                <a:noFill/>
              </a:ln>
              <a:gradFill>
                <a:gsLst>
                  <a:gs pos="2917">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 name="Rectangle 8">
            <a:extLst>
              <a:ext uri="{FF2B5EF4-FFF2-40B4-BE49-F238E27FC236}">
                <a16:creationId xmlns:a16="http://schemas.microsoft.com/office/drawing/2014/main" id="{D518BD14-915F-4305-BB08-0C9FC2B2A6CD}"/>
              </a:ext>
            </a:extLst>
          </p:cNvPr>
          <p:cNvSpPr/>
          <p:nvPr/>
        </p:nvSpPr>
        <p:spPr>
          <a:xfrm>
            <a:off x="6259953" y="1744410"/>
            <a:ext cx="1165352" cy="409086"/>
          </a:xfrm>
          <a:prstGeom prst="rect">
            <a:avLst/>
          </a:prstGeom>
          <a:solidFill>
            <a:schemeClr val="tx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Velocity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1"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Segoe UI Semibold" panose="020B0702040204020203" pitchFamily="34" charset="0"/>
              </a:rPr>
              <a:t>selling </a:t>
            </a:r>
            <a:endParaRPr kumimoji="0" lang="en-US" sz="1029" b="0" i="0" u="none" strike="noStrike" kern="1200" cap="none" spc="0" normalizeH="0" baseline="0" noProof="0">
              <a:ln>
                <a:noFill/>
              </a:ln>
              <a:gradFill>
                <a:gsLst>
                  <a:gs pos="2917">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aphicFrame>
        <p:nvGraphicFramePr>
          <p:cNvPr id="12" name="Table 11">
            <a:extLst>
              <a:ext uri="{FF2B5EF4-FFF2-40B4-BE49-F238E27FC236}">
                <a16:creationId xmlns:a16="http://schemas.microsoft.com/office/drawing/2014/main" id="{BC64C6D4-4EA4-43DA-BF2D-4836F0153439}"/>
              </a:ext>
            </a:extLst>
          </p:cNvPr>
          <p:cNvGraphicFramePr>
            <a:graphicFrameLocks noGrp="1"/>
          </p:cNvGraphicFramePr>
          <p:nvPr/>
        </p:nvGraphicFramePr>
        <p:xfrm>
          <a:off x="6252057" y="2500369"/>
          <a:ext cx="1165352" cy="3813766"/>
        </p:xfrm>
        <a:graphic>
          <a:graphicData uri="http://schemas.openxmlformats.org/drawingml/2006/table">
            <a:tbl>
              <a:tblPr firstRow="1" bandRow="1">
                <a:tableStyleId>{5C22544A-7EE6-4342-B048-85BDC9FD1C3A}</a:tableStyleId>
              </a:tblPr>
              <a:tblGrid>
                <a:gridCol w="1165352">
                  <a:extLst>
                    <a:ext uri="{9D8B030D-6E8A-4147-A177-3AD203B41FA5}">
                      <a16:colId xmlns:a16="http://schemas.microsoft.com/office/drawing/2014/main" val="2682795435"/>
                    </a:ext>
                  </a:extLst>
                </a:gridCol>
              </a:tblGrid>
              <a:tr h="594311">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8272"/>
                          </a:solidFill>
                          <a:effectLst/>
                          <a:uLnTx/>
                          <a:uFillTx/>
                          <a:latin typeface="Segoe UI (Body)"/>
                          <a:ea typeface="+mn-ea"/>
                          <a:cs typeface="+mn-cs"/>
                        </a:rPr>
                        <a:t>Sales accelerator (preview) </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1"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586368"/>
                  </a:ext>
                </a:extLst>
              </a:tr>
              <a:tr h="529705">
                <a:tc>
                  <a:txBody>
                    <a:bodyPr/>
                    <a:lstStyle/>
                    <a:p>
                      <a:pPr marL="0" marR="0" lvl="0" indent="0" algn="ctr" rtl="0" eaLnBrk="1" fontAlgn="auto" latinLnBrk="0" hangingPunct="1">
                        <a:lnSpc>
                          <a:spcPct val="90000"/>
                        </a:lnSpc>
                        <a:spcBef>
                          <a:spcPts val="0"/>
                        </a:spcBef>
                        <a:spcAft>
                          <a:spcPts val="0"/>
                        </a:spcAft>
                        <a:buFontTx/>
                        <a:buNone/>
                      </a:pPr>
                      <a:r>
                        <a:rPr kumimoji="0" lang="en-US" sz="1000" b="0" i="1" u="none" strike="noStrike" kern="1200" cap="none" spc="0" normalizeH="0" baseline="0" noProof="0">
                          <a:ln>
                            <a:noFill/>
                          </a:ln>
                          <a:solidFill>
                            <a:srgbClr val="008272"/>
                          </a:solidFill>
                          <a:effectLst/>
                          <a:uLnTx/>
                          <a:uFillTx/>
                          <a:latin typeface="Segoe UI (Body)"/>
                          <a:ea typeface="+mn-ea"/>
                          <a:cs typeface="+mn-cs"/>
                        </a:rPr>
                        <a:t>Sequences</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r>
                        <a:rPr kumimoji="0" lang="en-US" sz="1000" b="0" i="1" u="none" strike="noStrike" kern="1200" cap="none" spc="0" normalizeH="0" baseline="0" noProof="0">
                          <a:ln>
                            <a:noFill/>
                          </a:ln>
                          <a:solidFill>
                            <a:srgbClr val="3C3C41"/>
                          </a:solidFill>
                          <a:effectLst/>
                          <a:uLnTx/>
                          <a:uFillTx/>
                          <a:latin typeface="Segoe UI (Body)"/>
                          <a:ea typeface="+mn-ea"/>
                          <a:cs typeface="+mn-cs"/>
                        </a:rPr>
                        <a:t> </a:t>
                      </a:r>
                      <a:r>
                        <a:rPr kumimoji="0" lang="en-US" sz="1000" b="0" i="1" u="none" strike="noStrike" kern="1200" cap="none" spc="0" normalizeH="0" baseline="0" noProof="0">
                          <a:ln>
                            <a:noFill/>
                          </a:ln>
                          <a:solidFill>
                            <a:srgbClr val="008272"/>
                          </a:solidFill>
                          <a:effectLst/>
                          <a:uLnTx/>
                          <a:uFillTx/>
                          <a:latin typeface="Segoe UI (Body)"/>
                          <a:ea typeface="+mn-ea"/>
                          <a:cs typeface="+mn-cs"/>
                        </a:rPr>
                        <a:t>(preview)</a:t>
                      </a:r>
                      <a:endParaRPr kumimoji="0" lang="en-US" sz="1000" b="1" i="1" u="none" strike="noStrike" kern="1200" cap="none" spc="0" normalizeH="0" baseline="0" noProof="0">
                        <a:ln>
                          <a:noFill/>
                        </a:ln>
                        <a:solidFill>
                          <a:srgbClr val="008272"/>
                        </a:soli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751100"/>
                  </a:ext>
                </a:extLst>
              </a:tr>
              <a:tr h="692144">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8272"/>
                          </a:solidFill>
                          <a:effectLst/>
                          <a:uLnTx/>
                          <a:uFillTx/>
                          <a:latin typeface="Segoe UI (Body)"/>
                          <a:ea typeface="+mn-ea"/>
                          <a:cs typeface="+mn-cs"/>
                        </a:rPr>
                        <a:t> </a:t>
                      </a:r>
                      <a:r>
                        <a:rPr kumimoji="0" lang="en-US" sz="1000" b="0" i="1" u="none" strike="noStrike" kern="0" cap="none" spc="0" normalizeH="0" baseline="0" noProof="0">
                          <a:ln>
                            <a:noFill/>
                          </a:ln>
                          <a:solidFill>
                            <a:srgbClr val="008272"/>
                          </a:solidFill>
                          <a:effectLst/>
                          <a:uLnTx/>
                          <a:uFillTx/>
                          <a:latin typeface="+mn-lt"/>
                          <a:ea typeface="+mn-ea"/>
                          <a:cs typeface="Segoe UI"/>
                        </a:rPr>
                        <a:t>Intelligent prioritization with predictive lead scoring</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1" u="none" strike="noStrike" kern="1200" cap="none" spc="0" normalizeH="0" baseline="0" noProof="0">
                        <a:ln>
                          <a:noFill/>
                        </a:ln>
                        <a:solidFill>
                          <a:srgbClr val="3C3C41"/>
                        </a:solidFill>
                        <a:effectLst/>
                        <a:uLnTx/>
                        <a:uFillTx/>
                        <a:latin typeface="Segoe UI (Body)"/>
                        <a:ea typeface="+mn-ea"/>
                        <a:cs typeface="+mn-cs"/>
                      </a:endParaRPr>
                    </a:p>
                    <a:p>
                      <a:pPr marL="0" marR="0" lvl="0" indent="0" algn="ctr" defTabSz="932742" rtl="0" eaLnBrk="1" fontAlgn="auto" latinLnBrk="0" hangingPunct="1">
                        <a:lnSpc>
                          <a:spcPct val="90000"/>
                        </a:lnSpc>
                        <a:spcBef>
                          <a:spcPts val="0"/>
                        </a:spcBef>
                        <a:spcAft>
                          <a:spcPts val="0"/>
                        </a:spcAft>
                        <a:buClrTx/>
                        <a:buSzTx/>
                        <a:buFontTx/>
                        <a:buNone/>
                        <a:tabLst/>
                        <a:defRPr/>
                      </a:pPr>
                      <a:endParaRPr kumimoji="0" lang="en-US" sz="1000" b="0" i="1"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96548"/>
                  </a:ext>
                </a:extLst>
              </a:tr>
              <a:tr h="480054">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1" u="none" strike="noStrike" kern="0" cap="none" spc="0" normalizeH="0" baseline="0" noProof="0">
                          <a:ln>
                            <a:noFill/>
                          </a:ln>
                          <a:solidFill>
                            <a:srgbClr val="008272"/>
                          </a:solidFill>
                          <a:effectLst/>
                          <a:uLnTx/>
                          <a:uFillTx/>
                          <a:latin typeface="Segoe UI (Body)"/>
                          <a:ea typeface="+mn-ea"/>
                          <a:cs typeface="Segoe UI"/>
                        </a:rPr>
                        <a:t>Embedded Dialer support</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endParaRPr kumimoji="0" lang="en-US" sz="1000" b="0" i="1"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5969968"/>
                  </a:ext>
                </a:extLst>
              </a:tr>
              <a:tr h="616688">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1" u="none" strike="noStrike" kern="0" cap="none" spc="0" normalizeH="0" baseline="0" noProof="0">
                          <a:ln>
                            <a:noFill/>
                          </a:ln>
                          <a:solidFill>
                            <a:srgbClr val="008272"/>
                          </a:solidFill>
                          <a:effectLst/>
                          <a:uLnTx/>
                          <a:uFillTx/>
                          <a:latin typeface="Segoe UI (Body)"/>
                          <a:ea typeface="+mn-ea"/>
                          <a:cs typeface="Segoe UI"/>
                        </a:rPr>
                        <a:t>Conversation transcript &amp; intelligence (preview</a:t>
                      </a:r>
                      <a:r>
                        <a:rPr kumimoji="0" lang="en-US" sz="1000" b="0" i="1" u="none" strike="noStrike" kern="0" cap="none" spc="0" normalizeH="0" baseline="0" noProof="0">
                          <a:ln>
                            <a:noFill/>
                          </a:ln>
                          <a:solidFill>
                            <a:srgbClr val="3C3C41"/>
                          </a:solidFill>
                          <a:effectLst/>
                          <a:uLnTx/>
                          <a:uFillTx/>
                          <a:latin typeface="Segoe UI (Body)"/>
                          <a:ea typeface="+mn-ea"/>
                          <a:cs typeface="Segoe UI"/>
                        </a:rPr>
                        <a:t>) </a:t>
                      </a:r>
                      <a:r>
                        <a:rPr kumimoji="0" lang="en-US" sz="1000" b="0" i="1" u="none" strike="noStrike" kern="1200" cap="none" spc="0" normalizeH="0" baseline="0" noProof="0">
                          <a:ln>
                            <a:noFill/>
                          </a:ln>
                          <a:solidFill>
                            <a:schemeClr val="accent3"/>
                          </a:solidFill>
                          <a:effectLst/>
                          <a:uLnTx/>
                          <a:uFillTx/>
                          <a:latin typeface="Segoe UI (Body)"/>
                          <a:ea typeface="+mn-ea"/>
                          <a:cs typeface="+mn-cs"/>
                        </a:rPr>
                        <a:t>*</a:t>
                      </a:r>
                      <a:r>
                        <a:rPr kumimoji="0" lang="en-US" sz="1000" b="0" i="1" u="none" strike="noStrike" kern="0" cap="none" spc="0" normalizeH="0" baseline="0" noProof="0">
                          <a:ln>
                            <a:noFill/>
                          </a:ln>
                          <a:solidFill>
                            <a:srgbClr val="3C3C41"/>
                          </a:solidFill>
                          <a:effectLst/>
                          <a:uLnTx/>
                          <a:uFillTx/>
                          <a:latin typeface="Segoe UI (Body)"/>
                          <a:ea typeface="+mn-ea"/>
                          <a:cs typeface="Segoe UI"/>
                        </a:rPr>
                        <a:t> </a:t>
                      </a:r>
                      <a:endParaRPr kumimoji="0" lang="en-US" sz="1000" b="0" i="1"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endParaRP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2284727"/>
                  </a:ext>
                </a:extLst>
              </a:tr>
              <a:tr h="616688">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83000">
                                <a:schemeClr val="tx1"/>
                              </a:gs>
                              <a:gs pos="99000">
                                <a:schemeClr val="tx1"/>
                              </a:gs>
                            </a:gsLst>
                            <a:lin ang="5400000" scaled="0"/>
                          </a:gradFill>
                          <a:effectLst/>
                          <a:uLnTx/>
                          <a:uFillTx/>
                          <a:latin typeface="Segoe UI (Body)"/>
                          <a:ea typeface="+mn-ea"/>
                          <a:cs typeface="+mn-cs"/>
                        </a:rPr>
                        <a:t>Kanban view</a:t>
                      </a:r>
                    </a:p>
                  </a:txBody>
                  <a:tcPr marL="89642" marR="89642" marT="89642" marB="89642">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1420555"/>
                  </a:ext>
                </a:extLst>
              </a:tr>
            </a:tbl>
          </a:graphicData>
        </a:graphic>
      </p:graphicFrame>
      <p:cxnSp>
        <p:nvCxnSpPr>
          <p:cNvPr id="13" name="Straight Connector 12">
            <a:extLst>
              <a:ext uri="{FF2B5EF4-FFF2-40B4-BE49-F238E27FC236}">
                <a16:creationId xmlns:a16="http://schemas.microsoft.com/office/drawing/2014/main" id="{BDCB8E27-BCB0-40CE-89B3-D24B49BB2A2C}"/>
              </a:ext>
            </a:extLst>
          </p:cNvPr>
          <p:cNvCxnSpPr>
            <a:cxnSpLocks/>
          </p:cNvCxnSpPr>
          <p:nvPr/>
        </p:nvCxnSpPr>
        <p:spPr>
          <a:xfrm>
            <a:off x="7592603" y="3060557"/>
            <a:ext cx="0" cy="28726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7435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2176-BA89-48C2-958A-A888DDD5365C}"/>
              </a:ext>
            </a:extLst>
          </p:cNvPr>
          <p:cNvSpPr>
            <a:spLocks noGrp="1"/>
          </p:cNvSpPr>
          <p:nvPr>
            <p:ph type="title"/>
          </p:nvPr>
        </p:nvSpPr>
        <p:spPr/>
        <p:txBody>
          <a:bodyPr/>
          <a:lstStyle/>
          <a:p>
            <a:r>
              <a:rPr lang="en-GB"/>
              <a:t>Sales process Summary</a:t>
            </a:r>
          </a:p>
        </p:txBody>
      </p:sp>
      <p:sp>
        <p:nvSpPr>
          <p:cNvPr id="3" name="Text Placeholder 2">
            <a:extLst>
              <a:ext uri="{FF2B5EF4-FFF2-40B4-BE49-F238E27FC236}">
                <a16:creationId xmlns:a16="http://schemas.microsoft.com/office/drawing/2014/main" id="{C4C00F31-519C-47FD-BA37-9333A4EE7E84}"/>
              </a:ext>
            </a:extLst>
          </p:cNvPr>
          <p:cNvSpPr>
            <a:spLocks noGrp="1"/>
          </p:cNvSpPr>
          <p:nvPr>
            <p:ph type="body" sz="quarter" idx="10"/>
          </p:nvPr>
        </p:nvSpPr>
        <p:spPr>
          <a:xfrm>
            <a:off x="269240" y="1189178"/>
            <a:ext cx="11653523" cy="461665"/>
          </a:xfrm>
        </p:spPr>
        <p:txBody>
          <a:bodyPr/>
          <a:lstStyle/>
          <a:p>
            <a:r>
              <a:rPr lang="en-GB" sz="2000"/>
              <a:t>Describe your sales process, Lead, opportunity, quote etc</a:t>
            </a:r>
          </a:p>
        </p:txBody>
      </p:sp>
      <p:graphicFrame>
        <p:nvGraphicFramePr>
          <p:cNvPr id="4" name="Diagram 3">
            <a:extLst>
              <a:ext uri="{FF2B5EF4-FFF2-40B4-BE49-F238E27FC236}">
                <a16:creationId xmlns:a16="http://schemas.microsoft.com/office/drawing/2014/main" id="{AE4D0EBF-CCB8-43B8-ADAF-85C211683E6A}"/>
              </a:ext>
            </a:extLst>
          </p:cNvPr>
          <p:cNvGraphicFramePr/>
          <p:nvPr/>
        </p:nvGraphicFramePr>
        <p:xfrm>
          <a:off x="1261533" y="1883832"/>
          <a:ext cx="10430934" cy="3784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6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4294967295"/>
          </p:nvPr>
        </p:nvSpPr>
        <p:spPr>
          <a:xfrm>
            <a:off x="269240" y="2544024"/>
            <a:ext cx="11653523" cy="3570208"/>
          </a:xfrm>
        </p:spPr>
        <p:txBody>
          <a:bodyPr/>
          <a:lstStyle/>
          <a:p>
            <a:pPr marL="457200" indent="-457200">
              <a:lnSpc>
                <a:spcPct val="100000"/>
              </a:lnSpc>
              <a:spcBef>
                <a:spcPts val="0"/>
              </a:spcBef>
              <a:spcAft>
                <a:spcPts val="1200"/>
              </a:spcAft>
              <a:buFont typeface="+mj-lt"/>
              <a:buAutoNum type="arabicPeriod"/>
            </a:pPr>
            <a:r>
              <a:rPr lang="en-GB" sz="2400"/>
              <a:t>Start with the </a:t>
            </a:r>
            <a:r>
              <a:rPr lang="en-GB" sz="2400">
                <a:hlinkClick r:id="rId2"/>
              </a:rPr>
              <a:t>FastTrack SBR Workshop Template</a:t>
            </a:r>
            <a:r>
              <a:rPr lang="en-GB" sz="2400"/>
              <a:t> </a:t>
            </a:r>
          </a:p>
          <a:p>
            <a:pPr marL="457200" indent="-457200">
              <a:lnSpc>
                <a:spcPct val="100000"/>
              </a:lnSpc>
              <a:spcBef>
                <a:spcPts val="0"/>
              </a:spcBef>
              <a:spcAft>
                <a:spcPts val="1200"/>
              </a:spcAft>
              <a:buFont typeface="+mj-lt"/>
              <a:buAutoNum type="arabicPeriod"/>
            </a:pPr>
            <a:r>
              <a:rPr lang="en-GB" sz="2400"/>
              <a:t>Replace the FastTrack SBR workshop template with the appropriate slides from this deck where appropriate.</a:t>
            </a:r>
          </a:p>
          <a:p>
            <a:pPr marL="457200" indent="-457200">
              <a:lnSpc>
                <a:spcPct val="100000"/>
              </a:lnSpc>
              <a:spcBef>
                <a:spcPts val="0"/>
              </a:spcBef>
              <a:spcAft>
                <a:spcPts val="1200"/>
              </a:spcAft>
              <a:buFont typeface="+mj-lt"/>
              <a:buAutoNum type="arabicPeriod"/>
            </a:pPr>
            <a:r>
              <a:rPr lang="en-GB" sz="2400"/>
              <a:t>Share the final SBR template with Customer and Partner for workshop</a:t>
            </a:r>
          </a:p>
          <a:p>
            <a:pPr marL="457200" indent="-457200">
              <a:lnSpc>
                <a:spcPct val="100000"/>
              </a:lnSpc>
              <a:spcBef>
                <a:spcPts val="0"/>
              </a:spcBef>
              <a:spcAft>
                <a:spcPts val="1200"/>
              </a:spcAft>
              <a:buFont typeface="+mj-lt"/>
              <a:buAutoNum type="arabicPeriod"/>
            </a:pPr>
            <a:r>
              <a:rPr lang="en-GB" sz="2400"/>
              <a:t>Confirm the customer has </a:t>
            </a:r>
            <a:r>
              <a:rPr lang="en-US" sz="2400">
                <a:solidFill>
                  <a:schemeClr val="tx1"/>
                </a:solidFill>
              </a:rPr>
              <a:t>reviewed </a:t>
            </a:r>
            <a:r>
              <a:rPr lang="en-US" sz="2400">
                <a:solidFill>
                  <a:schemeClr val="tx1"/>
                </a:solidFill>
                <a:hlinkClick r:id="rId3"/>
              </a:rPr>
              <a:t>Healthcare learning resources on MS Learn</a:t>
            </a:r>
            <a:r>
              <a:rPr lang="en-US" sz="2400"/>
              <a:t> and the Cloud for Healthcare FastTrack T</a:t>
            </a:r>
            <a:r>
              <a:rPr lang="en-US" sz="2400">
                <a:solidFill>
                  <a:schemeClr val="tx1"/>
                </a:solidFill>
              </a:rPr>
              <a:t>ech Talks</a:t>
            </a:r>
          </a:p>
          <a:p>
            <a:pPr marL="457200" indent="-457200">
              <a:lnSpc>
                <a:spcPct val="100000"/>
              </a:lnSpc>
              <a:spcBef>
                <a:spcPts val="0"/>
              </a:spcBef>
              <a:spcAft>
                <a:spcPts val="1200"/>
              </a:spcAft>
              <a:buFont typeface="+mj-lt"/>
              <a:buAutoNum type="arabicPeriod"/>
            </a:pPr>
            <a:r>
              <a:rPr lang="en-US" sz="2400"/>
              <a:t>Confirm if the partner has attended instructor-led Cloud for Healthcare trainings, including Healthcare APIs training</a:t>
            </a:r>
            <a:endParaRPr lang="en-GB" sz="2400"/>
          </a:p>
        </p:txBody>
      </p:sp>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FastTrack Solution Architect</a:t>
            </a:r>
          </a:p>
        </p:txBody>
      </p:sp>
      <p:sp>
        <p:nvSpPr>
          <p:cNvPr id="4" name="Text Placeholder 1">
            <a:extLst>
              <a:ext uri="{FF2B5EF4-FFF2-40B4-BE49-F238E27FC236}">
                <a16:creationId xmlns:a16="http://schemas.microsoft.com/office/drawing/2014/main" id="{EE4A1D40-42CB-4A6D-A9F4-9202234D6363}"/>
              </a:ext>
            </a:extLst>
          </p:cNvPr>
          <p:cNvSpPr txBox="1">
            <a:spLocks/>
          </p:cNvSpPr>
          <p:nvPr/>
        </p:nvSpPr>
        <p:spPr>
          <a:xfrm>
            <a:off x="269875" y="1189038"/>
            <a:ext cx="11652250" cy="107432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2400">
                <a:solidFill>
                  <a:schemeClr val="accent1">
                    <a:lumMod val="75000"/>
                  </a:schemeClr>
                </a:solidFill>
              </a:rPr>
              <a:t>Purpose: </a:t>
            </a:r>
            <a:r>
              <a:rPr lang="en-GB" sz="2400"/>
              <a:t>Attached slide deck supplements the existing SBR Workshop template for Healthcare Implementations. The following instructions explains and what slides from original SBR needs to be replaced or updated. </a:t>
            </a:r>
          </a:p>
          <a:p>
            <a:pPr marL="0" indent="0">
              <a:buNone/>
            </a:pPr>
            <a:endParaRPr lang="en-GB" sz="2400">
              <a:solidFill>
                <a:schemeClr val="accent1">
                  <a:lumMod val="75000"/>
                </a:schemeClr>
              </a:solidFill>
            </a:endParaRPr>
          </a:p>
        </p:txBody>
      </p:sp>
    </p:spTree>
    <p:extLst>
      <p:ext uri="{BB962C8B-B14F-4D97-AF65-F5344CB8AC3E}">
        <p14:creationId xmlns:p14="http://schemas.microsoft.com/office/powerpoint/2010/main" val="167929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E0C5AD-C4DD-4335-8441-DA90B7284FA8}"/>
              </a:ext>
            </a:extLst>
          </p:cNvPr>
          <p:cNvSpPr>
            <a:spLocks noGrp="1"/>
          </p:cNvSpPr>
          <p:nvPr>
            <p:ph type="title"/>
          </p:nvPr>
        </p:nvSpPr>
        <p:spPr>
          <a:xfrm>
            <a:off x="120466" y="289511"/>
            <a:ext cx="11804614" cy="899665"/>
          </a:xfrm>
        </p:spPr>
        <p:txBody>
          <a:bodyPr/>
          <a:lstStyle/>
          <a:p>
            <a:r>
              <a:rPr lang="en-GB"/>
              <a:t>Program Strategy - Solution Scope </a:t>
            </a:r>
          </a:p>
        </p:txBody>
      </p:sp>
      <p:sp>
        <p:nvSpPr>
          <p:cNvPr id="2" name="Content Placeholder 1">
            <a:extLst>
              <a:ext uri="{FF2B5EF4-FFF2-40B4-BE49-F238E27FC236}">
                <a16:creationId xmlns:a16="http://schemas.microsoft.com/office/drawing/2014/main" id="{87824593-A883-4028-A8AF-D3AAC892E9B0}"/>
              </a:ext>
            </a:extLst>
          </p:cNvPr>
          <p:cNvSpPr>
            <a:spLocks noGrp="1"/>
          </p:cNvSpPr>
          <p:nvPr>
            <p:ph sz="quarter" idx="10"/>
          </p:nvPr>
        </p:nvSpPr>
        <p:spPr/>
        <p:txBody>
          <a:bodyPr/>
          <a:lstStyle/>
          <a:p>
            <a:endParaRPr lang="en-US"/>
          </a:p>
        </p:txBody>
      </p:sp>
      <p:sp>
        <p:nvSpPr>
          <p:cNvPr id="3" name="Text Placeholder 2">
            <a:extLst>
              <a:ext uri="{FF2B5EF4-FFF2-40B4-BE49-F238E27FC236}">
                <a16:creationId xmlns:a16="http://schemas.microsoft.com/office/drawing/2014/main" id="{2EAC14C9-0BED-4921-8D8A-D03FE73717B9}"/>
              </a:ext>
            </a:extLst>
          </p:cNvPr>
          <p:cNvSpPr>
            <a:spLocks noGrp="1"/>
          </p:cNvSpPr>
          <p:nvPr>
            <p:ph type="body" sz="quarter" idx="11"/>
          </p:nvPr>
        </p:nvSpPr>
        <p:spPr/>
        <p:txBody>
          <a:bodyPr/>
          <a:lstStyle/>
          <a:p>
            <a:endParaRPr lang="en-US"/>
          </a:p>
        </p:txBody>
      </p:sp>
      <p:sp>
        <p:nvSpPr>
          <p:cNvPr id="13" name="Rectangle 12">
            <a:extLst>
              <a:ext uri="{FF2B5EF4-FFF2-40B4-BE49-F238E27FC236}">
                <a16:creationId xmlns:a16="http://schemas.microsoft.com/office/drawing/2014/main" id="{E1974EAC-B0A7-4FAC-8E76-37FCA45D29AC}"/>
              </a:ext>
            </a:extLst>
          </p:cNvPr>
          <p:cNvSpPr/>
          <p:nvPr/>
        </p:nvSpPr>
        <p:spPr bwMode="auto">
          <a:xfrm>
            <a:off x="120466"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Main Functional Areas</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Patient Access</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Patient Service Center</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Care Management</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Home Health</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Patient Outreach</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Virtual Visits</a:t>
            </a:r>
          </a:p>
          <a:p>
            <a:pPr marL="457200" indent="-368300" defTabSz="932472" fontAlgn="base">
              <a:lnSpc>
                <a:spcPct val="90000"/>
              </a:lnSpc>
              <a:spcBef>
                <a:spcPct val="0"/>
              </a:spcBef>
              <a:spcAft>
                <a:spcPct val="0"/>
              </a:spcAft>
              <a:buFont typeface="+mj-lt"/>
              <a:buAutoNum type="arabicPeriod"/>
            </a:pPr>
            <a:r>
              <a:rPr lang="en-US" sz="2000">
                <a:solidFill>
                  <a:schemeClr val="bg1"/>
                </a:solidFill>
                <a:ea typeface="Segoe UI" pitchFamily="34" charset="0"/>
                <a:cs typeface="Segoe UI" pitchFamily="34" charset="0"/>
              </a:rPr>
              <a:t>Azure FHIR Sync Agent</a:t>
            </a:r>
            <a:endParaRPr lang="en-GB" sz="2000">
              <a:solidFill>
                <a:schemeClr val="bg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4105D725-CFF1-4943-A7B2-85A46D1C560C}"/>
              </a:ext>
            </a:extLst>
          </p:cNvPr>
          <p:cNvSpPr/>
          <p:nvPr/>
        </p:nvSpPr>
        <p:spPr bwMode="auto">
          <a:xfrm>
            <a:off x="4137711"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Phase &amp; Timeline</a:t>
            </a:r>
          </a:p>
          <a:p>
            <a:pPr indent="88900" defTabSz="932472" fontAlgn="base">
              <a:lnSpc>
                <a:spcPct val="90000"/>
              </a:lnSpc>
              <a:spcBef>
                <a:spcPct val="0"/>
              </a:spcBef>
              <a:spcAft>
                <a:spcPct val="0"/>
              </a:spcAft>
            </a:pPr>
            <a:r>
              <a:rPr lang="en-GB" sz="2000">
                <a:solidFill>
                  <a:schemeClr val="bg1"/>
                </a:solidFill>
                <a:cs typeface="Segoe UI" pitchFamily="34" charset="0"/>
              </a:rPr>
              <a:t>Project start: </a:t>
            </a:r>
            <a:r>
              <a:rPr lang="en-GB" sz="2000">
                <a:solidFill>
                  <a:srgbClr val="FFC000"/>
                </a:solidFill>
                <a:ea typeface="Segoe UI" pitchFamily="34" charset="0"/>
                <a:cs typeface="Segoe UI" pitchFamily="34" charset="0"/>
              </a:rPr>
              <a:t>August 2016</a:t>
            </a:r>
          </a:p>
          <a:p>
            <a:pPr indent="88900" defTabSz="932472" fontAlgn="base">
              <a:lnSpc>
                <a:spcPct val="90000"/>
              </a:lnSpc>
              <a:spcBef>
                <a:spcPct val="0"/>
              </a:spcBef>
              <a:spcAft>
                <a:spcPct val="0"/>
              </a:spcAft>
            </a:pPr>
            <a:r>
              <a:rPr lang="en-GB" sz="2000">
                <a:solidFill>
                  <a:schemeClr val="bg1"/>
                </a:solidFill>
                <a:cs typeface="Segoe UI" pitchFamily="34" charset="0"/>
              </a:rPr>
              <a:t>Current Project Phase:  </a:t>
            </a:r>
            <a:r>
              <a:rPr lang="en-GB" sz="2000">
                <a:solidFill>
                  <a:srgbClr val="FFC000"/>
                </a:solidFill>
                <a:cs typeface="Segoe UI" pitchFamily="34" charset="0"/>
              </a:rPr>
              <a:t>Design</a:t>
            </a:r>
          </a:p>
          <a:p>
            <a:pPr indent="88900" defTabSz="932472" fontAlgn="base">
              <a:lnSpc>
                <a:spcPct val="90000"/>
              </a:lnSpc>
              <a:spcBef>
                <a:spcPct val="0"/>
              </a:spcBef>
              <a:spcAft>
                <a:spcPct val="0"/>
              </a:spcAft>
            </a:pPr>
            <a:r>
              <a:rPr lang="en-GB" sz="2000">
                <a:solidFill>
                  <a:schemeClr val="bg1"/>
                </a:solidFill>
                <a:cs typeface="Segoe UI" pitchFamily="34" charset="0"/>
              </a:rPr>
              <a:t>Target go-live: </a:t>
            </a:r>
            <a:r>
              <a:rPr lang="en-GB" sz="2000">
                <a:solidFill>
                  <a:srgbClr val="FFC000"/>
                </a:solidFill>
                <a:ea typeface="Segoe UI" pitchFamily="34" charset="0"/>
                <a:cs typeface="Segoe UI" pitchFamily="34" charset="0"/>
              </a:rPr>
              <a:t>January </a:t>
            </a:r>
            <a:r>
              <a:rPr lang="en-GB" sz="2000">
                <a:solidFill>
                  <a:srgbClr val="FFC000"/>
                </a:solidFill>
                <a:cs typeface="Segoe UI" pitchFamily="34" charset="0"/>
              </a:rPr>
              <a:t>2017</a:t>
            </a:r>
          </a:p>
          <a:p>
            <a:pPr indent="88900" defTabSz="932472" fontAlgn="base">
              <a:lnSpc>
                <a:spcPct val="90000"/>
              </a:lnSpc>
              <a:spcBef>
                <a:spcPct val="0"/>
              </a:spcBef>
              <a:spcAft>
                <a:spcPct val="0"/>
              </a:spcAft>
            </a:pPr>
            <a:r>
              <a:rPr lang="en-GB" sz="2000">
                <a:solidFill>
                  <a:schemeClr val="bg1"/>
                </a:solidFill>
                <a:cs typeface="Segoe UI" pitchFamily="34" charset="0"/>
              </a:rPr>
              <a:t>Number of users: </a:t>
            </a:r>
            <a:r>
              <a:rPr lang="en-GB" sz="2000">
                <a:solidFill>
                  <a:srgbClr val="FFC000"/>
                </a:solidFill>
                <a:ea typeface="Segoe UI" pitchFamily="34" charset="0"/>
                <a:cs typeface="Segoe UI" pitchFamily="34" charset="0"/>
              </a:rPr>
              <a:t>185</a:t>
            </a:r>
          </a:p>
        </p:txBody>
      </p:sp>
      <p:sp>
        <p:nvSpPr>
          <p:cNvPr id="17" name="Rectangle 16">
            <a:extLst>
              <a:ext uri="{FF2B5EF4-FFF2-40B4-BE49-F238E27FC236}">
                <a16:creationId xmlns:a16="http://schemas.microsoft.com/office/drawing/2014/main" id="{0B7FE968-492D-412A-AC6E-08DA1791BA51}"/>
              </a:ext>
            </a:extLst>
          </p:cNvPr>
          <p:cNvSpPr/>
          <p:nvPr/>
        </p:nvSpPr>
        <p:spPr bwMode="auto">
          <a:xfrm>
            <a:off x="8154955"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Business</a:t>
            </a:r>
          </a:p>
          <a:p>
            <a:pPr marL="355600" indent="-266700" defTabSz="932472" fontAlgn="base">
              <a:lnSpc>
                <a:spcPct val="90000"/>
              </a:lnSpc>
              <a:spcBef>
                <a:spcPct val="0"/>
              </a:spcBef>
              <a:spcAft>
                <a:spcPct val="0"/>
              </a:spcAft>
            </a:pPr>
            <a:r>
              <a:rPr lang="en-GB" sz="2000">
                <a:solidFill>
                  <a:schemeClr val="bg1"/>
                </a:solidFill>
                <a:cs typeface="Segoe UI" pitchFamily="34" charset="0"/>
              </a:rPr>
              <a:t>Industry:</a:t>
            </a:r>
            <a:r>
              <a:rPr lang="en-GB" sz="2000">
                <a:solidFill>
                  <a:schemeClr val="accent2"/>
                </a:solidFill>
                <a:cs typeface="Segoe UI" pitchFamily="34" charset="0"/>
              </a:rPr>
              <a:t> </a:t>
            </a:r>
            <a:r>
              <a:rPr lang="en-GB" sz="2000">
                <a:solidFill>
                  <a:srgbClr val="FFC000"/>
                </a:solidFill>
                <a:cs typeface="Segoe UI" pitchFamily="34" charset="0"/>
              </a:rPr>
              <a:t>Manufacturing</a:t>
            </a:r>
          </a:p>
          <a:p>
            <a:pPr marL="355600" indent="-266700" defTabSz="932472" fontAlgn="base">
              <a:lnSpc>
                <a:spcPct val="90000"/>
              </a:lnSpc>
              <a:spcBef>
                <a:spcPct val="0"/>
              </a:spcBef>
              <a:spcAft>
                <a:spcPct val="0"/>
              </a:spcAft>
            </a:pPr>
            <a:r>
              <a:rPr lang="en-GB" sz="2000">
                <a:solidFill>
                  <a:schemeClr val="bg1"/>
                </a:solidFill>
                <a:cs typeface="Segoe UI" pitchFamily="34" charset="0"/>
              </a:rPr>
              <a:t>Business Model: </a:t>
            </a:r>
            <a:r>
              <a:rPr lang="en-GB" sz="2000">
                <a:solidFill>
                  <a:srgbClr val="FFC000"/>
                </a:solidFill>
                <a:cs typeface="Segoe UI" pitchFamily="34" charset="0"/>
              </a:rPr>
              <a:t>B2B vs B2C</a:t>
            </a:r>
          </a:p>
          <a:p>
            <a:pPr marL="355600" indent="-266700" defTabSz="932472" fontAlgn="base">
              <a:lnSpc>
                <a:spcPct val="90000"/>
              </a:lnSpc>
              <a:spcBef>
                <a:spcPct val="0"/>
              </a:spcBef>
              <a:spcAft>
                <a:spcPct val="0"/>
              </a:spcAft>
            </a:pPr>
            <a:r>
              <a:rPr lang="en-GB" sz="2000">
                <a:solidFill>
                  <a:schemeClr val="bg1"/>
                </a:solidFill>
                <a:cs typeface="Segoe UI" pitchFamily="34" charset="0"/>
              </a:rPr>
              <a:t>Geos:</a:t>
            </a:r>
            <a:r>
              <a:rPr lang="en-GB" sz="2000">
                <a:solidFill>
                  <a:schemeClr val="accent2"/>
                </a:solidFill>
                <a:ea typeface="Segoe UI" pitchFamily="34" charset="0"/>
                <a:cs typeface="Segoe UI" pitchFamily="34" charset="0"/>
              </a:rPr>
              <a:t> </a:t>
            </a:r>
            <a:r>
              <a:rPr lang="en-GB" sz="2000">
                <a:solidFill>
                  <a:srgbClr val="FFC000"/>
                </a:solidFill>
                <a:ea typeface="Segoe UI" pitchFamily="34" charset="0"/>
                <a:cs typeface="Segoe UI" pitchFamily="34" charset="0"/>
              </a:rPr>
              <a:t>US and Canada</a:t>
            </a:r>
          </a:p>
          <a:p>
            <a:pPr marL="355600" indent="-266700" defTabSz="932472" fontAlgn="base">
              <a:lnSpc>
                <a:spcPct val="90000"/>
              </a:lnSpc>
              <a:spcBef>
                <a:spcPct val="0"/>
              </a:spcBef>
              <a:spcAft>
                <a:spcPct val="0"/>
              </a:spcAft>
            </a:pPr>
            <a:r>
              <a:rPr lang="en-GB" sz="2000">
                <a:solidFill>
                  <a:schemeClr val="bg1"/>
                </a:solidFill>
                <a:cs typeface="Segoe UI" pitchFamily="34" charset="0"/>
              </a:rPr>
              <a:t>Default Language: </a:t>
            </a:r>
            <a:r>
              <a:rPr lang="en-GB" sz="2000">
                <a:solidFill>
                  <a:srgbClr val="FFC000"/>
                </a:solidFill>
                <a:ea typeface="Segoe UI" pitchFamily="34" charset="0"/>
                <a:cs typeface="Segoe UI" pitchFamily="34" charset="0"/>
              </a:rPr>
              <a:t>EN-US</a:t>
            </a:r>
          </a:p>
          <a:p>
            <a:pPr marL="355600" indent="-266700" defTabSz="932472" fontAlgn="base">
              <a:lnSpc>
                <a:spcPct val="90000"/>
              </a:lnSpc>
              <a:spcBef>
                <a:spcPct val="0"/>
              </a:spcBef>
              <a:spcAft>
                <a:spcPct val="0"/>
              </a:spcAft>
            </a:pPr>
            <a:r>
              <a:rPr lang="en-GB" sz="2000">
                <a:solidFill>
                  <a:schemeClr val="bg1"/>
                </a:solidFill>
                <a:cs typeface="Segoe UI" pitchFamily="34" charset="0"/>
              </a:rPr>
              <a:t>Default Currency: </a:t>
            </a:r>
            <a:r>
              <a:rPr lang="en-GB" sz="2000">
                <a:solidFill>
                  <a:srgbClr val="FFC000"/>
                </a:solidFill>
                <a:ea typeface="Segoe UI" pitchFamily="34" charset="0"/>
                <a:cs typeface="Segoe UI" pitchFamily="34" charset="0"/>
              </a:rPr>
              <a:t>USD</a:t>
            </a:r>
          </a:p>
          <a:p>
            <a:pPr marL="355600" indent="-266700" defTabSz="932472" fontAlgn="base">
              <a:lnSpc>
                <a:spcPct val="90000"/>
              </a:lnSpc>
              <a:spcBef>
                <a:spcPct val="0"/>
              </a:spcBef>
              <a:spcAft>
                <a:spcPct val="0"/>
              </a:spcAft>
            </a:pPr>
            <a:r>
              <a:rPr lang="en-GB" sz="2000">
                <a:solidFill>
                  <a:schemeClr val="bg1"/>
                </a:solidFill>
                <a:cs typeface="Segoe UI" pitchFamily="34" charset="0"/>
              </a:rPr>
              <a:t>Data </a:t>
            </a:r>
            <a:r>
              <a:rPr lang="en-GB" sz="2000" err="1">
                <a:solidFill>
                  <a:schemeClr val="bg1"/>
                </a:solidFill>
                <a:cs typeface="Segoe UI" pitchFamily="34" charset="0"/>
              </a:rPr>
              <a:t>Center</a:t>
            </a:r>
            <a:r>
              <a:rPr lang="en-GB" sz="2000">
                <a:solidFill>
                  <a:schemeClr val="bg1"/>
                </a:solidFill>
                <a:cs typeface="Segoe UI" pitchFamily="34" charset="0"/>
              </a:rPr>
              <a:t>: </a:t>
            </a:r>
            <a:r>
              <a:rPr lang="en-GB" sz="2000">
                <a:solidFill>
                  <a:srgbClr val="FFC000"/>
                </a:solidFill>
                <a:ea typeface="Segoe UI" pitchFamily="34" charset="0"/>
                <a:cs typeface="Segoe UI" pitchFamily="34" charset="0"/>
              </a:rPr>
              <a:t>US East</a:t>
            </a:r>
          </a:p>
          <a:p>
            <a:pPr defTabSz="932472" fontAlgn="base">
              <a:lnSpc>
                <a:spcPct val="90000"/>
              </a:lnSpc>
              <a:spcBef>
                <a:spcPct val="0"/>
              </a:spcBef>
              <a:spcAft>
                <a:spcPct val="0"/>
              </a:spcAft>
            </a:pPr>
            <a:endParaRPr lang="en-GB"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4E2FA8B-0670-4F44-BA65-D8AD7D65AB04}"/>
              </a:ext>
            </a:extLst>
          </p:cNvPr>
          <p:cNvSpPr>
            <a:spLocks/>
          </p:cNvSpPr>
          <p:nvPr/>
        </p:nvSpPr>
        <p:spPr bwMode="auto">
          <a:xfrm>
            <a:off x="6193828"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6</a:t>
            </a:r>
          </a:p>
          <a:p>
            <a:pPr marL="0" marR="0" lvl="0" indent="0" algn="l" defTabSz="914180" rtl="0" eaLnBrk="1" fontAlgn="auto" latinLnBrk="0" hangingPunct="1">
              <a:lnSpc>
                <a:spcPct val="90000"/>
              </a:lnSpc>
              <a:spcBef>
                <a:spcPts val="0"/>
              </a:spcBef>
              <a:spcAft>
                <a:spcPts val="588"/>
              </a:spcAft>
              <a:buClrTx/>
              <a:buSzTx/>
              <a:buFontTx/>
              <a:buNone/>
              <a:tabLst/>
              <a:defRPr/>
            </a:pPr>
            <a:r>
              <a:rPr lang="pt-BR" sz="2000" spc="-30">
                <a:solidFill>
                  <a:srgbClr val="FFFFFF"/>
                </a:solidFill>
                <a:latin typeface="Segoe UI"/>
              </a:rPr>
              <a:t>Integrations </a:t>
            </a:r>
            <a:r>
              <a:rPr lang="pt-BR" spc="-30">
                <a:solidFill>
                  <a:srgbClr val="FFFFFF"/>
                </a:solidFill>
                <a:latin typeface="Segoe UI"/>
              </a:rPr>
              <a:t>internal</a:t>
            </a:r>
            <a:r>
              <a:rPr kumimoji="0" lang="pt-BR" b="0" i="0" u="none" strike="noStrike" kern="1200" cap="none" spc="-30" normalizeH="0" baseline="0" noProof="0">
                <a:ln>
                  <a:noFill/>
                </a:ln>
                <a:solidFill>
                  <a:srgbClr val="FFFFFF"/>
                </a:solidFill>
                <a:effectLst/>
                <a:uLnTx/>
                <a:uFillTx/>
                <a:latin typeface="Segoe UI"/>
                <a:ea typeface="+mn-ea"/>
                <a:cs typeface="+mn-cs"/>
              </a:rPr>
              <a:t>/external </a:t>
            </a:r>
            <a:endParaRPr kumimoji="0" lang="pt-BR" sz="2000" b="0" i="0" u="none" strike="noStrike" kern="1200" cap="none" spc="-3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49A59889-BFF3-4901-9005-7668C2836C10}"/>
              </a:ext>
            </a:extLst>
          </p:cNvPr>
          <p:cNvSpPr>
            <a:spLocks/>
          </p:cNvSpPr>
          <p:nvPr/>
        </p:nvSpPr>
        <p:spPr bwMode="auto">
          <a:xfrm>
            <a:off x="2144920"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2</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Geos</a:t>
            </a:r>
          </a:p>
        </p:txBody>
      </p:sp>
      <p:sp>
        <p:nvSpPr>
          <p:cNvPr id="23" name="Rectangle 22">
            <a:extLst>
              <a:ext uri="{FF2B5EF4-FFF2-40B4-BE49-F238E27FC236}">
                <a16:creationId xmlns:a16="http://schemas.microsoft.com/office/drawing/2014/main" id="{4DEEB481-F9F5-4B4E-A42B-18C64CE519CF}"/>
              </a:ext>
            </a:extLst>
          </p:cNvPr>
          <p:cNvSpPr>
            <a:spLocks/>
          </p:cNvSpPr>
          <p:nvPr/>
        </p:nvSpPr>
        <p:spPr bwMode="auto">
          <a:xfrm>
            <a:off x="10242734"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a:t>
            </a:r>
            <a:r>
              <a:rPr kumimoji="0" lang="en-US" sz="6600" b="0" i="0" u="none" strike="noStrike" kern="1200" cap="none" spc="0" normalizeH="0" baseline="0" noProof="0">
                <a:ln>
                  <a:noFill/>
                </a:ln>
                <a:solidFill>
                  <a:srgbClr val="FFFFFF"/>
                </a:solidFill>
                <a:effectLst/>
                <a:uLnTx/>
                <a:uFillTx/>
                <a:latin typeface="Segoe UI Light"/>
                <a:ea typeface="+mn-ea"/>
                <a:cs typeface="+mn-cs"/>
              </a:rPr>
              <a:t> </a:t>
            </a:r>
          </a:p>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ISV solutions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endParaRPr kumimoji="0" lang="pt-BR" sz="1400" b="1"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D878BC59-24A6-4A53-A8B8-B893ED1CC585}"/>
              </a:ext>
            </a:extLst>
          </p:cNvPr>
          <p:cNvSpPr>
            <a:spLocks/>
          </p:cNvSpPr>
          <p:nvPr/>
        </p:nvSpPr>
        <p:spPr bwMode="auto">
          <a:xfrm>
            <a:off x="120466"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185</a:t>
            </a:r>
            <a:endParaRPr kumimoji="0" lang="en-US" sz="6600"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User Count</a:t>
            </a:r>
          </a:p>
        </p:txBody>
      </p:sp>
      <p:sp>
        <p:nvSpPr>
          <p:cNvPr id="27" name="Rectangle 26">
            <a:extLst>
              <a:ext uri="{FF2B5EF4-FFF2-40B4-BE49-F238E27FC236}">
                <a16:creationId xmlns:a16="http://schemas.microsoft.com/office/drawing/2014/main" id="{A54CD280-F641-4B6C-8BF2-9685BAB9A677}"/>
              </a:ext>
            </a:extLst>
          </p:cNvPr>
          <p:cNvSpPr>
            <a:spLocks/>
          </p:cNvSpPr>
          <p:nvPr/>
        </p:nvSpPr>
        <p:spPr bwMode="auto">
          <a:xfrm>
            <a:off x="8218282"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1/4</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Tenants/ Environments</a:t>
            </a:r>
          </a:p>
        </p:txBody>
      </p:sp>
      <p:sp>
        <p:nvSpPr>
          <p:cNvPr id="29" name="Rectangle 28">
            <a:extLst>
              <a:ext uri="{FF2B5EF4-FFF2-40B4-BE49-F238E27FC236}">
                <a16:creationId xmlns:a16="http://schemas.microsoft.com/office/drawing/2014/main" id="{D1E3FDCB-55B6-4E47-891E-08767BA06F51}"/>
              </a:ext>
            </a:extLst>
          </p:cNvPr>
          <p:cNvSpPr>
            <a:spLocks/>
          </p:cNvSpPr>
          <p:nvPr/>
        </p:nvSpPr>
        <p:spPr bwMode="auto">
          <a:xfrm>
            <a:off x="4169374"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3</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Project Phases</a:t>
            </a:r>
          </a:p>
        </p:txBody>
      </p:sp>
      <p:sp>
        <p:nvSpPr>
          <p:cNvPr id="4" name="Rectangle 3">
            <a:extLst>
              <a:ext uri="{FF2B5EF4-FFF2-40B4-BE49-F238E27FC236}">
                <a16:creationId xmlns:a16="http://schemas.microsoft.com/office/drawing/2014/main" id="{42D31343-3165-4C65-829C-8FFB9E7D6E79}"/>
              </a:ext>
            </a:extLst>
          </p:cNvPr>
          <p:cNvSpPr/>
          <p:nvPr/>
        </p:nvSpPr>
        <p:spPr bwMode="auto">
          <a:xfrm>
            <a:off x="7239000" y="1"/>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16780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a:xfrm>
            <a:off x="269240" y="408780"/>
            <a:ext cx="11655840" cy="735728"/>
          </a:xfrm>
        </p:spPr>
        <p:txBody>
          <a:bodyPr/>
          <a:lstStyle/>
          <a:p>
            <a:r>
              <a:rPr lang="en-GB"/>
              <a:t>Program Strategy - Solution Scope </a:t>
            </a:r>
          </a:p>
        </p:txBody>
      </p:sp>
      <p:sp>
        <p:nvSpPr>
          <p:cNvPr id="14" name="Text Placeholder 13">
            <a:extLst>
              <a:ext uri="{FF2B5EF4-FFF2-40B4-BE49-F238E27FC236}">
                <a16:creationId xmlns:a16="http://schemas.microsoft.com/office/drawing/2014/main" id="{CEA36BF4-B6BD-4F7F-A57F-2D8F97006377}"/>
              </a:ext>
            </a:extLst>
          </p:cNvPr>
          <p:cNvSpPr>
            <a:spLocks noGrp="1"/>
          </p:cNvSpPr>
          <p:nvPr>
            <p:ph type="body" sz="quarter" idx="11"/>
          </p:nvPr>
        </p:nvSpPr>
        <p:spPr>
          <a:xfrm>
            <a:off x="423872" y="1144508"/>
            <a:ext cx="11285136" cy="461665"/>
          </a:xfrm>
        </p:spPr>
        <p:txBody>
          <a:bodyPr/>
          <a:lstStyle/>
          <a:p>
            <a:r>
              <a:rPr lang="en-US"/>
              <a:t>Please indicate which Microsoft Cloud for Healthcare solutions are being implemented?</a:t>
            </a:r>
          </a:p>
        </p:txBody>
      </p:sp>
      <p:sp>
        <p:nvSpPr>
          <p:cNvPr id="20" name="TextBox 19">
            <a:extLst>
              <a:ext uri="{FF2B5EF4-FFF2-40B4-BE49-F238E27FC236}">
                <a16:creationId xmlns:a16="http://schemas.microsoft.com/office/drawing/2014/main" id="{EDD0960D-8BA9-4811-8675-8BF720B2522A}"/>
              </a:ext>
            </a:extLst>
          </p:cNvPr>
          <p:cNvSpPr txBox="1"/>
          <p:nvPr/>
        </p:nvSpPr>
        <p:spPr>
          <a:xfrm>
            <a:off x="4089115" y="3236628"/>
            <a:ext cx="8178228" cy="369332"/>
          </a:xfrm>
          <a:prstGeom prst="rect">
            <a:avLst/>
          </a:prstGeom>
          <a:noFill/>
        </p:spPr>
        <p:txBody>
          <a:bodyPr wrap="square">
            <a:spAutoFit/>
          </a:bodyPr>
          <a:lstStyle/>
          <a:p>
            <a:r>
              <a:rPr lang="en-US" b="0" i="0">
                <a:solidFill>
                  <a:srgbClr val="000000"/>
                </a:solidFill>
                <a:effectLst/>
                <a:latin typeface="Times New Roman" panose="02020603050405020304" pitchFamily="18" charset="0"/>
              </a:rPr>
              <a:t> </a:t>
            </a:r>
            <a:endParaRPr lang="en-US"/>
          </a:p>
        </p:txBody>
      </p:sp>
      <p:graphicFrame>
        <p:nvGraphicFramePr>
          <p:cNvPr id="18" name="Table 30">
            <a:extLst>
              <a:ext uri="{FF2B5EF4-FFF2-40B4-BE49-F238E27FC236}">
                <a16:creationId xmlns:a16="http://schemas.microsoft.com/office/drawing/2014/main" id="{DBA584B1-4BAA-46CF-9313-D6AC9332F5A9}"/>
              </a:ext>
            </a:extLst>
          </p:cNvPr>
          <p:cNvGraphicFramePr>
            <a:graphicFrameLocks noGrp="1"/>
          </p:cNvGraphicFramePr>
          <p:nvPr>
            <p:extLst>
              <p:ext uri="{D42A27DB-BD31-4B8C-83A1-F6EECF244321}">
                <p14:modId xmlns:p14="http://schemas.microsoft.com/office/powerpoint/2010/main" val="2222190920"/>
              </p:ext>
            </p:extLst>
          </p:nvPr>
        </p:nvGraphicFramePr>
        <p:xfrm>
          <a:off x="423872" y="1758106"/>
          <a:ext cx="11099186" cy="4527195"/>
        </p:xfrm>
        <a:graphic>
          <a:graphicData uri="http://schemas.openxmlformats.org/drawingml/2006/table">
            <a:tbl>
              <a:tblPr firstRow="1" bandRow="1">
                <a:tableStyleId>{5C22544A-7EE6-4342-B048-85BDC9FD1C3A}</a:tableStyleId>
              </a:tblPr>
              <a:tblGrid>
                <a:gridCol w="2645396">
                  <a:extLst>
                    <a:ext uri="{9D8B030D-6E8A-4147-A177-3AD203B41FA5}">
                      <a16:colId xmlns:a16="http://schemas.microsoft.com/office/drawing/2014/main" val="2038478889"/>
                    </a:ext>
                  </a:extLst>
                </a:gridCol>
                <a:gridCol w="6511760">
                  <a:extLst>
                    <a:ext uri="{9D8B030D-6E8A-4147-A177-3AD203B41FA5}">
                      <a16:colId xmlns:a16="http://schemas.microsoft.com/office/drawing/2014/main" val="2750869744"/>
                    </a:ext>
                  </a:extLst>
                </a:gridCol>
                <a:gridCol w="1942030">
                  <a:extLst>
                    <a:ext uri="{9D8B030D-6E8A-4147-A177-3AD203B41FA5}">
                      <a16:colId xmlns:a16="http://schemas.microsoft.com/office/drawing/2014/main" val="1028844668"/>
                    </a:ext>
                  </a:extLst>
                </a:gridCol>
              </a:tblGrid>
              <a:tr h="581111">
                <a:tc>
                  <a:txBody>
                    <a:bodyPr/>
                    <a:lstStyle/>
                    <a:p>
                      <a:pPr algn="ctr"/>
                      <a:r>
                        <a:rPr lang="en-US" sz="1800"/>
                        <a:t>Healthcare Solutions</a:t>
                      </a:r>
                    </a:p>
                  </a:txBody>
                  <a:tcPr anchor="ctr"/>
                </a:tc>
                <a:tc>
                  <a:txBody>
                    <a:bodyPr/>
                    <a:lstStyle/>
                    <a:p>
                      <a:pPr algn="ctr"/>
                      <a:r>
                        <a:rPr lang="en-US" sz="1800"/>
                        <a:t>Dependencies</a:t>
                      </a:r>
                    </a:p>
                  </a:txBody>
                  <a:tcPr anchor="ctr"/>
                </a:tc>
                <a:tc>
                  <a:txBody>
                    <a:bodyPr/>
                    <a:lstStyle/>
                    <a:p>
                      <a:pPr algn="ctr"/>
                      <a:r>
                        <a:rPr lang="en-US" sz="1800"/>
                        <a:t>Indicate Yes/No</a:t>
                      </a:r>
                    </a:p>
                  </a:txBody>
                  <a:tcPr anchor="ctr"/>
                </a:tc>
                <a:extLst>
                  <a:ext uri="{0D108BD9-81ED-4DB2-BD59-A6C34878D82A}">
                    <a16:rowId xmlns:a16="http://schemas.microsoft.com/office/drawing/2014/main" val="674319046"/>
                  </a:ext>
                </a:extLst>
              </a:tr>
              <a:tr h="478685">
                <a:tc>
                  <a:txBody>
                    <a:bodyPr/>
                    <a:lstStyle/>
                    <a:p>
                      <a:pPr algn="ctr"/>
                      <a:r>
                        <a:rPr lang="en-US" sz="1800"/>
                        <a:t>Patient Service Center</a:t>
                      </a:r>
                    </a:p>
                  </a:txBody>
                  <a:tcPr anchor="ctr"/>
                </a:tc>
                <a:tc>
                  <a:txBody>
                    <a:bodyPr/>
                    <a:lstStyle/>
                    <a:p>
                      <a:pPr marL="285750" indent="-285750" algn="ctr">
                        <a:buFont typeface="Arial" panose="020B0604020202020204" pitchFamily="34" charset="0"/>
                        <a:buChar char="•"/>
                      </a:pPr>
                      <a:r>
                        <a:rPr lang="en-US" sz="1800"/>
                        <a:t>Dynamics 365 Customer Service</a:t>
                      </a:r>
                    </a:p>
                    <a:p>
                      <a:pPr marL="285750" indent="-285750" algn="ctr">
                        <a:buFont typeface="Arial" panose="020B0604020202020204" pitchFamily="34" charset="0"/>
                        <a:buChar char="•"/>
                      </a:pPr>
                      <a:r>
                        <a:rPr lang="en-US" sz="1800"/>
                        <a:t>Digital Messaging add-in for Dynamics 365Customer service</a:t>
                      </a:r>
                    </a:p>
                  </a:txBody>
                  <a:tcPr anchor="ctr"/>
                </a:tc>
                <a:tc>
                  <a:txBody>
                    <a:bodyPr/>
                    <a:lstStyle/>
                    <a:p>
                      <a:pPr algn="ctr"/>
                      <a:endParaRPr lang="en-US" sz="1800"/>
                    </a:p>
                  </a:txBody>
                  <a:tcPr anchor="ctr"/>
                </a:tc>
                <a:extLst>
                  <a:ext uri="{0D108BD9-81ED-4DB2-BD59-A6C34878D82A}">
                    <a16:rowId xmlns:a16="http://schemas.microsoft.com/office/drawing/2014/main" val="1103406120"/>
                  </a:ext>
                </a:extLst>
              </a:tr>
              <a:tr h="597901">
                <a:tc>
                  <a:txBody>
                    <a:bodyPr/>
                    <a:lstStyle/>
                    <a:p>
                      <a:pPr algn="ctr"/>
                      <a:r>
                        <a:rPr lang="en-US" sz="1800"/>
                        <a:t>Patient Outreach</a:t>
                      </a:r>
                    </a:p>
                  </a:txBody>
                  <a:tcPr anchor="ctr"/>
                </a:tc>
                <a:tc>
                  <a:txBody>
                    <a:bodyPr/>
                    <a:lstStyle/>
                    <a:p>
                      <a:pPr marL="285750" indent="-285750" algn="ctr">
                        <a:buFont typeface="Arial" panose="020B0604020202020204" pitchFamily="34" charset="0"/>
                        <a:buChar char="•"/>
                      </a:pPr>
                      <a:r>
                        <a:rPr lang="en-US" sz="1800"/>
                        <a:t>Dynamics 365 Marketing</a:t>
                      </a:r>
                    </a:p>
                  </a:txBody>
                  <a:tcPr anchor="ctr"/>
                </a:tc>
                <a:tc>
                  <a:txBody>
                    <a:bodyPr/>
                    <a:lstStyle/>
                    <a:p>
                      <a:pPr algn="ctr"/>
                      <a:endParaRPr lang="en-US" sz="1800"/>
                    </a:p>
                  </a:txBody>
                  <a:tcPr anchor="ctr"/>
                </a:tc>
                <a:extLst>
                  <a:ext uri="{0D108BD9-81ED-4DB2-BD59-A6C34878D82A}">
                    <a16:rowId xmlns:a16="http://schemas.microsoft.com/office/drawing/2014/main" val="1700858796"/>
                  </a:ext>
                </a:extLst>
              </a:tr>
              <a:tr h="597901">
                <a:tc>
                  <a:txBody>
                    <a:bodyPr/>
                    <a:lstStyle/>
                    <a:p>
                      <a:pPr algn="ctr"/>
                      <a:r>
                        <a:rPr lang="en-US" sz="1800"/>
                        <a:t>Patient Access</a:t>
                      </a:r>
                    </a:p>
                  </a:txBody>
                  <a:tcPr anchor="ctr"/>
                </a:tc>
                <a:tc>
                  <a:txBody>
                    <a:bodyPr/>
                    <a:lstStyle/>
                    <a:p>
                      <a:pPr marL="285750" indent="-285750" algn="ctr">
                        <a:buFont typeface="Arial" panose="020B0604020202020204" pitchFamily="34" charset="0"/>
                        <a:buChar char="•"/>
                      </a:pPr>
                      <a:r>
                        <a:rPr lang="en-US" sz="1800"/>
                        <a:t>Power Apps Portal</a:t>
                      </a:r>
                    </a:p>
                    <a:p>
                      <a:pPr marL="285750" marR="0" lvl="0" indent="-285750" algn="ctr"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t>Dynamics 365 Customer Service</a:t>
                      </a:r>
                    </a:p>
                  </a:txBody>
                  <a:tcPr anchor="ctr"/>
                </a:tc>
                <a:tc>
                  <a:txBody>
                    <a:bodyPr/>
                    <a:lstStyle/>
                    <a:p>
                      <a:pPr algn="ctr"/>
                      <a:endParaRPr lang="en-US" sz="1800"/>
                    </a:p>
                  </a:txBody>
                  <a:tcPr anchor="ctr"/>
                </a:tc>
                <a:extLst>
                  <a:ext uri="{0D108BD9-81ED-4DB2-BD59-A6C34878D82A}">
                    <a16:rowId xmlns:a16="http://schemas.microsoft.com/office/drawing/2014/main" val="183156757"/>
                  </a:ext>
                </a:extLst>
              </a:tr>
              <a:tr h="597901">
                <a:tc>
                  <a:txBody>
                    <a:bodyPr/>
                    <a:lstStyle/>
                    <a:p>
                      <a:pPr algn="ctr"/>
                      <a:r>
                        <a:rPr lang="en-US" sz="1800"/>
                        <a:t>Care Management</a:t>
                      </a:r>
                    </a:p>
                  </a:txBody>
                  <a:tcPr anchor="ctr"/>
                </a:tc>
                <a:tc>
                  <a:txBody>
                    <a:bodyPr/>
                    <a:lstStyle/>
                    <a:p>
                      <a:pPr marL="0" indent="0" algn="ctr">
                        <a:buFont typeface="Arial" panose="020B0604020202020204" pitchFamily="34" charset="0"/>
                        <a:buNone/>
                      </a:pPr>
                      <a:r>
                        <a:rPr lang="en-US" sz="1800"/>
                        <a:t>-</a:t>
                      </a:r>
                    </a:p>
                  </a:txBody>
                  <a:tcPr anchor="ctr"/>
                </a:tc>
                <a:tc>
                  <a:txBody>
                    <a:bodyPr/>
                    <a:lstStyle/>
                    <a:p>
                      <a:pPr algn="ctr"/>
                      <a:endParaRPr lang="en-US" sz="1800"/>
                    </a:p>
                  </a:txBody>
                  <a:tcPr anchor="ctr"/>
                </a:tc>
                <a:extLst>
                  <a:ext uri="{0D108BD9-81ED-4DB2-BD59-A6C34878D82A}">
                    <a16:rowId xmlns:a16="http://schemas.microsoft.com/office/drawing/2014/main" val="709988344"/>
                  </a:ext>
                </a:extLst>
              </a:tr>
              <a:tr h="597901">
                <a:tc>
                  <a:txBody>
                    <a:bodyPr/>
                    <a:lstStyle/>
                    <a:p>
                      <a:pPr algn="ctr"/>
                      <a:r>
                        <a:rPr lang="en-US" sz="1800"/>
                        <a:t>Home Health </a:t>
                      </a:r>
                    </a:p>
                  </a:txBody>
                  <a:tcPr anchor="ctr"/>
                </a:tc>
                <a:tc>
                  <a:txBody>
                    <a:bodyPr/>
                    <a:lstStyle/>
                    <a:p>
                      <a:pPr marL="285750" indent="-285750" algn="ctr">
                        <a:buFont typeface="Arial" panose="020B0604020202020204" pitchFamily="34" charset="0"/>
                        <a:buChar char="•"/>
                      </a:pPr>
                      <a:r>
                        <a:rPr lang="en-US" sz="1800"/>
                        <a:t>Dynamics 365 Field Service</a:t>
                      </a:r>
                    </a:p>
                  </a:txBody>
                  <a:tcPr anchor="ctr"/>
                </a:tc>
                <a:tc>
                  <a:txBody>
                    <a:bodyPr/>
                    <a:lstStyle/>
                    <a:p>
                      <a:pPr algn="ctr"/>
                      <a:endParaRPr lang="en-US" sz="1800"/>
                    </a:p>
                  </a:txBody>
                  <a:tcPr anchor="ctr"/>
                </a:tc>
                <a:extLst>
                  <a:ext uri="{0D108BD9-81ED-4DB2-BD59-A6C34878D82A}">
                    <a16:rowId xmlns:a16="http://schemas.microsoft.com/office/drawing/2014/main" val="748651509"/>
                  </a:ext>
                </a:extLst>
              </a:tr>
              <a:tr h="597901">
                <a:tc>
                  <a:txBody>
                    <a:bodyPr/>
                    <a:lstStyle/>
                    <a:p>
                      <a:pPr algn="ctr"/>
                      <a:r>
                        <a:rPr lang="en-US" sz="1800"/>
                        <a:t>Virtual Visits</a:t>
                      </a:r>
                    </a:p>
                  </a:txBody>
                  <a:tcPr anchor="ctr"/>
                </a:tc>
                <a:tc>
                  <a:txBody>
                    <a:bodyPr/>
                    <a:lstStyle/>
                    <a:p>
                      <a:pPr marL="285750" indent="-285750" algn="ctr">
                        <a:buFont typeface="Arial" panose="020B0604020202020204" pitchFamily="34" charset="0"/>
                        <a:buChar char="•"/>
                      </a:pPr>
                      <a:r>
                        <a:rPr lang="en-US" sz="1800"/>
                        <a:t>Microsoft Teams</a:t>
                      </a:r>
                    </a:p>
                  </a:txBody>
                  <a:tcPr anchor="ctr"/>
                </a:tc>
                <a:tc>
                  <a:txBody>
                    <a:bodyPr/>
                    <a:lstStyle/>
                    <a:p>
                      <a:pPr algn="ctr"/>
                      <a:endParaRPr lang="en-US" sz="1800"/>
                    </a:p>
                  </a:txBody>
                  <a:tcPr anchor="ctr"/>
                </a:tc>
                <a:extLst>
                  <a:ext uri="{0D108BD9-81ED-4DB2-BD59-A6C34878D82A}">
                    <a16:rowId xmlns:a16="http://schemas.microsoft.com/office/drawing/2014/main" val="1425266041"/>
                  </a:ext>
                </a:extLst>
              </a:tr>
            </a:tbl>
          </a:graphicData>
        </a:graphic>
      </p:graphicFrame>
      <p:sp>
        <p:nvSpPr>
          <p:cNvPr id="5" name="Rectangle 4">
            <a:extLst>
              <a:ext uri="{FF2B5EF4-FFF2-40B4-BE49-F238E27FC236}">
                <a16:creationId xmlns:a16="http://schemas.microsoft.com/office/drawing/2014/main" id="{668283B0-6636-45EB-A6E8-DCF0FD8B7211}"/>
              </a:ext>
            </a:extLst>
          </p:cNvPr>
          <p:cNvSpPr/>
          <p:nvPr/>
        </p:nvSpPr>
        <p:spPr bwMode="auto">
          <a:xfrm>
            <a:off x="7239000" y="1"/>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297323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369024"/>
            <a:ext cx="11655840" cy="804342"/>
          </a:xfrm>
        </p:spPr>
        <p:txBody>
          <a:bodyPr/>
          <a:lstStyle/>
          <a:p>
            <a:r>
              <a:rPr lang="en-GB"/>
              <a:t>Program Strategy - Solution Scope </a:t>
            </a:r>
            <a:endParaRPr lang="en-US"/>
          </a:p>
        </p:txBody>
      </p:sp>
      <p:sp>
        <p:nvSpPr>
          <p:cNvPr id="8" name="Text Placeholder 7">
            <a:extLst>
              <a:ext uri="{FF2B5EF4-FFF2-40B4-BE49-F238E27FC236}">
                <a16:creationId xmlns:a16="http://schemas.microsoft.com/office/drawing/2014/main" id="{06CE2BBA-CE2D-4019-AA0E-514BF8CD4C26}"/>
              </a:ext>
            </a:extLst>
          </p:cNvPr>
          <p:cNvSpPr>
            <a:spLocks noGrp="1"/>
          </p:cNvSpPr>
          <p:nvPr>
            <p:ph type="body" sz="quarter" idx="11"/>
          </p:nvPr>
        </p:nvSpPr>
        <p:spPr>
          <a:xfrm>
            <a:off x="430378" y="1189104"/>
            <a:ext cx="11277600" cy="461665"/>
          </a:xfrm>
        </p:spPr>
        <p:txBody>
          <a:bodyPr vert="horz" wrap="square" lIns="146304" tIns="91440" rIns="146304" bIns="91440" rtlCol="0" anchor="t">
            <a:spAutoFit/>
          </a:bodyPr>
          <a:lstStyle/>
          <a:p>
            <a:r>
              <a:rPr lang="en-US">
                <a:cs typeface="Segoe UI Semibold"/>
              </a:rPr>
              <a:t>External Systems &amp; FHIR Resources</a:t>
            </a:r>
          </a:p>
        </p:txBody>
      </p:sp>
      <p:cxnSp>
        <p:nvCxnSpPr>
          <p:cNvPr id="26" name="Straight Connector 25">
            <a:extLst>
              <a:ext uri="{FF2B5EF4-FFF2-40B4-BE49-F238E27FC236}">
                <a16:creationId xmlns:a16="http://schemas.microsoft.com/office/drawing/2014/main" id="{47DE29B5-FA7D-4B5F-8EA9-E31757E54C7E}"/>
              </a:ext>
            </a:extLst>
          </p:cNvPr>
          <p:cNvCxnSpPr>
            <a:cxnSpLocks/>
          </p:cNvCxnSpPr>
          <p:nvPr/>
        </p:nvCxnSpPr>
        <p:spPr>
          <a:xfrm>
            <a:off x="457200" y="2789952"/>
            <a:ext cx="11277600" cy="0"/>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727448A2-A38A-4ABF-8211-E5FA3FE2AFD3}"/>
              </a:ext>
            </a:extLst>
          </p:cNvPr>
          <p:cNvCxnSpPr>
            <a:cxnSpLocks/>
          </p:cNvCxnSpPr>
          <p:nvPr/>
        </p:nvCxnSpPr>
        <p:spPr>
          <a:xfrm>
            <a:off x="457200" y="3733437"/>
            <a:ext cx="11277600" cy="0"/>
          </a:xfrm>
          <a:prstGeom prst="line">
            <a:avLst/>
          </a:prstGeom>
          <a:noFill/>
          <a:ln w="3175">
            <a:solidFill>
              <a:schemeClr val="bg1">
                <a:lumMod val="85000"/>
              </a:schemeClr>
            </a:solidFill>
            <a:prstDash val="dash"/>
          </a:ln>
        </p:spPr>
      </p:cxnSp>
      <p:cxnSp>
        <p:nvCxnSpPr>
          <p:cNvPr id="30" name="Straight Connector 29">
            <a:extLst>
              <a:ext uri="{FF2B5EF4-FFF2-40B4-BE49-F238E27FC236}">
                <a16:creationId xmlns:a16="http://schemas.microsoft.com/office/drawing/2014/main" id="{CD42E658-0A57-406D-BF44-A5017A73698D}"/>
              </a:ext>
            </a:extLst>
          </p:cNvPr>
          <p:cNvCxnSpPr>
            <a:cxnSpLocks/>
          </p:cNvCxnSpPr>
          <p:nvPr/>
        </p:nvCxnSpPr>
        <p:spPr>
          <a:xfrm>
            <a:off x="457200" y="4676922"/>
            <a:ext cx="11277600" cy="0"/>
          </a:xfrm>
          <a:prstGeom prst="line">
            <a:avLst/>
          </a:prstGeom>
          <a:noFill/>
          <a:ln w="3175">
            <a:solidFill>
              <a:schemeClr val="bg1">
                <a:lumMod val="85000"/>
              </a:schemeClr>
            </a:solidFill>
            <a:prstDash val="dash"/>
          </a:ln>
        </p:spPr>
      </p:cxnSp>
      <p:cxnSp>
        <p:nvCxnSpPr>
          <p:cNvPr id="31" name="Straight Connector 30">
            <a:extLst>
              <a:ext uri="{FF2B5EF4-FFF2-40B4-BE49-F238E27FC236}">
                <a16:creationId xmlns:a16="http://schemas.microsoft.com/office/drawing/2014/main" id="{C7A43315-246E-458F-9DE8-FAD33879F4C4}"/>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
        <p:nvSpPr>
          <p:cNvPr id="33" name="Rectangle 32">
            <a:extLst>
              <a:ext uri="{FF2B5EF4-FFF2-40B4-BE49-F238E27FC236}">
                <a16:creationId xmlns:a16="http://schemas.microsoft.com/office/drawing/2014/main" id="{367FDE27-9F4C-415B-A96E-9310870B8CA7}"/>
              </a:ext>
            </a:extLst>
          </p:cNvPr>
          <p:cNvSpPr/>
          <p:nvPr/>
        </p:nvSpPr>
        <p:spPr>
          <a:xfrm>
            <a:off x="488877" y="2023378"/>
            <a:ext cx="6186561" cy="593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cs typeface="Segoe UI"/>
              </a:rPr>
              <a:t>Are you planning </a:t>
            </a:r>
            <a:r>
              <a:rPr lang="en-US" sz="1600">
                <a:solidFill>
                  <a:srgbClr val="3D3D40"/>
                </a:solidFill>
                <a:cs typeface="Segoe UI"/>
              </a:rPr>
              <a:t>to get the data from an existing EHR/EMR  system? If so, please provide the name(s).</a:t>
            </a:r>
          </a:p>
        </p:txBody>
      </p:sp>
      <p:grpSp>
        <p:nvGrpSpPr>
          <p:cNvPr id="35" name="Group 34">
            <a:extLst>
              <a:ext uri="{FF2B5EF4-FFF2-40B4-BE49-F238E27FC236}">
                <a16:creationId xmlns:a16="http://schemas.microsoft.com/office/drawing/2014/main" id="{119FA4D1-69AA-4528-9ED2-6BF783489889}"/>
              </a:ext>
            </a:extLst>
          </p:cNvPr>
          <p:cNvGrpSpPr/>
          <p:nvPr/>
        </p:nvGrpSpPr>
        <p:grpSpPr>
          <a:xfrm>
            <a:off x="430378" y="2116849"/>
            <a:ext cx="326586" cy="326112"/>
            <a:chOff x="115497" y="1864737"/>
            <a:chExt cx="461744" cy="461744"/>
          </a:xfrm>
          <a:solidFill>
            <a:schemeClr val="tx2"/>
          </a:solidFill>
        </p:grpSpPr>
        <p:sp>
          <p:nvSpPr>
            <p:cNvPr id="39" name="Freeform: Shape 38">
              <a:extLst>
                <a:ext uri="{FF2B5EF4-FFF2-40B4-BE49-F238E27FC236}">
                  <a16:creationId xmlns:a16="http://schemas.microsoft.com/office/drawing/2014/main" id="{3103AD72-5F1A-4505-B134-81722B4589D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732D0E8B-C32B-4BE0-92B8-4EDAABE9740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nvGrpSpPr>
          <p:cNvPr id="41" name="Group 40">
            <a:extLst>
              <a:ext uri="{FF2B5EF4-FFF2-40B4-BE49-F238E27FC236}">
                <a16:creationId xmlns:a16="http://schemas.microsoft.com/office/drawing/2014/main" id="{A76F95E1-42A7-4467-B464-0DE478251461}"/>
              </a:ext>
            </a:extLst>
          </p:cNvPr>
          <p:cNvGrpSpPr/>
          <p:nvPr/>
        </p:nvGrpSpPr>
        <p:grpSpPr>
          <a:xfrm>
            <a:off x="457200" y="2969307"/>
            <a:ext cx="6218238" cy="584775"/>
            <a:chOff x="457200" y="2961858"/>
            <a:chExt cx="6218238" cy="584775"/>
          </a:xfrm>
        </p:grpSpPr>
        <p:sp>
          <p:nvSpPr>
            <p:cNvPr id="42" name="Rectangle 41">
              <a:extLst>
                <a:ext uri="{FF2B5EF4-FFF2-40B4-BE49-F238E27FC236}">
                  <a16:creationId xmlns:a16="http://schemas.microsoft.com/office/drawing/2014/main" id="{39B7C7A4-9379-46F3-94AC-42CA5F83F143}"/>
                </a:ext>
              </a:extLst>
            </p:cNvPr>
            <p:cNvSpPr/>
            <p:nvPr/>
          </p:nvSpPr>
          <p:spPr>
            <a:xfrm>
              <a:off x="506805" y="2961858"/>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rgbClr val="3D3D40"/>
                  </a:solidFill>
                </a:rPr>
                <a:t>Are you planning to use Azure API for FHIR?  If so, will you use the FHIR Sync Agent?</a:t>
              </a:r>
              <a:endParaRPr lang="en-US" sz="1600">
                <a:solidFill>
                  <a:srgbClr val="3D3D40"/>
                </a:solidFill>
                <a:cs typeface="Segoe UI"/>
              </a:endParaRPr>
            </a:p>
          </p:txBody>
        </p:sp>
        <p:grpSp>
          <p:nvGrpSpPr>
            <p:cNvPr id="43" name="Group 42">
              <a:extLst>
                <a:ext uri="{FF2B5EF4-FFF2-40B4-BE49-F238E27FC236}">
                  <a16:creationId xmlns:a16="http://schemas.microsoft.com/office/drawing/2014/main" id="{8B9D3F54-D0AB-40CB-B059-BC00CFCD6E69}"/>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D94528-4142-4890-A277-70C2E993B59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8D864E82-E997-4B3E-87BB-631C97E35C8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7" name="Group 46">
            <a:extLst>
              <a:ext uri="{FF2B5EF4-FFF2-40B4-BE49-F238E27FC236}">
                <a16:creationId xmlns:a16="http://schemas.microsoft.com/office/drawing/2014/main" id="{863F5299-F062-4A91-BF76-CB98915E4039}"/>
              </a:ext>
            </a:extLst>
          </p:cNvPr>
          <p:cNvGrpSpPr/>
          <p:nvPr/>
        </p:nvGrpSpPr>
        <p:grpSpPr>
          <a:xfrm>
            <a:off x="457200" y="4856277"/>
            <a:ext cx="6218238" cy="584775"/>
            <a:chOff x="457200" y="4725717"/>
            <a:chExt cx="6218238" cy="584775"/>
          </a:xfrm>
        </p:grpSpPr>
        <p:sp>
          <p:nvSpPr>
            <p:cNvPr id="48" name="Rectangle 47">
              <a:extLst>
                <a:ext uri="{FF2B5EF4-FFF2-40B4-BE49-F238E27FC236}">
                  <a16:creationId xmlns:a16="http://schemas.microsoft.com/office/drawing/2014/main" id="{4CA50541-1230-48E3-A991-4EC98DE5B045}"/>
                </a:ext>
              </a:extLst>
            </p:cNvPr>
            <p:cNvSpPr/>
            <p:nvPr/>
          </p:nvSpPr>
          <p:spPr>
            <a:xfrm>
              <a:off x="506805" y="472571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rgbClr val="3D3D40"/>
                  </a:solidFill>
                  <a:cs typeface="Segoe UI"/>
                </a:rPr>
                <a:t>In what format will you be sending data to Azure API for FHIR?</a:t>
              </a:r>
            </a:p>
          </p:txBody>
        </p:sp>
        <p:grpSp>
          <p:nvGrpSpPr>
            <p:cNvPr id="49" name="Group 48">
              <a:extLst>
                <a:ext uri="{FF2B5EF4-FFF2-40B4-BE49-F238E27FC236}">
                  <a16:creationId xmlns:a16="http://schemas.microsoft.com/office/drawing/2014/main" id="{BA89A451-37BB-473B-AC18-4F1021F1FB2A}"/>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B40B69E6-5522-460F-A7A2-22E5A33B65F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B27D28EC-03A2-4CA9-8CE5-ED4597460C38}"/>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52" name="Rectangle 51">
            <a:extLst>
              <a:ext uri="{FF2B5EF4-FFF2-40B4-BE49-F238E27FC236}">
                <a16:creationId xmlns:a16="http://schemas.microsoft.com/office/drawing/2014/main" id="{75679288-CB02-469D-AAD0-4F869EF0E165}"/>
              </a:ext>
            </a:extLst>
          </p:cNvPr>
          <p:cNvSpPr/>
          <p:nvPr/>
        </p:nvSpPr>
        <p:spPr>
          <a:xfrm>
            <a:off x="6810998" y="472571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endParaRPr lang="en-US" sz="1600">
              <a:solidFill>
                <a:schemeClr val="tx1"/>
              </a:solidFill>
            </a:endParaRPr>
          </a:p>
        </p:txBody>
      </p:sp>
      <p:grpSp>
        <p:nvGrpSpPr>
          <p:cNvPr id="53" name="Group 52">
            <a:extLst>
              <a:ext uri="{FF2B5EF4-FFF2-40B4-BE49-F238E27FC236}">
                <a16:creationId xmlns:a16="http://schemas.microsoft.com/office/drawing/2014/main" id="{18876588-93D9-413B-933D-9FED30789443}"/>
              </a:ext>
            </a:extLst>
          </p:cNvPr>
          <p:cNvGrpSpPr/>
          <p:nvPr/>
        </p:nvGrpSpPr>
        <p:grpSpPr>
          <a:xfrm>
            <a:off x="457200" y="5833850"/>
            <a:ext cx="6250064" cy="584775"/>
            <a:chOff x="457200" y="5698512"/>
            <a:chExt cx="6250064" cy="584775"/>
          </a:xfrm>
        </p:grpSpPr>
        <p:sp>
          <p:nvSpPr>
            <p:cNvPr id="54" name="Rectangle 53">
              <a:extLst>
                <a:ext uri="{FF2B5EF4-FFF2-40B4-BE49-F238E27FC236}">
                  <a16:creationId xmlns:a16="http://schemas.microsoft.com/office/drawing/2014/main" id="{8FE2F28A-8805-4B5D-8E7F-294F2A995001}"/>
                </a:ext>
              </a:extLst>
            </p:cNvPr>
            <p:cNvSpPr/>
            <p:nvPr/>
          </p:nvSpPr>
          <p:spPr>
            <a:xfrm>
              <a:off x="538631" y="5698512"/>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cs typeface="Segoe UI"/>
                </a:rPr>
                <a:t>Are you going to send data fro</a:t>
              </a:r>
              <a:r>
                <a:rPr lang="en-US" sz="1600">
                  <a:solidFill>
                    <a:srgbClr val="3D3D40"/>
                  </a:solidFill>
                  <a:cs typeface="Segoe UI"/>
                </a:rPr>
                <a:t>m </a:t>
              </a:r>
              <a:r>
                <a:rPr lang="en-US" sz="1600" err="1">
                  <a:solidFill>
                    <a:srgbClr val="3D3D40"/>
                  </a:solidFill>
                  <a:cs typeface="Segoe UI"/>
                </a:rPr>
                <a:t>Dataverse</a:t>
              </a:r>
              <a:r>
                <a:rPr lang="en-US" sz="1600">
                  <a:solidFill>
                    <a:schemeClr val="tx1"/>
                  </a:solidFill>
                  <a:cs typeface="Segoe UI"/>
                </a:rPr>
                <a:t> to your EHR/EMR?</a:t>
              </a:r>
            </a:p>
          </p:txBody>
        </p:sp>
        <p:grpSp>
          <p:nvGrpSpPr>
            <p:cNvPr id="55" name="Group 54">
              <a:extLst>
                <a:ext uri="{FF2B5EF4-FFF2-40B4-BE49-F238E27FC236}">
                  <a16:creationId xmlns:a16="http://schemas.microsoft.com/office/drawing/2014/main" id="{FCFCECFC-0E3D-42CD-A98E-876FFFCD0E5E}"/>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6A9947BB-FAE0-4033-9B70-4EC498752BC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34C4E1FA-553D-442A-A705-231D34B647A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8" name="Rectangle 57">
            <a:extLst>
              <a:ext uri="{FF2B5EF4-FFF2-40B4-BE49-F238E27FC236}">
                <a16:creationId xmlns:a16="http://schemas.microsoft.com/office/drawing/2014/main" id="{216FA8AE-C311-48DF-A8FD-358615FB8C7A}"/>
              </a:ext>
            </a:extLst>
          </p:cNvPr>
          <p:cNvSpPr/>
          <p:nvPr/>
        </p:nvSpPr>
        <p:spPr>
          <a:xfrm>
            <a:off x="6810998" y="5669205"/>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endParaRPr lang="en-US" sz="1600">
              <a:solidFill>
                <a:schemeClr val="tx1"/>
              </a:solidFill>
            </a:endParaRPr>
          </a:p>
        </p:txBody>
      </p:sp>
      <p:sp>
        <p:nvSpPr>
          <p:cNvPr id="59" name="Rectangle 58">
            <a:extLst>
              <a:ext uri="{FF2B5EF4-FFF2-40B4-BE49-F238E27FC236}">
                <a16:creationId xmlns:a16="http://schemas.microsoft.com/office/drawing/2014/main" id="{19A0FC50-1447-43EF-8EAE-4674056F3A38}"/>
              </a:ext>
            </a:extLst>
          </p:cNvPr>
          <p:cNvSpPr/>
          <p:nvPr/>
        </p:nvSpPr>
        <p:spPr>
          <a:xfrm>
            <a:off x="6810998" y="189526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endParaRPr lang="en-US" sz="1600">
              <a:solidFill>
                <a:schemeClr val="tx1"/>
              </a:solidFill>
            </a:endParaRPr>
          </a:p>
        </p:txBody>
      </p:sp>
      <p:sp>
        <p:nvSpPr>
          <p:cNvPr id="60" name="Rectangle 59">
            <a:extLst>
              <a:ext uri="{FF2B5EF4-FFF2-40B4-BE49-F238E27FC236}">
                <a16:creationId xmlns:a16="http://schemas.microsoft.com/office/drawing/2014/main" id="{08E4407C-CA94-4ED7-B306-8F3EF00EE87D}"/>
              </a:ext>
            </a:extLst>
          </p:cNvPr>
          <p:cNvSpPr/>
          <p:nvPr/>
        </p:nvSpPr>
        <p:spPr>
          <a:xfrm>
            <a:off x="6810998" y="283874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endParaRPr lang="en-US" sz="1600">
              <a:solidFill>
                <a:schemeClr val="tx1"/>
              </a:solidFill>
            </a:endParaRPr>
          </a:p>
        </p:txBody>
      </p:sp>
      <p:grpSp>
        <p:nvGrpSpPr>
          <p:cNvPr id="61" name="Group 60">
            <a:extLst>
              <a:ext uri="{FF2B5EF4-FFF2-40B4-BE49-F238E27FC236}">
                <a16:creationId xmlns:a16="http://schemas.microsoft.com/office/drawing/2014/main" id="{F5EC43D2-C8B3-4F5E-8C68-212F17395C1E}"/>
              </a:ext>
            </a:extLst>
          </p:cNvPr>
          <p:cNvGrpSpPr/>
          <p:nvPr/>
        </p:nvGrpSpPr>
        <p:grpSpPr>
          <a:xfrm>
            <a:off x="457200" y="3912792"/>
            <a:ext cx="6218238" cy="584775"/>
            <a:chOff x="457200" y="3905343"/>
            <a:chExt cx="6218238" cy="584775"/>
          </a:xfrm>
        </p:grpSpPr>
        <p:sp>
          <p:nvSpPr>
            <p:cNvPr id="62" name="Rectangle 61">
              <a:extLst>
                <a:ext uri="{FF2B5EF4-FFF2-40B4-BE49-F238E27FC236}">
                  <a16:creationId xmlns:a16="http://schemas.microsoft.com/office/drawing/2014/main" id="{CB064B33-9CE6-4102-9198-97EB8A086864}"/>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Are you planning to use Azure API for FHIR for business requirements, outside of integration with </a:t>
              </a:r>
              <a:r>
                <a:rPr lang="en-US" sz="1600" err="1">
                  <a:solidFill>
                    <a:schemeClr val="tx1"/>
                  </a:solidFill>
                </a:rPr>
                <a:t>Dataverse</a:t>
              </a:r>
              <a:r>
                <a:rPr lang="en-US" sz="1600">
                  <a:solidFill>
                    <a:schemeClr val="tx1"/>
                  </a:solidFill>
                </a:rPr>
                <a:t>?</a:t>
              </a:r>
              <a:endParaRPr lang="en-US" sz="1600">
                <a:solidFill>
                  <a:schemeClr val="tx1"/>
                </a:solidFill>
                <a:cs typeface="Segoe UI"/>
              </a:endParaRPr>
            </a:p>
          </p:txBody>
        </p:sp>
        <p:grpSp>
          <p:nvGrpSpPr>
            <p:cNvPr id="63" name="Group 62">
              <a:extLst>
                <a:ext uri="{FF2B5EF4-FFF2-40B4-BE49-F238E27FC236}">
                  <a16:creationId xmlns:a16="http://schemas.microsoft.com/office/drawing/2014/main" id="{C9263D61-A37F-4AEA-9A3A-C7D9175DB031}"/>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96D8A181-1F63-496D-8B5C-CA2EA3C0D7B9}"/>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E769FBD4-C8A8-41F6-8540-E28B9A08E2BB}"/>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66" name="Rectangle 65">
            <a:extLst>
              <a:ext uri="{FF2B5EF4-FFF2-40B4-BE49-F238E27FC236}">
                <a16:creationId xmlns:a16="http://schemas.microsoft.com/office/drawing/2014/main" id="{F3B13712-48F9-4EDA-B42A-93F00A7D5AF8}"/>
              </a:ext>
            </a:extLst>
          </p:cNvPr>
          <p:cNvSpPr/>
          <p:nvPr/>
        </p:nvSpPr>
        <p:spPr>
          <a:xfrm>
            <a:off x="6810998" y="378223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endParaRPr lang="en-US" sz="1600">
              <a:solidFill>
                <a:schemeClr val="tx1"/>
              </a:solidFill>
            </a:endParaRPr>
          </a:p>
        </p:txBody>
      </p:sp>
      <p:sp>
        <p:nvSpPr>
          <p:cNvPr id="3" name="Rectangle 2">
            <a:extLst>
              <a:ext uri="{FF2B5EF4-FFF2-40B4-BE49-F238E27FC236}">
                <a16:creationId xmlns:a16="http://schemas.microsoft.com/office/drawing/2014/main" id="{45D41DF6-E609-4CBD-9A94-8A28CB967766}"/>
              </a:ext>
            </a:extLst>
          </p:cNvPr>
          <p:cNvSpPr/>
          <p:nvPr/>
        </p:nvSpPr>
        <p:spPr bwMode="auto">
          <a:xfrm>
            <a:off x="7239000" y="1"/>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60462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p:txBody>
          <a:bodyPr/>
          <a:lstStyle/>
          <a:p>
            <a:r>
              <a:rPr lang="en-GB"/>
              <a:t>App Strategy - Solution Architecture</a:t>
            </a:r>
          </a:p>
        </p:txBody>
      </p:sp>
      <p:sp>
        <p:nvSpPr>
          <p:cNvPr id="5" name="Text Placeholder 4">
            <a:extLst>
              <a:ext uri="{FF2B5EF4-FFF2-40B4-BE49-F238E27FC236}">
                <a16:creationId xmlns:a16="http://schemas.microsoft.com/office/drawing/2014/main" id="{9556FE30-6B1E-4EC3-A785-8DBDDD347AFB}"/>
              </a:ext>
            </a:extLst>
          </p:cNvPr>
          <p:cNvSpPr>
            <a:spLocks noGrp="1"/>
          </p:cNvSpPr>
          <p:nvPr>
            <p:ph type="body" sz="quarter" idx="11"/>
          </p:nvPr>
        </p:nvSpPr>
        <p:spPr/>
        <p:txBody>
          <a:bodyPr/>
          <a:lstStyle/>
          <a:p>
            <a:r>
              <a:rPr lang="en-US"/>
              <a:t>Blueprint, architecture diagrams, functional overview…</a:t>
            </a:r>
          </a:p>
        </p:txBody>
      </p:sp>
      <p:sp>
        <p:nvSpPr>
          <p:cNvPr id="8" name="Text Placeholder 2">
            <a:extLst>
              <a:ext uri="{FF2B5EF4-FFF2-40B4-BE49-F238E27FC236}">
                <a16:creationId xmlns:a16="http://schemas.microsoft.com/office/drawing/2014/main" id="{1876AFE2-1A54-447C-BDBE-101253DCB83B}"/>
              </a:ext>
            </a:extLst>
          </p:cNvPr>
          <p:cNvSpPr txBox="1">
            <a:spLocks/>
          </p:cNvSpPr>
          <p:nvPr/>
        </p:nvSpPr>
        <p:spPr>
          <a:xfrm>
            <a:off x="260273" y="6260572"/>
            <a:ext cx="11653523" cy="4339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architecture being built</a:t>
            </a:r>
          </a:p>
          <a:p>
            <a:pPr marL="0" indent="0">
              <a:buNone/>
            </a:pPr>
            <a:r>
              <a:rPr lang="en-US" sz="1400">
                <a:solidFill>
                  <a:schemeClr val="tx1"/>
                </a:solidFill>
                <a:latin typeface="+mn-lt"/>
              </a:rPr>
              <a:t>The view should cover system landscape and key interfaces, such as integrations with other systems</a:t>
            </a:r>
          </a:p>
        </p:txBody>
      </p:sp>
      <p:sp>
        <p:nvSpPr>
          <p:cNvPr id="6" name="Rectangle 5">
            <a:extLst>
              <a:ext uri="{FF2B5EF4-FFF2-40B4-BE49-F238E27FC236}">
                <a16:creationId xmlns:a16="http://schemas.microsoft.com/office/drawing/2014/main" id="{92A39419-22D7-4EF8-8631-02433904C2D7}"/>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pic>
        <p:nvPicPr>
          <p:cNvPr id="7" name="Picture 8" descr="Diagram&#10;&#10;Description automatically generated">
            <a:extLst>
              <a:ext uri="{FF2B5EF4-FFF2-40B4-BE49-F238E27FC236}">
                <a16:creationId xmlns:a16="http://schemas.microsoft.com/office/drawing/2014/main" id="{13E3699C-3344-4CDC-ABEB-17BEAFE2FB96}"/>
              </a:ext>
            </a:extLst>
          </p:cNvPr>
          <p:cNvPicPr>
            <a:picLocks noChangeAspect="1"/>
          </p:cNvPicPr>
          <p:nvPr/>
        </p:nvPicPr>
        <p:blipFill>
          <a:blip r:embed="rId2"/>
          <a:stretch>
            <a:fillRect/>
          </a:stretch>
        </p:blipFill>
        <p:spPr>
          <a:xfrm>
            <a:off x="2106706" y="1648076"/>
            <a:ext cx="7602070" cy="4565893"/>
          </a:xfrm>
          <a:prstGeom prst="rect">
            <a:avLst/>
          </a:prstGeom>
        </p:spPr>
      </p:pic>
    </p:spTree>
    <p:extLst>
      <p:ext uri="{BB962C8B-B14F-4D97-AF65-F5344CB8AC3E}">
        <p14:creationId xmlns:p14="http://schemas.microsoft.com/office/powerpoint/2010/main" val="5502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p:txBody>
          <a:bodyPr/>
          <a:lstStyle/>
          <a:p>
            <a:r>
              <a:rPr lang="en-GB"/>
              <a:t>App Strategy - Solution Architecture</a:t>
            </a:r>
          </a:p>
        </p:txBody>
      </p:sp>
      <p:sp>
        <p:nvSpPr>
          <p:cNvPr id="5" name="Text Placeholder 4">
            <a:extLst>
              <a:ext uri="{FF2B5EF4-FFF2-40B4-BE49-F238E27FC236}">
                <a16:creationId xmlns:a16="http://schemas.microsoft.com/office/drawing/2014/main" id="{9556FE30-6B1E-4EC3-A785-8DBDDD347AFB}"/>
              </a:ext>
            </a:extLst>
          </p:cNvPr>
          <p:cNvSpPr>
            <a:spLocks noGrp="1"/>
          </p:cNvSpPr>
          <p:nvPr>
            <p:ph type="body" sz="quarter" idx="11"/>
          </p:nvPr>
        </p:nvSpPr>
        <p:spPr/>
        <p:txBody>
          <a:bodyPr/>
          <a:lstStyle/>
          <a:p>
            <a:r>
              <a:rPr lang="en-US"/>
              <a:t>Describe your Solution Architecture</a:t>
            </a:r>
          </a:p>
        </p:txBody>
      </p:sp>
      <p:sp>
        <p:nvSpPr>
          <p:cNvPr id="6" name="Rectangle 5">
            <a:extLst>
              <a:ext uri="{FF2B5EF4-FFF2-40B4-BE49-F238E27FC236}">
                <a16:creationId xmlns:a16="http://schemas.microsoft.com/office/drawing/2014/main" id="{92A39419-22D7-4EF8-8631-02433904C2D7}"/>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
        <p:nvSpPr>
          <p:cNvPr id="4" name="TextBox 3">
            <a:extLst>
              <a:ext uri="{FF2B5EF4-FFF2-40B4-BE49-F238E27FC236}">
                <a16:creationId xmlns:a16="http://schemas.microsoft.com/office/drawing/2014/main" id="{506144C4-2B76-41B5-ACED-500D76147D18}"/>
              </a:ext>
            </a:extLst>
          </p:cNvPr>
          <p:cNvSpPr txBox="1"/>
          <p:nvPr/>
        </p:nvSpPr>
        <p:spPr>
          <a:xfrm>
            <a:off x="344032" y="1820636"/>
            <a:ext cx="11413859" cy="4747853"/>
          </a:xfrm>
          <a:prstGeom prst="rect">
            <a:avLst/>
          </a:prstGeom>
          <a:solidFill>
            <a:schemeClr val="bg1">
              <a:lumMod val="95000"/>
            </a:schemeClr>
          </a:solidFill>
        </p:spPr>
        <p:txBody>
          <a:bodyPr wrap="square" lIns="182880" tIns="146304" rIns="182880" bIns="146304" rtlCol="0">
            <a:noAutofit/>
          </a:bodyPr>
          <a:lstStyle/>
          <a:p>
            <a:pPr algn="ctr">
              <a:lnSpc>
                <a:spcPct val="90000"/>
              </a:lnSpc>
              <a:spcAft>
                <a:spcPts val="600"/>
              </a:spcAft>
            </a:pPr>
            <a:r>
              <a:rPr lang="en-US">
                <a:gradFill>
                  <a:gsLst>
                    <a:gs pos="2917">
                      <a:schemeClr val="tx1"/>
                    </a:gs>
                    <a:gs pos="30000">
                      <a:schemeClr val="tx1"/>
                    </a:gs>
                  </a:gsLst>
                  <a:lin ang="5400000" scaled="0"/>
                </a:gradFill>
              </a:rPr>
              <a:t>Please describe your solution architecture here. For example, if you are planning on using Azure API for FHIR and planning on bringing EHR/EMR to Azure API for FHIR; please describe the process. [Add additional slides as needed]</a:t>
            </a:r>
          </a:p>
        </p:txBody>
      </p:sp>
    </p:spTree>
    <p:extLst>
      <p:ext uri="{BB962C8B-B14F-4D97-AF65-F5344CB8AC3E}">
        <p14:creationId xmlns:p14="http://schemas.microsoft.com/office/powerpoint/2010/main" val="392442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p:txBody>
          <a:bodyPr/>
          <a:lstStyle/>
          <a:p>
            <a:r>
              <a:rPr lang="en-GB">
                <a:cs typeface="Segoe UI"/>
              </a:rPr>
              <a:t>Reporting and BI</a:t>
            </a:r>
            <a:endParaRPr lang="en-GB"/>
          </a:p>
        </p:txBody>
      </p:sp>
      <p:sp>
        <p:nvSpPr>
          <p:cNvPr id="10" name="Text Placeholder 9">
            <a:extLst>
              <a:ext uri="{FF2B5EF4-FFF2-40B4-BE49-F238E27FC236}">
                <a16:creationId xmlns:a16="http://schemas.microsoft.com/office/drawing/2014/main" id="{1CEBC125-92D2-441E-B287-E7BF3E972F2E}"/>
              </a:ext>
            </a:extLst>
          </p:cNvPr>
          <p:cNvSpPr>
            <a:spLocks noGrp="1"/>
          </p:cNvSpPr>
          <p:nvPr>
            <p:ph type="body" sz="quarter" idx="11"/>
          </p:nvPr>
        </p:nvSpPr>
        <p:spPr>
          <a:xfrm>
            <a:off x="344032" y="1189176"/>
            <a:ext cx="11083153" cy="461665"/>
          </a:xfrm>
        </p:spPr>
        <p:txBody>
          <a:bodyPr vert="horz" wrap="square" lIns="146304" tIns="91440" rIns="146304" bIns="91440" rtlCol="0" anchor="t">
            <a:spAutoFit/>
          </a:bodyPr>
          <a:lstStyle/>
          <a:p>
            <a:r>
              <a:rPr lang="en-US"/>
              <a:t>Please describe reporting and analytics requirements</a:t>
            </a:r>
          </a:p>
        </p:txBody>
      </p:sp>
      <p:sp>
        <p:nvSpPr>
          <p:cNvPr id="3" name="TextBox 2">
            <a:extLst>
              <a:ext uri="{FF2B5EF4-FFF2-40B4-BE49-F238E27FC236}">
                <a16:creationId xmlns:a16="http://schemas.microsoft.com/office/drawing/2014/main" id="{D444E01C-08E2-4BE7-BFA7-63BB0938257C}"/>
              </a:ext>
            </a:extLst>
          </p:cNvPr>
          <p:cNvSpPr txBox="1"/>
          <p:nvPr/>
        </p:nvSpPr>
        <p:spPr>
          <a:xfrm>
            <a:off x="344032" y="1820636"/>
            <a:ext cx="11413859" cy="4747853"/>
          </a:xfrm>
          <a:prstGeom prst="rect">
            <a:avLst/>
          </a:prstGeom>
          <a:solidFill>
            <a:schemeClr val="bg1">
              <a:lumMod val="95000"/>
            </a:schemeClr>
          </a:solidFill>
        </p:spPr>
        <p:txBody>
          <a:bodyPr wrap="square" lIns="182880" tIns="146304" rIns="182880" bIns="146304" rtlCol="0">
            <a:noAutofit/>
          </a:bodyPr>
          <a:lstStyle/>
          <a:p>
            <a:pPr algn="ctr">
              <a:lnSpc>
                <a:spcPct val="90000"/>
              </a:lnSpc>
              <a:spcAft>
                <a:spcPts val="600"/>
              </a:spcAft>
            </a:pPr>
            <a:r>
              <a:rPr lang="en-US">
                <a:gradFill>
                  <a:gsLst>
                    <a:gs pos="2917">
                      <a:schemeClr val="tx1"/>
                    </a:gs>
                    <a:gs pos="30000">
                      <a:schemeClr val="tx1"/>
                    </a:gs>
                  </a:gsLst>
                  <a:lin ang="5400000" scaled="0"/>
                </a:gradFill>
              </a:rPr>
              <a:t>Describe your reporting requirements &amp; architecture.  </a:t>
            </a:r>
          </a:p>
          <a:p>
            <a:pPr algn="ctr">
              <a:lnSpc>
                <a:spcPct val="90000"/>
              </a:lnSpc>
              <a:spcAft>
                <a:spcPts val="600"/>
              </a:spcAft>
            </a:pPr>
            <a:r>
              <a:rPr lang="en-US">
                <a:gradFill>
                  <a:gsLst>
                    <a:gs pos="2917">
                      <a:schemeClr val="tx1"/>
                    </a:gs>
                    <a:gs pos="30000">
                      <a:schemeClr val="tx1"/>
                    </a:gs>
                  </a:gsLst>
                  <a:lin ang="5400000" scaled="0"/>
                </a:gradFill>
              </a:rPr>
              <a:t>Will you be leveraging any of the native Power BI reports for Cloud for Healthcare?</a:t>
            </a:r>
          </a:p>
        </p:txBody>
      </p:sp>
      <p:sp>
        <p:nvSpPr>
          <p:cNvPr id="4" name="Rectangle 3">
            <a:extLst>
              <a:ext uri="{FF2B5EF4-FFF2-40B4-BE49-F238E27FC236}">
                <a16:creationId xmlns:a16="http://schemas.microsoft.com/office/drawing/2014/main" id="{B37A0A22-A6F4-420C-8BAC-F7598A58B3C4}"/>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400440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C697-55EC-4ECE-ABDE-F33931CD9809}"/>
              </a:ext>
            </a:extLst>
          </p:cNvPr>
          <p:cNvSpPr>
            <a:spLocks noGrp="1"/>
          </p:cNvSpPr>
          <p:nvPr>
            <p:ph type="title"/>
          </p:nvPr>
        </p:nvSpPr>
        <p:spPr>
          <a:xfrm>
            <a:off x="269239" y="2921169"/>
            <a:ext cx="4597785" cy="1015663"/>
          </a:xfrm>
        </p:spPr>
        <p:txBody>
          <a:bodyPr/>
          <a:lstStyle/>
          <a:p>
            <a:r>
              <a:rPr lang="en-GB"/>
              <a:t>Appendix</a:t>
            </a:r>
          </a:p>
        </p:txBody>
      </p:sp>
    </p:spTree>
    <p:extLst>
      <p:ext uri="{BB962C8B-B14F-4D97-AF65-F5344CB8AC3E}">
        <p14:creationId xmlns:p14="http://schemas.microsoft.com/office/powerpoint/2010/main" val="40921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p:txBody>
          <a:bodyPr/>
          <a:lstStyle/>
          <a:p>
            <a:pPr marL="457200" indent="-457200">
              <a:lnSpc>
                <a:spcPct val="100000"/>
              </a:lnSpc>
              <a:spcBef>
                <a:spcPts val="0"/>
              </a:spcBef>
              <a:spcAft>
                <a:spcPts val="1200"/>
              </a:spcAft>
              <a:buFont typeface="+mj-lt"/>
              <a:buAutoNum type="arabicPeriod"/>
            </a:pPr>
            <a:r>
              <a:rPr lang="en-GB" sz="2400"/>
              <a:t>Complete each slide providing the required information</a:t>
            </a:r>
          </a:p>
          <a:p>
            <a:pPr marL="457200" indent="-457200">
              <a:lnSpc>
                <a:spcPct val="100000"/>
              </a:lnSpc>
              <a:spcBef>
                <a:spcPts val="0"/>
              </a:spcBef>
              <a:spcAft>
                <a:spcPts val="1200"/>
              </a:spcAft>
              <a:buFont typeface="+mj-lt"/>
              <a:buAutoNum type="arabicPeriod"/>
            </a:pPr>
            <a:r>
              <a:rPr lang="en-GB" sz="2400"/>
              <a:t>Skip slides that are not applicable to your project</a:t>
            </a:r>
          </a:p>
          <a:p>
            <a:pPr marL="457200" indent="-457200">
              <a:lnSpc>
                <a:spcPct val="100000"/>
              </a:lnSpc>
              <a:spcBef>
                <a:spcPts val="0"/>
              </a:spcBef>
              <a:spcAft>
                <a:spcPts val="1200"/>
              </a:spcAft>
              <a:buFont typeface="+mj-lt"/>
              <a:buAutoNum type="arabicPeriod"/>
            </a:pPr>
            <a:r>
              <a:rPr lang="en-GB" sz="2400"/>
              <a:t>Extend topic area slides to capture the required information if needed. </a:t>
            </a:r>
            <a:br>
              <a:rPr lang="en-GB" sz="2400"/>
            </a:br>
            <a:r>
              <a:rPr lang="en-GB" sz="2400"/>
              <a:t>Do not hesitate to paste your own slides.</a:t>
            </a:r>
          </a:p>
          <a:p>
            <a:pPr marL="457200" indent="-457200">
              <a:lnSpc>
                <a:spcPct val="100000"/>
              </a:lnSpc>
              <a:spcBef>
                <a:spcPts val="0"/>
              </a:spcBef>
              <a:spcAft>
                <a:spcPts val="1200"/>
              </a:spcAft>
              <a:buFont typeface="+mj-lt"/>
              <a:buAutoNum type="arabicPeriod"/>
            </a:pPr>
            <a:r>
              <a:rPr lang="en-GB" sz="2400"/>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a:t>Send completed deck back to the FastTrack SA 5 business day before the scheduled Solution Blueprint workshop.</a:t>
            </a: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838BE-F370-4862-8BBD-408C07C5CA5F}"/>
              </a:ext>
            </a:extLst>
          </p:cNvPr>
          <p:cNvSpPr>
            <a:spLocks noGrp="1"/>
          </p:cNvSpPr>
          <p:nvPr>
            <p:ph type="title"/>
          </p:nvPr>
        </p:nvSpPr>
        <p:spPr>
          <a:xfrm>
            <a:off x="269240" y="289512"/>
            <a:ext cx="11655840" cy="723276"/>
          </a:xfrm>
        </p:spPr>
        <p:txBody>
          <a:bodyPr/>
          <a:lstStyle/>
          <a:p>
            <a:r>
              <a:rPr lang="en-US" sz="4400"/>
              <a:t>Microsoft Cloud for Healthcare</a:t>
            </a:r>
          </a:p>
        </p:txBody>
      </p:sp>
      <p:sp>
        <p:nvSpPr>
          <p:cNvPr id="2" name="Rectangle 1">
            <a:extLst>
              <a:ext uri="{FF2B5EF4-FFF2-40B4-BE49-F238E27FC236}">
                <a16:creationId xmlns:a16="http://schemas.microsoft.com/office/drawing/2014/main" id="{708F7B5C-84C1-4A7E-97CC-822E98418F75}"/>
              </a:ext>
            </a:extLst>
          </p:cNvPr>
          <p:cNvSpPr>
            <a:spLocks noChangeArrowheads="1"/>
          </p:cNvSpPr>
          <p:nvPr/>
        </p:nvSpPr>
        <p:spPr bwMode="auto">
          <a:xfrm>
            <a:off x="-2543995" y="104894"/>
            <a:ext cx="121920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13" name="Picture 3" descr="Calendar&#10;&#10;Description automatically generated">
            <a:extLst>
              <a:ext uri="{FF2B5EF4-FFF2-40B4-BE49-F238E27FC236}">
                <a16:creationId xmlns:a16="http://schemas.microsoft.com/office/drawing/2014/main" id="{618954EA-D1A7-4C9D-8304-A9DFD1BCF189}"/>
              </a:ext>
            </a:extLst>
          </p:cNvPr>
          <p:cNvPicPr>
            <a:picLocks noChangeAspect="1"/>
          </p:cNvPicPr>
          <p:nvPr/>
        </p:nvPicPr>
        <p:blipFill>
          <a:blip r:embed="rId2"/>
          <a:stretch>
            <a:fillRect/>
          </a:stretch>
        </p:blipFill>
        <p:spPr>
          <a:xfrm>
            <a:off x="314324" y="1012786"/>
            <a:ext cx="11667403" cy="5740319"/>
          </a:xfrm>
          <a:prstGeom prst="rect">
            <a:avLst/>
          </a:prstGeom>
        </p:spPr>
      </p:pic>
      <p:pic>
        <p:nvPicPr>
          <p:cNvPr id="5" name="Picture 4">
            <a:extLst>
              <a:ext uri="{FF2B5EF4-FFF2-40B4-BE49-F238E27FC236}">
                <a16:creationId xmlns:a16="http://schemas.microsoft.com/office/drawing/2014/main" id="{10E89263-B7AE-47C5-B299-C3D68901107A}"/>
              </a:ext>
            </a:extLst>
          </p:cNvPr>
          <p:cNvPicPr>
            <a:picLocks noChangeAspect="1"/>
          </p:cNvPicPr>
          <p:nvPr/>
        </p:nvPicPr>
        <p:blipFill>
          <a:blip r:embed="rId3"/>
          <a:stretch>
            <a:fillRect/>
          </a:stretch>
        </p:blipFill>
        <p:spPr>
          <a:xfrm>
            <a:off x="7461791" y="2876587"/>
            <a:ext cx="209579" cy="181000"/>
          </a:xfrm>
          <a:prstGeom prst="rect">
            <a:avLst/>
          </a:prstGeom>
        </p:spPr>
      </p:pic>
    </p:spTree>
    <p:extLst>
      <p:ext uri="{BB962C8B-B14F-4D97-AF65-F5344CB8AC3E}">
        <p14:creationId xmlns:p14="http://schemas.microsoft.com/office/powerpoint/2010/main" val="161745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dirty="0">
                <a:solidFill>
                  <a:schemeClr val="tx1"/>
                </a:solidFill>
              </a:rPr>
              <a:t>Program Strategy</a:t>
            </a: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703-A0EF-4594-97F9-5C7D4BD08171}"/>
              </a:ext>
            </a:extLst>
          </p:cNvPr>
          <p:cNvSpPr>
            <a:spLocks noGrp="1"/>
          </p:cNvSpPr>
          <p:nvPr>
            <p:ph type="title"/>
          </p:nvPr>
        </p:nvSpPr>
        <p:spPr/>
        <p:txBody>
          <a:bodyPr/>
          <a:lstStyle/>
          <a:p>
            <a:r>
              <a:rPr lang="en-GB" dirty="0"/>
              <a:t>Program Strategy</a:t>
            </a:r>
          </a:p>
        </p:txBody>
      </p:sp>
      <p:sp>
        <p:nvSpPr>
          <p:cNvPr id="6" name="Content Placeholder 5">
            <a:extLst>
              <a:ext uri="{FF2B5EF4-FFF2-40B4-BE49-F238E27FC236}">
                <a16:creationId xmlns:a16="http://schemas.microsoft.com/office/drawing/2014/main" id="{0F276892-C77C-463C-854D-1FCD1669B56F}"/>
              </a:ext>
            </a:extLst>
          </p:cNvPr>
          <p:cNvSpPr>
            <a:spLocks noGrp="1"/>
          </p:cNvSpPr>
          <p:nvPr>
            <p:ph sz="quarter" idx="10"/>
          </p:nvPr>
        </p:nvSpPr>
        <p:spPr/>
        <p:txBody>
          <a:bodyPr/>
          <a:lstStyle/>
          <a:p>
            <a:pPr marL="0" indent="0">
              <a:buNone/>
            </a:pPr>
            <a:r>
              <a:rPr lang="en-US" dirty="0"/>
              <a:t>[Add an overview of your business]</a:t>
            </a:r>
          </a:p>
        </p:txBody>
      </p:sp>
      <p:sp>
        <p:nvSpPr>
          <p:cNvPr id="4" name="Text Placeholder 3">
            <a:extLst>
              <a:ext uri="{FF2B5EF4-FFF2-40B4-BE49-F238E27FC236}">
                <a16:creationId xmlns:a16="http://schemas.microsoft.com/office/drawing/2014/main" id="{935A8134-1CA7-41F7-A8D5-D29C257B98A9}"/>
              </a:ext>
            </a:extLst>
          </p:cNvPr>
          <p:cNvSpPr>
            <a:spLocks noGrp="1"/>
          </p:cNvSpPr>
          <p:nvPr>
            <p:ph type="body" sz="quarter" idx="11"/>
          </p:nvPr>
        </p:nvSpPr>
        <p:spPr/>
        <p:txBody>
          <a:bodyPr/>
          <a:lstStyle/>
          <a:p>
            <a:r>
              <a:rPr lang="en-GB" dirty="0"/>
              <a:t>Brief overview of business</a:t>
            </a:r>
          </a:p>
        </p:txBody>
      </p:sp>
    </p:spTree>
    <p:extLst>
      <p:ext uri="{BB962C8B-B14F-4D97-AF65-F5344CB8AC3E}">
        <p14:creationId xmlns:p14="http://schemas.microsoft.com/office/powerpoint/2010/main" val="137338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21801293-8b26-4deb-98c0-71fc7c1e1877">
      <UserInfo>
        <DisplayName>Toby James</DisplayName>
        <AccountId>52</AccountId>
        <AccountType/>
      </UserInfo>
    </SharedWithUsers>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7C4AC78-1CB9-46FE-9B50-EB82C6717919}"/>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230e9df3-be65-4c73-a93b-d1236ebd677e"/>
    <ds:schemaRef ds:uri="http://purl.org/dc/dcmitype/"/>
    <ds:schemaRef ds:uri="http://purl.org/dc/terms/"/>
    <ds:schemaRef ds:uri="http://purl.org/dc/elements/1.1/"/>
    <ds:schemaRef ds:uri="8e793c00-403c-4e2e-9f3f-1f9fce3bba0e"/>
    <ds:schemaRef ds:uri="http://schemas.microsoft.com/office/infopath/2007/PartnerControls"/>
    <ds:schemaRef ds:uri="http://schemas.openxmlformats.org/package/2006/metadata/core-properties"/>
    <ds:schemaRef ds:uri="21801293-8b26-4deb-98c0-71fc7c1e1877"/>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WORKSHOPNAME Template - Ocean Blue</Template>
  <TotalTime>0</TotalTime>
  <Words>5696</Words>
  <Application>Microsoft Office PowerPoint</Application>
  <PresentationFormat>Widescreen</PresentationFormat>
  <Paragraphs>889</Paragraphs>
  <Slides>70</Slides>
  <Notes>22</Notes>
  <HiddenSlides>14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Arial</vt:lpstr>
      <vt:lpstr>Calibri</vt:lpstr>
      <vt:lpstr>Consolas</vt:lpstr>
      <vt:lpstr>Courier New</vt:lpstr>
      <vt:lpstr>Segoe Pro Semibold</vt:lpstr>
      <vt:lpstr>Segoe UI</vt:lpstr>
      <vt:lpstr>Segoe UI (Body)</vt:lpstr>
      <vt:lpstr>Segoe UI Light</vt:lpstr>
      <vt:lpstr>Segoe UI Semibold</vt:lpstr>
      <vt:lpstr>Times New Roman</vt:lpstr>
      <vt:lpstr>Wingdings</vt:lpstr>
      <vt:lpstr>White Template</vt:lpstr>
      <vt:lpstr>FastTrack for Dynamics 365 </vt:lpstr>
      <vt:lpstr>Solution Blueprint Workshop Agenda</vt:lpstr>
      <vt:lpstr>Introductions</vt:lpstr>
      <vt:lpstr>Based on Success by Design</vt:lpstr>
      <vt:lpstr>Initiate-Solution Blueprint Workshop</vt:lpstr>
      <vt:lpstr>The Role of FastTrack</vt:lpstr>
      <vt:lpstr>Instructions for Customer and Partner</vt:lpstr>
      <vt:lpstr>Program Strategy</vt:lpstr>
      <vt:lpstr>Program Strategy</vt:lpstr>
      <vt:lpstr>Program Strategy</vt:lpstr>
      <vt:lpstr>Program Strategy</vt:lpstr>
      <vt:lpstr>Program Strategy - Solution Scope </vt:lpstr>
      <vt:lpstr>Program Strategy</vt:lpstr>
      <vt:lpstr>Program Strategy</vt:lpstr>
      <vt:lpstr>Test Strategy</vt:lpstr>
      <vt:lpstr>Test Strategy</vt:lpstr>
      <vt:lpstr>Business Process Strategy</vt:lpstr>
      <vt:lpstr>Business Process Strategy</vt:lpstr>
      <vt:lpstr>Business Process Strategy</vt:lpstr>
      <vt:lpstr>Application Strategy</vt:lpstr>
      <vt:lpstr>App Strategy - Dynamics 365 App Usage</vt:lpstr>
      <vt:lpstr>App Strategy – Persona based Apps for Dataverse</vt:lpstr>
      <vt:lpstr>App Strategy - Solution Architecture</vt:lpstr>
      <vt:lpstr>App Strategy - ISV Solutions/Add-ons</vt:lpstr>
      <vt:lpstr>App Strategy - Complex customizations (level 300 and above)</vt:lpstr>
      <vt:lpstr>App Strategy - Gaps &amp; Risks</vt:lpstr>
      <vt:lpstr>App Strategy - Transaction Volumes</vt:lpstr>
      <vt:lpstr>Data Strategy</vt:lpstr>
      <vt:lpstr>Data Strategy - Data Model Customizations</vt:lpstr>
      <vt:lpstr>Data Strategy</vt:lpstr>
      <vt:lpstr>Data Strategy</vt:lpstr>
      <vt:lpstr>Data Strategy</vt:lpstr>
      <vt:lpstr>Integration Strategy</vt:lpstr>
      <vt:lpstr>Integrations Strategy</vt:lpstr>
      <vt:lpstr>Intelligence Strategy</vt:lpstr>
      <vt:lpstr>Intelligence Strategy</vt:lpstr>
      <vt:lpstr>Security Strategy</vt:lpstr>
      <vt:lpstr>Security Strategy</vt:lpstr>
      <vt:lpstr>Security Strategy</vt:lpstr>
      <vt:lpstr>ALM Strategy</vt:lpstr>
      <vt:lpstr>ALM Strategy</vt:lpstr>
      <vt:lpstr>Environment &amp; Capacity Strategy</vt:lpstr>
      <vt:lpstr>Environment Strategy</vt:lpstr>
      <vt:lpstr>Capacity Strategy</vt:lpstr>
      <vt:lpstr>Q &amp; A Session</vt:lpstr>
      <vt:lpstr>Disclaimer</vt:lpstr>
      <vt:lpstr>Appendix</vt:lpstr>
      <vt:lpstr>Power Apps Portals Blueprint</vt:lpstr>
      <vt:lpstr>PSA: Sample Processes</vt:lpstr>
      <vt:lpstr>PSA: Sample Processes</vt:lpstr>
      <vt:lpstr>PSA: Sample Processes</vt:lpstr>
      <vt:lpstr>Field Service: Work Order Lifecycle</vt:lpstr>
      <vt:lpstr>Field Service: Features In scope</vt:lpstr>
      <vt:lpstr>Field Service: Context Diagram</vt:lpstr>
      <vt:lpstr>Marketing: Sample Processes</vt:lpstr>
      <vt:lpstr>Prospect to Cash Data Flow</vt:lpstr>
      <vt:lpstr>On-Premises To Online (OP2OL) Migration</vt:lpstr>
      <vt:lpstr>Sales Application  </vt:lpstr>
      <vt:lpstr>Sales Application</vt:lpstr>
      <vt:lpstr>         Dynamics 365 Sales &amp; Sales Insights Sales &amp; Sales Insights Capabilities Planned </vt:lpstr>
      <vt:lpstr>Sales process Summary</vt:lpstr>
      <vt:lpstr>Instructions for FastTrack Solution Architect</vt:lpstr>
      <vt:lpstr>Program Strategy - Solution Scope </vt:lpstr>
      <vt:lpstr>Program Strategy - Solution Scope </vt:lpstr>
      <vt:lpstr>Program Strategy - Solution Scope </vt:lpstr>
      <vt:lpstr>App Strategy - Solution Architecture</vt:lpstr>
      <vt:lpstr>App Strategy - Solution Architecture</vt:lpstr>
      <vt:lpstr>Reporting and BI</vt:lpstr>
      <vt:lpstr>Appendix</vt:lpstr>
      <vt:lpstr>Microsoft Cloud for Healthcare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dc:title>
  <dc:subject>&lt;Event name&gt;</dc:subject>
  <dc:creator>Timo Gossen</dc:creator>
  <cp:keywords/>
  <dc:description/>
  <cp:lastModifiedBy>Henry Jammes</cp:lastModifiedBy>
  <cp:revision>9</cp:revision>
  <dcterms:created xsi:type="dcterms:W3CDTF">2021-02-15T12:42:20Z</dcterms:created>
  <dcterms:modified xsi:type="dcterms:W3CDTF">2022-01-24T21:35:11Z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MediaServiceImageTags">
    <vt:lpwstr/>
  </property>
</Properties>
</file>