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8F38CF-10DC-C14F-9627-F723EE5AE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8A666B-AFDD-FC9D-0A7A-741C0AEA2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88F01F-96F3-0BA6-D85B-3D131218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079BC7-DC10-9A51-3A1D-F06E6DB4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9BE3AF-DAE2-A8EA-1DC5-394E22D1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98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731B23-F235-E390-29CD-0F8CAC84D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B6B872-6AFD-8956-880C-199C3CD05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A88BFB-8569-1D72-2758-4DBBC7F2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03EAAE-95F3-20DE-472A-9016E188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7D55C7-F2D1-E8EE-CB0E-B23CFB9A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45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A03FFF-A958-43FB-9C3E-E0D349D69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D04D29-2984-8A56-334D-77DD24E7E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41C16A-2AF4-87EC-DE1F-C9B5C24A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ABC8C0-9A81-D7A2-93ED-3C513B17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190ED8-998C-FDD9-FFB1-2CE5ED85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9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7FC45-6A00-7008-2D42-DE7C330C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FDF3AA-97A0-72EB-F55A-B9283DA83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48BCFC-DAA7-65FD-0609-54BC20D2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930A68-BDDB-BBC9-386D-135613DD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B1CD9B-D3D6-6E35-0151-3459CD02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98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905309-7810-1320-01D6-26D55135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5D22EA-5C2A-05AE-7222-C97B74CD5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A5ECAD-077F-EBBA-793F-D20301E1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CFC86E-E893-CE21-BD89-C81BCD1A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4A4056-74A9-8808-B1E2-FAD6E95A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08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44635-290A-6AF8-993B-B3E3D5D2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B98B63-1990-D97A-218A-3E1D2CA85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ABB74E-2DEC-1526-A649-6A28146AB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C40565-98F8-7C2F-DED5-A85C7E59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5D11A7-6EB4-551D-3308-1DD53BF8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1D673E-0BE4-CC2A-A36B-41305B9A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35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EE0B32-24B6-3484-111F-04007E15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148495-D601-E633-741C-18792EF37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263099-10A7-2CDC-DEFF-AF3425CFA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6064DA-13A8-D02C-AC22-9999E6813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D5D892B-D9CF-E602-C399-9EC4A523E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0AA56BA-5B91-29B3-C8C3-099E04FA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F2744A7-2223-F038-447B-B69DDC75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03DCD37-2F21-A687-5DAD-78AF65DB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96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E02A55-9E3E-E174-206B-B3B25284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96177EC-0172-1111-C701-DB1F1BC2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CDD60E-0EA7-E0BE-9154-2782BB161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36CB4C-FC97-3301-6E23-69324378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98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50019C9-D2C1-CCA6-7ED1-FA5C0A0B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96304D7-75BC-8AEE-1C99-C6F3E476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049156-45AB-C173-5C00-788146BF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47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6958ED-CE7F-7FCE-C8E9-AD8F48E6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C73973-6BB8-0562-FD58-80A15ECE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F40D29-4B8D-F24E-71AA-9DB2845A8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16A604-868A-99D8-EF28-DB1E3FC62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61AD85-0869-0E52-F6BC-2C4E5FFD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7A4229-28C8-B164-4A47-70769145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74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1D78B9-068D-239E-5F47-227F3B0B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D83C78-43BD-A519-A931-D2D363923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611C63-7F94-350B-0678-E2DCB84D5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7EF84B-4FBA-AE41-F7A0-C9C88FEC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996792-F657-FD78-D873-EA71189C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E7DB98-7486-C056-318A-CABE7BA5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7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B21F8DB-AB5B-834B-FBF2-14719036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F45CF6-E548-E79A-89FB-B390EF738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BFEDF9-2256-3C00-D0E7-8477D86E3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81284-30F9-FD49-AF23-54095499FD8C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D302EE-7418-0DBA-4E4F-483200B18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B05E68-DD32-7E37-8DC7-86F0D6626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61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A02AA6-C99F-2E88-5632-F93ACAE4BE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Sample plot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5DEBAC-3811-83BA-9A34-507BCCFB2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24/10/29 </a:t>
            </a:r>
            <a:r>
              <a:rPr kumimoji="1" lang="ja-JP" altLang="en-US"/>
              <a:t>西谷　マルチスケール</a:t>
            </a:r>
            <a:r>
              <a:rPr kumimoji="1" lang="en-US" altLang="ja-JP" dirty="0"/>
              <a:t>24f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91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91772520-6272-31F2-0C33-D437C4EE8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381" y="488087"/>
            <a:ext cx="5599134" cy="559913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242F169-1BAC-DFEB-CE05-4E916E37B030}"/>
              </a:ext>
            </a:extLst>
          </p:cNvPr>
          <p:cNvSpPr txBox="1"/>
          <p:nvPr/>
        </p:nvSpPr>
        <p:spPr>
          <a:xfrm>
            <a:off x="7616448" y="6000581"/>
            <a:ext cx="176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Dev x [AA]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2800846-1486-3F30-4A8A-0F98A61AAA7B}"/>
              </a:ext>
            </a:extLst>
          </p:cNvPr>
          <p:cNvSpPr txBox="1"/>
          <p:nvPr/>
        </p:nvSpPr>
        <p:spPr>
          <a:xfrm rot="16200000">
            <a:off x="6901822" y="2684064"/>
            <a:ext cx="192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Energy [eV]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D0ECC7B-4634-F651-BE02-5ECC98D25560}"/>
              </a:ext>
            </a:extLst>
          </p:cNvPr>
          <p:cNvSpPr txBox="1"/>
          <p:nvPr/>
        </p:nvSpPr>
        <p:spPr>
          <a:xfrm>
            <a:off x="320979" y="382914"/>
            <a:ext cx="5599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#/Users/bob/Desktop/lecture_24f/multi_scale_24f/w6_redirect_pipe/maple_plot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96B2A1-2CD0-57AA-6330-008D25D20C59}"/>
              </a:ext>
            </a:extLst>
          </p:cNvPr>
          <p:cNvSpPr txBox="1"/>
          <p:nvPr/>
        </p:nvSpPr>
        <p:spPr>
          <a:xfrm>
            <a:off x="320979" y="1537476"/>
            <a:ext cx="6100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3661F7"/>
                </a:solidFill>
                <a:effectLst/>
                <a:latin typeface="RobotoMono Nerd Font Mono" panose="02000009000000000000" pitchFamily="49" charset="0"/>
              </a:rPr>
              <a:t>&gt; ruby</a:t>
            </a:r>
            <a:r>
              <a:rPr lang="en-US" altLang="ja-JP" dirty="0">
                <a:solidFill>
                  <a:srgbClr val="000000"/>
                </a:solidFill>
                <a:effectLst/>
                <a:latin typeface="RobotoMono Nerd Font Mono" panose="02000009000000000000" pitchFamily="49" charset="0"/>
              </a:rPr>
              <a:t> </a:t>
            </a:r>
            <a:r>
              <a:rPr lang="en-US" altLang="ja-JP" u="sng" dirty="0" err="1">
                <a:solidFill>
                  <a:srgbClr val="31B3FF"/>
                </a:solidFill>
                <a:effectLst/>
                <a:latin typeface="RobotoMono Nerd Font Mono" panose="02000009000000000000" pitchFamily="49" charset="0"/>
              </a:rPr>
              <a:t>mk_maple_plot.rb</a:t>
            </a:r>
            <a:r>
              <a:rPr lang="en-US" altLang="ja-JP" dirty="0">
                <a:solidFill>
                  <a:srgbClr val="000000"/>
                </a:solidFill>
                <a:effectLst/>
                <a:latin typeface="RobotoMono Nerd Font Mono" panose="02000009000000000000" pitchFamily="49" charset="0"/>
              </a:rPr>
              <a:t> </a:t>
            </a:r>
            <a:r>
              <a:rPr lang="en-US" altLang="ja-JP" dirty="0">
                <a:solidFill>
                  <a:srgbClr val="2D961E"/>
                </a:solidFill>
                <a:effectLst/>
                <a:latin typeface="RobotoMono Nerd Font Mono" panose="02000009000000000000" pitchFamily="49" charset="0"/>
              </a:rPr>
              <a:t>|</a:t>
            </a:r>
            <a:r>
              <a:rPr lang="en-US" altLang="ja-JP" dirty="0" err="1">
                <a:solidFill>
                  <a:srgbClr val="3661F7"/>
                </a:solidFill>
                <a:effectLst/>
                <a:latin typeface="RobotoMono Nerd Font Mono" panose="02000009000000000000" pitchFamily="49" charset="0"/>
              </a:rPr>
              <a:t>pbcopy</a:t>
            </a:r>
            <a:endParaRPr lang="en-US" altLang="ja-JP" dirty="0">
              <a:solidFill>
                <a:srgbClr val="3661F7"/>
              </a:solidFill>
              <a:effectLst/>
              <a:latin typeface="RobotoMono Nerd Font Mono" panose="02000009000000000000" pitchFamily="49" charset="0"/>
            </a:endParaRPr>
          </a:p>
          <a:p>
            <a:r>
              <a:rPr lang="en-US" altLang="ja-JP" dirty="0">
                <a:solidFill>
                  <a:srgbClr val="31B3FF"/>
                </a:solidFill>
                <a:effectLst/>
                <a:latin typeface="RobotoMono Nerd Font Mono" panose="02000009000000000000" pitchFamily="49" charset="0"/>
              </a:rPr>
              <a:t>Then run on Maple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BFE81A9-1A23-3E87-4C57-07387D22E514}"/>
              </a:ext>
            </a:extLst>
          </p:cNvPr>
          <p:cNvSpPr txBox="1"/>
          <p:nvPr/>
        </p:nvSpPr>
        <p:spPr>
          <a:xfrm>
            <a:off x="1578903" y="3068877"/>
            <a:ext cx="610017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solidFill>
                  <a:srgbClr val="000000"/>
                </a:solidFill>
                <a:latin typeface="RobotoMono Nerd Font Mono" panose="02000009000000000000" pitchFamily="49" charset="0"/>
              </a:rPr>
              <a:t>元データは</a:t>
            </a:r>
            <a:r>
              <a:rPr lang="en-US" altLang="ja-JP" dirty="0" err="1">
                <a:solidFill>
                  <a:srgbClr val="000000"/>
                </a:solidFill>
                <a:latin typeface="RobotoMono Nerd Font Mono" panose="02000009000000000000" pitchFamily="49" charset="0"/>
              </a:rPr>
              <a:t>results.txt</a:t>
            </a:r>
            <a:r>
              <a:rPr lang="ja-JP" altLang="en-US">
                <a:solidFill>
                  <a:srgbClr val="000000"/>
                </a:solidFill>
                <a:latin typeface="RobotoMono Nerd Font Mono" panose="02000009000000000000" pitchFamily="49" charset="0"/>
              </a:rPr>
              <a:t>にあった，</a:t>
            </a:r>
            <a:endParaRPr lang="en-US" altLang="ja-JP" dirty="0">
              <a:solidFill>
                <a:srgbClr val="000000"/>
              </a:solidFill>
              <a:latin typeface="RobotoMono Nerd Font Mono" panose="02000009000000000000" pitchFamily="49" charset="0"/>
            </a:endParaRPr>
          </a:p>
          <a:p>
            <a:r>
              <a:rPr lang="en-US" altLang="ja-JP" dirty="0">
                <a:solidFill>
                  <a:srgbClr val="2EAEBB"/>
                </a:solidFill>
                <a:effectLst/>
                <a:latin typeface="RobotoMono Nerd Font Mono" panose="02000009000000000000" pitchFamily="49" charset="0"/>
              </a:rPr>
              <a:t>../</a:t>
            </a:r>
            <a:r>
              <a:rPr lang="en-US" altLang="ja-JP" dirty="0" err="1">
                <a:solidFill>
                  <a:srgbClr val="2EAEBB"/>
                </a:solidFill>
                <a:effectLst/>
                <a:latin typeface="RobotoMono Nerd Font Mono" panose="02000009000000000000" pitchFamily="49" charset="0"/>
              </a:rPr>
              <a:t>pipe_redirect</a:t>
            </a:r>
            <a:r>
              <a:rPr lang="en-US" altLang="ja-JP" dirty="0">
                <a:solidFill>
                  <a:srgbClr val="000000"/>
                </a:solidFill>
                <a:effectLst/>
                <a:latin typeface="RobotoMono Nerd Font Mono" panose="02000009000000000000" pitchFamily="49" charset="0"/>
              </a:rPr>
              <a:t>/</a:t>
            </a:r>
          </a:p>
          <a:p>
            <a:r>
              <a:rPr lang="ja-JP" altLang="en-US">
                <a:solidFill>
                  <a:srgbClr val="000000"/>
                </a:solidFill>
                <a:latin typeface="RobotoMono Nerd Font Mono" panose="02000009000000000000" pitchFamily="49" charset="0"/>
              </a:rPr>
              <a:t>にて</a:t>
            </a:r>
            <a:br>
              <a:rPr lang="en-US" altLang="ja-JP" dirty="0">
                <a:solidFill>
                  <a:srgbClr val="000000"/>
                </a:solidFill>
                <a:latin typeface="RobotoMono Nerd Font Mono" panose="02000009000000000000" pitchFamily="49" charset="0"/>
              </a:rPr>
            </a:br>
            <a:r>
              <a:rPr lang="en-US" altLang="ja-JP" dirty="0">
                <a:solidFill>
                  <a:srgbClr val="3661F7"/>
                </a:solidFill>
                <a:effectLst/>
                <a:latin typeface="RobotoMono Nerd Font Mono" panose="02000009000000000000" pitchFamily="49" charset="0"/>
              </a:rPr>
              <a:t>ruby</a:t>
            </a:r>
            <a:r>
              <a:rPr lang="en-US" altLang="ja-JP" dirty="0">
                <a:solidFill>
                  <a:srgbClr val="000000"/>
                </a:solidFill>
                <a:effectLst/>
                <a:latin typeface="RobotoMono Nerd Font Mono" panose="02000009000000000000" pitchFamily="49" charset="0"/>
              </a:rPr>
              <a:t> </a:t>
            </a:r>
            <a:r>
              <a:rPr lang="en-US" altLang="ja-JP" u="sng" dirty="0" err="1">
                <a:solidFill>
                  <a:srgbClr val="31B3FF"/>
                </a:solidFill>
                <a:effectLst/>
                <a:latin typeface="RobotoMono Nerd Font Mono" panose="02000009000000000000" pitchFamily="49" charset="0"/>
              </a:rPr>
              <a:t>task_selector.rb</a:t>
            </a:r>
            <a:r>
              <a:rPr lang="en-US" altLang="ja-JP" dirty="0">
                <a:solidFill>
                  <a:srgbClr val="000000"/>
                </a:solidFill>
                <a:effectLst/>
                <a:latin typeface="RobotoMono Nerd Font Mono" panose="02000009000000000000" pitchFamily="49" charset="0"/>
              </a:rPr>
              <a:t> </a:t>
            </a:r>
            <a:r>
              <a:rPr lang="en-US" altLang="ja-JP" dirty="0">
                <a:solidFill>
                  <a:srgbClr val="31B3FF"/>
                </a:solidFill>
                <a:effectLst/>
                <a:latin typeface="RobotoMono Nerd Font Mono" panose="02000009000000000000" pitchFamily="49" charset="0"/>
              </a:rPr>
              <a:t>--option</a:t>
            </a:r>
          </a:p>
          <a:p>
            <a:r>
              <a:rPr lang="ja-JP" altLang="en-US">
                <a:solidFill>
                  <a:srgbClr val="2EAEBB"/>
                </a:solidFill>
                <a:latin typeface="RobotoMono Nerd Font Mono" panose="02000009000000000000" pitchFamily="49" charset="0"/>
              </a:rPr>
              <a:t>で作成</a:t>
            </a:r>
            <a:br>
              <a:rPr lang="en-US" altLang="ja-JP" dirty="0">
                <a:solidFill>
                  <a:srgbClr val="2EAEBB"/>
                </a:solidFill>
                <a:latin typeface="RobotoMono Nerd Font Mono" panose="02000009000000000000" pitchFamily="49" charset="0"/>
              </a:rPr>
            </a:br>
            <a:br>
              <a:rPr lang="en-US" altLang="ja-JP" dirty="0">
                <a:solidFill>
                  <a:srgbClr val="2EAEBB"/>
                </a:solidFill>
                <a:latin typeface="RobotoMono Nerd Font Mono" panose="02000009000000000000" pitchFamily="49" charset="0"/>
              </a:rPr>
            </a:br>
            <a:r>
              <a:rPr lang="en-US" altLang="ja-JP" dirty="0">
                <a:solidFill>
                  <a:srgbClr val="000000"/>
                </a:solidFill>
                <a:effectLst/>
                <a:latin typeface="RobotoMono Nerd Font Mono" panose="02000009000000000000" pitchFamily="49" charset="0"/>
              </a:rPr>
              <a:t>def calc(</a:t>
            </a:r>
            <a:r>
              <a:rPr lang="en-US" altLang="ja-JP" dirty="0" err="1">
                <a:solidFill>
                  <a:srgbClr val="000000"/>
                </a:solidFill>
                <a:effectLst/>
                <a:latin typeface="RobotoMono Nerd Font Mono" panose="02000009000000000000" pitchFamily="49" charset="0"/>
              </a:rPr>
              <a:t>x,y</a:t>
            </a:r>
            <a:r>
              <a:rPr lang="en-US" altLang="ja-JP" dirty="0">
                <a:solidFill>
                  <a:srgbClr val="000000"/>
                </a:solidFill>
                <a:effectLst/>
                <a:latin typeface="RobotoMono Nerd Font Mono" panose="02000009000000000000" pitchFamily="49" charset="0"/>
              </a:rPr>
              <a:t>)</a:t>
            </a:r>
          </a:p>
          <a:p>
            <a:r>
              <a:rPr lang="en-US" altLang="ja-JP" dirty="0">
                <a:solidFill>
                  <a:srgbClr val="000000"/>
                </a:solidFill>
                <a:effectLst/>
                <a:latin typeface="RobotoMono Nerd Font Mono" panose="02000009000000000000" pitchFamily="49" charset="0"/>
              </a:rPr>
              <a:t>  x*x + x*y + y*y</a:t>
            </a:r>
          </a:p>
          <a:p>
            <a:r>
              <a:rPr lang="en-US" altLang="ja-JP" dirty="0">
                <a:solidFill>
                  <a:srgbClr val="000000"/>
                </a:solidFill>
                <a:effectLst/>
                <a:latin typeface="RobotoMono Nerd Font Mono" panose="02000009000000000000" pitchFamily="49" charset="0"/>
              </a:rPr>
              <a:t>end</a:t>
            </a:r>
          </a:p>
          <a:p>
            <a:endParaRPr lang="en-US" altLang="ja-JP" dirty="0">
              <a:solidFill>
                <a:srgbClr val="2EAEBB"/>
              </a:solidFill>
              <a:effectLst/>
              <a:latin typeface="RobotoMono Nerd Font Mono" panose="02000009000000000000" pitchFamily="49" charset="0"/>
            </a:endParaRPr>
          </a:p>
          <a:p>
            <a:r>
              <a:rPr lang="en-US" altLang="ja-JP" dirty="0">
                <a:solidFill>
                  <a:srgbClr val="2EAEBB"/>
                </a:solidFill>
                <a:latin typeface="RobotoMono Nerd Font Mono" panose="02000009000000000000" pitchFamily="49" charset="0"/>
              </a:rPr>
              <a:t>Dev y = 1 </a:t>
            </a:r>
            <a:r>
              <a:rPr lang="ja-JP" altLang="en-US">
                <a:solidFill>
                  <a:srgbClr val="2EAEBB"/>
                </a:solidFill>
                <a:latin typeface="RobotoMono Nerd Font Mono" panose="02000009000000000000" pitchFamily="49" charset="0"/>
              </a:rPr>
              <a:t>にて　</a:t>
            </a:r>
            <a:r>
              <a:rPr lang="en-US" altLang="ja-JP" dirty="0">
                <a:solidFill>
                  <a:srgbClr val="2EAEBB"/>
                </a:solidFill>
                <a:latin typeface="RobotoMono Nerd Font Mono" panose="02000009000000000000" pitchFamily="49" charset="0"/>
              </a:rPr>
              <a:t>x=-1..1 </a:t>
            </a:r>
            <a:r>
              <a:rPr lang="ja-JP" altLang="en-US">
                <a:solidFill>
                  <a:srgbClr val="2EAEBB"/>
                </a:solidFill>
                <a:latin typeface="RobotoMono Nerd Font Mono" panose="02000009000000000000" pitchFamily="49" charset="0"/>
              </a:rPr>
              <a:t>で作成</a:t>
            </a:r>
            <a:endParaRPr lang="en-US" altLang="ja-JP" dirty="0">
              <a:solidFill>
                <a:srgbClr val="2EAEBB"/>
              </a:solidFill>
              <a:effectLst/>
              <a:latin typeface="RobotoMono Nerd Font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49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103</Words>
  <Application>Microsoft Macintosh PowerPoint</Application>
  <PresentationFormat>ワイド画面</PresentationFormat>
  <Paragraphs>15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RobotoMono Nerd Font Mono</vt:lpstr>
      <vt:lpstr>Office テーマ</vt:lpstr>
      <vt:lpstr>Sample plot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西谷　滋人</dc:creator>
  <cp:lastModifiedBy>西谷　滋人</cp:lastModifiedBy>
  <cp:revision>4</cp:revision>
  <dcterms:created xsi:type="dcterms:W3CDTF">2024-10-29T02:05:56Z</dcterms:created>
  <dcterms:modified xsi:type="dcterms:W3CDTF">2024-10-29T02:38:32Z</dcterms:modified>
</cp:coreProperties>
</file>