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3179" autoAdjust="0"/>
  </p:normalViewPr>
  <p:slideViewPr>
    <p:cSldViewPr snapToGrid="0">
      <p:cViewPr>
        <p:scale>
          <a:sx n="65" d="100"/>
          <a:sy n="65" d="100"/>
        </p:scale>
        <p:origin x="24" y="8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0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132 158 24 0 0,'-10'-20'9'0'0,"-2"0"0"0"0,0 2 0 0 0,-2-1 0 0 0,0 2 0 0 0,-1 0 0 0 0,-21-20 0 0 0,35 36-9 0 0,0 0 0 0 0,0 0 0 0 0,0 0 0 0 0,0 1 0 0 0,0-1 0 0 0,0 0 0 0 0,0 0 0 0 0,0 1 0 0 0,-1-1 0 0 0,1 1 0 0 0,0-1 0 0 0,-2 0 0 0 0,0 5 0 0 0,6 7 0 0 0,-1-6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23.9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208 1201 167 0 0,'34'15'6'0'0,"-13"-4"6"0"0,1-2-1 0 0,0 0 1 0 0,1-1 0 0 0,43 8-1 0 0,22-10 21 0 0,-7-1 11 0 0,-10 4 43 0 0,-1 2 1 0 0,74 23-1 0 0,-35-5 72 0 0,-90-25-116 0 0,1-2 1 0 0,0 0-1 0 0,33 0 1 0 0,-39-3-26 0 0,-1-1 1 0 0,1 0-1 0 0,-1-1 1 0 0,0 0-1 0 0,0-1 1 0 0,0-1-1 0 0,-1 0 0 0 0,23-12 1 0 0,-18 6 3 0 0,0 0-1 0 0,-2-1 1 0 0,1-1-1 0 0,-1 0 1 0 0,17-21 0 0 0,-8 5 7 0 0,-1-1 0 0 0,19-33-1 0 0,29-64 11 0 0,-49 82-38 0 0,-1 0 0 0 0,23-75 0 0 0,-38 100 0 0 0,-1-1 0 0 0,-1 0 0 0 0,-1-1 0 0 0,-1 1 0 0 0,0 0 0 0 0,-2-1 0 0 0,-1 1 0 0 0,-4-33 0 0 0,0 32 0 0 0,-1 1 0 0 0,-1-1 0 0 0,-1 1 0 0 0,-1 1 0 0 0,-15-27 0 0 0,-64-92 0 0 0,87 138 0 0 0,-18-25 0 0 0,0 1 0 0 0,-1 2 0 0 0,-41-38 0 0 0,45 47 0 0 0,-1 1 0 0 0,0 1 0 0 0,0 1 0 0 0,-1 0 0 0 0,-1 2 0 0 0,-30-13 0 0 0,24 14 0 0 0,-1 1 0 0 0,0 1 0 0 0,-1 1 0 0 0,1 1 0 0 0,-1 1 0 0 0,-41 2 0 0 0,27 3 0 0 0,1 2 0 0 0,0 2 0 0 0,-66 19 0 0 0,84-19 0 0 0,-153 40 0 0 0,130-37 0 0 0,-90 7 0 0 0,120-15 0 0 0,1-1 0 0 0,0 1 0 0 0,0 0 0 0 0,-21 6 0 0 0,31-6 0 0 0,0 0 0 0 0,1 0 0 0 0,-1 1 0 0 0,1 0 0 0 0,-1-1 0 0 0,1 1 0 0 0,-1 0 0 0 0,1 1 0 0 0,0-1 0 0 0,0 0 0 0 0,0 1 0 0 0,0 0 0 0 0,1 0 0 0 0,-1 0 0 0 0,1 0 0 0 0,0 0 0 0 0,-4 6 0 0 0,2 1 0 0 0,0 0 0 0 0,0 0 0 0 0,1 0 0 0 0,0 0 0 0 0,-1 18 0 0 0,-1 53 0 0 0,5-61 0 0 0,-1 0 0 0 0,-1 1 0 0 0,-1-1 0 0 0,-6 26 0 0 0,-4-10 46 0 0,-1 0-1 0 0,-27 48 0 0 0,28-58-32 0 0,0 0 0 0 0,2 1 0 0 0,1 0 0 0 0,-9 37-1 0 0,16-49-5 0 0,0 1-1 0 0,2 0 1 0 0,-1-1-1 0 0,2 1 0 0 0,0 0 1 0 0,1 0-1 0 0,0-1 1 0 0,2 1-1 0 0,5 24 0 0 0,-2-20-6 0 0,1 1 0 0 0,1-1 0 0 0,1 0 0 0 0,22 35 0 0 0,-27-47 0 0 0,1-1 0 0 0,1 0 0 0 0,0-1 0 0 0,-1 1 0 0 0,2-1 0 0 0,-1 0 0 0 0,1 0 0 0 0,0-1 0 0 0,0 0 0 0 0,1 0 0 0 0,-1-1 0 0 0,1 0 0 0 0,0 0 0 0 0,0-1 0 0 0,9 3 0 0 0,15-1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25.7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717 1786 199 0 0,'0'0'2'0'0,"0"0"0"0"0,0 0-1 0 0,0-1 1 0 0,1 1-1 0 0,-1 0 1 0 0,0 0-1 0 0,0 0 1 0 0,0 0-1 0 0,1 0 1 0 0,-1 0-1 0 0,0 0 1 0 0,0 0 0 0 0,0 0-1 0 0,0-1 1 0 0,1 1-1 0 0,-1 0 1 0 0,0 0-1 0 0,0 0 1 0 0,0 0-1 0 0,0 0 1 0 0,0-1-1 0 0,0 1 1 0 0,0 0-1 0 0,1 0 1 0 0,-1 0 0 0 0,0 0-1 0 0,0-1 1 0 0,0 1-1 0 0,0 0 1 0 0,0 0-1 0 0,0 0 1 0 0,0-1-1 0 0,0 1 1 0 0,0 0-1 0 0,0 0 1 0 0,0 0 0 0 0,0-1-1 0 0,0 1 1 0 0,0 0 1 0 0,0-1-1 0 0,0 1 0 0 0,0 0 1 0 0,0 0-1 0 0,0-1 0 0 0,0 1 1 0 0,0 0-1 0 0,0 0 0 0 0,0-1 1 0 0,0 1-1 0 0,0 0 0 0 0,0 0 0 0 0,0-1 1 0 0,1 1-1 0 0,-1 0 0 0 0,0 0 1 0 0,0 0-1 0 0,0-1 0 0 0,0 1 1 0 0,0 0-1 0 0,1 0 0 0 0,-1 0 1 0 0,0-1-1 0 0,0 1 0 0 0,0 0 1 0 0,1 0-1 0 0,-1 0 0 0 0,0 0 1 0 0,0 0-1 0 0,1 0 0 0 0,-1 0 1 0 0,0-1-1 0 0,0 1 0 0 0,1 0 0 0 0,-1 0 1 0 0,0 0-1 0 0,0 0 0 0 0,1 0 1 0 0,-1 0-1 0 0,0 0 0 0 0,0 0 1 0 0,1 0-1 0 0,-1 0 0 0 0,0 1 1 0 0,0-1-1 0 0,1 0 0 0 0,-1 0 1 0 0,0 0-1 0 0,0 0 0 0 0,0 0 1 0 0,1 0-1 0 0,133 49 22 0 0,-83-29 44 0 0,53 15 0 0 0,193 29 43 0 0,-199-49-65 0 0,107 2-1 0 0,-146-16-45 0 0,-1-4 0 0 0,1-1 0 0 0,-1-4 0 0 0,60-15 0 0 0,-51 6 0 0 0,-1-4 0 0 0,-1-2 0 0 0,70-36 0 0 0,-53 14 23 0 0,77-56-1 0 0,-19 11-3 0 0,-81 54-19 0 0,180-115 0 0 0,-198 122 0 0 0,-2-2 0 0 0,-2-2 0 0 0,55-59 0 0 0,-77 74 0 0 0,-1 0 0 0 0,-1 0 0 0 0,-1-1 0 0 0,-1-1 0 0 0,15-35 0 0 0,-20 38 0 0 0,0 0 0 0 0,-1 0 0 0 0,-1 0 0 0 0,-1-1 0 0 0,-1 0 0 0 0,0 1 0 0 0,-2-32 0 0 0,-3 14 0 0 0,-1 0 0 0 0,-2-1 0 0 0,-2 2 0 0 0,-1-1 0 0 0,-2 1 0 0 0,-1 1 0 0 0,-1 0 0 0 0,-2 1 0 0 0,-36-58 0 0 0,26 54 0 0 0,-1 1 0 0 0,-1 1 0 0 0,-2 1 0 0 0,-1 1 0 0 0,-2 2 0 0 0,-1 1 0 0 0,-63-42 0 0 0,57 48 0 0 0,-1 1 0 0 0,-1 3 0 0 0,-1 1 0 0 0,-79-23 0 0 0,33 20 0 0 0,-129-16 0 0 0,122 28 0 0 0,-143 5 0 0 0,-93 28 0 0 0,-399 91 0 0 0,605-90-2 0 0,-119 28-105 0 0,179-36 48 0 0,-104 43 1 0 0,147-51 51 0 0,1 2-1 0 0,1 0 1 0 0,0 1 0 0 0,0 1 0 0 0,1 1-1 0 0,1 1 1 0 0,-17 17 0 0 0,23-18 7 0 0,0-1 1 0 0,1 1-1 0 0,0 1 1 0 0,1 0-1 0 0,1 1 1 0 0,1 0-1 0 0,0 0 1 0 0,1 1-1 0 0,-9 29 0 0 0,11-24 0 0 0,1 0 0 0 0,0 1 0 0 0,2-1 0 0 0,1 1 0 0 0,0-1 0 0 0,2 1 0 0 0,1-1 0 0 0,0 1 0 0 0,2-1 0 0 0,8 29 0 0 0,-3-24 0 0 0,0 0 0 0 0,2-1 0 0 0,1 0 0 0 0,1-1 0 0 0,1-1 0 0 0,1 0 0 0 0,33 40 0 0 0,8-1 18 0 0,3-3 0 0 0,2-3 0 0 0,3-2-1 0 0,2-4 1 0 0,3-2 0 0 0,82 44-1 0 0,-108-71 19 0 0,0-2 0 0 0,2-2 0 0 0,88 22 0 0 0,-121-37-25 0 0,1 0-1 0 0,-1-1 1 0 0,0-1-1 0 0,22 1 1 0 0,-31-2-7 0 0,1-1 0 0 0,-1 1 1 0 0,1-1-1 0 0,-1 0 1 0 0,1 0-1 0 0,-1 0 1 0 0,0 0-1 0 0,1 0 1 0 0,3-3-1 0 0,-5 3-1 0 0,-1 0 0 0 0,1-1 0 0 0,-1 1 0 0 0,1 0-1 0 0,-1-1 1 0 0,1 1 0 0 0,-1-1 0 0 0,0 0 0 0 0,0 1 0 0 0,1-1 0 0 0,-1 0-1 0 0,-1 0 1 0 0,1 0 0 0 0,0 0 0 0 0,0 0 0 0 0,-1 0 0 0 0,1-2-1 0 0,0 1-2 0 0,-1 0 0 0 0,0 0 0 0 0,0-1 0 0 0,-1 1 0 0 0,1 0 0 0 0,-1 0 0 0 0,1 0 0 0 0,-1 0 0 0 0,0 0 0 0 0,0 0 0 0 0,0 1 0 0 0,-2-4 0 0 0,-3-4 0 0 0,1 1 0 0 0,-8-10 0 0 0,-23-23-16 0 0,15 19-64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26.4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4 199 0 0,'47'-4'11'0'0,"-46"4"4"0"0,0 0 0 0 0,0 1 0 0 0,0-1 0 0 0,0 0 0 0 0,0 1 0 0 0,0-1 0 0 0,0 1-1 0 0,0-1 1 0 0,0 1 0 0 0,0 0 0 0 0,0-1 0 0 0,-1 1 0 0 0,1 0 0 0 0,0-1 0 0 0,0 1 0 0 0,-1 0 0 0 0,1 0-1 0 0,0 0 1 0 0,-1 0 0 0 0,1 0 0 0 0,-1 0 0 0 0,1 2 0 0 0,0-3 10 0 0,3 10-16 0 0,0 1 0 0 0,-1-1 1 0 0,0 1-1 0 0,-1 0 0 0 0,0 0 0 0 0,0 17 0 0 0,-1-18-4 0 0,4 55-5 0 0,-4 0 0 0 0,-11 110 0 0 0,9-157 0 0 0,-1 1 0 0 0,2-1 0 0 0,1 0 0 0 0,0 0 0 0 0,5 26 0 0 0,-4-36 0 0 0,0-1 0 0 0,1 1 0 0 0,-1-1 0 0 0,2 1 0 0 0,-1-1 0 0 0,1 0 0 0 0,0-1 0 0 0,0 1 0 0 0,1 0 0 0 0,0-1 0 0 0,0 0 0 0 0,0-1 0 0 0,1 1 0 0 0,0-1 0 0 0,7 6 0 0 0,1-3 2 0 0,1 1-1 0 0,0-2 0 0 0,0 0 0 0 0,1 0 0 0 0,-1-2 0 0 0,2 0 1 0 0,-1-1-1 0 0,0 0 0 0 0,31 2 0 0 0,3-4 34 0 0,-1-1 1 0 0,52-6-1 0 0,-43-2 48 0 0,-1-1 1 0 0,64-19-1 0 0,2 1 5 0 0,-121 25-87 0 0,1 1-1 0 0,-1 0 0 0 0,1 0 0 0 0,-1 1 0 0 0,1-1 0 0 0,-1 0 0 0 0,1 1 0 0 0,-1-1 0 0 0,1 1 1 0 0,-1 0-1 0 0,1 0 0 0 0,2 1 0 0 0,-5-2 0 0 0,1 1 0 0 0,-1-1 0 0 0,0 0-1 0 0,1 1 1 0 0,-1-1 0 0 0,1 1 0 0 0,-1-1 0 0 0,1 0 0 0 0,-1 1 0 0 0,0-1 0 0 0,1 1 0 0 0,-1-1-1 0 0,0 1 1 0 0,1-1 0 0 0,-1 1 0 0 0,0-1 0 0 0,0 1 0 0 0,0-1 0 0 0,0 1 0 0 0,1 0 0 0 0,-1 0 0 0 0,0 0-1 0 0,-1 0 0 0 0,1 0 0 0 0,0 0 0 0 0,0 0 0 0 0,-1 0 1 0 0,1 0-1 0 0,-1 0 0 0 0,1 0 0 0 0,-1 0 0 0 0,1-1 0 0 0,-1 1 1 0 0,0 0-1 0 0,1 0 0 0 0,-1-1 0 0 0,0 1 0 0 0,0 0 0 0 0,-1 0 0 0 0,-25 16-312 0 0,14-10 194 0 0,0 0-1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26.8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 0 0,'9'-4'4'0'0,"-7"3"-1"0"0,0 0-1 0 0,0 0 1 0 0,0 0 0 0 0,0 1 0 0 0,0-1-1 0 0,0 0 1 0 0,0 1 0 0 0,0 0-1 0 0,0-1 1 0 0,1 1 0 0 0,-1 0 0 0 0,0 0-1 0 0,0 0 1 0 0,0 0 0 0 0,0 1-1 0 0,0-1 1 0 0,4 2 0 0 0,-1 0 1 0 0,-1 0 0 0 0,1 0 1 0 0,-1 1-1 0 0,0 0 0 0 0,1 0 0 0 0,-2 0 1 0 0,1 0-1 0 0,0 1 0 0 0,-1 0 0 0 0,1-1 1 0 0,-1 1-1 0 0,0 0 0 0 0,0 1 0 0 0,3 5 1 0 0,4 10 7 0 0,14 40 0 0 0,-21-53-11 0 0,8 27 79 0 0,-1 1 0 0 0,8 54 0 0 0,1 75 187 0 0,-17-138-245 0 0,3 26 4 0 0,-2-6 12 0 0,2 0-1 0 0,2 0 1 0 0,18 63-1 0 0,-14-89-32 0 0,-3-11-10 0 0,-8-9 5 0 0,0 0-1 0 0,0 0 1 0 0,1 0-1 0 0,-1 0 1 0 0,0 0-1 0 0,0 0 0 0 0,0 0 1 0 0,1 1-1 0 0,-1-1 1 0 0,0 0-1 0 0,0 0 0 0 0,1 0 1 0 0,-1 0-1 0 0,0 0 1 0 0,0 0-1 0 0,1 0 1 0 0,-1 0-1 0 0,0 0 0 0 0,0 0 1 0 0,1 0-1 0 0,-1-1 1 0 0,0 1-1 0 0,0 0 0 0 0,1 0 1 0 0,-1 0-1 0 0,0 0 1 0 0,0 0-1 0 0,0 0 1 0 0,1 0-1 0 0,-1-1 0 0 0,0 1 1 0 0,5-6-94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27.6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785 1664 7 0 0,'95'38'13'0'0,"-65"-24"54"0"0,1-1 0 0 0,34 8 0 0 0,-45-17-26 0 0,0 0 0 0 0,0-2 0 0 0,0 0 0 0 0,0-1 1 0 0,0-1-1 0 0,37-4 0 0 0,-18-1-27 0 0,-1-1 0 0 0,0-3 1 0 0,50-16-1 0 0,-67 17 11 0 0,-2 0 0 0 0,1-2 0 0 0,-1 0-1 0 0,-1-1 1 0 0,0-1 0 0 0,0-1 0 0 0,26-24 0 0 0,7-17 53 0 0,-2-3 0 0 0,64-94 0 0 0,-102 134-65 0 0,1 0-1 0 0,-2 0 1 0 0,-1-1-1 0 0,0-1 0 0 0,-1 1 1 0 0,-1-1-1 0 0,0-1 0 0 0,-2 1 1 0 0,0-1-1 0 0,2-22 0 0 0,-6 17-5 0 0,-1-1-1 0 0,-1 0 1 0 0,-2 1-1 0 0,0-1 1 0 0,-2 1-1 0 0,0 0 1 0 0,-2 0-1 0 0,0 0 0 0 0,-17-33 1 0 0,-4-2-7 0 0,-4 2 0 0 0,-55-79-1 0 0,46 80 1 0 0,-2 2 0 0 0,-2 3 0 0 0,-3 1 0 0 0,-91-74 0 0 0,6 23 0 0 0,94 75 0 0 0,-65-34 0 0 0,87 53 0 0 0,-1 1 0 0 0,0 0 0 0 0,-1 1 0 0 0,0 1 0 0 0,1 1 0 0 0,-2 1 0 0 0,1 0 0 0 0,0 2 0 0 0,0 0 0 0 0,-1 1 0 0 0,1 1 0 0 0,0 0 0 0 0,-25 6 0 0 0,14 1 0 0 0,-1 0 0 0 0,2 2 0 0 0,0 1 0 0 0,0 2 0 0 0,1 0 0 0 0,0 2 0 0 0,-38 27 0 0 0,-68 57 0 0 0,105-74 0 0 0,0 2 0 0 0,-33 37 0 0 0,52-51 0 0 0,-20 21 0 0 0,1 1 0 0 0,3 2 0 0 0,-34 58 0 0 0,-6 50 0 0 0,57-121 0 0 0,1 0 0 0 0,1 1 0 0 0,1 0 0 0 0,-3 31 0 0 0,9-43 0 0 0,0 0 0 0 0,0 1 0 0 0,1-1 0 0 0,1 0 0 0 0,0 1 0 0 0,1-1 0 0 0,1 0 0 0 0,7 19 0 0 0,3 1 0 0 0,35 59 0 0 0,-17-42 0 0 0,2-1 0 0 0,2-1 0 0 0,3-2 0 0 0,1-2 0 0 0,2-2 0 0 0,73 58 0 0 0,-85-76 6 0 0,83 60-18 0 0,-96-73 26 0 0,1-1 0 0 0,0 0 0 0 0,1-2 0 0 0,35 13 0 0 0,-45-19-10 0 0,0 0-1 0 0,0 0 0 0 0,0-1 0 0 0,0 0 0 0 0,17-1 0 0 0,-20 0 1 0 0,-1-1 0 0 0,0 0 0 0 0,0 0-1 0 0,0 0 1 0 0,0 0 0 0 0,0-1 0 0 0,0 0-1 0 0,0 0 1 0 0,0 0 0 0 0,-1-1 0 0 0,8-5-1 0 0,-3 0-3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30.9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1188 1966 55 0 0,'3'-7'15'0'0,"0"0"-1"0"0,1 1 1 0 0,0-1-1 0 0,0 1 1 0 0,0 0-1 0 0,7-6 1 0 0,-9 10-8 0 0,0 0 0 0 0,1 1 0 0 0,-1-1-1 0 0,1 1 1 0 0,-1-1 0 0 0,1 1 0 0 0,0 0 0 0 0,0 0 0 0 0,-1 0 0 0 0,1 0 0 0 0,0 1 0 0 0,0-1 0 0 0,0 1-1 0 0,0 0 1 0 0,0 0 0 0 0,3 0 0 0 0,253 13 164 0 0,53 0-80 0 0,-220-11-54 0 0,40 1-17 0 0,246-2 34 0 0,-319-6-54 0 0,0-3 0 0 0,-1-2 0 0 0,66-20 0 0 0,167-67 0 0 0,-107 32 0 0 0,177-52 0 0 0,-334 109 0 0 0,0-2 0 0 0,0-1 0 0 0,-1-1 0 0 0,-1-1 0 0 0,42-28 0 0 0,-57 33 0 0 0,0 0 0 0 0,0 0 0 0 0,-1-1 0 0 0,0 0 0 0 0,-1-1 0 0 0,0 0 0 0 0,0 0 0 0 0,-1-1 0 0 0,0 0 0 0 0,-1 0 0 0 0,-1 0 0 0 0,1-1 0 0 0,-2 0 0 0 0,0 0 0 0 0,4-17 0 0 0,-3-3 0 0 0,-1-1 0 0 0,-2 0 0 0 0,-1 0 0 0 0,-5-47 0 0 0,-1 34 0 0 0,-2 1 0 0 0,-22-72 0 0 0,20 91 0 0 0,0 1 0 0 0,-2 0 0 0 0,-1 0 0 0 0,-1 1 0 0 0,-27-39 0 0 0,16 33 0 0 0,0 2 0 0 0,-2 0 0 0 0,-45-38 0 0 0,7 17 0 0 0,-1 4 0 0 0,-3 2 0 0 0,-94-44 0 0 0,18 22 0 0 0,-225-68 0 0 0,36 45 0 0 0,114 64 0 0 0,125 17 0 0 0,-400-16-32 0 0,372 26 22 0 0,1 5-1 0 0,-128 26 0 0 0,206-24 11 0 0,0 1 0 0 0,0 3 0 0 0,-49 22 0 0 0,-116 68 0 0 0,68-32 0 0 0,70-35 0 0 0,-120 83 0 0 0,144-85 0 0 0,2 3 0 0 0,1 1 0 0 0,2 2 0 0 0,-36 47 0 0 0,72-82 1 0 0,0 1 0 0 0,1 0 0 0 0,0-1 0 0 0,0 1 0 0 0,1 0 0 0 0,0 1 0 0 0,0-1 0 0 0,1 1 0 0 0,0-1 0 0 0,-2 16-1 0 0,3-12 4 0 0,0 1-1 0 0,1-1 0 0 0,1 1 0 0 0,0-1 0 0 0,0 1 0 0 0,6 18 0 0 0,3 1 4 0 0,2 0-1 0 0,1 0 1 0 0,1-2-1 0 0,23 35 0 0 0,-17-33 1 0 0,1-1-1 0 0,2 0 0 0 0,29 29 0 0 0,87 74 29 0 0,-84-83-31 0 0,193 179-4 0 0,-213-197 64 0 0,68 47 0 0 0,-89-70-49 0 0,0 0-1 0 0,1-1 0 0 0,0-1 0 0 0,0 0 1 0 0,1-1-1 0 0,-1-1 0 0 0,1 0 0 0 0,27 4 0 0 0,-37-9-10 0 0,0 1-1 0 0,1-1 0 0 0,-1-1 0 0 0,0 1 0 0 0,0-1 1 0 0,0 0-1 0 0,0 0 0 0 0,0-1 0 0 0,11-3 0 0 0,-15 4-1 0 0,1-1-1 0 0,-1 1 0 0 0,0 0 0 0 0,1-1 1 0 0,-1 1-1 0 0,0-1 0 0 0,0 1 0 0 0,0-1 1 0 0,0 0-1 0 0,-1 0 0 0 0,1 0 0 0 0,0 0 0 0 0,-1 0 1 0 0,0 0-1 0 0,1-1 0 0 0,-1 1 0 0 0,0 0 1 0 0,0-1-1 0 0,0 1 0 0 0,0-1 0 0 0,-1 1 1 0 0,1-1-1 0 0,-1 1 0 0 0,1-1 0 0 0,-1-4 0 0 0,0-5-1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33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259 575 24 0 0,'2'0'2'0'0,"-1"1"0"0"0,0 0 1 0 0,1-1-1 0 0,-1 1 0 0 0,1-1 1 0 0,-1 1-1 0 0,0-1 0 0 0,1 1 1 0 0,-1-1-1 0 0,1 0 0 0 0,-1 0 1 0 0,1 0-1 0 0,-1 0 1 0 0,1 0-1 0 0,-1 0 0 0 0,1 0 1 0 0,-1 0-1 0 0,1-1 0 0 0,-1 1 1 0 0,1-1-1 0 0,-1 1 0 0 0,2-1 1 0 0,0 0 8 0 0,0-1 0 0 0,0 1 0 0 0,0-1 0 0 0,0 1 1 0 0,0-1-1 0 0,0 0 0 0 0,0 0 0 0 0,3-3 0 0 0,-3 1 5 0 0,-1 0 1 0 0,1 0-1 0 0,-1 0 0 0 0,0-1 1 0 0,0 1-1 0 0,0-1 0 0 0,0 0 1 0 0,-1 0-1 0 0,0 1 0 0 0,0-1 1 0 0,0 0-1 0 0,0-8 0 0 0,-1 10-3 0 0,0 0 0 0 0,0 0 0 0 0,-1 0-1 0 0,1 0 1 0 0,-1 0 0 0 0,1 1 0 0 0,-1-1 0 0 0,0 0-1 0 0,-2-5 1 0 0,2 6-6 0 0,0 1 1 0 0,0-1-1 0 0,0 1 0 0 0,-1 0 0 0 0,1-1 0 0 0,0 1 0 0 0,0 0 1 0 0,-1 0-1 0 0,1-1 0 0 0,0 1 0 0 0,-1 0 0 0 0,0 1 1 0 0,1-1-1 0 0,-1 0 0 0 0,1 0 0 0 0,-1 1 0 0 0,-2-2 0 0 0,0 2-5 0 0,1 0 0 0 0,0 0 0 0 0,-1 0 0 0 0,1 0 0 0 0,0 0 0 0 0,0 1 0 0 0,-1 0 0 0 0,1-1 0 0 0,0 1 0 0 0,0 0 0 0 0,0 1 0 0 0,0-1 0 0 0,0 0 0 0 0,0 1 0 0 0,-3 2 0 0 0,-6 4 9 0 0,0 0 0 0 0,-11 12-1 0 0,5-2-10 0 0,0 0 0 0 0,1 1 0 0 0,1 1 0 0 0,1 0 0 0 0,1 2 0 0 0,1-1 0 0 0,0 2 0 0 0,2-1 0 0 0,-9 27 0 0 0,7-12 0 0 0,2 1 0 0 0,1 1 0 0 0,2 0 0 0 0,2 0 0 0 0,-1 44 0 0 0,6-65 0 0 0,1 0 0 0 0,1-1 0 0 0,3 19 0 0 0,-3-29 0 0 0,0 1 0 0 0,1-1 0 0 0,0-1 0 0 0,0 1 0 0 0,1 0 0 0 0,0 0 0 0 0,0-1 0 0 0,0 0 0 0 0,1 1 0 0 0,6 6 0 0 0,-7-10 0 0 0,0 0 0 0 0,0 0 0 0 0,1 0 0 0 0,-1-1 0 0 0,1 0 0 0 0,0 1 0 0 0,0-1 0 0 0,0-1 0 0 0,0 1 0 0 0,0 0 0 0 0,0-1 0 0 0,0 0 0 0 0,1 0 0 0 0,-1 0 0 0 0,0-1 0 0 0,1 1 0 0 0,-1-1 0 0 0,6 0 0 0 0,4-1 0 0 0,0-1 0 0 0,-1 0 0 0 0,1 0 0 0 0,19-7 0 0 0,-1-1 0 0 0,-1-2 0 0 0,-1-1 0 0 0,0-2 0 0 0,38-24 0 0 0,-31 14 0 0 0,-1-2 0 0 0,56-54 0 0 0,-15 1 0 0 0,94-124 0 0 0,40-109 0 0 0,-182 266 0 0 0,30-70 0 0 0,-56 109 0 0 0,-1 0 0 0 0,1 0 0 0 0,-1 0 0 0 0,-1 0 0 0 0,0-1 0 0 0,0 1 0 0 0,0 0 0 0 0,-1-1 0 0 0,-1 1 0 0 0,1 0 0 0 0,-3-11 0 0 0,2 15 0 0 0,0-1 0 0 0,0 0 0 0 0,-1 1 0 0 0,1-1 0 0 0,-1 1 0 0 0,0 0 0 0 0,0 0 0 0 0,-1 0 0 0 0,1 0 0 0 0,-1 0 0 0 0,0 0 0 0 0,0 0 0 0 0,0 1 0 0 0,0-1 0 0 0,-1 1 0 0 0,1 0 0 0 0,-1 0 0 0 0,0 1 0 0 0,0-1 0 0 0,-8-3 0 0 0,8 5 0 0 0,0 0 0 0 0,0 0 0 0 0,0 0 0 0 0,0 1 0 0 0,0-1 0 0 0,0 1 0 0 0,0 0 0 0 0,0 0 0 0 0,0 1 0 0 0,0-1 0 0 0,0 1 0 0 0,0 0 0 0 0,0 0 0 0 0,0 1 0 0 0,1-1 0 0 0,-1 1 0 0 0,0-1 0 0 0,1 1 0 0 0,-5 3 0 0 0,-1 1 0 0 0,0 1 0 0 0,0-1 0 0 0,1 1 0 0 0,0 1 0 0 0,0 0 0 0 0,-7 9 0 0 0,-6 12 0 0 0,1 1 0 0 0,-27 54 0 0 0,-23 71 0 0 0,65-144 0 0 0,-15 40 0 0 0,1 1 0 0 0,3 0 0 0 0,3 2 0 0 0,2-1 0 0 0,2 1 0 0 0,2 1 0 0 0,3 0 0 0 0,3 65 0 0 0,1-113 0 0 0,9 115 0 0 0,-6-107 0 0 0,0 0 0 0 0,0 0 0 0 0,1 0 0 0 0,1 0 0 0 0,12 24 0 0 0,-16-35 0 0 0,1-1 0 0 0,0 1 0 0 0,0-1 0 0 0,0 0 0 0 0,1 0 0 0 0,-1 0 0 0 0,1 0 0 0 0,0-1 0 0 0,0 1 0 0 0,4 2 0 0 0,-6-4 0 0 0,0 0 0 0 0,1-1 0 0 0,-1 1 0 0 0,1-1 0 0 0,-1 1 0 0 0,1-1 0 0 0,0 1 0 0 0,-1-1 0 0 0,1 0 0 0 0,-1 0 0 0 0,1 0 0 0 0,-1 0 0 0 0,1 0 0 0 0,0 0 0 0 0,-1-1 0 0 0,1 1 0 0 0,-1 0 0 0 0,1-1 0 0 0,-1 1 0 0 0,1-1 0 0 0,-1 1 0 0 0,1-1 0 0 0,-1 0 0 0 0,0 0 0 0 0,1 0 0 0 0,-1 0 0 0 0,1-1 0 0 0,5-3 0 0 0,-2-1 0 0 0,1 1 0 0 0,-1-1 0 0 0,0-1 0 0 0,0 1 0 0 0,-1-1 0 0 0,0 0 0 0 0,0 0 0 0 0,5-12 0 0 0,2-10 0 0 0,8-33 0 0 0,-16 54 0 0 0,59-220 0 0 0,-61 226 0 0 0,1-10 0 0 0,2 1 0 0 0,0 0 0 0 0,0-1 0 0 0,1 2 0 0 0,8-15 0 0 0,-13 23 0 0 0,1 1 0 0 0,0 0 0 0 0,0 0 0 0 0,0 0 0 0 0,0 0 0 0 0,0 0 0 0 0,0 0 0 0 0,0 0 0 0 0,0 0 0 0 0,0 1 0 0 0,0-1 0 0 0,0 0 0 0 0,0 1 0 0 0,1-1 0 0 0,-1 1 0 0 0,0-1 0 0 0,0 1 0 0 0,1-1 0 0 0,-1 1 0 0 0,0 0 0 0 0,3 0 0 0 0,-3 0 0 0 0,1 0 0 0 0,0 0 0 0 0,0 1 0 0 0,0-1 0 0 0,-1 1 0 0 0,1 0 0 0 0,0-1 0 0 0,0 1 0 0 0,-1 0 0 0 0,1 0 0 0 0,-1 0 0 0 0,1 0 0 0 0,2 3 0 0 0,0 1 0 0 0,1 0 0 0 0,-1 0 0 0 0,1 0 0 0 0,-2 1 0 0 0,1 0 0 0 0,0 0 0 0 0,3 9 0 0 0,-1 4 0 0 0,0 0 0 0 0,3 21 0 0 0,-4-16 0 0 0,8 22 0 0 0,-5-22 0 0 0,-1-2 0 0 0,1 0 0 0 0,19 36 0 0 0,-24-53 0 0 0,0 0 0 0 0,0 0 0 0 0,0 0 0 0 0,1-1 0 0 0,0 1 0 0 0,0-1 0 0 0,0 0 0 0 0,1 0 0 0 0,-1 0 0 0 0,1-1 0 0 0,0 1 0 0 0,0-1 0 0 0,0 0 0 0 0,0-1 0 0 0,1 1 0 0 0,5 1 0 0 0,-6-3 0 0 0,0 0 0 0 0,1-1 0 0 0,-1 0 0 0 0,1 0 0 0 0,-1 0 0 0 0,1 0 0 0 0,-1-1 0 0 0,0 0 0 0 0,1 0 0 0 0,-1 0 0 0 0,0-1 0 0 0,0 1 0 0 0,10-6 0 0 0,4-3 0 0 0,1-1 0 0 0,17-14 0 0 0,-27 19 0 0 0,12-10 0 0 0,-1-1 0 0 0,0-1 0 0 0,-1-1 0 0 0,0 0 0 0 0,-2-2 0 0 0,-1 0 0 0 0,0-1 0 0 0,-2-1 0 0 0,22-42 0 0 0,-34 60 0 0 0,-1 0 0 0 0,0-1 0 0 0,-1 1 0 0 0,1-1 0 0 0,-1 0 0 0 0,0 0 0 0 0,-1 1 0 0 0,1-1 0 0 0,-1 0 0 0 0,0 0 0 0 0,-1 0 0 0 0,1 1 0 0 0,-3-11 0 0 0,2 13 0 0 0,0-1 0 0 0,0 1 0 0 0,-1 0 0 0 0,1 0 0 0 0,0 0 0 0 0,-1 0 0 0 0,0 0 0 0 0,0 0 0 0 0,0 0 0 0 0,0 1 0 0 0,0-1 0 0 0,-1 1 0 0 0,1 0 0 0 0,-1-1 0 0 0,1 1 0 0 0,-1 0 0 0 0,0 0 0 0 0,0 1 0 0 0,0-1 0 0 0,0 1 0 0 0,0-1 0 0 0,0 1 0 0 0,-1 0 0 0 0,-5-1 0 0 0,1 1 0 0 0,0 0 0 0 0,0 1 0 0 0,0 0 0 0 0,-1 1 0 0 0,1 0 0 0 0,0 0 0 0 0,0 1 0 0 0,0 0 0 0 0,0 0 0 0 0,1 1 0 0 0,-1 0 0 0 0,1 0 0 0 0,-1 0 0 0 0,-12 10 0 0 0,1-1 0 0 0,1 2 0 0 0,0 0 0 0 0,1 1 0 0 0,-17 21 0 0 0,25-27 0 0 0,1 1 0 0 0,1 1 0 0 0,0-1 0 0 0,0 1 0 0 0,1 0 0 0 0,0 1 0 0 0,1-1 0 0 0,1 1 0 0 0,-1 0 0 0 0,2 1 0 0 0,-3 12 0 0 0,5-18 0 0 0,0-1 0 0 0,1 1 0 0 0,-1-1 0 0 0,1 1 0 0 0,0-1 0 0 0,1 1 0 0 0,0-1 0 0 0,0 1 0 0 0,0-1 0 0 0,1 0 0 0 0,0 1 0 0 0,0-1 0 0 0,0 0 0 0 0,1 0 0 0 0,0-1 0 0 0,0 1 0 0 0,1 0 0 0 0,-1-1 0 0 0,1 0 0 0 0,1 0 0 0 0,-1 0 0 0 0,0 0 0 0 0,7 4 0 0 0,-2-2 0 0 0,1-1 0 0 0,1 0 0 0 0,-1 0 0 0 0,1-1 0 0 0,0 0 0 0 0,0-1 0 0 0,0 0 0 0 0,0-1 0 0 0,1 0 0 0 0,-1-1 0 0 0,1 0 0 0 0,0-1 0 0 0,0 0 0 0 0,0-1 0 0 0,0 0 0 0 0,-1-1 0 0 0,1 0 0 0 0,0-1 0 0 0,-1-1 0 0 0,23-6 0 0 0,-15 1 0 0 0,0-1 0 0 0,0 0 0 0 0,20-14 0 0 0,-29 15 0 0 0,0 1 0 0 0,0-1 0 0 0,-1-1 0 0 0,0 0 0 0 0,0 0 0 0 0,11-17 0 0 0,-4 3-21 0 0,-11 16-86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34.4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177 1117 24 0 0,'83'-33'0'0'0,"-55"16"0"0"0,-11 5 0 0 0,-3 4 2 0 0,46-30 33 0 0,-53 33-31 0 0,0-1 1 0 0,0 0-1 0 0,0 0 1 0 0,0-1-1 0 0,7-11 0 0 0,-13 17-2 0 0,0 0 0 0 0,0 0-1 0 0,0 0 1 0 0,0 0 0 0 0,-1 0-1 0 0,1-1 1 0 0,0 1 0 0 0,-1 0-1 0 0,1 0 1 0 0,-1-1 0 0 0,0 1-1 0 0,1 0 1 0 0,-1-1-1 0 0,0 1 1 0 0,0-1 0 0 0,0 1-1 0 0,0 0 1 0 0,0-1 0 0 0,0 1-1 0 0,0-1 1 0 0,0 1 0 0 0,-1 0-1 0 0,1-1 1 0 0,0 1 0 0 0,-1 0-1 0 0,1-1 1 0 0,-1 1-1 0 0,0 0 1 0 0,1 0 0 0 0,-1 0-1 0 0,0-1 1 0 0,0 1 0 0 0,0 0-1 0 0,0 0 1 0 0,0 0 0 0 0,0 0-1 0 0,0 0 1 0 0,-2-1-1 0 0,0 0 4 0 0,-1 0 0 0 0,0 0 0 0 0,1 0 0 0 0,-1 1 0 0 0,0 0 0 0 0,0-1 0 0 0,0 1 0 0 0,0 1 0 0 0,0-1 0 0 0,0 0 0 0 0,0 1 0 0 0,-6 0-1 0 0,0 1-4 0 0,0-1 0 0 0,0 2 0 0 0,0-1 0 0 0,1 2 0 0 0,-1-1 0 0 0,1 1 0 0 0,-1 1 0 0 0,1-1 0 0 0,0 2 0 0 0,0-1 0 0 0,1 1 0 0 0,-1 1 0 0 0,1-1 0 0 0,-10 10 0 0 0,-8 9 0 0 0,2 2 0 0 0,1 0 0 0 0,0 2 0 0 0,3 0 0 0 0,0 2 0 0 0,2 0 0 0 0,-21 46 0 0 0,34-66 0 0 0,1 0 0 0 0,1 1 0 0 0,-1-1 0 0 0,2 1 0 0 0,0 0 0 0 0,0 0 0 0 0,1-1 0 0 0,0 1 0 0 0,1 13 0 0 0,0-19 0 0 0,1 1 0 0 0,0-1 0 0 0,0 0 0 0 0,0 0 0 0 0,1 0 0 0 0,0 0 0 0 0,0 0 0 0 0,0 0 0 0 0,0 0 0 0 0,1-1 0 0 0,0 1 0 0 0,0-1 0 0 0,0 0 0 0 0,0 0 0 0 0,1 0 0 0 0,0 0 0 0 0,0 0 0 0 0,0-1 0 0 0,0 0 0 0 0,9 6 0 0 0,-6-6 6 0 0,0 1-1 0 0,0-1 0 0 0,0 0 0 0 0,0-1 0 0 0,0 1 1 0 0,1-2-1 0 0,-1 1 0 0 0,1-1 0 0 0,12 1 0 0 0,-9-2 0 0 0,1-1 0 0 0,0 0 0 0 0,-1-1 0 0 0,1 0 0 0 0,19-6 0 0 0,-9 0 3 0 0,0-1 0 0 0,0-2-1 0 0,-1 0 1 0 0,-1-1 0 0 0,33-24-1 0 0,-19 8 0 0 0,-1-2 0 0 0,-2-1 0 0 0,51-64-1 0 0,67-119 29 0 0,-114 162-33 0 0,203-319-2 0 0,-214 331 0 0 0,-1-1 0 0 0,32-83 0 0 0,-50 108 0 0 0,0 0 0 0 0,-1 0 0 0 0,0-1 0 0 0,-1 1 0 0 0,-1-1 0 0 0,-1 0 0 0 0,0 1 0 0 0,-2-1 0 0 0,1 0 0 0 0,-2 0 0 0 0,-5-25 0 0 0,4 34 0 0 0,1 1 0 0 0,-1-1 0 0 0,0 0 0 0 0,-1 1 0 0 0,0 0 0 0 0,0 0 0 0 0,0 0 0 0 0,-1 0 0 0 0,0 1 0 0 0,-10-10 0 0 0,13 13 0 0 0,-1 1 0 0 0,0-1 0 0 0,0 1 0 0 0,0 0 0 0 0,0 0 0 0 0,0 0 0 0 0,-1 0 0 0 0,1 1 0 0 0,-1-1 0 0 0,1 1 0 0 0,-1 0 0 0 0,1 0 0 0 0,-1 0 0 0 0,0 1 0 0 0,1-1 0 0 0,-1 1 0 0 0,0 0 0 0 0,1 0 0 0 0,-1 0 0 0 0,0 0 0 0 0,0 1 0 0 0,1 0 0 0 0,-1 0 0 0 0,1-1 0 0 0,-7 4 0 0 0,1 1 0 0 0,0-1 0 0 0,0 2 0 0 0,1 0 0 0 0,0 0 0 0 0,0 0 0 0 0,0 1 0 0 0,-13 15 0 0 0,6-4 0 0 0,1 1 0 0 0,-17 28 0 0 0,6-3 0 0 0,1 0 0 0 0,3 2 0 0 0,1 1 0 0 0,3 1 0 0 0,-21 91 0 0 0,27-75 0 0 0,4 0 0 0 0,0 67 0 0 0,12 129 0 0 0,-3-215 0 0 0,17 292 0 0 0,-25-446 0 0 0,6 85 0 0 0,2-1 0 0 0,1 0 0 0 0,1 1 0 0 0,1 0 0 0 0,1 0 0 0 0,1 0 0 0 0,1 1 0 0 0,19-37 0 0 0,-20 46 0 0 0,1 0 0 0 0,0 0 0 0 0,1 1 0 0 0,0 0 0 0 0,2 1 0 0 0,-1 0 0 0 0,1 0 0 0 0,1 1 0 0 0,0 1 0 0 0,1 0 0 0 0,-1 0 0 0 0,2 1 0 0 0,0 1 0 0 0,19-9 0 0 0,-23 14 0 0 0,0-1 0 0 0,1 1 0 0 0,-1 1 0 0 0,1 0 0 0 0,-1 1 0 0 0,1 0 0 0 0,0 0 0 0 0,0 1 0 0 0,-1 0 0 0 0,1 1 0 0 0,13 3 0 0 0,-19-3 0 0 0,0 0 0 0 0,-1 0 0 0 0,1 1 0 0 0,0-1 0 0 0,-1 1 0 0 0,0 0 0 0 0,1 1 0 0 0,-1-1 0 0 0,0 1 0 0 0,0 0 0 0 0,0 0 0 0 0,-1 0 0 0 0,1 0 0 0 0,-1 1 0 0 0,0-1 0 0 0,1 1 0 0 0,-2 0 0 0 0,1 0 0 0 0,0 0 0 0 0,-1 0 0 0 0,0 0 0 0 0,0 1 0 0 0,0-1 0 0 0,0 1 0 0 0,-1-1 0 0 0,0 1 0 0 0,1 5 0 0 0,-1-6 0 0 0,-1 0 0 0 0,0 0 0 0 0,1 0 0 0 0,-2 0 0 0 0,1 0 0 0 0,0 0 0 0 0,-1 0 0 0 0,0 0 0 0 0,0 0 0 0 0,0 0 0 0 0,0 0 0 0 0,-1 0 0 0 0,-2 6 0 0 0,1-5 0 0 0,-1-1 0 0 0,1 1 0 0 0,-1 0 0 0 0,0-1 0 0 0,0 0 0 0 0,0 0 0 0 0,-1 0 0 0 0,-7 5 0 0 0,-6 1 0 0 0,0-1 0 0 0,0 0 0 0 0,-1-1 0 0 0,-26 6 0 0 0,-18 2 0 0 0,-7 2 0 0 0,62-15 0 0 0,-1 1 0 0 0,1-1 0 0 0,0 1 0 0 0,0 1 0 0 0,-14 10 0 0 0,21-14 0 0 0,-1 0 0 0 0,1 1 0 0 0,0-1 0 0 0,0 1 0 0 0,0-1 0 0 0,0 1 0 0 0,0 0 0 0 0,0 0 0 0 0,0-1 0 0 0,0 1 0 0 0,1 0 0 0 0,-1 0 0 0 0,0 3 0 0 0,1-5 0 0 0,0 1 0 0 0,0 0 0 0 0,0 0 0 0 0,-1 0 0 0 0,1 0 0 0 0,0-1 0 0 0,0 1 0 0 0,0 0 0 0 0,1 0 0 0 0,-1 0 0 0 0,0 0 0 0 0,0-1 0 0 0,0 1 0 0 0,1 0 0 0 0,-1 0 0 0 0,0 0 0 0 0,1-1 0 0 0,-1 1 0 0 0,1 0 0 0 0,-1-1 0 0 0,1 1 0 0 0,-1 0 0 0 0,1-1 0 0 0,-1 1 0 0 0,1-1 0 0 0,0 1 0 0 0,-1 0 0 0 0,1-1 0 0 0,0 0 0 0 0,-1 1 0 0 0,1-1 0 0 0,1 1 0 0 0,18 5 0 0 0,24 3 0 0 0,8 2 0 0 0,12 6 19 0 0,-1-1 36 0 0,77 31-1 0 0,-111-35-54 0 0,8 2 0 0 0,0 3 0 0 0,68 41 0 0 0,-103-57 0 0 0,-1 0 0 0 0,1 0 0 0 0,-1 0 0 0 0,1 1 0 0 0,-1-1 0 0 0,1 1 0 0 0,-1-1 0 0 0,0 1 0 0 0,0 0 0 0 0,1 1 0 0 0,-1-2 0 0 0,-1 0 0 0 0,0-1 0 0 0,0 1 0 0 0,0 0 0 0 0,1 0 0 0 0,-1-1 0 0 0,0 1 0 0 0,0 0 0 0 0,0 0 0 0 0,0 0 0 0 0,0-1 0 0 0,0 1 0 0 0,-1 0 0 0 0,1 0 0 0 0,0-1 0 0 0,0 1 0 0 0,0 0 0 0 0,-1 0 0 0 0,1-1 0 0 0,0 1 0 0 0,-1 0 0 0 0,1-1 0 0 0,-1 1 0 0 0,1 0 0 0 0,-1-1 0 0 0,1 1 0 0 0,-2 0 0 0 0,-4 4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35.6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346 709 24 0 0,'4'2'1'0'0,"-1"-1"0"0"0,1-1 1 0 0,-1 1-1 0 0,1 0 1 0 0,0-1-1 0 0,-1 0 0 0 0,1 0 1 0 0,-1 0-1 0 0,7-1 1 0 0,-9 1-1 0 0,0 0 1 0 0,0-1 0 0 0,0 1-1 0 0,0-1 1 0 0,0 1 0 0 0,0 0-1 0 0,0-1 1 0 0,0 0 0 0 0,0 1 0 0 0,0-1-1 0 0,0 0 1 0 0,0 1 0 0 0,0-1-1 0 0,0 0 1 0 0,-1 0 0 0 0,1 0-1 0 0,0 0 1 0 0,-1 0 0 0 0,1 1-1 0 0,-1-1 1 0 0,1 0 0 0 0,-1-1-1 0 0,1 1 1 0 0,-1 0 0 0 0,0 0-1 0 0,1 0 1 0 0,-1 0 0 0 0,0 0-1 0 0,0 0 1 0 0,0 0 0 0 0,0 0-1 0 0,0-1 1 0 0,0 1 0 0 0,0 0-1 0 0,0-2 1 0 0,-1-2 5 0 0,-1-1 0 0 0,1 1 0 0 0,-1 0 0 0 0,0-1 0 0 0,0 1 0 0 0,-1 0 0 0 0,1 1 0 0 0,-1-1 1 0 0,0 0-1 0 0,-1 1 0 0 0,1-1 0 0 0,-1 1 0 0 0,0 0 0 0 0,0 0 0 0 0,0 1 0 0 0,0-1 0 0 0,-10-5 0 0 0,4 3-8 0 0,0 0 0 0 0,0 1-1 0 0,0 0 1 0 0,-1 1 0 0 0,0 0 0 0 0,0 0 0 0 0,-20-2-1 0 0,25 5 2 0 0,0 0 0 0 0,0 1 0 0 0,-1 0 0 0 0,1 0 0 0 0,0 1 0 0 0,0-1 0 0 0,0 1 0 0 0,0 1 0 0 0,0-1 0 0 0,0 1 0 0 0,0 0 0 0 0,-9 5 0 0 0,8-3 0 0 0,0 1 0 0 0,0-1 0 0 0,0 2 0 0 0,0-1 0 0 0,1 1 0 0 0,0 0 0 0 0,0 0 0 0 0,-8 13 0 0 0,2-1 0 0 0,1 0 0 0 0,0 1 0 0 0,2 0 0 0 0,0 0 0 0 0,-9 34 0 0 0,13-36 0 0 0,1 1 0 0 0,1-1 0 0 0,0 1 0 0 0,1 0 0 0 0,1 0 0 0 0,1 0 0 0 0,2 19 0 0 0,-1-31 0 0 0,0 1 0 0 0,0 0 0 0 0,1-1 0 0 0,0 1 0 0 0,0-1 0 0 0,1 0 0 0 0,5 11 0 0 0,-8-16 0 0 0,1 1 0 0 0,0-1 0 0 0,0 0 0 0 0,0 1 0 0 0,0-1 0 0 0,0 0 0 0 0,1 0 0 0 0,-1 0 0 0 0,0 0 0 0 0,1 0 0 0 0,-1 0 0 0 0,0 0 0 0 0,1 0 0 0 0,-1 0 0 0 0,1-1 0 0 0,0 1 0 0 0,-1 0 0 0 0,1-1 0 0 0,-1 0 0 0 0,1 1 0 0 0,0-1 0 0 0,-1 0 0 0 0,1 0 0 0 0,0 0 0 0 0,-1 0 0 0 0,1 0 0 0 0,0 0 0 0 0,-1 0 0 0 0,1 0 0 0 0,0-1 0 0 0,-1 1 0 0 0,1-1 0 0 0,-1 1 0 0 0,1-1 0 0 0,1-1 0 0 0,3-1 0 0 0,0-1 0 0 0,0 0 0 0 0,-1 0 0 0 0,1 0 0 0 0,-1 0 0 0 0,0-1 0 0 0,-1 0 0 0 0,7-8 0 0 0,0-3 0 0 0,17-29 0 0 0,-1-7 27 0 0,34-99 0 0 0,5-61-15 0 0,-16 47-14 0 0,47-142 2 0 0,-88 290 0 0 0,-9 17 0 0 0,0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0,1 0 0 0 0,-1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12 0 0 0,-1 5 0 0 0,0 0 0 0 0,0 27 0 0 0,-1 9 0 0 0,-7 50 0 0 0,4 0 0 0 0,5 1 0 0 0,14 140 0 0 0,-9-214 0 0 0,9 35 0 0 0,-8-51 0 0 0,0 0 0 0 0,0 0 0 0 0,2-1 0 0 0,10 21 0 0 0,-15-32 0 0 0,0 0 0 0 0,0 0 0 0 0,1 0 0 0 0,-1 0 0 0 0,0-1 0 0 0,1 1 0 0 0,-1-1 0 0 0,1 1 0 0 0,0-1 0 0 0,0 1 0 0 0,-1-1 0 0 0,1 0 0 0 0,0 0 0 0 0,0 0 0 0 0,4 2 0 0 0,-5-3 0 0 0,1 1 0 0 0,0-1 0 0 0,0 0 0 0 0,-1 0 0 0 0,1 0 0 0 0,0 0 0 0 0,0 0 0 0 0,-1-1 0 0 0,1 1 0 0 0,0 0 0 0 0,0-1 0 0 0,-1 1 0 0 0,1-1 0 0 0,0 0 0 0 0,2-1 0 0 0,1-1 0 0 0,0-1 0 0 0,0 0 0 0 0,-1 0 0 0 0,1 0 0 0 0,-1 0 0 0 0,0-1 0 0 0,0 1 0 0 0,0-1 0 0 0,5-10 0 0 0,3-9-22 0 0,-1 0 0 0 0,11-34 0 0 0,-14 32 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36.0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 24 0 0,'12'-1'-1'0'0,"-10"0"1"0"0,-1 1 1 0 0,1 0-1 0 0,-1 0 0 0 0,1 0 0 0 0,-1 0 0 0 0,1 0 0 0 0,-1 0 0 0 0,1 0 0 0 0,-1 0 0 0 0,0 0 0 0 0,1 1 0 0 0,-1-1 0 0 0,3 1 0 0 0,44 12 0 0 0,-38-9 2 0 0,-3-1 5 0 0,0-1 0 0 0,0 1 0 0 0,-1 1 0 0 0,9 4 0 0 0,-14-7-6 0 0,1 1 0 0 0,0-1 0 0 0,-1 0 1 0 0,0 1-1 0 0,1-1 0 0 0,-1 1 1 0 0,0 0-1 0 0,0-1 0 0 0,0 1 0 0 0,0 0 1 0 0,0 0-1 0 0,0-1 0 0 0,0 1 1 0 0,0 0-1 0 0,-1 0 0 0 0,1 0 0 0 0,-1 0 1 0 0,0 0-1 0 0,1 0 0 0 0,-1 3 0 0 0,2 15-1 0 0,0-6 0 0 0</inkml:trace>
  <inkml:trace contextRef="#ctx0" brushRef="#br0" timeOffset="1">102 384 55 0 0,'2'5'0'0'0,"-1"0"0"0"0,0 0 0 0 0,0 0 0 0 0,0 0 0 0 0,-1 0 0 0 0,1 0 0 0 0,-1 1 0 0 0,0-1 0 0 0,-2 9 0 0 0,1 3 0 0 0,1-8 0 0 0,1-6 0 0 0,-1 0 0 0 0,0 0 0 0 0,0 0 0 0 0,0 0 0 0 0,0 0 0 0 0,0 0 0 0 0,-1 0 0 0 0,0 0 0 0 0,1 0 0 0 0,-1 0 0 0 0,0 0 0 0 0,0 0 0 0 0,-1 0 0 0 0,1 0 0 0 0,-3 2 0 0 0,5-5 0 0 0,-1 0 0 0 0,0 0 0 0 0,0 0 0 0 0,0 0 0 0 0,0 0 0 0 0,0 0 0 0 0,0 0 0 0 0,0-1 0 0 0,0 1 0 0 0,0 0 0 0 0,0 0 0 0 0,0 0 0 0 0,0 0 0 0 0,0 0 0 0 0,0 0 0 0 0,0 0 0 0 0,0 0 0 0 0,0 0 0 0 0,0 0 0 0 0,0-1 0 0 0,0 1 0 0 0,-1 0 0 0 0,1 0 0 0 0,0 0 0 0 0,0 0 0 0 0,0 0 0 0 0,0 0 0 0 0,0 0 0 0 0,0 0 0 0 0,0 0 0 0 0,0 0 0 0 0,0 0 0 0 0,0 0 0 0 0,0 0 0 0 0,0-1 0 0 0,0 1 0 0 0,0 0 0 0 0,-1 0 0 0 0,1 0 0 0 0,0 0 0 0 0,0 0 0 0 0,0 0 0 0 0,0 0 0 0 0,0 0 0 0 0,0 0 0 0 0,0 0 0 0 0,0 0 0 0 0,0 0 0 0 0,0 0 0 0 0,-1 0 0 0 0,1 0 0 0 0,0 0 0 0 0,0 0 0 0 0,0 0 0 0 0,0 0 0 0 0,0 0 0 0 0,3-10 0 0 0,1 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02.9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2251 2109 79 0 0,'74'7'128'0'0,"-62"-5"-119"0"0,0 1 0 0 0,0 0-1 0 0,0 1 1 0 0,11 5 0 0 0,21 6 11 0 0,98 18 18 0 0,153 14-1 0 0,-250-42 6 0 0,0-2 0 0 0,0-2 0 0 0,0-3 0 0 0,0-1 0 0 0,56-11-1 0 0,-67 6-9 0 0,-1-2 0 0 0,39-17-1 0 0,-36 13 15 0 0,52-14 0 0 0,-62 21-31 0 0,-1-1 0 0 0,1-1-1 0 0,30-16 1 0 0,69-47 115 0 0,-87 46-99 0 0,0-1 0 0 0,34-35 1 0 0,59-71 16 0 0,-115 114-49 0 0,0-1 0 0 0,-1-1 0 0 0,-2 0 0 0 0,0-1 0 0 0,-1-1 0 0 0,-1 0 0 0 0,-2 0 0 0 0,0-1 0 0 0,-1 0 0 0 0,6-33 0 0 0,-10 30 1 0 0,0-1 0 0 0,-1 0 0 0 0,-2 0 0 0 0,-1 0 0 0 0,-1 0 1 0 0,-1 0-1 0 0,-2 0 0 0 0,-1 1 0 0 0,-9-31 0 0 0,1 15 6 0 0,-2 1-1 0 0,-2 1 1 0 0,-1 1 0 0 0,-2 0-1 0 0,-2 2 1 0 0,-2 0 0 0 0,-40-49-1 0 0,15 32 4 0 0,-1 3-1 0 0,-4 1 0 0 0,-1 3 0 0 0,-2 3 0 0 0,-3 2 0 0 0,-103-57 0 0 0,-67-18-9 0 0,162 88 0 0 0,-106-33 0 0 0,10 20 0 0 0,-255-33 0 0 0,234 51 44 0 0,-345-35-13 0 0,461 57 9 0 0,1 3-1 0 0,-131 18 1 0 0,149-10-13 0 0,0 3 0 0 0,1 2 0 0 0,0 2 0 0 0,-74 35-1 0 0,-484 282 37 0 0,546-296-62 0 0,3-3 3 0 0,3-2 13 0 0,1 3-1 0 0,-63 49 1 0 0,112-78-12 0 0,-1 0 1 0 0,1 1 0 0 0,-1-1-1 0 0,2 1 1 0 0,-1 0-1 0 0,1 1 1 0 0,0-1 0 0 0,0 1-1 0 0,0 0 1 0 0,1-1 0 0 0,0 2-1 0 0,1-1 1 0 0,-1 0-1 0 0,1 0 1 0 0,1 1 0 0 0,-1-1-1 0 0,1 1 1 0 0,1 0-1 0 0,0-1 1 0 0,0 1 0 0 0,0-1-1 0 0,1 1 1 0 0,2 11-1 0 0,8 33 7 0 0,3 0 0 0 0,2-1 0 0 0,3 0 0 0 0,1-2 0 0 0,3 0 0 0 0,44 70 0 0 0,-32-69 4 0 0,3-2 0 0 0,2-1 0 0 0,61 55 0 0 0,172 145-16 0 0,-99-119 44 0 0,-125-95-28 0 0,-19-14 6 0 0,1-1 0 0 0,0-2 0 0 0,46 17-1 0 0,103 26 48 0 0,-128-46-38 0 0,0-2 0 0 0,92 6 0 0 0,108-10 80 0 0,-59 3 131 0 0,-165-8-200 0 0,-13-1 18 0 0,-1 0 0 0 0,1 1 0 0 0,-1 0-1 0 0,28 9 1 0 0,-42-11-56 0 0,0 1 0 0 0,1-1 1 0 0,-1 0-1 0 0,1 0 0 0 0,-1 0 0 0 0,0 1 0 0 0,1-1 1 0 0,-1 0-1 0 0,0 0 0 0 0,1 1 0 0 0,-1-1 0 0 0,0 0 1 0 0,1 1-1 0 0,-1-1 0 0 0,0 0 0 0 0,0 1 0 0 0,1-1 1 0 0,-1 0-1 0 0,0 1 0 0 0,0-1 0 0 0,0 1 0 0 0,1-1 0 0 0,-1 0 1 0 0,0 1-1 0 0,0-1 0 0 0,0 1 0 0 0,0-1 0 0 0,0 1 1 0 0,0 0-1 0 0,-6 2 47 0 0,-12-6-47 0 0,-10-7-20 0 0,26 10 2 0 0,0-1-1 0 0,1 0 1 0 0,-1 0-1 0 0,0 0 1 0 0,0-1-1 0 0,0 1 0 0 0,1 0 1 0 0,-1-1-1 0 0,1 1 1 0 0,-1-1-1 0 0,1 1 0 0 0,-1-1 1 0 0,1 0-1 0 0,0 1 1 0 0,0-1-1 0 0,0 0 0 0 0,-1-3 1 0 0,0 1-74 0 0,-7-14-178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36.4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0 24 0 0,'2'2'-1'0'0,"-1"-1"1"0"0,1 1 0 0 0,-1 0 0 0 0,0-1 0 0 0,1 1 0 0 0,-1 0 0 0 0,1 2 0 0 0,-1-3 0 0 0,-1 0 0 0 0,0 0 0 0 0,0 0 0 0 0,0 0 0 0 0,0 0 0 0 0,0 0 0 0 0,0 0 0 0 0,0 0 0 0 0,0 0 0 0 0,0 0 1 0 0,0 0-1 0 0,0 0 0 0 0,-1 0 0 0 0,1 0 0 0 0,0-1 0 0 0,-1 1 0 0 0,1 0 0 0 0,-1 1 0 0 0,-11 19 0 0 0,-1 0-1 0 0,-17 20 1 0 0,-1 1 1 0 0,-5 8-2 0 0,-28 45 1 0 0,56-80 0 0 0,0 0 0 0 0,2 0 0 0 0,-1 0 1 0 0,2 0-1 0 0,-4 17 0 0 0,3-2 0 0 0,2 0 0 0 0,1 1 0 0 0,1 39 0 0 0,11 94 0 0 0,-2-72 0 0 0,-2 109-1 0 0,-6-157 2 0 0,-3 0-1 0 0,-13 65 0 0 0,17-108 0 0 0,-12 43 0 0 0,11-41 0 0 0,-1 1 0 0 0,1 0 0 0 0,-1-1 0 0 0,1 0 0 0 0,-1 1 0 0 0,0-1 0 0 0,-1 0 0 0 0,1 0 0 0 0,-4 4 0 0 0,6-7 0 0 0,-1 0 0 0 0,1 0 0 0 0,0 1 0 0 0,-1-1 0 0 0,1 0 0 0 0,-1 0 0 0 0,1 0 0 0 0,-1 1 0 0 0,1-1 0 0 0,-1 0 0 0 0,1 0 0 0 0,0 0 0 0 0,-1 0 0 0 0,1 0 0 0 0,-1 0 0 0 0,1 0 0 0 0,-1 0 0 0 0,1 0 0 0 0,-1 0 0 0 0,1 0 0 0 0,-1-1 0 0 0,1 1 0 0 0,0 0 0 0 0,-1 0 0 0 0,1 0 0 0 0,-1 0 0 0 0,1-1 0 0 0,-1 1 0 0 0,1 0 0 0 0,0-1 0 0 0,-1 1 0 0 0,1 0 0 0 0,0 0 0 0 0,-1-1 0 0 0,1 1 0 0 0,0-1 0 0 0,0 1 0 0 0,-1 0 0 0 0,1-1 0 0 0,0 1 0 0 0,0-1 0 0 0,-1 0 0 0 0,-8-19 0 0 0,7 8 0 0 0,-1 1 0 0 0,0-18 0 0 0,2-4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36.7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177 1 24 0 0,'4'74'0'0'0,"-6"-42"0"0"0,-2 0 0 0 0,-10 41 0 0 0,-24 63-1 0 0,-7 34 2 0 0,31-80-1 0 0,4 1 0 0 0,4 0 0 0 0,7 102 0 0 0,0-156 0 0 0,1 1 0 0 0,-6 61 0 0 0,4-96 0 0 0,-1 0 0 0 0,1 0 0 0 0,-1 0 0 0 0,0 0 0 0 0,0 0 0 0 0,-1 0 0 0 0,1 0 0 0 0,0 0 0 0 0,-4 4 0 0 0,5-7 0 0 0,-1 1 0 0 0,1 0 0 0 0,-1-1 0 0 0,1 1 0 0 0,-1-1 0 0 0,1 0 0 0 0,-1 1 0 0 0,1-1 0 0 0,-1 1 0 0 0,0-1 0 0 0,1 0 0 0 0,-1 1 0 0 0,1-1 0 0 0,-1 0 0 0 0,0 0 0 0 0,1 0 0 0 0,-1 1 0 0 0,0-1 0 0 0,0 0 0 0 0,0 0 0 0 0,0-1 0 0 0,0 1 0 0 0,0 0 0 0 0,0-1 0 0 0,0 1 0 0 0,0 0 0 0 0,0-1 0 0 0,1 1 0 0 0,-1-1 0 0 0,0 1 0 0 0,0-1 0 0 0,1 0 0 0 0,-1 1 0 0 0,0-1 0 0 0,1 0 0 0 0,-1 1 0 0 0,0-1 0 0 0,0-1 0 0 0,-5-8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37.1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84 24 0 0,'13'7'0'0'0,"0"0"0"0"0,-2-5 7 0 0,-1-1 0 0 0,1 0 1 0 0,0 0-1 0 0,0-1 0 0 0,-1-1 1 0 0,1 0-1 0 0,18-4 0 0 0,-8 1-2 0 0,175-32 79 0 0,105-14 40 0 0,-280 47-124 0 0,0 1 0 0 0,1 2 0 0 0,-1 0 0 0 0,1 0 0 0 0,21 5 0 0 0,-23-1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03.5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30 111 0 0,'-2'-3'13'0'0,"-1"1"0"0"0,1-1-1 0 0,0 0 1 0 0,-1 1-1 0 0,1 0 1 0 0,-1-1-1 0 0,0 1 1 0 0,0 0-1 0 0,-4-2 1 0 0,7 4-10 0 0,-1-1 1 0 0,0 1-1 0 0,0-1 1 0 0,0 1-1 0 0,0 0 1 0 0,1-1-1 0 0,-1 1 0 0 0,0 0 1 0 0,0 0-1 0 0,0 0 1 0 0,0 0-1 0 0,0 0 1 0 0,0 0-1 0 0,0 0 1 0 0,0 0-1 0 0,1 0 0 0 0,-1 0 1 0 0,0 0-1 0 0,0 1 1 0 0,0-1-1 0 0,0 0 1 0 0,0 1-1 0 0,1-1 1 0 0,-1 1-1 0 0,0-1 0 0 0,0 1 1 0 0,1-1-1 0 0,-1 1 1 0 0,0-1-1 0 0,0 1 1 0 0,1-1-1 0 0,-1 1 1 0 0,1 0-1 0 0,-1 0 0 0 0,1-1 1 0 0,-1 1-1 0 0,1 0 1 0 0,-1 0-1 0 0,1 0 1 0 0,-1 0-1 0 0,-1 5 10 0 0,0 0 1 0 0,1-1-1 0 0,0 1 0 0 0,0 0 1 0 0,0 0-1 0 0,0 10 0 0 0,3 37 31 0 0,-1-45-44 0 0,57 431 132 0 0,-50-411-132 0 0,11 33 0 0 0,-8-29 0 0 0,-11-32 2 0 0,1 0-1 0 0,-1 0 0 0 0,0 0 0 0 0,0 0 0 0 0,0 1 0 0 0,0-1 0 0 0,0 0 0 0 0,0 0 0 0 0,0 0 0 0 0,0 0 0 0 0,0 0 1 0 0,0 1-1 0 0,0-1 0 0 0,0 0 0 0 0,0 0 0 0 0,0 0 0 0 0,0 0 0 0 0,0 0 0 0 0,0 1 0 0 0,0-1 0 0 0,-1 0 0 0 0,1 0 0 0 0,0 0 1 0 0,0 0-1 0 0,0 0 0 0 0,0 0 0 0 0,0 1 0 0 0,0-1 0 0 0,0 0 0 0 0,0 0 0 0 0,0 0 0 0 0,-1 0 0 0 0,1 0 0 0 0,0 0 0 0 0,0 0 1 0 0,0 0-1 0 0,0 0 0 0 0,0 0 0 0 0,0 1 0 0 0,-1-1 0 0 0,1 0 0 0 0,0 0 0 0 0,0 0 0 0 0,0 0 0 0 0,0 0 0 0 0,0 0 1 0 0,-1 0-1 0 0,1 0 0 0 0,0 0 0 0 0,0 0 0 0 0,0 0 0 0 0,0 0 0 0 0,0 0 0 0 0,-1 0 0 0 0,1 0 0 0 0,0-1 0 0 0,0 1 0 0 0,0 0 1 0 0,0 0-1 0 0,0 0 0 0 0,-1 0 0 0 0,1 0 0 0 0,0 0 0 0 0,0 0 0 0 0,-13-6-18 0 0,12 6-37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04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568 1348 55 0 0,'1'2'0'0'0,"1"-1"0"0"0,0 1 0 0 0,-1 0 0 0 0,1-1 0 0 0,0 0 0 0 0,0 1 0 0 0,0-1 0 0 0,0 0 0 0 0,0 0 0 0 0,0 0 0 0 0,0 0 0 0 0,0 0 0 0 0,3 0 0 0 0,35 7 0 0 0,-18-4 0 0 0,3 1 44 0 0,0-1 0 0 0,0-2-1 0 0,1 0 1 0 0,-1-2-1 0 0,32-3 1 0 0,-43 1-14 0 0,0 0-1 0 0,0-1 1 0 0,0-1 0 0 0,0 0-1 0 0,-1-1 1 0 0,1 0 0 0 0,-1-1-1 0 0,0-1 1 0 0,-1 0 0 0 0,0-1 0 0 0,0 0-1 0 0,-1-1 1 0 0,0 0 0 0 0,19-21-1 0 0,-12 11-3 0 0,-2-2 0 0 0,0 0-1 0 0,-1 0 1 0 0,-2-2 0 0 0,0 0-1 0 0,-1 0 1 0 0,12-35-1 0 0,-14 26 8 0 0,-2 0-1 0 0,0-1 0 0 0,3-40 0 0 0,0-102 47 0 0,-10 148-87 0 0,0 3 16 0 0,-1 0 0 0 0,-1 0 0 0 0,-2 0 0 0 0,0 1 0 0 0,-1-1 0 0 0,-2 1 0 0 0,-15-43 0 0 0,9 38-8 0 0,-1 0 0 0 0,-2 1 0 0 0,0 1 0 0 0,-2 0 0 0 0,-1 1 0 0 0,-25-27 0 0 0,15 23 0 0 0,-1 1 0 0 0,-1 1 0 0 0,-2 2 0 0 0,-43-28 0 0 0,53 40 0 0 0,0 1 0 0 0,-1 0 0 0 0,0 2 0 0 0,-1 1 0 0 0,0 1 0 0 0,0 0 0 0 0,-1 2 0 0 0,-45-5 0 0 0,53 9 0 0 0,-1 2 0 0 0,1 0 0 0 0,-1 1 0 0 0,1 0 0 0 0,0 2 0 0 0,0 0 0 0 0,-1 1 0 0 0,2 0 0 0 0,-1 2 0 0 0,1 0 0 0 0,0 1 0 0 0,0 0 0 0 0,-24 16 0 0 0,23-11 0 0 0,1 1 0 0 0,1 1 0 0 0,0 0 0 0 0,0 1 0 0 0,2 1 0 0 0,0 0 0 0 0,-14 23 0 0 0,-66 134 0 0 0,67-121 0 0 0,2-3 0 0 0,-25 72 0 0 0,43-103 0 0 0,1 0 0 0 0,0 1 0 0 0,2-1 0 0 0,0 1 0 0 0,1 0 0 0 0,1 0 0 0 0,3 32 0 0 0,0-36 5 0 0,0 0 0 0 0,1 0-1 0 0,1-1 1 0 0,0 0-1 0 0,1 1 1 0 0,1-2-1 0 0,0 1 1 0 0,1-1 0 0 0,0 1-1 0 0,1-2 1 0 0,1 1-1 0 0,0-1 1 0 0,20 20-1 0 0,-1-4 30 0 0,2-1 0 0 0,1-2 0 0 0,62 39-1 0 0,-30-28 27 0 0,81 34-1 0 0,-118-60-68 0 0,0-1 0 0 0,1-2 0 0 0,-1 0 0 0 0,1-2 0 0 0,0-1 0 0 0,1-1 0 0 0,39-1 0 0 0,-38-4-85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12.7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1175 2203 223 0 0,'4'0'0'0'0,"0"-1"0"0"0,0 0 0 0 0,-1 0 0 0 0,1 0 0 0 0,-1 0 0 0 0,1-1 0 0 0,-1 1 0 0 0,6-4 0 0 0,12-5 0 0 0,16-2 44 0 0,1 2-1 0 0,-1 2 1 0 0,2 1-1 0 0,43-1 0 0 0,157 6 192 0 0,1 21-145 0 0,0 16 14 0 0,-158-23-94 0 0,-22-2-6 0 0,303 41 121 0 0,1-22-8 0 0,-23-6 19 0 0,-55-2-61 0 0,-1-24 16 0 0,-222-2-45 0 0,0-3-1 0 0,97-26 1 0 0,-123 23-36 0 0,-1-1 0 0 0,0-2 0 0 0,-1-2 0 0 0,-1-1 0 0 0,52-35-1 0 0,-49 25-1 0 0,-1-2 0 0 0,-2-1 0 0 0,53-60 0 0 0,-35 27 8 0 0,54-87 0 0 0,-77 100-16 0 0,30-68 0 0 0,-44 84 0 0 0,-2 0 0 0 0,-1-1 0 0 0,-2-1 0 0 0,8-46 0 0 0,-14 54 0 0 0,-1-1 0 0 0,-1 1 0 0 0,-2-1 0 0 0,-1 0 0 0 0,-1 1 0 0 0,-7-32 0 0 0,3 27 0 0 0,-2-1 0 0 0,-2 1 0 0 0,-1 1 0 0 0,-1 0 0 0 0,-2 1 0 0 0,-24-41 0 0 0,7 22 0 0 0,-2 2 0 0 0,-3 1 0 0 0,-1 1 0 0 0,-57-52 0 0 0,13 26 0 0 0,-92-63 0 0 0,117 97 0 0 0,-1 3 0 0 0,-115-52 0 0 0,96 58 0 0 0,0 3 0 0 0,-2 4 0 0 0,-107-17 0 0 0,-243-11 0 0 0,182 25 0 0 0,-297-11 0 0 0,49 34 0 0 0,389 6 0 0 0,1 4 0 0 0,1 5 0 0 0,-151 37 0 0 0,-294 114 0 0 0,528-157 0 0 0,-147 43 0 0 0,-113 40 0 0 0,244-75 0 0 0,0 1 0 0 0,0 2 0 0 0,2 2 0 0 0,0 1 0 0 0,-40 33 0 0 0,57-38 8 0 0,0 0-1 0 0,1 1 0 0 0,1 1 0 0 0,1 0 0 0 0,0 1 0 0 0,2 0 0 0 0,0 1 0 0 0,-17 43 0 0 0,18-37 3 0 0,2 2-1 0 0,1-1 0 0 0,1 1 0 0 0,2 0 0 0 0,1 1 0 0 0,-2 53 0 0 0,7-26 9 0 0,2-1 0 0 0,2 0 0 0 0,20 80 0 0 0,-18-104-6 0 0,2 0 0 0 0,17 39 0 0 0,-18-54-6 0 0,0-1 0 0 0,1 1 0 0 0,1-2 0 0 0,0 1 0 0 0,21 23 0 0 0,-8-15-6 0 0,2-2 0 0 0,0 0 0 0 0,37 24 0 0 0,90 39 0 0 0,-112-67 0 0 0,0-1 0 0 0,1-3 0 0 0,77 16 0 0 0,-46-19-37 0 0,128 1 0 0 0,-130-10 11 0 0,0 3 0 0 0,71 14 0 0 0,-124-15 26 0 0,0 0 0 0 0,0 2 0 0 0,-1 0 0 0 0,1 0 0 0 0,-1 2 0 0 0,22 12 0 0 0,-37-19 2 0 0,0 1-1 0 0,0 0 0 0 0,0-1 1 0 0,0 1-1 0 0,0 0 0 0 0,0 0 1 0 0,0-1-1 0 0,-1 1 0 0 0,1 0 1 0 0,0 0-1 0 0,-1 0 0 0 0,1 0 1 0 0,-1 0-1 0 0,1 0 0 0 0,-1 0 1 0 0,1 0-1 0 0,-1 0 0 0 0,1 0 1 0 0,-1 0-1 0 0,0 1 0 0 0,0-1 1 0 0,0 0-1 0 0,0 0 0 0 0,0 0 0 0 0,0 0 1 0 0,0 0-1 0 0,0 1 0 0 0,0-1 1 0 0,0 0-1 0 0,0 0 0 0 0,-1 0 1 0 0,1 0-1 0 0,-1 0 0 0 0,1 0 1 0 0,-1 0-1 0 0,1 0 0 0 0,-1 0 1 0 0,1 0-1 0 0,-1 0 0 0 0,0 0 1 0 0,1 0-1 0 0,-1 0 0 0 0,0-1 1 0 0,-2 3-1 0 0,1-1 3 0 0,-1 0-1 0 0,0 1 1 0 0,1-1 0 0 0,-1 0 0 0 0,0 0 0 0 0,0-1-1 0 0,0 1 1 0 0,-1 0 0 0 0,1-1 0 0 0,0 0-1 0 0,0 0 1 0 0,-1 0 0 0 0,1 0 0 0 0,-5 0-1 0 0,7-1-21 0 0,-1 0 0 0 0,1-1 0 0 0,0 1 0 0 0,0 0-1 0 0,0 0 1 0 0,-1-1 0 0 0,1 1 0 0 0,0-1 0 0 0,0 1 0 0 0,0-1-1 0 0,0 0 1 0 0,0 1 0 0 0,0-1 0 0 0,0 0 0 0 0,0 0-1 0 0,-1-1 1 0 0,-8-8-581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13.6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53 213 311 0 0,'-9'-18'3'0'0,"1"4"8"0"0,1 0-1 0 0,1 0 0 0 0,0-1 0 0 0,1 0 0 0 0,-6-28 0 0 0,11 41-6 0 0,0 1 0 0 0,-1-1 0 0 0,1 0 0 0 0,0 0 0 0 0,1 1 0 0 0,-1-1 0 0 0,0 0 0 0 0,0 0 0 0 0,1 0 0 0 0,-1 1 0 0 0,1-1 0 0 0,-1 0 0 0 0,1 1 0 0 0,0-1 0 0 0,0 1 0 0 0,0-1 0 0 0,1-1 0 0 0,0 1 13 0 0,0-1 1 0 0,0 1 0 0 0,1 0 0 0 0,-1 0 0 0 0,1 0-1 0 0,-1 0 1 0 0,1 1 0 0 0,5-4 0 0 0,3 1 48 0 0,1 0 0 0 0,-1 1 0 0 0,23-4 0 0 0,-32 6-64 0 0,36-3 57 0 0,1 1 0 0 0,-1 3 0 0 0,0 0 0 0 0,47 8-1 0 0,-78-7-52 0 0,1 0 0 0 0,-1 0 0 0 0,1 1 0 0 0,-1 0 0 0 0,0 1-1 0 0,0 0 1 0 0,0 0 0 0 0,0 0 0 0 0,0 1 0 0 0,-1 0-1 0 0,1 0 1 0 0,9 9 0 0 0,-12-9-11 0 0,0 0 1 0 0,0 0-1 0 0,0 1 0 0 0,-1 0 1 0 0,1-1-1 0 0,-1 1 1 0 0,0 0-1 0 0,-1 1 0 0 0,1-1 1 0 0,-1 0-1 0 0,0 1 0 0 0,-1-1 1 0 0,1 1-1 0 0,-1 0 0 0 0,0-1 1 0 0,0 1-1 0 0,-1 7 0 0 0,0-7-26 0 0,-1 0 0 0 0,0 0 0 0 0,0 0-1 0 0,-1-1 1 0 0,1 1 0 0 0,-1 0 0 0 0,-1-1-1 0 0,1 1 1 0 0,-1-1 0 0 0,-6 10 0 0 0,-2 1-39 0 0,-1-1 0 0 0,-14 14 0 0 0,4-6 43 0 0,-8 8-71 0 0,-45 61 0 0 0,51-56 98 0 0,-65 85 0 0 0,79-111 0 0 0,8-9 0 0 0,0 0 0 0 0,0 0 0 0 0,1 1 0 0 0,-1-1 0 0 0,0 1 0 0 0,1-1 0 0 0,-1 1 0 0 0,1-1 0 0 0,0 1 0 0 0,0 0 0 0 0,0 0 0 0 0,0 0 0 0 0,-2 3 0 0 0,3-5 6 0 0,0 1-1 0 0,0-1 0 0 0,1 0 0 0 0,-1 1 0 0 0,0-1 0 0 0,0 0 0 0 0,0 1 1 0 0,0-1-1 0 0,0 0 0 0 0,1 0 0 0 0,-1 1 0 0 0,0-1 0 0 0,0 0 0 0 0,0 0 1 0 0,1 1-1 0 0,-1-1 0 0 0,0 0 0 0 0,1 0 0 0 0,-1 0 0 0 0,0 1 0 0 0,0-1 1 0 0,1 0-1 0 0,-1 0 0 0 0,0 0 0 0 0,1 0 0 0 0,-1 0 0 0 0,0 1 0 0 0,1-1 1 0 0,-1 0-1 0 0,1 0 0 0 0,21 2 174 0 0,3-1-116 0 0,-1-2 0 0 0,31-4 0 0 0,244-49 313 0 0,-259 46-361 0 0,21-3 34 0 0,-58 10-49 0 0,20-4 0 0 0,-22 7-34 0 0,-4 3-61 0 0,-6 5-166 0 0,2-4 115 0 0,-3 1 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14.6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687 1570 55 0 0,'17'1'21'0'0,"-1"-1"0"0"0,1 0 0 0 0,-1-1 0 0 0,1-1 0 0 0,20-5 0 0 0,5-1 19 0 0,-23 6-14 0 0,243-39 494 0 0,-234 34-482 0 0,0 0-1 0 0,-1-2 0 0 0,0-1 1 0 0,-1-1-1 0 0,0-2 1 0 0,-1 0-1 0 0,-1-2 0 0 0,0 0 1 0 0,22-20-1 0 0,19-20 36 0 0,99-109 0 0 0,-137 135-55 0 0,-1-1-1 0 0,29-47 1 0 0,-47 65-10 0 0,-1 0-1 0 0,0-1 1 0 0,-1 0 0 0 0,-1-1 0 0 0,0 1 0 0 0,0-1 0 0 0,-2 0 0 0 0,0 0-1 0 0,0-1 1 0 0,0-14 0 0 0,-3 10 1 0 0,0 1-1 0 0,-1-1 0 0 0,0 0 1 0 0,-2 1-1 0 0,0-1 0 0 0,-1 1 1 0 0,-1 0-1 0 0,-1 0 1 0 0,0 1-1 0 0,-2-1 0 0 0,0 2 1 0 0,0-1-1 0 0,-15-20 0 0 0,-18-15-8 0 0,-2 1 0 0 0,-97-85 0 0 0,88 91-12 0 0,-2 2 0 0 0,-1 2 0 0 0,-3 3 0 0 0,-1 3 0 0 0,-101-45 0 0 0,135 68 12 0 0,-1 1 0 0 0,-1 2 0 0 0,1 1 0 0 0,-2 0 0 0 0,1 2 0 0 0,-39-3 0 0 0,-9 7 0 0 0,-124 13 0 0 0,169-8 0 0 0,-1 2 0 0 0,0 1 0 0 0,1 1 0 0 0,-39 15 0 0 0,51-15 0 0 0,0 1 0 0 0,1 1 0 0 0,0 1 0 0 0,1 0 0 0 0,0 1 0 0 0,0 1 0 0 0,1 0 0 0 0,-15 17 0 0 0,11-8 18 0 0,2 2-1 0 0,0 0 1 0 0,1 0 0 0 0,1 2-1 0 0,2 0 1 0 0,-18 43-1 0 0,10-8-10 0 0,-26 115-1 0 0,41-140-6 0 0,1 1 0 0 0,2 0 0 0 0,2 0 0 0 0,3 43 0 0 0,1-54 10 0 0,1 1-1 0 0,1-2 0 0 0,1 1 0 0 0,1 0 0 0 0,1-1 0 0 0,17 34 0 0 0,-18-45 0 0 0,1 0-1 0 0,0 0 1 0 0,1 0-1 0 0,0-1 1 0 0,21 20-1 0 0,-9-13 14 0 0,0 0 1 0 0,30 19-1 0 0,-19-18-3 0 0,0-2 0 0 0,1-1 0 0 0,1-1 0 0 0,65 20 0 0 0,149 23 29 0 0,-221-53-42 0 0,109 34 44 0 0,-102-28-47 0 0,-29-10-2 0 0,-4-2-1 0 0,1 1-1 0 0,-1-1 1 0 0,0 1-1 0 0,0-1 0 0 0,0 1 1 0 0,1-1-1 0 0,-1 0 0 0 0,0 0 1 0 0,0 1-1 0 0,1-1 0 0 0,-1 0 1 0 0,0 0-1 0 0,1 0 1 0 0,-1-1-1 0 0,0 1 0 0 0,0 0 1 0 0,1 0-1 0 0,-1-1 0 0 0,0 1 1 0 0,0-1-1 0 0,1 1 0 0 0,-1-1 1 0 0,0 1-1 0 0,0-1 1 0 0,0 0-1 0 0,0 1 0 0 0,0-1 1 0 0,0 0-1 0 0,0 0 0 0 0,1-2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22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1272 2330 24 0 0,'3'0'5'0'0,"1"0"0"0"0,-1 0 1 0 0,0 0-1 0 0,1 0 0 0 0,-1 1 1 0 0,0-1-1 0 0,0 1 0 0 0,1 0 1 0 0,-1 0-1 0 0,0 0 0 0 0,5 3 1 0 0,-5-3-5 0 0,-1 0-1 0 0,0 0 1 0 0,0 0 0 0 0,1-1 0 0 0,-1 1 0 0 0,1 0-1 0 0,-1-1 1 0 0,1 0 0 0 0,-1 1 0 0 0,1-1 0 0 0,-1 0-1 0 0,3 0 1 0 0,9 0 10 0 0,0 1 1 0 0,-1 1-1 0 0,1 0 0 0 0,22 8 1 0 0,53 23-11 0 0,-35-12 58 0 0,-1-2-59 0 0,-2 1 0 0 0,1-3 0 0 0,81 17 0 0 0,-19-17 88 0 0,228 6 0 0 0,-284-25-58 0 0,-1-1-1 0 0,0-4 0 0 0,0-1 1 0 0,0-4-1 0 0,106-35 0 0 0,-72 12 7 0 0,0-4 0 0 0,-3-4 0 0 0,106-69 0 0 0,-122 61-20 0 0,-3-4 0 0 0,-2-3 0 0 0,61-69 0 0 0,-105 103-16 0 0,-1-2-1 0 0,-1-1 0 0 0,-2-1 1 0 0,0 0-1 0 0,-2-1 0 0 0,18-44 1 0 0,-27 54 5 0 0,-1-1-1 0 0,-1 0 1 0 0,0-1 0 0 0,-2 0 0 0 0,-1 1 0 0 0,0-1 0 0 0,-2-1-1 0 0,0 1 1 0 0,-1 0 0 0 0,-1 0 0 0 0,-6-29 0 0 0,1 25-4 0 0,-1 0 1 0 0,-1 1 0 0 0,-1 0-1 0 0,-1 0 1 0 0,-1 1 0 0 0,-22-34-1 0 0,-101-120-2 0 0,26 55 1 0 0,-138-121 0 0 0,186 191 0 0 0,-3 2 0 0 0,-113-68 0 0 0,70 58 0 0 0,-120-47 0 0 0,61 39 0 0 0,-2 8 0 0 0,-3 7 0 0 0,-287-52 0 0 0,405 98 0 0 0,0 1 0 0 0,0 3 0 0 0,0 2 0 0 0,0 3 0 0 0,-1 1 0 0 0,2 3 0 0 0,-1 2 0 0 0,-98 30 0 0 0,101-21 0 0 0,0 2 0 0 0,1 3 0 0 0,-79 48 0 0 0,72-32 0 0 0,1 1 0 0 0,-74 71 0 0 0,-5 7 0 0 0,-57 57 0 0 0,169-151 0 0 0,0 1 0 0 0,2 1 0 0 0,0 1 0 0 0,2 0 0 0 0,1 2 0 0 0,-13 30 0 0 0,16-28 0 0 0,2 1 0 0 0,2 0 0 0 0,0 1 0 0 0,3 0 0 0 0,0 1 0 0 0,2 0 0 0 0,0 34 0 0 0,4-42 1 0 0,1-1 0 0 0,2 1 0 0 0,0 0 0 0 0,1-1 0 0 0,2 0 1 0 0,0 0-1 0 0,2 0 0 0 0,0-1 0 0 0,23 44 0 0 0,-6-26 13 0 0,1-1 0 0 0,2-1-1 0 0,2-1 1 0 0,1-2 0 0 0,2-1 0 0 0,1-2-1 0 0,2-1 1 0 0,1-2 0 0 0,67 42-1 0 0,22-9 59 0 0,-87-46-30 0 0,73 33-14 0 0,67 31 86 0 0,187 107-38 0 0,-340-175-76 0 0,0-2 0 0 0,0-1 0 0 0,30 7 0 0 0,-39-18 75 0 0,-26-8-22 0 0,6 7-53 0 0,0-1 0 0 0,0 1 0 0 0,1-1 0 0 0,-1 1 0 0 0,0-1 0 0 0,1 0 0 0 0,-4-4 0 0 0,0-1 0 0 0,-8-8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9T03:58:23.0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146 243 24 0 0,'-81'-89'11'0'0,"70"75"13"0"0,0-1-1 0 0,1 0 0 0 0,1-1 0 0 0,-12-26 0 0 0,20 41-20 0 0,1 0 0 0 0,0-1 0 0 0,-1 1 0 0 0,1 0 0 0 0,0 0 0 0 0,0-1 0 0 0,0 1 0 0 0,0 0 0 0 0,0 0 0 0 0,0-1 0 0 0,0 1 0 0 0,1 0 0 0 0,-1 0-1 0 0,0-1 1 0 0,1 1 0 0 0,-1 0 0 0 0,1 0 0 0 0,-1 0 0 0 0,1 0 0 0 0,-1 0 0 0 0,1-1 0 0 0,0 1 0 0 0,0 0 0 0 0,-1 1 0 0 0,1-1 0 0 0,0 0-1 0 0,0 0 1 0 0,0 0 0 0 0,0 0 0 0 0,0 1 0 0 0,0-1 0 0 0,0 0 0 0 0,0 1 0 0 0,1-1 0 0 0,1 0 0 0 0,2-1 11 0 0,1 0 0 0 0,-1 0 0 0 0,1 0 0 0 0,-1 1 0 0 0,1 0 0 0 0,8-1 0 0 0,19 1 18 0 0,1 1 0 0 0,-1 1 0 0 0,1 2 0 0 0,-1 1 0 0 0,0 2 0 0 0,0 1 0 0 0,-1 2 0 0 0,45 18 0 0 0,-64-21-18 0 0,0 1-1 0 0,0 0 1 0 0,0 1-1 0 0,-1 0 1 0 0,0 1-1 0 0,-1 0 0 0 0,0 1 1 0 0,0 0-1 0 0,-1 1 1 0 0,-1 0-1 0 0,1 1 0 0 0,-2 0 1 0 0,0 0-1 0 0,0 1 1 0 0,-1-1-1 0 0,9 26 0 0 0,-14-33-13 0 0,-1-1 0 0 0,0 1 0 0 0,-1-1 0 0 0,1 1 0 0 0,-1 0 0 0 0,0-1 0 0 0,0 1 0 0 0,0 0 0 0 0,0-1 0 0 0,-1 1 0 0 0,0-1 0 0 0,0 1 0 0 0,0-1 0 0 0,-1 1 0 0 0,1-1 0 0 0,-1 0 0 0 0,0 1 0 0 0,-1-1 0 0 0,1 0 0 0 0,-1 0 0 0 0,-3 4 0 0 0,-6 6 0 0 0,0-1 0 0 0,-1 0 0 0 0,-29 22 0 0 0,36-31 0 0 0,-30 23-6 0 0,-54 30-1 0 0,84-55-26 0 0,8-7-13 0 0,6-6-14 0 0,-1 6 60 0 0,0 0 0 0 0,0 0 0 0 0,1 1 0 0 0,0 0 0 0 0,0 0 0 0 0,0 1 0 0 0,0 0 0 0 0,0 1 0 0 0,0 0 0 0 0,16-2 0 0 0,-7 2 0 0 0,0 1 0 0 0,-1 1 0 0 0,1 0 0 0 0,27 5 0 0 0,-37-3 0 0 0,0-1 0 0 0,0 1 0 0 0,0 1 0 0 0,0 0 0 0 0,0-1 0 0 0,-1 2 0 0 0,0-1 0 0 0,1 1 0 0 0,-1 0 0 0 0,-1 0 0 0 0,1 1 0 0 0,-1 0 0 0 0,1 0 0 0 0,-1 0 0 0 0,-1 1 0 0 0,1-1 0 0 0,-1 1 0 0 0,6 10 0 0 0,-7-10 0 0 0,0 0 0 0 0,0 0 0 0 0,-1-1 0 0 0,0 1 0 0 0,0 1 0 0 0,0-1 0 0 0,-1 0 0 0 0,0 0 0 0 0,0 1 0 0 0,-1-1 0 0 0,0 0 0 0 0,0 1 0 0 0,0-1 0 0 0,-1 0 0 0 0,0 1 0 0 0,0-1 0 0 0,0 0 0 0 0,-1 0 0 0 0,0 0 0 0 0,0 0 0 0 0,-5 8 0 0 0,0-2 0 0 0,-2 0 0 0 0,1 0 0 0 0,-2-1 0 0 0,0 0 0 0 0,0-1 0 0 0,0 0 0 0 0,-2-1 0 0 0,1 0 0 0 0,-25 14 0 0 0,-9 2 0 0 0,-69 26 0 0 0,81-37 0 0 0,19-8 27 0 0,-1 0 0 0 0,1-1 0 0 0,-28 5 0 0 0,38-9-21 0 0,0 0-1 0 0,0-1 0 0 0,0 0 0 0 0,0 0 0 0 0,0 0 0 0 0,0 0 0 0 0,0 0 1 0 0,0-1-1 0 0,1 0 0 0 0,-1 0 0 0 0,0 0 0 0 0,0 0 0 0 0,1-1 0 0 0,-1 1 1 0 0,1-1-1 0 0,-1 0 0 0 0,1 0 0 0 0,0 0 0 0 0,-1-1 0 0 0,-2-3 0 0 0,-3-4 0 0 0,1-1 0 0 0,0 0 0 0 0,1-1-1 0 0,0 1 1 0 0,0-1 0 0 0,2-1 0 0 0,0 1-1 0 0,-6-22 1 0 0,7 25-112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47104-5FB9-4276-93D0-2299760B3107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1A9F1-2B7B-4537-B597-15C8CE0FA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1A9F1-2B7B-4537-B597-15C8CE0FA5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342CC-F65D-6762-E1DE-ED95B4FB2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23085B-6951-955D-28B9-2888D3725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1315F-D5A7-B664-81D7-C9BCB0A3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5F10A-7A44-E0E9-1D6C-791A9AB4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BBB63-396D-76EA-C753-6E7CF8C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6639B-DD79-E3E1-6EA5-5854D23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772518-A885-85E5-C339-F50F255D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188A-C2FE-C213-C61B-F384BC6D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072B4-2C7F-F899-AA32-CA039BDB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6EF6B-53EA-7FD1-479F-EB6024D9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36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6C67D2-66F7-8A31-1B86-B896F7BBE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AB951C-4444-CFF6-A3D1-024F944DE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9AE086-17C4-7280-24D1-BF1B6B1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A9D01-1E7B-AEBB-4A9B-FBCA7889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9B9060-7B0D-F299-0775-3158D596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74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66BFD-A89C-31B7-543E-224C8F4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F599B-D049-A393-E192-A8D4EA34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AC338-1385-3271-206E-AF01981B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EBC9B-097D-9025-7F34-82031AAD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87233-EF54-5FB8-5D09-2511C1C4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EC025-640E-25CD-0927-AC46D4C5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744DF6-5733-6658-9422-38623D65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CA482D-926E-BCE2-AA75-67D19F28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FDDE6-3EFD-F3CA-5A1C-8DB59146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C3D16-4E34-992A-A09D-229BE6DD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11F16-2DFD-F811-3961-EFCA70AF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AC6EA-EC2F-96A9-929E-93659CCF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F5BA74-D4A4-5DAB-9A1F-B13A4588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232296-7156-C7A3-B7FF-60CD1825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FA1246-AA1C-22BD-7483-82D67456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910C7-AD05-1597-9F60-2939F484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B8111-F06C-FC17-0277-2A9367F4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AE60C0-342A-6EDC-B2CA-907912C3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1B328-D31F-48EF-75AE-F2734FA7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266515-3EDA-E824-860A-97062038B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68449C-F1E8-55EF-A2B2-F45031D4B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C15697-F3E6-2C19-1BB9-056B4F57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595D1F-E9C4-166C-DC7A-A66B89EE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B1B000-32C7-392D-45D9-22370D74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53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DC4DC-A8D8-F752-138F-1E160FC5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6A8C4D-774E-119D-14D5-EA1FA06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7F8C56-4725-310E-69C2-69BF1331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DEDFF3-FAC9-6576-4904-87392BB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2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AC4D04-4163-AEF7-1BB8-3788952E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51601B-A82A-90E6-7C7B-56D44F2A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02DF1-5E57-A192-E568-24C04759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25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CEFF4-AB71-587E-4FEE-5A4F00F1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A9F84-2BBF-7E9C-290F-1CAA32C8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415E5B-DE63-60E0-7FC0-8F953FC6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FE923B-5CD1-2F4A-5A4E-C7E9B53E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F448E1-B979-6DB7-B198-9E0B481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43779F-992B-40AF-4140-14D7F78E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98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0F77E-1C2B-BB3B-01C5-4BA56433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B0E525-8465-B019-76DB-5997979BC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484D54-1BD2-6C27-9395-860336EE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45D2EE-C641-5B45-468F-B3A68755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393B17-CDAD-E959-6089-9A0EC48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9B069-6C86-B539-7283-6DD11026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F45DB6-B917-3BBA-6661-4F135C3F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29FBBA-AD0C-B0A4-556C-B94A2ED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889D2-0758-FC81-AB46-C02EA200A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5A91C-D3FB-4045-8E4A-DC17BE9168A8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15990-7D99-8F17-BD68-47DF833F6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6E03DF-545B-D851-D6FD-55DE75B0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5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4.xml"/><Relationship Id="rId42" Type="http://schemas.openxmlformats.org/officeDocument/2006/relationships/customXml" Target="../ink/ink18.xml"/><Relationship Id="rId47" Type="http://schemas.openxmlformats.org/officeDocument/2006/relationships/image" Target="../media/image25.png"/><Relationship Id="rId50" Type="http://schemas.openxmlformats.org/officeDocument/2006/relationships/customXml" Target="../ink/ink2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20.png"/><Relationship Id="rId40" Type="http://schemas.openxmlformats.org/officeDocument/2006/relationships/customXml" Target="../ink/ink17.xml"/><Relationship Id="rId45" Type="http://schemas.openxmlformats.org/officeDocument/2006/relationships/image" Target="../media/image24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26.png"/><Relationship Id="rId10" Type="http://schemas.openxmlformats.org/officeDocument/2006/relationships/customXml" Target="../ink/ink2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19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5.png"/><Relationship Id="rId30" Type="http://schemas.openxmlformats.org/officeDocument/2006/relationships/customXml" Target="../ink/ink12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1.xml"/><Relationship Id="rId8" Type="http://schemas.openxmlformats.org/officeDocument/2006/relationships/customXml" Target="../ink/ink1.xml"/><Relationship Id="rId51" Type="http://schemas.openxmlformats.org/officeDocument/2006/relationships/image" Target="../media/image27.png"/><Relationship Id="rId3" Type="http://schemas.openxmlformats.org/officeDocument/2006/relationships/image" Target="../media/image1.png"/><Relationship Id="rId12" Type="http://schemas.openxmlformats.org/officeDocument/2006/relationships/customXml" Target="../ink/ink3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20" Type="http://schemas.openxmlformats.org/officeDocument/2006/relationships/customXml" Target="../ink/ink7.xml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>
            <a:extLst>
              <a:ext uri="{FF2B5EF4-FFF2-40B4-BE49-F238E27FC236}">
                <a16:creationId xmlns:a16="http://schemas.microsoft.com/office/drawing/2014/main" id="{3494B0F0-D945-A626-0301-686ED982AD30}"/>
              </a:ext>
            </a:extLst>
          </p:cNvPr>
          <p:cNvSpPr txBox="1">
            <a:spLocks/>
          </p:cNvSpPr>
          <p:nvPr/>
        </p:nvSpPr>
        <p:spPr>
          <a:xfrm>
            <a:off x="692204" y="179117"/>
            <a:ext cx="5547231" cy="1088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Pull Request</a:t>
            </a:r>
            <a:endParaRPr lang="ja-JP" altLang="en-US" dirty="0"/>
          </a:p>
        </p:txBody>
      </p:sp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8D7BB6D0-7438-9E59-E558-66A55A237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8" y="3826012"/>
            <a:ext cx="3975796" cy="3031987"/>
          </a:xfrm>
          <a:prstGeom prst="rect">
            <a:avLst/>
          </a:prstGeom>
        </p:spPr>
      </p:pic>
      <p:pic>
        <p:nvPicPr>
          <p:cNvPr id="10" name="図 9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0B497DB-7F5D-94E3-2F74-8A91ED0E2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50" y="4102188"/>
            <a:ext cx="7145594" cy="3645162"/>
          </a:xfrm>
          <a:prstGeom prst="rect">
            <a:avLst/>
          </a:prstGeom>
        </p:spPr>
      </p:pic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CEB0C43-A97A-9169-57FA-57036434C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53" y="4102188"/>
            <a:ext cx="4659459" cy="1977081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76DAF31-7C89-444E-C885-EB2635158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36" y="0"/>
            <a:ext cx="6431264" cy="3923071"/>
          </a:xfrm>
          <a:prstGeom prst="rect">
            <a:avLst/>
          </a:prstGeom>
        </p:spPr>
      </p:pic>
      <p:pic>
        <p:nvPicPr>
          <p:cNvPr id="47" name="図 4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B08FBF2-D7B4-7323-CD38-B884F2CC9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" y="1131726"/>
            <a:ext cx="5436457" cy="2542199"/>
          </a:xfrm>
          <a:prstGeom prst="rect">
            <a:avLst/>
          </a:prstGeom>
        </p:spPr>
      </p:pic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807D765-62E5-0EE3-8CF4-A052479DCF51}"/>
              </a:ext>
            </a:extLst>
          </p:cNvPr>
          <p:cNvGrpSpPr/>
          <p:nvPr/>
        </p:nvGrpSpPr>
        <p:grpSpPr>
          <a:xfrm>
            <a:off x="1254646" y="1231270"/>
            <a:ext cx="1997640" cy="952920"/>
            <a:chOff x="1254646" y="1231270"/>
            <a:chExt cx="1997640" cy="9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2DF06AA3-0E04-1F65-5A50-246D26B37037}"/>
                    </a:ext>
                  </a:extLst>
                </p14:cNvPr>
                <p14:cNvContentPartPr/>
                <p14:nvPr/>
              </p14:nvContentPartPr>
              <p14:xfrm>
                <a:off x="2507086" y="2086990"/>
                <a:ext cx="47880" cy="56880"/>
              </p14:xfrm>
            </p:contentPart>
          </mc:Choice>
          <mc:Fallback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2DF06AA3-0E04-1F65-5A50-246D26B370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71086" y="2050990"/>
                  <a:ext cx="119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4D278996-5F38-892E-48DA-3AEA6672EF4F}"/>
                    </a:ext>
                  </a:extLst>
                </p14:cNvPr>
                <p14:cNvContentPartPr/>
                <p14:nvPr/>
              </p14:nvContentPartPr>
              <p14:xfrm>
                <a:off x="1757566" y="1377430"/>
                <a:ext cx="1494720" cy="806760"/>
              </p14:xfrm>
            </p:contentPart>
          </mc:Choice>
          <mc:Fallback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4D278996-5F38-892E-48DA-3AEA6672EF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1926" y="1341430"/>
                  <a:ext cx="1566360" cy="87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389D4E0E-5122-F9F8-38F2-1EC9BD5A65F4}"/>
                    </a:ext>
                  </a:extLst>
                </p14:cNvPr>
                <p14:cNvContentPartPr/>
                <p14:nvPr/>
              </p14:nvContentPartPr>
              <p14:xfrm>
                <a:off x="1498006" y="1349710"/>
                <a:ext cx="36360" cy="249120"/>
              </p14:xfrm>
            </p:contentPart>
          </mc:Choice>
          <mc:Fallback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389D4E0E-5122-F9F8-38F2-1EC9BD5A65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2366" y="1314070"/>
                  <a:ext cx="108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82E45139-16AD-CEAB-A6EE-A33F8ADA658A}"/>
                    </a:ext>
                  </a:extLst>
                </p14:cNvPr>
                <p14:cNvContentPartPr/>
                <p14:nvPr/>
              </p14:nvContentPartPr>
              <p14:xfrm>
                <a:off x="1254646" y="1231270"/>
                <a:ext cx="443160" cy="50112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82E45139-16AD-CEAB-A6EE-A33F8ADA65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18646" y="1195630"/>
                  <a:ext cx="514800" cy="57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3D9331D6-E6B9-74D7-E72E-9C5B082D459D}"/>
              </a:ext>
            </a:extLst>
          </p:cNvPr>
          <p:cNvGrpSpPr/>
          <p:nvPr/>
        </p:nvGrpSpPr>
        <p:grpSpPr>
          <a:xfrm>
            <a:off x="297406" y="5258590"/>
            <a:ext cx="2594520" cy="1191240"/>
            <a:chOff x="297406" y="5258590"/>
            <a:chExt cx="2594520" cy="11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E4F7BFF4-8DAA-29DD-FAEA-9835041A0AE0}"/>
                    </a:ext>
                  </a:extLst>
                </p14:cNvPr>
                <p14:cNvContentPartPr/>
                <p14:nvPr/>
              </p14:nvContentPartPr>
              <p14:xfrm>
                <a:off x="1079326" y="5609950"/>
                <a:ext cx="1812600" cy="839880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E4F7BFF4-8DAA-29DD-FAEA-9835041A0A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3326" y="5573950"/>
                  <a:ext cx="188424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E438B8D0-CAEC-162F-9022-4CF73AD059D1}"/>
                    </a:ext>
                  </a:extLst>
                </p14:cNvPr>
                <p14:cNvContentPartPr/>
                <p14:nvPr/>
              </p14:nvContentPartPr>
              <p14:xfrm>
                <a:off x="472366" y="5406910"/>
                <a:ext cx="253440" cy="227520"/>
              </p14:xfrm>
            </p:contentPart>
          </mc:Choice>
          <mc:Fallback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E438B8D0-CAEC-162F-9022-4CF73AD059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6366" y="5371270"/>
                  <a:ext cx="325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D191BDBD-3516-CE35-49CD-B182152FE7E2}"/>
                    </a:ext>
                  </a:extLst>
                </p14:cNvPr>
                <p14:cNvContentPartPr/>
                <p14:nvPr/>
              </p14:nvContentPartPr>
              <p14:xfrm>
                <a:off x="297406" y="5258590"/>
                <a:ext cx="649440" cy="565920"/>
              </p14:xfrm>
            </p:contentPart>
          </mc:Choice>
          <mc:Fallback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D191BDBD-3516-CE35-49CD-B182152FE7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766" y="5222590"/>
                  <a:ext cx="721080" cy="63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121553FB-F45A-3088-9B1D-570C0B9F219E}"/>
              </a:ext>
            </a:extLst>
          </p:cNvPr>
          <p:cNvGrpSpPr/>
          <p:nvPr/>
        </p:nvGrpSpPr>
        <p:grpSpPr>
          <a:xfrm>
            <a:off x="5490046" y="2658310"/>
            <a:ext cx="1948680" cy="1209240"/>
            <a:chOff x="5490046" y="2658310"/>
            <a:chExt cx="1948680" cy="12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3AF07A4B-1022-BFD3-BEF7-FEAEA189A81A}"/>
                    </a:ext>
                  </a:extLst>
                </p14:cNvPr>
                <p14:cNvContentPartPr/>
                <p14:nvPr/>
              </p14:nvContentPartPr>
              <p14:xfrm>
                <a:off x="6080086" y="2950990"/>
                <a:ext cx="1358640" cy="916560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3AF07A4B-1022-BFD3-BEF7-FEAEA189A8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44086" y="2914990"/>
                  <a:ext cx="1430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9828B90E-98CD-E6D5-A87E-8AE5BD68EC0D}"/>
                    </a:ext>
                  </a:extLst>
                </p14:cNvPr>
                <p14:cNvContentPartPr/>
                <p14:nvPr/>
              </p14:nvContentPartPr>
              <p14:xfrm>
                <a:off x="5595886" y="2707630"/>
                <a:ext cx="258480" cy="335520"/>
              </p14:xfrm>
            </p:contentPart>
          </mc:Choice>
          <mc:Fallback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9828B90E-98CD-E6D5-A87E-8AE5BD68EC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60246" y="2671990"/>
                  <a:ext cx="3301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BFF24356-E144-A236-9A33-792234D17897}"/>
                    </a:ext>
                  </a:extLst>
                </p14:cNvPr>
                <p14:cNvContentPartPr/>
                <p14:nvPr/>
              </p14:nvContentPartPr>
              <p14:xfrm>
                <a:off x="5490046" y="2658310"/>
                <a:ext cx="573120" cy="494280"/>
              </p14:xfrm>
            </p:contentPart>
          </mc:Choice>
          <mc:Fallback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BFF24356-E144-A236-9A33-792234D178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54406" y="2622670"/>
                  <a:ext cx="644760" cy="56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2D339E6D-886D-9AD5-702C-CD36FA668A13}"/>
              </a:ext>
            </a:extLst>
          </p:cNvPr>
          <p:cNvGrpSpPr/>
          <p:nvPr/>
        </p:nvGrpSpPr>
        <p:grpSpPr>
          <a:xfrm>
            <a:off x="4324726" y="4929550"/>
            <a:ext cx="1957320" cy="1044720"/>
            <a:chOff x="4324726" y="4929550"/>
            <a:chExt cx="1957320" cy="10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CD8E2853-48F1-4CD8-B962-B40ED2508B47}"/>
                    </a:ext>
                  </a:extLst>
                </p14:cNvPr>
                <p14:cNvContentPartPr/>
                <p14:nvPr/>
              </p14:nvContentPartPr>
              <p14:xfrm>
                <a:off x="5089726" y="5263270"/>
                <a:ext cx="1192320" cy="711000"/>
              </p14:xfrm>
            </p:contentPart>
          </mc:Choice>
          <mc:Fallback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CD8E2853-48F1-4CD8-B962-B40ED2508B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53726" y="5227270"/>
                  <a:ext cx="1263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D28E80B4-DBAD-EFB9-A410-B5842AC7748C}"/>
                    </a:ext>
                  </a:extLst>
                </p14:cNvPr>
                <p14:cNvContentPartPr/>
                <p14:nvPr/>
              </p14:nvContentPartPr>
              <p14:xfrm>
                <a:off x="4473046" y="5075710"/>
                <a:ext cx="342000" cy="264960"/>
              </p14:xfrm>
            </p:contentPart>
          </mc:Choice>
          <mc:Fallback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D28E80B4-DBAD-EFB9-A410-B5842AC774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7046" y="5039710"/>
                  <a:ext cx="4136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4C6D71C7-46E0-0AFF-28CF-057E6CF5A4AA}"/>
                    </a:ext>
                  </a:extLst>
                </p14:cNvPr>
                <p14:cNvContentPartPr/>
                <p14:nvPr/>
              </p14:nvContentPartPr>
              <p14:xfrm>
                <a:off x="4625686" y="5167510"/>
                <a:ext cx="101880" cy="296280"/>
              </p14:xfrm>
            </p:contentPart>
          </mc:Choice>
          <mc:Fallback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4C6D71C7-46E0-0AFF-28CF-057E6CF5A4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9686" y="5131870"/>
                  <a:ext cx="1735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AE235D91-FD99-7DD8-F655-8C24F6215C80}"/>
                    </a:ext>
                  </a:extLst>
                </p14:cNvPr>
                <p14:cNvContentPartPr/>
                <p14:nvPr/>
              </p14:nvContentPartPr>
              <p14:xfrm>
                <a:off x="4324726" y="4929550"/>
                <a:ext cx="672120" cy="634680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AE235D91-FD99-7DD8-F655-8C24F6215C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89086" y="4893910"/>
                  <a:ext cx="743760" cy="70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41132E8-9B98-D3D1-1CDC-6EF00D0B9755}"/>
              </a:ext>
            </a:extLst>
          </p:cNvPr>
          <p:cNvGrpSpPr/>
          <p:nvPr/>
        </p:nvGrpSpPr>
        <p:grpSpPr>
          <a:xfrm>
            <a:off x="9827686" y="3952510"/>
            <a:ext cx="2086200" cy="1329840"/>
            <a:chOff x="9827686" y="3952510"/>
            <a:chExt cx="2086200" cy="13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BA2A045C-FBA2-D336-D4A9-2574115C2342}"/>
                    </a:ext>
                  </a:extLst>
                </p14:cNvPr>
                <p14:cNvContentPartPr/>
                <p14:nvPr/>
              </p14:nvContentPartPr>
              <p14:xfrm>
                <a:off x="9827686" y="4574230"/>
                <a:ext cx="1407600" cy="708120"/>
              </p14:xfrm>
            </p:contentPart>
          </mc:Choice>
          <mc:Fallback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BA2A045C-FBA2-D336-D4A9-2574115C23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91686" y="4538230"/>
                  <a:ext cx="147924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70AFB3B5-9EA7-BA9A-93DA-4DAFF0BEC7EF}"/>
                    </a:ext>
                  </a:extLst>
                </p14:cNvPr>
                <p14:cNvContentPartPr/>
                <p14:nvPr/>
              </p14:nvContentPartPr>
              <p14:xfrm>
                <a:off x="10406926" y="4036750"/>
                <a:ext cx="619200" cy="437760"/>
              </p14:xfrm>
            </p:contentPart>
          </mc:Choice>
          <mc:Fallback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70AFB3B5-9EA7-BA9A-93DA-4DAFF0BEC7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71286" y="4000750"/>
                  <a:ext cx="6908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11B0EAFD-B0E3-FFB9-74C3-B7633D3C2EE9}"/>
                    </a:ext>
                  </a:extLst>
                </p14:cNvPr>
                <p14:cNvContentPartPr/>
                <p14:nvPr/>
              </p14:nvContentPartPr>
              <p14:xfrm>
                <a:off x="11093446" y="3952510"/>
                <a:ext cx="502560" cy="53532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11B0EAFD-B0E3-FFB9-74C3-B7633D3C2E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57806" y="3916870"/>
                  <a:ext cx="57420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3FD824F0-4293-B0F9-691A-4EBEFAE9A65C}"/>
                    </a:ext>
                  </a:extLst>
                </p14:cNvPr>
                <p14:cNvContentPartPr/>
                <p14:nvPr/>
              </p14:nvContentPartPr>
              <p14:xfrm>
                <a:off x="11216926" y="4491430"/>
                <a:ext cx="240480" cy="36648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3FD824F0-4293-B0F9-691A-4EBEFAE9A6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80926" y="4455430"/>
                  <a:ext cx="3121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DF102676-F20E-7CDA-A12B-565E4705DDC9}"/>
                    </a:ext>
                  </a:extLst>
                </p14:cNvPr>
                <p14:cNvContentPartPr/>
                <p14:nvPr/>
              </p14:nvContentPartPr>
              <p14:xfrm>
                <a:off x="11488726" y="4613830"/>
                <a:ext cx="57600" cy="187560"/>
              </p14:xfrm>
            </p:contentPart>
          </mc:Choice>
          <mc:Fallback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DF102676-F20E-7CDA-A12B-565E4705DD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53086" y="4578190"/>
                  <a:ext cx="129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2E0548AF-0F7C-E55D-3F0E-44D068BC2C53}"/>
                    </a:ext>
                  </a:extLst>
                </p14:cNvPr>
                <p14:cNvContentPartPr/>
                <p14:nvPr/>
              </p14:nvContentPartPr>
              <p14:xfrm>
                <a:off x="11678086" y="4459750"/>
                <a:ext cx="114480" cy="471960"/>
              </p14:xfrm>
            </p:contentPart>
          </mc:Choice>
          <mc:Fallback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2E0548AF-0F7C-E55D-3F0E-44D068BC2C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42086" y="4423750"/>
                  <a:ext cx="1861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A1F863CA-3F0C-EF40-318D-86C7E984A557}"/>
                    </a:ext>
                  </a:extLst>
                </p14:cNvPr>
                <p14:cNvContentPartPr/>
                <p14:nvPr/>
              </p14:nvContentPartPr>
              <p14:xfrm>
                <a:off x="11806606" y="4467310"/>
                <a:ext cx="65520" cy="431280"/>
              </p14:xfrm>
            </p:contentPart>
          </mc:Choice>
          <mc:Fallback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A1F863CA-3F0C-EF40-318D-86C7E984A5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70966" y="4431670"/>
                  <a:ext cx="137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9DE9FFF2-8648-1CA4-C947-4F4BE59D4809}"/>
                    </a:ext>
                  </a:extLst>
                </p14:cNvPr>
                <p14:cNvContentPartPr/>
                <p14:nvPr/>
              </p14:nvContentPartPr>
              <p14:xfrm>
                <a:off x="11619046" y="4667830"/>
                <a:ext cx="294840" cy="3708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9DE9FFF2-8648-1CA4-C947-4F4BE59D48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83406" y="4632190"/>
                  <a:ext cx="366480" cy="10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154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ワイド画面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2</cp:revision>
  <dcterms:created xsi:type="dcterms:W3CDTF">2024-10-07T07:08:51Z</dcterms:created>
  <dcterms:modified xsi:type="dcterms:W3CDTF">2024-10-19T03:58:47Z</dcterms:modified>
</cp:coreProperties>
</file>