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>
      <p:cViewPr varScale="1">
        <p:scale>
          <a:sx n="75" d="100"/>
          <a:sy n="75" d="100"/>
        </p:scale>
        <p:origin x="51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12.48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165 1216 7 0 0,'5'-1'0'0'0,"1"0"0"0"0,-1 1 0 0 0,0-2 0 0 0,0 1 0 0 0,10-4 1 0 0,-10 3-1 0 0,-1 1 0 0 0,1-1 0 0 0,0 1 0 0 0,0 0 0 0 0,10-1 0 0 0,2 2 16 0 0,0-1-1 0 0,0 0 1 0 0,25-6 0 0 0,-42 6-16 0 0,-17 0 0 0 0,-51 1 0 0 0,52 0 0 0 0,31 0 0 0 0,74 5 0 0 0,19-3 0 0 0,-97-2 0 0 0,1 0 0 0 0,-1 1 0 0 0,14 2 0 0 0,-14-1 0 0 0,40 8 0 0 0,-18-2 0 0 0,-1-2 0 0 0,2-2 0 0 0,-1 0 0 0 0,42-2 0 0 0,93-3 0 0 0,19-1 0 0 0,-38-16 0 0 0,-110 13 0 0 0,77-12 0 0 0,-37 7 0 0 0,-40 7 0 0 0,100-17 0 0 0,-115 14 0 0 0,1 0 0 0 0,-1-2 0 0 0,35-15 0 0 0,3-4 0 0 0,30-15 0 0 0,-86 38 0 0 0,0 1 0 0 0,0-1 0 0 0,0 0 0 0 0,-1 0 0 0 0,1 0 0 0 0,-1-1 0 0 0,0 0 0 0 0,0 0 0 0 0,-1 0 0 0 0,0-1 0 0 0,0 1 0 0 0,0-1 0 0 0,-1 0 0 0 0,1 0 0 0 0,-1-1 0 0 0,-1 1 0 0 0,1-1 0 0 0,-1 1 0 0 0,0-1 0 0 0,-1 0 0 0 0,0 1 0 0 0,0-1 0 0 0,0 0 0 0 0,-1-10 0 0 0,-6-84 0 0 0,-1-2 0 0 0,7 71 0 0 0,-5-34 0 0 0,4 54 0 0 0,-1 0 0 0 0,-1 1 0 0 0,0-1 0 0 0,-1 0 0 0 0,0 1 0 0 0,-8-13 0 0 0,-1 0 0 0 0,-1 1 0 0 0,-1 0 0 0 0,-1 1 0 0 0,-1 1 0 0 0,-1 0 0 0 0,0 2 0 0 0,-2 0 0 0 0,0 1 0 0 0,-1 1 0 0 0,-1 0 0 0 0,-27-14 0 0 0,-89-28 0 0 0,72 33 0 0 0,-232-77 64 0 0,255 93-64 0 0,-79-7 0 0 0,22 5 0 0 0,95 11 0 0 0,-37-6 0 0 0,-48-2 0 0 0,75 8 0 0 0,1 2 0 0 0,-1 0 0 0 0,1 0 0 0 0,-1 2 0 0 0,1-1 0 0 0,-1 2 0 0 0,-13 5 0 0 0,-74 33 0 0 0,-47 16 0 0 0,139-55 0 0 0,-98 35 0 0 0,99-34 0 0 0,1 0-1 0 0,-1 1 0 0 0,1 0 0 0 0,0 0 1 0 0,1 1-1 0 0,-11 9 0 0 0,-36 45 47 0 0,36-39-34 0 0,-21 21-1 0 0,-80 77-11 0 0,112-112 0 0 0,-1 0 0 0 0,1 1 0 0 0,1 0 0 0 0,0 1 0 0 0,0-1 0 0 0,0 1 0 0 0,1 1 0 0 0,1-1 0 0 0,0 0 0 0 0,0 1 0 0 0,0 0 0 0 0,1 0 0 0 0,1 0 0 0 0,0 0 0 0 0,0 1 0 0 0,1-1 0 0 0,0 1 0 0 0,1-1 0 0 0,2 16 0 0 0,4 141 0 0 0,-3-144 0 0 0,1 0 0 0 0,11 32 0 0 0,-4-13 0 0 0,-7-30 0 0 0,-1 0 0 0 0,2 0 0 0 0,0 0 0 0 0,1 0 0 0 0,0-1 0 0 0,8 12 0 0 0,5 4 0 0 0,29 28 0 0 0,-43-49 5 0 0,1-1-1 0 0,1 0 0 0 0,-1 0 1 0 0,1 0-1 0 0,0 0 0 0 0,0-1 0 0 0,0-1 1 0 0,0 1-1 0 0,1-1 0 0 0,-1 0 0 0 0,1-1 1 0 0,0 1-1 0 0,0-2 0 0 0,12 2 0 0 0,-19-3-4 0 0,-1 0 0 0 0,1 1 0 0 0,-1-1 0 0 0,1 0 0 0 0,0 0 0 0 0,-1 0 0 0 0,1 1 0 0 0,-1-1 0 0 0,1 0 0 0 0,-1 1 0 0 0,1-1 0 0 0,-1 0 0 0 0,1 1 0 0 0,-1-1 0 0 0,1 1 0 0 0,-1-1 0 0 0,1 0 0 0 0,-1 1 0 0 0,0-1 0 0 0,1 1 0 0 0,-1 0 0 0 0,0-1 0 0 0,1 1 0 0 0,-1-1 0 0 0,0 1 0 0 0,0-1 0 0 0,1 2 0 0 0,1 5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20.19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24 0 0,'4'1'0'0'0,"1"-1"0"0"0,0 1 0 0 0,-1 1 0 0 0,1-1 0 0 0,-1 1 0 0 0,0-1 0 0 0,7 5 0 0 0,8 2 0 0 0,-14-6 2 0 0,0 1 0 0 0,-1 0 0 0 0,1 0 0 0 0,0 0-1 0 0,-1 0 1 0 0,0 1 0 0 0,0-1 0 0 0,0 1 0 0 0,0 0 0 0 0,-1 1 0 0 0,0-1 0 0 0,1 1 0 0 0,-2-1 0 0 0,1 1 0 0 0,4 9 0 0 0,1 5 9 0 0,-1 1 0 0 0,9 36-1 0 0,-11-35-10 0 0,11 57 0 0 0,-14-69 0 0 0,-1 0 0 0 0,-1 0 0 0 0,0 0 0 0 0,0 0 0 0 0,-1 1 0 0 0,-2 13 0 0 0,1-17 0 0 0,-2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20.52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219 0 15 0 0,'-2'3'0'0'0,"0"0"0"0"0,0 0 0 0 0,0 0 0 0 0,0-1 0 0 0,0 1 0 0 0,0-1 0 0 0,-5 4 0 0 0,3-2 1 0 0,-174 170 62 0 0,176-173-63 0 0,0 1 0 0 0,0 0 0 0 0,0 0 0 0 0,1 1 0 0 0,-1-1 0 0 0,-1 4 0 0 0,3-6 0 0 0,-1 1 0 0 0,1-1 0 0 0,0 0 0 0 0,0 1 0 0 0,0-1 0 0 0,0 1 0 0 0,0-1 0 0 0,0 0 0 0 0,0 1 0 0 0,0-1 0 0 0,0 1 0 0 0,0-1 0 0 0,0 0 0 0 0,0 1 0 0 0,0-1 0 0 0,0 1 0 0 0,0-1 0 0 0,0 0 0 0 0,1 1 0 0 0,-1-1 0 0 0,0 1 0 0 0,1 0 0 0 0,-1-1 0 0 0,1 1 0 0 0,0-1 0 0 0,-1 1 0 0 0,1-1 0 0 0,0 1 0 0 0,0-1 0 0 0,-1 0 0 0 0,1 1 0 0 0,0-1 0 0 0,0 0 0 0 0,0 1 0 0 0,-1-1 0 0 0,3 0 0 0 0,86 10 0 0 0,-63-8 0 0 0,1 1 0 0 0,25 6 0 0 0,-37-6 0 0 0,131 29 0 0 0,-132-29 0 0 0,-8-2 0 0 0,-12-6 0 0 0,2 3 0 0 0,-2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20.85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0 171 24 0 0,'0'0'-1'0'0,"1"0"1"0"0,-1 0 0 0 0,0 0 0 0 0,0 0 0 0 0,0 0 0 0 0,0 1 0 0 0,1-1 0 0 0,-1 0 0 0 0,0 0 0 0 0,0 0 0 0 0,0 0 0 0 0,1 0 0 0 0,-1 0 0 0 0,0 0 0 0 0,0 0 0 0 0,1 0 0 0 0,-1 0 0 0 0,0 0-1 0 0,0 0 1 0 0,0 0 0 0 0,1 0 0 0 0,-1 0 0 0 0,0 0 0 0 0,0 0 0 0 0,0 0 0 0 0,1 0 0 0 0,-1 0 0 0 0,0 0 0 0 0,0-1 0 0 0,0 1 0 0 0,1 0 0 0 0,2-11 9 0 0,0 0 37 0 0,-1 2-50 0 0,0-1 36 0 0,0 1 0 0 0,5-14 1 0 0,-6 21-31 0 0,0 0 1 0 0,0 0-1 0 0,0 0 1 0 0,0 0-1 0 0,0 0 1 0 0,0 0-1 0 0,1 0 1 0 0,-1 0 0 0 0,0 1-1 0 0,1-1 1 0 0,0 1-1 0 0,-1-1 1 0 0,1 1-1 0 0,0-1 1 0 0,0 1-1 0 0,0 0 1 0 0,2-2-1 0 0,46-11 65 0 0,-36 11-68 0 0,0 0 1 0 0,-1-2 0 0 0,1 1-1 0 0,-1-2 1 0 0,22-12-1 0 0,-26 9 1 0 0,-8 6 0 0 0,-6 4 0 0 0,1 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21.23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1 165 55 0 0,'7'-6'12'0'0,"1"0"0"0"0,-1 1-1 0 0,1 0 1 0 0,0 0-1 0 0,0 1 1 0 0,1 0 0 0 0,13-4-1 0 0,1-1 14 0 0,30-13-5 0 0,-3 2 7 0 0,57-33 0 0 0,-100 48-27 0 0,-5 4 0 0 0,0-1 0 0 0,1 1 0 0 0,-1-1 0 0 0,1 1 0 0 0,-1 0 0 0 0,1 0 0 0 0,-1 0 0 0 0,1 0 0 0 0,4-1 0 0 0,-1 3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21.55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71 0 7 0 0,'0'0'0'0'0,"1"1"0"0"0,-1-1 0 0 0,1 0 0 0 0,-1 0 0 0 0,1 1 0 0 0,0-1 0 0 0,-1 0 0 0 0,1 1 0 0 0,-1-1 0 0 0,1 1 0 0 0,-1-1 0 0 0,0 1 0 0 0,1-1 0 0 0,-1 1 0 0 0,1-1 1 0 0,-1 1-1 0 0,0-1 0 0 0,1 1 0 0 0,-1-1 0 0 0,1 2 0 0 0,5 16 0 0 0,-4-12 0 0 0,14 37 13 0 0,-3 0 0 0 0,11 60 0 0 0,10 39 11 0 0,14 1-24 0 0,-47-142 0 0 0,-1-1 0 0 0,0 1 0 0 0,0-1 0 0 0,1 1 0 0 0,-1-1 0 0 0,0 1 0 0 0,0-1 0 0 0,0 1 0 0 0,0-1 0 0 0,0 1 0 0 0,0-1 0 0 0,0 1 0 0 0,0-1 0 0 0,0 1 0 0 0,0-1 0 0 0,0 1 0 0 0,0 0 0 0 0,0-1 0 0 0,0 1 0 0 0,-1-1 0 0 0,1 1 0 0 0,0-1 0 0 0,0 0 0 0 0,0 1 0 0 0,-1-1 0 0 0,1 1 0 0 0,0-1 0 0 0,-1 1 0 0 0,0-1 0 0 0,0 1 0 0 0,0-1 0 0 0,0 0 0 0 0,1 1 0 0 0,-1-1 0 0 0,0 0 0 0 0,0 0 0 0 0,0 0 0 0 0,0 0 0 0 0,0 0 0 0 0,0 0 0 0 0,0 0 0 0 0,0 0 0 0 0,-1-1 0 0 0,-7-1 0 0 0,1 0 0 0 0,-15-7 0 0 0,16 6 0 0 0,-76-36 0 0 0,66 32 0 0 0</inkml:trace>
  <inkml:trace contextRef="#ctx0" brushRef="#br0" timeOffset="1">0 395 24 0 0,'1'0'0'0'0,"-1"1"0"0"0,1-1 0 0 0,-1 0 0 0 0,0 1 0 0 0,1-1 0 0 0,-1 0 0 0 0,1 1 0 0 0,-1-1 0 0 0,1 0 0 0 0,-1 1 0 0 0,0-1 0 0 0,1 1 0 0 0,-1-1 0 0 0,0 1 0 0 0,0-1 0 0 0,1 1 0 0 0,-1-1 0 0 0,0 1 0 0 0,0-1 0 0 0,0 1 0 0 0,1-1 0 0 0,-1 1 0 0 0,0-1 0 0 0,0 1 0 0 0,3 15 0 0 0,-3-15 0 0 0,2 12 5 0 0,-1-5 5 0 0,0 1-1 0 0,0-1 1 0 0,-1 0 0 0 0,0 0 0 0 0,-1 14-1 0 0,-3-16-9 0 0,2-3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21.93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 24 0 0,'20'14'18'0'0,"0"1"0"0"0,26 24 0 0 0,-8-5 2 0 0,-7-7 28 0 0,-13-11-46 0 0,1 0-1 0 0,0-2 0 0 0,37 22 0 0 0,-40-30-1 0 0,-15-5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24.61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6 55 0 0,'3'-1'0'0'0,"1"0"0"0"0,-1 0 0 0 0,0 0 0 0 0,1 1 0 0 0,-1-1 0 0 0,0 1 0 0 0,1 0 0 0 0,-1 0 0 0 0,0 0 0 0 0,1 0 0 0 0,-1 0 0 0 0,1 1 0 0 0,5 1 0 0 0,-6-1 0 0 0,1 0 0 0 0,0 1 0 0 0,0-1 0 0 0,-1 1 0 0 0,1 0 0 0 0,-1 0 0 0 0,1 0 0 0 0,-1 0 0 0 0,0 0 0 0 0,0 1 0 0 0,4 4 0 0 0,-3-2 2 0 0,0 0 0 0 0,-1 1 0 0 0,0-1 0 0 0,0 1 0 0 0,0 0 0 0 0,-1 0 0 0 0,0 0 0 0 0,0 0-1 0 0,-1 0 1 0 0,2 12 0 0 0,-1 5 15 0 0,-1 39 0 0 0,-2-11-8 0 0,2-28-9 0 0,13 177 0 0 0,-13-191 0 0 0,0-1 0 0 0,-1-22 0 0 0,0-12 0 0 0,2 1 0 0 0,0-1 0 0 0,2 1 0 0 0,1 0 0 0 0,0 0 0 0 0,2 0 0 0 0,1 1 0 0 0,1 0 0 0 0,2 0 0 0 0,12-22 0 0 0,-15 34 0 0 0,0 1 0 0 0,0 1 0 0 0,1 0 0 0 0,0 0 0 0 0,1 0 0 0 0,0 1 0 0 0,1 1 0 0 0,20-13 0 0 0,-28 19 2 0 0,-1 0 0 0 0,1 1 0 0 0,0 0 0 0 0,-1 0 0 0 0,1 0 0 0 0,0 0 0 0 0,0 0 0 0 0,0 0 0 0 0,0 1 0 0 0,0-1 0 0 0,0 1 0 0 0,0 0 0 0 0,0 0 0 0 0,0 0 0 0 0,0 0 0 0 0,0 1 0 0 0,0-1 0 0 0,0 1 0 0 0,0 0 0 0 0,0-1 0 0 0,0 1 0 0 0,0 1 0 0 0,-1-1 0 0 0,1 0 0 0 0,0 1 0 0 0,-1-1 0 0 0,1 1 0 0 0,-1 0 0 0 0,1 0 0 0 0,-1 0 0 0 0,3 4 0 0 0,4 4-2 0 0,-2 0 0 0 0,1 1 0 0 0,-1 0 0 0 0,-1 1 0 0 0,6 12 0 0 0,21 64 0 0 0,-7-4 0 0 0,11 32 0 0 0,-34-110 0 0 0,0 0 0 0 0,0 0 0 0 0,0-1 0 0 0,1 1 0 0 0,0-1 0 0 0,0 0 0 0 0,0 0 0 0 0,1 0 0 0 0,-1-1 0 0 0,1 1 0 0 0,0-1 0 0 0,1 0 0 0 0,-1 0 0 0 0,10 4 0 0 0,-12-6 0 0 0,1 0 0 0 0,0-1 0 0 0,0 1 0 0 0,0-1 0 0 0,0 1 0 0 0,0-1 0 0 0,0 0 0 0 0,0-1 0 0 0,0 1 0 0 0,0-1 0 0 0,1 0 0 0 0,-1 0 0 0 0,0 0 0 0 0,0-1 0 0 0,0 1 0 0 0,0-1 0 0 0,0 0 0 0 0,0 0 0 0 0,0 0 0 0 0,0-1 0 0 0,0 1 0 0 0,0-1 0 0 0,5-3 0 0 0,3-6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26.22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210 166 24 0 0,'4'-2'4'0'0,"0"-1"1"0"0,0 1-1 0 0,-1-1 1 0 0,1 0-1 0 0,0 0 1 0 0,5-6-1 0 0,-8 7-2 0 0,0 1 0 0 0,0-1-1 0 0,-1 1 1 0 0,1-1-1 0 0,0 0 1 0 0,-1 0-1 0 0,1 1 1 0 0,-1-1-1 0 0,1 0 1 0 0,-1 0-1 0 0,0 0 1 0 0,0 1-1 0 0,0-1 1 0 0,0 0-1 0 0,0 0 1 0 0,0 0-1 0 0,0 0 1 0 0,-1 1-1 0 0,1-1 1 0 0,-2-3-1 0 0,2 3-1 0 0,-1 0 0 0 0,0 0 0 0 0,1-1 0 0 0,-1 1 0 0 0,0 0 0 0 0,-1 0 0 0 0,1 0 0 0 0,0 0 0 0 0,0 1 0 0 0,-1-1 0 0 0,1 0 0 0 0,-1 0 0 0 0,0 1 0 0 0,1-1 0 0 0,-1 1 0 0 0,0 0 0 0 0,0-1 0 0 0,0 1 0 0 0,-2-1 0 0 0,0 1 0 0 0,1 0 0 0 0,0 0 0 0 0,0 1 0 0 0,0-1 0 0 0,-1 1 0 0 0,1 0 0 0 0,0 0 0 0 0,0 0 0 0 0,-1 0 0 0 0,1 0 0 0 0,0 1 0 0 0,-4 1 0 0 0,-2 0 0 0 0,-1 2 0 0 0,1 0 0 0 0,-1 0 0 0 0,1 0 0 0 0,1 1 0 0 0,-1 1 0 0 0,-13 10 0 0 0,14-9 0 0 0,1 1 0 0 0,-1 0 0 0 0,2 1 0 0 0,-1-1 0 0 0,1 1 0 0 0,0 0 0 0 0,1 1 0 0 0,0-1 0 0 0,1 1 0 0 0,0 0 0 0 0,0 0 0 0 0,1 1 0 0 0,1-1 0 0 0,-3 17 0 0 0,2-5 0 0 0,2 1 0 0 0,0-1 0 0 0,1 1 0 0 0,2-1 0 0 0,7 44 0 0 0,2-25 32 0 0,-10-39-29 0 0,0 1-1 0 0,0-1 1 0 0,1 1-1 0 0,-1-1 1 0 0,0 1-1 0 0,1-1 1 0 0,0 1-1 0 0,-1-1 1 0 0,1 0-1 0 0,0 0 1 0 0,0 0-1 0 0,5 3 0 0 0,-7-5-2 0 0,1 1 0 0 0,0-1 0 0 0,0 0 0 0 0,-1 0 0 0 0,1 0 0 0 0,0 1 0 0 0,0-1 0 0 0,-1 0 0 0 0,1 0 0 0 0,0 0 0 0 0,0 0 0 0 0,-1 0 0 0 0,1-1 0 0 0,0 1 0 0 0,0 0 0 0 0,-1 0 0 0 0,1 0 0 0 0,0-1 0 0 0,0 1 0 0 0,-1 0 0 0 0,1-1 0 0 0,0 1 0 0 0,-1-1 0 0 0,1 1 0 0 0,-1 0 0 0 0,2-2 0 0 0,15-15 0 0 0,-12 11 0 0 0,8-10 0 0 0,-1-1 0 0 0,0 1 0 0 0,-1-2 0 0 0,-1 0 0 0 0,-1 0 0 0 0,0 0 0 0 0,8-29 0 0 0,11-22 0 0 0,4-11 0 0 0,-31 77 0 0 0,-1 2 0 0 0,0 1 0 0 0,0-1 0 0 0,0 1 0 0 0,0-1 0 0 0,0 1 0 0 0,0-1 0 0 0,0 0 0 0 0,0 1 0 0 0,0-1 0 0 0,1 1 0 0 0,-1-1 0 0 0,0 1 0 0 0,0-1 0 0 0,1 1 0 0 0,-1-1 0 0 0,0 1 0 0 0,1 0 0 0 0,-1-1 0 0 0,0 1 0 0 0,1-1 0 0 0,-1 1 0 0 0,2-1 0 0 0,-2 1 0 0 0,-1 0 0 0 0,1 0 0 0 0,0 0 0 0 0,0 0 0 0 0,0 0 0 0 0,0 0 0 0 0,0 0 0 0 0,0 0 0 0 0,0 1 0 0 0,0-1 0 0 0,0 0 0 0 0,0 0 0 0 0,0 0 0 0 0,0 0 0 0 0,0 0 0 0 0,0 0 0 0 0,0 0 0 0 0,0 0 0 0 0,0 0 0 0 0,0 0 0 0 0,0 0 0 0 0,0 0 0 0 0,0 0 0 0 0,0 0 0 0 0,0 0 0 0 0,0 0 0 0 0,0 0 0 0 0,0 1 0 0 0,0-1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0,1 0 0 0 0,-1 0 0 0 0,0 0 0 0 0,0 0 0 0 0,0 0 0 0 0,0 0 0 0 0,0 0 0 0 0,0 0 0 0 0,0 0 0 0 0,3 17 0 0 0,24 101 0 0 0,-25-111 0 0 0,0 1 0 0 0,1-1 0 0 0,0 0 0 0 0,0 0 0 0 0,0-1 0 0 0,1 1 0 0 0,0-1 0 0 0,0 0 0 0 0,6 7 0 0 0,0-2 0 0 0,0 0 0 0 0,1-1 0 0 0,20 15 0 0 0,-29-24 0 0 0,0 0 0 0 0,0 0 0 0 0,0 0 0 0 0,0 0 0 0 0,0 0 0 0 0,0-1 0 0 0,5 2 0 0 0,9 3 0 0 0,-13-4 0 0 0,-1 0 0 0 0,1 1 0 0 0,-1-1 0 0 0,1 0 0 0 0,0 0 0 0 0,-1 0 0 0 0,1 0 0 0 0,0-1 0 0 0,0 1 0 0 0,0-1 0 0 0,0 0 0 0 0,-1 0 0 0 0,1 0 0 0 0,0 0 0 0 0,0 0 0 0 0,0-1 0 0 0,0 1 0 0 0,-1-1 0 0 0,1 0 0 0 0,0 1 0 0 0,0-1 0 0 0,-1-1 0 0 0,1 1 0 0 0,-1 0 0 0 0,1-1 0 0 0,-1 1 0 0 0,1-1 0 0 0,-1 0 0 0 0,0 1 0 0 0,0-1 0 0 0,4-5 0 0 0,2-2 0 0 0,-1 0 0 0 0,0-1 0 0 0,-1 0 0 0 0,0-1 0 0 0,0 0 0 0 0,5-15 0 0 0,20-72 0 0 0,-23 67 0 0 0,22-53 0 0 0,-29 81 0 0 0,0 1 0 0 0,1-1 0 0 0,-1 1 0 0 0,1 0 0 0 0,-1 0 0 0 0,1 0 0 0 0,0 0 0 0 0,0 0 0 0 0,0 0 0 0 0,0 0 0 0 0,0 0 0 0 0,0 1 0 0 0,5-3 0 0 0,-7 3 0 0 0,1 1 0 0 0,0 0 0 0 0,0 0 0 0 0,0-1 0 0 0,-1 1 0 0 0,1 0 0 0 0,0 0 0 0 0,0 0 0 0 0,0 0 0 0 0,0 0 0 0 0,-1 0 0 0 0,1 0 0 0 0,0 0 0 0 0,0 0 0 0 0,0 1 0 0 0,0-1 0 0 0,-1 0 0 0 0,2 1 0 0 0,-1 0 0 0 0,1-1 0 0 0,-1 1 0 0 0,0 0 0 0 0,0 0 0 0 0,0 0 0 0 0,0 0 0 0 0,0 1 0 0 0,0-1 0 0 0,0 0 0 0 0,-1 0 0 0 0,1 0 0 0 0,0 1 0 0 0,-1-1 0 0 0,1 2 0 0 0,6 18 0 0 0,-2 0 0 0 0,-1 0 0 0 0,0 0 0 0 0,0 37 0 0 0,0-12 0 0 0,-3-41 0 0 0,0 11 0 0 0,1 0 0 0 0,0 0 0 0 0,1 1 0 0 0,1-2 0 0 0,11 30 0 0 0,-14-44 0 0 0,-1-1 0 0 0,0 1 0 0 0,1 0 0 0 0,-1 0 0 0 0,0 0 0 0 0,1-1 0 0 0,-1 1 0 0 0,1 0 0 0 0,0-1 0 0 0,-1 1 0 0 0,1-1 0 0 0,-1 1 0 0 0,1 0 0 0 0,0-1 0 0 0,-1 1 0 0 0,1-1 0 0 0,0 0 0 0 0,0 1 0 0 0,-1-1 0 0 0,1 0 0 0 0,1 1 0 0 0,-1-1 0 0 0,0 0 0 0 0,-1 0 0 0 0,1 0 0 0 0,0-1 0 0 0,0 1 0 0 0,-1 0 0 0 0,1 0 0 0 0,0-1 0 0 0,0 1 0 0 0,-1 0 0 0 0,1-1 0 0 0,0 1 0 0 0,-1-1 0 0 0,1 1 0 0 0,-1-1 0 0 0,1 1 0 0 0,0-1 0 0 0,0 0 0 0 0,3-5 0 0 0,1-1 0 0 0,-2 1 0 0 0,1-1 0 0 0,3-6 0 0 0,-2 2 0 0 0,20-38 0 0 0,-20 37 0 0 0,0 0 0 0 0,1 1 0 0 0,1 0 0 0 0,0 0 0 0 0,0 0 0 0 0,1 1 0 0 0,16-17 0 0 0,-23 27 0 0 0,-1-1 0 0 0,1 1 0 0 0,0-1 0 0 0,-1 1 0 0 0,1-1 0 0 0,0 1 0 0 0,0-1 0 0 0,-1 1 0 0 0,1-1 0 0 0,0 1 0 0 0,0 0 0 0 0,0 0 0 0 0,-1-1 0 0 0,1 1 0 0 0,0 0 0 0 0,0 0 0 0 0,0 0 0 0 0,0 0 0 0 0,0 0 0 0 0,-1 0 0 0 0,1 0 0 0 0,0 0 0 0 0,0 0 0 0 0,1 1 0 0 0,-1-1 0 0 0,0 1 0 0 0,0 0 0 0 0,0 0 0 0 0,0 0 0 0 0,0-1 0 0 0,0 1 0 0 0,0 0 0 0 0,0 0 0 0 0,0 0 0 0 0,0 1 0 0 0,-1-1 0 0 0,1 0 0 0 0,1 2 0 0 0,1 4 0 0 0,-1 0 0 0 0,1 1 0 0 0,2 14 0 0 0,-5-22 0 0 0,7 38 0 0 0,-3-14 0 0 0,1 1 0 0 0,11 28 0 0 0,-16-53 0 0 0,0 1 0 0 0,0-1 0 0 0,0 0 0 0 0,0 1 0 0 0,0-1 0 0 0,0 0 0 0 0,0 1 0 0 0,0-1 0 0 0,0 0 0 0 0,1 0 0 0 0,-1 1 0 0 0,0-1 0 0 0,0 0 0 0 0,0 0 0 0 0,0 1 0 0 0,1-1 0 0 0,-1 0 0 0 0,0 0 0 0 0,0 0 0 0 0,1 1 0 0 0,-1-1 0 0 0,0 0 0 0 0,0 0 0 0 0,1 0 0 0 0,-1 0 0 0 0,0 1 0 0 0,0-1 0 0 0,1 0 0 0 0,4-7 0 0 0,1-21 0 0 0,-5 22 0 0 0,11-42 0 0 0,21-50 0 0 0,-25 79 0 0 0,1-1 0 0 0,1 1 0 0 0,0 1 0 0 0,2 0 0 0 0,14-19 0 0 0,-20 30 0 0 0,1 0 0 0 0,-1 0 0 0 0,1 0 0 0 0,12-8 0 0 0,-18 14 0 0 0,0 0 0 0 0,0 0 0 0 0,0 0 0 0 0,1 0 0 0 0,-1 1 0 0 0,0-1 0 0 0,1 0 0 0 0,-1 1 0 0 0,0-1 0 0 0,1 1 0 0 0,-1-1 0 0 0,1 1 0 0 0,-1 0 0 0 0,1 0 0 0 0,-1 0 0 0 0,1-1 0 0 0,-1 1 0 0 0,1 1 0 0 0,-1-1 0 0 0,0 0 0 0 0,1 0 0 0 0,-1 1 0 0 0,1-1 0 0 0,-1 0 0 0 0,1 1 0 0 0,-1-1 0 0 0,0 1 0 0 0,1 0 0 0 0,-1 0 0 0 0,0-1 0 0 0,0 1 0 0 0,1 0 0 0 0,-1 0 0 0 0,0 0 0 0 0,0 0 0 0 0,0 0 0 0 0,0 0 0 0 0,1 3 0 0 0,2 2 0 0 0,0 1 0 0 0,0 0 0 0 0,-1 0 0 0 0,0 1 0 0 0,0-1 0 0 0,-1 1 0 0 0,1-1 0 0 0,0 12 0 0 0,0 7 0 0 0,0 33 0 0 0,-4-44 0 0 0,1 0 0 0 0,1 1 0 0 0,1-1 0 0 0,0 0 0 0 0,1 0 0 0 0,9 26 0 0 0,-11-37 0 0 0,2 0 0 0 0,-1 0 0 0 0,0 0 0 0 0,1 0 0 0 0,0-1 0 0 0,0 1 0 0 0,0-1 0 0 0,0 0 0 0 0,1 0 0 0 0,-1 0 0 0 0,1 0 0 0 0,0-1 0 0 0,-1 1 0 0 0,1-1 0 0 0,0 0 0 0 0,1 0 0 0 0,-1-1 0 0 0,0 1 0 0 0,0-1 0 0 0,1 0 0 0 0,-1 0 0 0 0,1 0 0 0 0,-1-1 0 0 0,9 1 0 0 0,0-1 0 0 0,0-1 0 0 0,-1 0 0 0 0,1 0 0 0 0,-1-2 0 0 0,1 1 0 0 0,-1-2 0 0 0,21-8 0 0 0,-18 6 0 0 0,-1-2 0 0 0,-1 1 0 0 0,1-2 0 0 0,-1 0 0 0 0,21-20 0 0 0,-15 11 0 0 0,-2 0 0 0 0,29-40 0 0 0,-40 49 0 0 0,-1 0 0 0 0,1 0 0 0 0,-2-1 0 0 0,0 0 0 0 0,0 1 0 0 0,-1-1 0 0 0,0-1 0 0 0,0 1 0 0 0,-1 0 0 0 0,-1-1 0 0 0,0 1 0 0 0,0-1 0 0 0,-1 1 0 0 0,0-1 0 0 0,-1 1 0 0 0,0-1 0 0 0,-1 1 0 0 0,0-1 0 0 0,-6-17 0 0 0,8 27 0 0 0,-1-1 0 0 0,1 1 0 0 0,-1-1 0 0 0,1 1 0 0 0,-1 0 0 0 0,0 0 0 0 0,1-1 0 0 0,-1 1 0 0 0,0 0 0 0 0,0 0 0 0 0,0 0 0 0 0,0-1 0 0 0,0 1 0 0 0,0 0 0 0 0,0 1 0 0 0,0-1 0 0 0,-1 0 0 0 0,1 0 0 0 0,0 0 0 0 0,0 1 0 0 0,-3-2 0 0 0,2 2 0 0 0,0 0 0 0 0,0 0 0 0 0,0-1 0 0 0,0 2 0 0 0,0-1 0 0 0,0 0 0 0 0,0 0 0 0 0,1 1 0 0 0,-1-1 0 0 0,0 1 0 0 0,0-1 0 0 0,0 1 0 0 0,0 0 0 0 0,-1 1 0 0 0,-6 3 0 0 0,0 0 0 0 0,1 1 0 0 0,0 0 0 0 0,-14 15 0 0 0,17-17 0 0 0,0 1 0 0 0,1 1 0 0 0,-1-1 0 0 0,1 1 0 0 0,0 0 0 0 0,0 0 0 0 0,0 0 0 0 0,1 0 0 0 0,0 1 0 0 0,1-1 0 0 0,-1 1 0 0 0,1 0 0 0 0,0 0 0 0 0,1 0 0 0 0,0 0 0 0 0,0 0 0 0 0,0 0 0 0 0,1 0 0 0 0,0 0 0 0 0,1 0 0 0 0,-1 0 0 0 0,3 10 0 0 0,1-4 5 0 0,-1-1 0 0 0,2 0 0 0 0,0 0 0 0 0,0 0 0 0 0,1 0 0 0 0,0-1 0 0 0,1 0 0 0 0,0 0 0 0 0,13 14 0 0 0,-6-10-2 0 0,1 0-1 0 0,0 0 0 0 0,1-2 1 0 0,1 0-1 0 0,20 12 0 0 0,-30-20-2 0 0,0-1 0 0 0,1 0 0 0 0,0-1 0 0 0,-1 0 0 0 0,1 0 0 0 0,0-1 0 0 0,0 0 0 0 0,0 0 0 0 0,1-1 0 0 0,-1 0 0 0 0,0 0 0 0 0,1-1 0 0 0,-1 0 0 0 0,14-2 0 0 0,-5-2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26.99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96 125 79 0 0,'24'-11'11'0'0,"-27"7"32"0"0,2 2-43 0 0,-1-1 1 0 0,1 1-1 0 0,-1 0 1 0 0,0 0-1 0 0,0-1 1 0 0,0 1 0 0 0,0 0-1 0 0,0 1 1 0 0,0-1-1 0 0,-1 0 1 0 0,1 1-1 0 0,0-1 1 0 0,-1 1-1 0 0,1 0 1 0 0,-1 0-1 0 0,0 0 1 0 0,1 0-1 0 0,-1 0 1 0 0,-3 0-1 0 0,2 0 0 0 0,1 1 0 0 0,-1 0 0 0 0,0 0 0 0 0,1 1 0 0 0,-1-1 0 0 0,1 1 0 0 0,-1 0 0 0 0,1 0 0 0 0,-1 0 0 0 0,1 0 0 0 0,0 0 0 0 0,-7 4 0 0 0,9-4 0 0 0,0 0 0 0 0,0 0 0 0 0,-1-1 0 0 0,1 1 0 0 0,0 0 0 0 0,0 0 0 0 0,0 1 0 0 0,0-1 0 0 0,0 0 0 0 0,0 0 0 0 0,1 0 0 0 0,-1 1 0 0 0,0-1 0 0 0,0 0 0 0 0,1 1 0 0 0,-1-1 0 0 0,1 1 0 0 0,0-1 0 0 0,-1 1 0 0 0,1-1 0 0 0,0 1 0 0 0,0-1 0 0 0,0 1 0 0 0,0-1 0 0 0,0 1 0 0 0,0-1 0 0 0,0 1 0 0 0,0-1 0 0 0,1 1 0 0 0,-1-1 0 0 0,0 0 0 0 0,1 1 0 0 0,1 2 0 0 0,2 5 7 0 0,0-1-1 0 0,1 0 1 0 0,-1 0-1 0 0,9 10 0 0 0,-12-17-4 0 0,0 1-1 0 0,1 0 0 0 0,-1-1 0 0 0,0 1 0 0 0,1-1 1 0 0,-1 1-1 0 0,1-1 0 0 0,0 0 0 0 0,-1 0 0 0 0,1 0 1 0 0,0 0-1 0 0,0 0 0 0 0,0 0 0 0 0,0 0 0 0 0,0 0 0 0 0,0-1 1 0 0,0 1-1 0 0,0-1 0 0 0,0 0 0 0 0,0 1 0 0 0,0-1 1 0 0,0 0-1 0 0,0 0 0 0 0,0 0 0 0 0,0-1 0 0 0,4 0 0 0 0,-4 0 2 0 0,0 0-1 0 0,0 0 0 0 0,0-1 1 0 0,0 1-1 0 0,0-1 0 0 0,0 1 0 0 0,0-1 1 0 0,-1 0-1 0 0,1 0 0 0 0,-1 0 1 0 0,1 0-1 0 0,-1 0 0 0 0,3-4 0 0 0,-1-1 9 0 0,1-1 0 0 0,4-14-1 0 0,-6 13-10 0 0,1 0 0 0 0,-2 0 0 0 0,1 0 0 0 0,-1 0 0 0 0,-1 0 0 0 0,0 0 0 0 0,0-1 0 0 0,0 1 0 0 0,-1 0 0 0 0,-3-12 0 0 0,3 19 0 0 0,1 0 0 0 0,-1 1 0 0 0,1-1 0 0 0,-1 1 0 0 0,0-1 0 0 0,1 0 0 0 0,-1 1 0 0 0,0 0 0 0 0,0-1 0 0 0,0 1 0 0 0,0-1 0 0 0,0 1 0 0 0,0 0 0 0 0,-1 0 0 0 0,1 0 0 0 0,0 0 0 0 0,-1 0 0 0 0,1 0 0 0 0,-3-2 0 0 0,3 3 0 0 0,0 0 0 0 0,0 0 0 0 0,0 0 0 0 0,0 0 0 0 0,0 0 0 0 0,0 0 0 0 0,0 0 0 0 0,0 0 0 0 0,0 0 0 0 0,0 0 0 0 0,0 1 0 0 0,0-1 0 0 0,0 0 0 0 0,0 1 0 0 0,0-1 0 0 0,0 0 0 0 0,0 1 0 0 0,0 0 0 0 0,0-1 0 0 0,0 1 0 0 0,1-1 0 0 0,-1 1 0 0 0,0 0 0 0 0,1 0 0 0 0,-1-1 0 0 0,0 1 0 0 0,1 0 0 0 0,-1 0 0 0 0,1 0 0 0 0,-1 0 0 0 0,0 1 0 0 0,-50 78 0 0 0,42-69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27.46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75 177 55 0 0,'2'-1'2'0'0,"0"1"0"0"0,0-1 0 0 0,1 0-1 0 0,-1 0 1 0 0,0 0 0 0 0,0-1 0 0 0,0 1-1 0 0,0 0 1 0 0,0-1 0 0 0,0 1 0 0 0,-1-1-1 0 0,1 0 1 0 0,0 1 0 0 0,-1-1-1 0 0,0 0 1 0 0,1 0 0 0 0,-1 0 0 0 0,0 0-1 0 0,0 0 1 0 0,0-1 0 0 0,0 1 0 0 0,0 0-1 0 0,0 0 1 0 0,-1-1 0 0 0,1 1-1 0 0,-1 0 1 0 0,0-1 0 0 0,1 1 0 0 0,-1-1-1 0 0,0 1 1 0 0,-1 0 0 0 0,1-1 0 0 0,0 1-1 0 0,-1 0 1 0 0,1-1 0 0 0,-2-3-1 0 0,2 6-1 0 0,-1 0 0 0 0,1-1 0 0 0,0 1 0 0 0,0 0 0 0 0,-1 0 0 0 0,1 0 0 0 0,0 0 0 0 0,0 0 0 0 0,-1 0 0 0 0,1 0 0 0 0,0 0 0 0 0,0 0 0 0 0,-1-1 0 0 0,1 1 0 0 0,0 0 0 0 0,0 0 0 0 0,-1 1 0 0 0,1-1 0 0 0,0 0 0 0 0,-1 0 0 0 0,1 0 0 0 0,0 0 0 0 0,0 0 0 0 0,-1 0 0 0 0,1 0 0 0 0,0 0 0 0 0,-1 1 0 0 0,1-1 0 0 0,-1 0 0 0 0,1 0 0 0 0,-1 0 0 0 0,0 0 0 0 0,1 1 0 0 0,-1-1 0 0 0,1 0 0 0 0,-1 0 0 0 0,1 0 0 0 0,-1 0 0 0 0,0 0 0 0 0,1-1 0 0 0,-1 1 0 0 0,1 0 0 0 0,-1 0 0 0 0,1 0 0 0 0,-1 0 0 0 0,1-1 0 0 0,-1 1 0 0 0,1 0 0 0 0,-2-1 0 0 0,1-1 0 0 0,0 2 0 0 0,1-1 0 0 0,0 1 0 0 0,0-1 0 0 0,0 1 0 0 0,0 0 0 0 0,-1-1 0 0 0,1 1 0 0 0,0 0 0 0 0,-1-1 0 0 0,1 1 0 0 0,0 0 0 0 0,0-1 0 0 0,-1 1 0 0 0,1 0 0 0 0,-1 0 0 0 0,1-1 0 0 0,0 1 0 0 0,-1 0 0 0 0,1 0 0 0 0,0 0 0 0 0,-1-1 0 0 0,1 1 0 0 0,-1 0 0 0 0,1 0 0 0 0,-1 0 0 0 0,1 0 0 0 0,0 0 0 0 0,-1 0 0 0 0,1 0 0 0 0,-1 0 0 0 0,1 0 0 0 0,-1 0 0 0 0,1 0 0 0 0,0 0 0 0 0,-1 0 0 0 0,1 0 0 0 0,-1 1 0 0 0,1-1 0 0 0,-1 0 0 0 0,1 0 0 0 0,0 0 0 0 0,-1 1 0 0 0,1-1 0 0 0,0 0 0 0 0,-1 1 0 0 0,0-1 0 0 0,1 1 0 0 0,-1-1 0 0 0,0 0 0 0 0,0 0 0 0 0,0 0 0 0 0,0 0 0 0 0,0 0 0 0 0,0-1 0 0 0,0 1 0 0 0,0 0 0 0 0,0 0 0 0 0,0-1 0 0 0,0 1 0 0 0,0 0 0 0 0,0-1 0 0 0,0 1 0 0 0,0-1 0 0 0,1 1 0 0 0,-1-1 0 0 0,0 1 0 0 0,0-1 0 0 0,1 0 0 0 0,-2-1 0 0 0,0 1 0 0 0,1 0 0 0 0,-1 0 0 0 0,1 0 0 0 0,-1 0 0 0 0,0 0 0 0 0,0 0 0 0 0,-3-1 0 0 0,4 2 0 0 0,-1 0 0 0 0,1 0 0 0 0,0 0 0 0 0,0 0 0 0 0,-1 0 0 0 0,1 1-1 0 0,0-1 1 0 0,0 0 0 0 0,0 1 0 0 0,-1-1 0 0 0,1 0 0 0 0,0 1 0 0 0,0 0-1 0 0,0-1 1 0 0,0 1 0 0 0,0 0 0 0 0,0-1 0 0 0,0 1 0 0 0,0 0 0 0 0,0 0-1 0 0,0 0 1 0 0,1 0 0 0 0,-1 0 0 0 0,0 0 0 0 0,0 0 0 0 0,1 0 0 0 0,-1 0-1 0 0,1 0 1 0 0,-1 0 0 0 0,1 1 0 0 0,-1-1 0 0 0,1 0 0 0 0,0 0 0 0 0,0 0-1 0 0,-1 2 1 0 0,1 1 7 0 0,-1 0-1 0 0,1 1 1 0 0,-1-1-1 0 0,1 0 1 0 0,1 1-1 0 0,-1-1 1 0 0,0 0-1 0 0,1 0 1 0 0,1 5-1 0 0,-2-8-4 0 0,5 14 34 0 0,13 26 0 0 0,-16-37-32 0 0,-1-1 1 0 0,1 0 0 0 0,0 1-1 0 0,1-1 1 0 0,-1 0-1 0 0,1 0 1 0 0,-1 0-1 0 0,1 0 1 0 0,0-1 0 0 0,0 1-1 0 0,0-1 1 0 0,0 0-1 0 0,5 3 1 0 0,-7-5-5 0 0,-1 0 1 0 0,1 1-1 0 0,0-1 1 0 0,-1 0-1 0 0,1 0 0 0 0,0 0 1 0 0,-1 0-1 0 0,1 0 1 0 0,0 0-1 0 0,-1 0 0 0 0,1 0 1 0 0,0 0-1 0 0,0 0 1 0 0,-1 0-1 0 0,1 0 1 0 0,0 0-1 0 0,-1-1 0 0 0,1 1 1 0 0,0 0-1 0 0,-1 0 1 0 0,1-1-1 0 0,0 1 0 0 0,0-1 1 0 0,0 0-1 0 0,1 0 0 0 0,-1-1 0 0 0,0 1 1 0 0,0-1-1 0 0,0 1 0 0 0,0-1 0 0 0,0 1 0 0 0,2-4 0 0 0,-1 1 0 0 0,0-1 0 0 0,-1 1 0 0 0,0-1 0 0 0,1 1 0 0 0,-1-1 0 0 0,-1 1 0 0 0,1-6-1 0 0,-1-6 1 0 0,-1 0 0 0 0,0 0 0 0 0,-1 0 0 0 0,-1 0 0 0 0,-1 0 0 0 0,0 1 0 0 0,-1 0 0 0 0,-1 0 0 0 0,-11-22 0 0 0,8 22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14.51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513 1162 24 0 0,'26'15'-1'0'0,"-14"-7"1"0"0,0-1 0 0 0,1 0 0 0 0,0-1 1 0 0,16 6-1 0 0,-27-12 0 0 0,0 0 0 0 0,0 0 0 0 0,0 0 0 0 0,0 0 0 0 0,0 0 0 0 0,0 0 0 0 0,-1-1 0 0 0,1 1 0 0 0,0-1 0 0 0,0 1 0 0 0,0-1 0 0 0,0 0 0 0 0,0 1 0 0 0,-1-1 0 0 0,1 0 0 0 0,0 0 0 0 0,-1 0 0 0 0,4-3 0 0 0,-3 2 0 0 0,0 1 0 0 0,0-1 0 0 0,1 1 0 0 0,-1 0 0 0 0,1 0 0 0 0,-1 0 0 0 0,1 0 0 0 0,3-1 0 0 0,0 1 2 0 0,-1-1 1 0 0,0 1 0 0 0,0-1 0 0 0,0 0 0 0 0,0 0 0 0 0,0-1 0 0 0,0 1 0 0 0,0-1 0 0 0,4-4 0 0 0,39-33 31 0 0,-43 35-34 0 0,15-14 0 0 0,32-37 0 0 0,-45 47 0 0 0,-1 0 0 0 0,0 0 0 0 0,-1-1 0 0 0,0 0 0 0 0,0 0 0 0 0,-1 0 0 0 0,5-16 0 0 0,-4 4 0 0 0,-1-1 0 0 0,-1 1 0 0 0,-1-1 0 0 0,-1 0 0 0 0,-1 0 0 0 0,0 0 0 0 0,-7-35 0 0 0,1 26 0 0 0,-2 1 0 0 0,0 0 0 0 0,-3 1 0 0 0,-25-55 0 0 0,35 85 0 0 0,-18-42 0 0 0,-3 2 0 0 0,-48-67 0 0 0,35 60 0 0 0,18 23 0 0 0,-22-24 0 0 0,30 40 0 0 0,0 0 0 0 0,-19-13 0 0 0,17 13 0 0 0,0 0 0 0 0,-10-10 0 0 0,-11-17 0 0 0,25 26 0 0 0,-1 0 0 0 0,0 0 0 0 0,-1 1 0 0 0,1 0 0 0 0,-2 0 0 0 0,1 1 0 0 0,-1 0 0 0 0,-18-9 0 0 0,15 11 0 0 0,1 1 0 0 0,-1 0 0 0 0,1 1 0 0 0,-1 0 0 0 0,0 1 0 0 0,0 1 0 0 0,-14-1 0 0 0,-2 6 25 0 0,25-3-20 0 0,0 0 0 0 0,-1 0 0 0 0,1 0 0 0 0,-1-1 0 0 0,1 0 0 0 0,-1 0 0 0 0,-4-1-1 0 0,-19 2-4 0 0,25-1 0 0 0,-1 1 0 0 0,1-1 0 0 0,0 0 0 0 0,-1 0 0 0 0,1 0 0 0 0,0 0 0 0 0,-1-1 0 0 0,1 1 0 0 0,-7-3 0 0 0,3 0 0 0 0,-22-7 0 0 0,28 9 0 0 0,0 1 0 0 0,-1 0 0 0 0,1 0 0 0 0,-1 0 0 0 0,1 0 0 0 0,0 0 0 0 0,-1 0 0 0 0,1 0 0 0 0,-1 0 0 0 0,1 0 0 0 0,0 1 0 0 0,-1-1 0 0 0,1 1 0 0 0,0-1 0 0 0,-1 1 0 0 0,1-1 0 0 0,0 1 0 0 0,-2 1 0 0 0,2-1 0 0 0,-1 0 0 0 0,1 0 0 0 0,-1 1 0 0 0,1-1 0 0 0,-1 0 0 0 0,0 0 0 0 0,0 0 0 0 0,1 0 0 0 0,-1 0 0 0 0,0 0 0 0 0,0 0 0 0 0,0-1 0 0 0,0 1 0 0 0,0-1 0 0 0,-4 1 0 0 0,6-1 0 0 0,-1 0 0 0 0,0 0 0 0 0,0 1 0 0 0,0-1 0 0 0,1 0 0 0 0,-1 1 0 0 0,0-1 0 0 0,0 1 0 0 0,1-1 0 0 0,-1 1 0 0 0,0-1 0 0 0,1 1 0 0 0,-1-1 0 0 0,0 1 0 0 0,1 0 0 0 0,-1-1 0 0 0,1 1 0 0 0,-1 0 0 0 0,1-1 0 0 0,-1 1 0 0 0,1 0 0 0 0,-1 1 0 0 0,1-2 0 0 0,0 1 0 0 0,-1 0 0 0 0,1 0 0 0 0,-1-1 0 0 0,1 1 0 0 0,-1 0 0 0 0,1-1 0 0 0,-1 1 0 0 0,1 0 0 0 0,-1-1 0 0 0,0 1 0 0 0,1-1 0 0 0,-1 1 0 0 0,0-1 0 0 0,1 1 0 0 0,-1-1 0 0 0,0 1 0 0 0,0-1 0 0 0,0 0 0 0 0,1 1 0 0 0,-2-1 0 0 0,1 0 0 0 0,0 1 0 0 0,0-1 0 0 0,0 1 0 0 0,0-1 0 0 0,0 1 0 0 0,0-1 0 0 0,0 1 0 0 0,0-1 0 0 0,0 1 0 0 0,0 0 0 0 0,1 0 0 0 0,-1-1 0 0 0,0 1 0 0 0,0 0 0 0 0,1 0 0 0 0,-1 0 0 0 0,1 0 0 0 0,-1 0 0 0 0,0 0 0 0 0,1 0 0 0 0,-1 1 0 0 0,-8 26 0 0 0,6-16 0 0 0,-4 6-7 0 0,5-13 16 0 0,0 0 0 0 0,0 1 0 0 0,1-1 0 0 0,-1 1 0 0 0,1-1 0 0 0,1 1 0 0 0,-1 5-1 0 0,1 14-8 0 0,1 0 0 0 0,2 0 0 0 0,9 45 0 0 0,2-12 0 0 0,12 110 0 0 0,-25-142 0 0 0,2-1 0 0 0,1 1 0 0 0,1-1 0 0 0,1 0 0 0 0,17 44 0 0 0,73 108 0 0 0,-47-92 0 0 0,-44-76 0 0 0,-2-3 0 0 0,0 0 0 0 0,0-1 0 0 0,1 1 0 0 0,6 6 0 0 0,-8-10 0 0 0,-1-1 0 0 0,1 1 0 0 0,0-1 0 0 0,0 0 0 0 0,0 1 0 0 0,0-1 0 0 0,0 0 0 0 0,0 0 0 0 0,0-1 0 0 0,0 1 0 0 0,0 0 0 0 0,0-1 0 0 0,0 1 0 0 0,0-1 0 0 0,1 0 0 0 0,-1 0 0 0 0,2 1 0 0 0,4-1 0 0 0,-1 1 0 0 0,0 0 0 0 0,0 0 0 0 0,0 0 0 0 0,0 1 0 0 0,0 1 0 0 0,-1-1 0 0 0,12 6 0 0 0,3 4 0 0 0,24 17 0 0 0,-25-15 0 0 0,-21-14 0 0 0,1 0 0 0 0,0-1 0 0 0,0 1 0 0 0,0 0 0 0 0,0 0 0 0 0,0 0 0 0 0,0 0 0 0 0,0 0 0 0 0,0 0 0 0 0,0 0 0 0 0,0-1 0 0 0,0 1 0 0 0,0 0 0 0 0,0 0 0 0 0,0 0 0 0 0,0 0 0 0 0,0 0 0 0 0,0 0 0 0 0,0 0 0 0 0,0-1 0 0 0,1 1 0 0 0,-1 0 0 0 0,0 0 0 0 0,0 0 0 0 0,0 0 0 0 0,0 0 0 0 0,0 0 0 0 0,0 0 0 0 0,0 0 0 0 0,0 0 0 0 0,0-1 0 0 0,0 1 0 0 0,0 0 0 0 0,1 0 0 0 0,-1 0 0 0 0,0 0 0 0 0,0 0 0 0 0,0 0 0 0 0,0 0 0 0 0,0 0 0 0 0,0 0 0 0 0,0 0 0 0 0,1 0 0 0 0,-1 0 0 0 0,0 0 0 0 0,0 0 0 0 0,0 0 0 0 0,0 0 0 0 0,0 0 0 0 0,0 0 0 0 0,0 0 0 0 0,1 0 0 0 0,-1 0 0 0 0,0 0 0 0 0,0 0 0 0 0,0 0 0 0 0,0 0 0 0 0,-1 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27.90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35 55 0 0,'1'0'1'0'0,"-1"0"-1"0"0,1-1 1 0 0,0 1-1 0 0,-1-1 1 0 0,1 1-1 0 0,-1-1 1 0 0,0 0-1 0 0,1 1 1 0 0,-1-1-1 0 0,1 1 1 0 0,-1-1-1 0 0,0 0 1 0 0,1 1-1 0 0,-1-1 1 0 0,0 0-1 0 0,0 0 1 0 0,0 1-1 0 0,1-1 1 0 0,-1 0-1 0 0,0 1 1 0 0,0-2-1 0 0,5 1 53 0 0,2 1-40 0 0,0 0 0 0 0,1 1 0 0 0,-1-1 0 0 0,9 3-1 0 0,0 0 9 0 0,0-2-1 0 0,0 0 1 0 0,0 0-1 0 0,0-2 1 0 0,22-2-1 0 0,-21 1-15 0 0,-1 0 11 0 0,26-7 0 0 0,-26 5 0 0 0,29-3 0 0 0,-26 6-16 0 0,-1 0 0 0 0,0 1 0 0 0,27 5 0 0 0,-38-4 0 0 0,0 0 0 0 0,0 1 0 0 0,0 0 0 0 0,0 0 0 0 0,-1 0 0 0 0,1 1 0 0 0,-1 0 0 0 0,1 1 0 0 0,-1-1 0 0 0,0 1 0 0 0,-1 1 0 0 0,8 5 0 0 0,-12-9 0 0 0,0 0 0 0 0,0 0 0 0 0,0 0 0 0 0,-1 0 0 0 0,1 0 0 0 0,0 0 0 0 0,0 1 0 0 0,-1-1 0 0 0,1 0 0 0 0,0 0 0 0 0,-1 1 0 0 0,0-1 0 0 0,1 0 0 0 0,-1 1 0 0 0,0-1 0 0 0,1 1 0 0 0,-1-1 0 0 0,0 0 0 0 0,0 1 0 0 0,0-1 0 0 0,-1 2 0 0 0,-2 1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28.26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37 24 0 0,'2'1'3'0'0,"-1"1"0"0"0,1-1 0 0 0,0 1 0 0 0,-1-1 0 0 0,1 0 0 0 0,0 0 0 0 0,0 0 0 0 0,0 0 0 0 0,0 0 0 0 0,0 0 0 0 0,0 0 0 0 0,0 0 0 0 0,0-1 0 0 0,0 1 0 0 0,1-1 0 0 0,-1 0 0 0 0,0 0 0 0 0,0 0 1 0 0,0 0-1 0 0,1 0 0 0 0,-1 0 0 0 0,0 0 0 0 0,4-2 0 0 0,94-29 238 0 0,-1 14-106 0 0,-86 16-132 0 0,0 0-1 0 0,1 1 0 0 0,-1 0 1 0 0,0 2-1 0 0,20 3 0 0 0,-7 4-2 0 0,-3 5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28.84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141 0 55 0 0,'4'0'6'0'0,"0"1"0"0"0,0-1-1 0 0,0 1 1 0 0,-1 0-1 0 0,1 0 1 0 0,0 1-1 0 0,0-1 1 0 0,-1 1-1 0 0,4 1 1 0 0,-5-1-1 0 0,0 0 0 0 0,0 0 0 0 0,0-1 0 0 0,0 1 0 0 0,0 0 0 0 0,-1 0 0 0 0,1 1 0 0 0,-1-1 0 0 0,1 0 0 0 0,-1 1 0 0 0,0-1 0 0 0,0 0 0 0 0,0 1 0 0 0,1 4 0 0 0,-1-2-3 0 0,0 0 0 0 0,0 1 0 0 0,-1-1 0 0 0,1 0 0 0 0,-1 0 0 0 0,0 1 0 0 0,-1-1 0 0 0,1 0 0 0 0,-1 1 0 0 0,0-1 0 0 0,-2 6-1 0 0,0-2 3 0 0,-1-1 0 0 0,1 0-1 0 0,-1 0 1 0 0,-1 0 0 0 0,0 0-1 0 0,-6 8 1 0 0,0-3 0 0 0,-1 0 0 0 0,-1 0 0 0 0,0-1 0 0 0,-1-1 0 0 0,0 0 0 0 0,-20 11 0 0 0,-24 8-4 0 0,59-29 0 0 0,4-1 0 0 0,8-3 0 0 0,-11 3 0 0 0,9-2 0 0 0,4-2 0 0 0,0 1 0 0 0,1 1 0 0 0,-1 1 0 0 0,21 0 0 0 0,-32 1 0 0 0,1 1 0 0 0,0 0 0 0 0,-1 0 0 0 0,1 0 0 0 0,-1 0 0 0 0,1 1 0 0 0,-1-1 0 0 0,1 1 0 0 0,-1 0 0 0 0,0 1 0 0 0,0-1 0 0 0,0 1 0 0 0,0 0 0 0 0,-1 0 0 0 0,1 0 0 0 0,-1 0 0 0 0,1 1 0 0 0,4 6 0 0 0,4 10 0 0 0,0 0 0 0 0,-1 1 0 0 0,0 1 0 0 0,-2-1 0 0 0,-1 2 0 0 0,-1-1 0 0 0,0 1 0 0 0,-2 0 0 0 0,3 33 0 0 0,-6-43 0 0 0,-1 27 0 0 0,-2-36 0 0 0,1 0 0 0 0,0 0 0 0 0,-1 0 0 0 0,0 0 0 0 0,0-1 0 0 0,0 1 0 0 0,0 0 0 0 0,-1-1 0 0 0,1 1 0 0 0,-1 0 0 0 0,-3 4 0 0 0,5-7 0 0 0,-1-1 0 0 0,0 1 0 0 0,1 0 0 0 0,-1-1 0 0 0,1 1 0 0 0,-1-1 0 0 0,0 1 0 0 0,0-1 0 0 0,1 1 0 0 0,-1-1 0 0 0,0 1 0 0 0,0-1 0 0 0,0 0 0 0 0,1 1 0 0 0,-1-1 0 0 0,0 0 0 0 0,0 0 0 0 0,0 1 0 0 0,0-1 0 0 0,0 0 0 0 0,0 0 0 0 0,1 0 0 0 0,-1 0 0 0 0,0 0 0 0 0,0-1 0 0 0,0 1 0 0 0,0 0 0 0 0,0 0 0 0 0,0 0 0 0 0,1-1 0 0 0,-1 1 0 0 0,0-1 0 0 0,0 1 0 0 0,0 0 0 0 0,-1-2 0 0 0,-7-3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29.17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0 278 24 0 0,'3'-9'5'0'0,"-2"3"0"0"0,1 0 1 0 0,0-1-1 0 0,1 1 1 0 0,-1 1-1 0 0,1-1 1 0 0,0 0-1 0 0,0 1 0 0 0,1-1 1 0 0,0 1-1 0 0,0 0 1 0 0,0 0-1 0 0,7-6 0 0 0,20-10 94 0 0,2 0-1 0 0,0 3 0 0 0,44-19 1 0 0,15-8-94 0 0,-89 43-1 0 0,0 1 0 0 0,0-1 0 0 0,1 0-1 0 0,-1 1 1 0 0,1 0 0 0 0,-1 0 0 0 0,1 0 0 0 0,0 0-1 0 0,-1 1 1 0 0,1 0 0 0 0,0-1 0 0 0,-1 1 0 0 0,6 1-1 0 0,-7-1-3 0 0,0-1 0 0 0,0 1 0 0 0,0-1 0 0 0,0 1 0 0 0,0-1 0 0 0,0 0 0 0 0,-1 0 0 0 0,1 0 0 0 0,0 0 0 0 0,0 0 0 0 0,-1 0 0 0 0,1 0 0 0 0,0-1 0 0 0,-1 1 0 0 0,0-1 0 0 0,1 1 0 0 0,-1-1 0 0 0,0 1 0 0 0,2-4 0 0 0,6-5 0 0 0,-7 8-23 0 0,-3 3-20 0 0,-1-1 29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29.50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7 7 0 0,'0'0'0'0'0,"0"0"0"0"0,0 0 0 0 0,0 0 0 0 0,0-1 0 0 0,0 1 0 0 0,0 0 0 0 0,0 0 0 0 0,0 0 0 0 0,0-1 0 0 0,0 1 0 0 0,0 0 0 0 0,0 0 0 0 0,1 0 0 0 0,-1 0 0 0 0,0-1 0 0 0,0 1 0 0 0,0 0 0 0 0,0 0 0 0 0,0 0 0 0 0,0 0 0 0 0,0 0 0 0 0,1-1 0 0 0,-1 1 0 0 0,0 0 0 0 0,0 0 0 0 0,0 0 0 0 0,0 0 0 0 0,1 0 0 0 0,-1 0 0 0 0,0 0 0 0 0,0 0 0 0 0,0 0 0 0 0,1-1 0 0 0,-1 1 0 0 0,0 0 0 0 0,0 0 0 0 0,5-2 11 0 0,-2 7 32 0 0,10 22-4 0 0,-2 1 1 0 0,11 38 0 0 0,-2-6-10 0 0,9 13-13 0 0,51 93 1 0 0,52 61 0 0 0,-119-205-18 0 0,50 75 0 0 0,-54-85 0 0 0,0-1 0 0 0,1 0 0 0 0,0 0 0 0 0,0-1 0 0 0,22 15 0 0 0,-30-24 0 0 0,1 1 0 0 0,0 0 0 0 0,0-1 0 0 0,0 0 0 0 0,0 1 0 0 0,0-1 0 0 0,0 0 0 0 0,0-1 0 0 0,6 2 0 0 0,-8-2 0 0 0,0 0 0 0 0,0 0 0 0 0,0 0 0 0 0,1 0 0 0 0,-1-1 0 0 0,0 1 0 0 0,0 0 0 0 0,0 0 0 0 0,0-1 0 0 0,0 1 0 0 0,0-1 0 0 0,1 1 0 0 0,-1-1 0 0 0,0 1 0 0 0,0-1 0 0 0,-1 0 0 0 0,1 0 0 0 0,0 1 0 0 0,0-1 0 0 0,0 0 0 0 0,0 0 0 0 0,-1 0 0 0 0,1 0 0 0 0,0 0 0 0 0,-1 0 0 0 0,1 0 0 0 0,-1 0 0 0 0,1 0 0 0 0,0-2 0 0 0,3-10 0 0 0,-1 1 0 0 0,0-1 0 0 0,0 0 0 0 0,-1 0 0 0 0,-1 0 0 0 0,0 0 0 0 0,-2-21 0 0 0,-2 11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29.86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45 79 0 0,'3'-2'0'0'0,"1"0"0"0"0,0 0 0 0 0,-1 2 0 0 0,-1 0 0 0 0,2 0 0 0 0,5-2 0 0 0,4 1 0 0 0,6-3 0 0 0,3 2 0 0 0,2-3 0 0 0,0-1 0 0 0,-5 2 0 0 0,-1 1 0 0 0,1 1 0 0 0,-1-2 0 0 0,5-2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30.25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 66 24 0 0,'-1'-3'2'0'0,"1"0"0"0"0,0 0 0 0 0,0 0 0 0 0,0 0 0 0 0,0 0 0 0 0,0 0 0 0 0,1 0 0 0 0,-1 0 0 0 0,1 0 0 0 0,0 1 1 0 0,2-7-1 0 0,-2 8 1 0 0,-1 0 1 0 0,0-1-1 0 0,1 1 0 0 0,-1 0 1 0 0,1 0-1 0 0,0 0 1 0 0,-1-1-1 0 0,1 1 0 0 0,0 0 1 0 0,0 0-1 0 0,0 0 1 0 0,0 0-1 0 0,0 0 0 0 0,0 0 1 0 0,0 0-1 0 0,0 1 1 0 0,0-1-1 0 0,0 0 1 0 0,0 0-1 0 0,1 1 0 0 0,-1-1 1 0 0,0 1-1 0 0,0-1 1 0 0,1 1-1 0 0,-1 0 0 0 0,3-1 1 0 0,-3 1-2 0 0,1 1 0 0 0,0 0-1 0 0,-1-1 1 0 0,1 1 0 0 0,-1 0 0 0 0,1 0 0 0 0,-1 0 0 0 0,1 0-1 0 0,-1 0 1 0 0,0 0 0 0 0,0 0 0 0 0,1 0 0 0 0,-1 1 0 0 0,0-1-1 0 0,1 2 1 0 0,14 25 43 0 0,-14-25-45 0 0,72 153 67 0 0,-14-30-70 0 0,-23-52 3 0 0,3-3 0 0 0,4-1 0 0 0,85 104 0 0 0,18-12 0 0 0,-101-116 0 0 0,70 54 0 0 0,-111-97 0 0 0,4 5 0 0 0,0-1 0 0 0,0-1 0 0 0,1 0 0 0 0,0 0 0 0 0,0-1 0 0 0,19 7 0 0 0,-29-12 0 0 0,1 1 0 0 0,0-1 0 0 0,-1 0 0 0 0,1 0 0 0 0,-1 1 0 0 0,1-1 0 0 0,0 0 0 0 0,-1 0 0 0 0,1 0 0 0 0,-1 0 0 0 0,1 0 0 0 0,0 0 0 0 0,-1 0 0 0 0,1 0 0 0 0,0 0 0 0 0,-1 0 0 0 0,1 0 0 0 0,-1-1 0 0 0,1 1 0 0 0,0 0 0 0 0,-1 0 0 0 0,1-1 0 0 0,-1 1 0 0 0,1 0 0 0 0,-1-1 0 0 0,1 1 0 0 0,-1 0 0 0 0,1-1 0 0 0,-1 1 0 0 0,1-1 0 0 0,-1 1 0 0 0,1-1 0 0 0,-1 1 0 0 0,0-1 0 0 0,1 1 0 0 0,-1-1 0 0 0,0 1 0 0 0,0-1 0 0 0,1 1 0 0 0,-1-2 0 0 0,0 1 0 0 0,0-1 0 0 0,0 1 0 0 0,0-1 0 0 0,0 1 0 0 0,0-1 0 0 0,0 1 0 0 0,-1 0 0 0 0,1-1 0 0 0,-1 1 0 0 0,1 0 0 0 0,-1-1 0 0 0,1 1 0 0 0,-1 0 0 0 0,0-1 0 0 0,0 1 0 0 0,-1-2 0 0 0,-5-3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30.58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394 18 24 0 0,'0'-1'0'0'0,"0"0"1"0"0,0 1 0 0 0,-1-1 0 0 0,1 0-1 0 0,0 0 1 0 0,0 1 0 0 0,0-1 0 0 0,-1 0 0 0 0,1 1-1 0 0,0-1 1 0 0,-1 0 0 0 0,1 1 0 0 0,-1-1-1 0 0,1 0 1 0 0,-1 1 0 0 0,1-1 0 0 0,-1 1 0 0 0,1-1-1 0 0,-1 1 1 0 0,1-1 0 0 0,-1 1 0 0 0,0-1-1 0 0,1 1 1 0 0,-1 0 0 0 0,0-1 0 0 0,1 1 0 0 0,-1 0-1 0 0,0 0 1 0 0,0-1 0 0 0,1 1 0 0 0,-1 0-1 0 0,0 0 1 0 0,0 0 0 0 0,1 0 0 0 0,-1 0 0 0 0,0 0-1 0 0,0 0 1 0 0,1 0 0 0 0,-1 0 0 0 0,-1 1-1 0 0,-2-1 5 0 0,0 1 0 0 0,0 0-1 0 0,1 0 1 0 0,-1 0-1 0 0,0 0 1 0 0,-6 3-1 0 0,-1 4 14 0 0,0 0-1 0 0,1 0 1 0 0,0 1-1 0 0,-12 14 1 0 0,0-1 12 0 0,-52 54-19 0 0,40-40-11 0 0,-1-1 0 0 0,-51 38-1 0 0,64-56 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38.54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69 16 55 0 0,'8'-4'0'0'0,"-4"2"1"0"0,0 0 1 0 0,0 1 0 0 0,0-1-1 0 0,0 1 1 0 0,0 0 0 0 0,6-1-1 0 0,-9 2 20 0 0,1 4 17 0 0,-2-4-34 0 0,0 1 0 0 0,0-1 0 0 0,0 0 0 0 0,0 1 1 0 0,-1-1-1 0 0,1 0 0 0 0,0 1 0 0 0,0-1 0 0 0,-1 1 0 0 0,1-1 0 0 0,0 0 1 0 0,-1 0-1 0 0,1 1 0 0 0,0-1 0 0 0,-1 0 0 0 0,1 0 0 0 0,-1 1 0 0 0,1-1 1 0 0,0 0-1 0 0,-1 0 0 0 0,1 0 0 0 0,-1 0 0 0 0,1 0 0 0 0,0 1 1 0 0,-1-1-1 0 0,0 0 0 0 0,-6 1 8 0 0,-15 6-14 0 0,20-5 4 0 0,-1 0 0 0 0,1 0 0 0 0,-1 0 0 0 0,1 0 0 0 0,0 0 0 0 0,0 0 0 0 0,0 1 0 0 0,0-1 0 0 0,0 1 0 0 0,1 0 0 0 0,-1-1 0 0 0,-1 6 0 0 0,-15 39 33 0 0,14-34-32 0 0,-1 10 6 0 0,0 0 0 0 0,1 0-1 0 0,1 1 1 0 0,2-1 0 0 0,1 33-1 0 0,-2 10 4 0 0,-3 4-12 0 0,5-78 0 0 0,0 1 0 0 0,0-1 0 0 0,1 0 0 0 0,0 1 0 0 0,1-1 0 0 0,0 1 0 0 0,3-9 0 0 0,-4 16 0 0 0,-1 1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39.61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153 886 7 0 0,'1'-1'2'0'0,"0"1"-1"0"0,0 0 1 0 0,0 0-1 0 0,0 0 0 0 0,0 0 1 0 0,0 0-1 0 0,0 0 0 0 0,0 0 1 0 0,0 0-1 0 0,-1 0 0 0 0,1 0 1 0 0,0 1-1 0 0,0-1 0 0 0,0 0 1 0 0,0 1-1 0 0,0-1 0 0 0,-1 0 1 0 0,1 1-1 0 0,0-1 0 0 0,1 2 1 0 0,17 10 32 0 0,-19-12-33 0 0,67 47 127 0 0,-59-42-120 0 0,0 0-1 0 0,1-1 0 0 0,0 0 0 0 0,0 0 0 0 0,0-1 0 0 0,0 0 0 0 0,0 0 0 0 0,18 1 0 0 0,-22-3-7 0 0,150 7 0 0 0,-126-9 0 0 0,0 0 0 0 0,0-2 0 0 0,39-9 0 0 0,-48 7 0 0 0,1-1 0 0 0,-1-1 0 0 0,24-11 0 0 0,-35 13 0 0 0,0 0 0 0 0,0 0 0 0 0,0-1 0 0 0,-1 0 0 0 0,0 0 0 0 0,0-1 0 0 0,-1 0 0 0 0,12-15 0 0 0,5-8 0 0 0,-17 22 0 0 0,0 0 0 0 0,0-1 0 0 0,-1 1 0 0 0,0-1 0 0 0,-1-1 0 0 0,1 1 0 0 0,-2-1 0 0 0,0 0 0 0 0,5-17 0 0 0,-4-3 0 0 0,-1-1 0 0 0,-2 0 0 0 0,-1-1 0 0 0,-1 1 0 0 0,-2 0 0 0 0,-8-44 0 0 0,3 36 0 0 0,-1 1 0 0 0,-3 0 0 0 0,-1 0 0 0 0,-24-51 0 0 0,8 52 0 0 0,20 24 0 0 0,-1 0 0 0 0,-1 1 0 0 0,0 0 0 0 0,0 0 0 0 0,-1 1 0 0 0,-1 1 0 0 0,0-1 0 0 0,0 2 0 0 0,-1 0 0 0 0,-19-10 0 0 0,30 17 0 0 0,0 1 0 0 0,0 0 0 0 0,0 0 0 0 0,0 0 0 0 0,-1 0 0 0 0,1 0 0 0 0,0 0 0 0 0,-1 0 0 0 0,1 1 0 0 0,0-1 0 0 0,-1 1 0 0 0,1 0 0 0 0,-1 0 0 0 0,1 0 0 0 0,-1 0 0 0 0,1 0 0 0 0,-6 1 0 0 0,7-1 0 0 0,-1 0 0 0 0,0 0 0 0 0,0 0 0 0 0,0 0 0 0 0,0 0 0 0 0,0 0 0 0 0,1-1 0 0 0,-1 1 0 0 0,0-1 0 0 0,0 1 0 0 0,-2-2 0 0 0,2 1 0 0 0,0 0 0 0 0,0 1 0 0 0,0-1 0 0 0,-1 0 0 0 0,1 1 0 0 0,0 0 0 0 0,0 0 0 0 0,-3-1 0 0 0,-9 3 0 0 0,12-1 0 0 0,-1-1 0 0 0,1 0 0 0 0,-1 0 0 0 0,0 1 0 0 0,1-1 0 0 0,-1-1 0 0 0,1 1 0 0 0,-1 0 0 0 0,1-1 0 0 0,-5 0 0 0 0,-10-5 0 0 0,0 1 0 0 0,0 0 0 0 0,0 2 0 0 0,-1 0 0 0 0,-31-1 0 0 0,27 9 0 0 0,21-5 0 0 0,0 1 0 0 0,-1 0 0 0 0,1-1 0 0 0,0 0 0 0 0,0 1 0 0 0,0-1 0 0 0,-1 0 0 0 0,1 0 0 0 0,0 1 0 0 0,0-1 0 0 0,-1 0 0 0 0,1 0 0 0 0,0 0 0 0 0,0-1 0 0 0,-1 1 0 0 0,1 0 0 0 0,0 0 0 0 0,0-1 0 0 0,0 1 0 0 0,-1-1 0 0 0,1 1 0 0 0,0-1 0 0 0,0 1 0 0 0,0-1 0 0 0,0 0 0 0 0,0 1 0 0 0,0-1 0 0 0,0 0 0 0 0,0 0 0 0 0,0 0 0 0 0,0-1 0 0 0,-3-1 0 0 0,-8-8 0 0 0,12 11 0 0 0,-1 0 0 0 0,0 0 0 0 0,1 0 0 0 0,-1 0 0 0 0,0 0 0 0 0,1 0 0 0 0,-1 0 0 0 0,0 0 0 0 0,1 0 0 0 0,-1 0 0 0 0,1 0 0 0 0,-1 1 0 0 0,0-1 0 0 0,1 0 0 0 0,-1 0 0 0 0,1 1 0 0 0,-1-1 0 0 0,1 0 0 0 0,-1 1 0 0 0,1-1 0 0 0,-1 1 0 0 0,1-1 0 0 0,-1 1 0 0 0,1-1 0 0 0,-1 1 0 0 0,-9 10 6 0 0,-1-1 0 0 0,-1 0 0 0 0,1 0 0 0 0,-2-1 0 0 0,1-1-1 0 0,-1 0 1 0 0,0-1 0 0 0,-1 0 0 0 0,1-1 0 0 0,-16 4-1 0 0,20-6-5 0 0,1-1 0 0 0,0 1 0 0 0,0 1 0 0 0,0 0 0 0 0,1 0 0 0 0,0 0 0 0 0,-13 12 0 0 0,-39 41 0 0 0,54-53 0 0 0,1 1 0 0 0,0 0 0 0 0,0 0 0 0 0,0 0 0 0 0,1 1 0 0 0,0-1 0 0 0,0 1 0 0 0,-2 7 0 0 0,3-9 0 0 0,-3 10 8 0 0,1 0-1 0 0,1 0 0 0 0,0 0 1 0 0,1 0-1 0 0,0 0 0 0 0,2 1 1 0 0,1 28-1 0 0,4 7 28 0 0,13 49-1 0 0,-13-78-31 0 0,1-1 0 0 0,1 0-1 0 0,11 20 1 0 0,-18-41-2 0 0,0 0 0 0 0,0 0 0 0 0,0-1 0 0 0,0 1-1 0 0,0 0 1 0 0,0 0 0 0 0,0 0 0 0 0,0-1 0 0 0,0 1 0 0 0,1 0 0 0 0,-1 0-1 0 0,0 0 1 0 0,0 0 0 0 0,0-1 0 0 0,0 1 0 0 0,0 0 0 0 0,1 0 0 0 0,-1 0-1 0 0,0 0 1 0 0,0 0 0 0 0,0-1 0 0 0,0 1 0 0 0,1 0 0 0 0,-1 0-1 0 0,0 0 1 0 0,0 0 0 0 0,0 0 0 0 0,1 0 0 0 0,-1 0 0 0 0,0 0 0 0 0,0 0-1 0 0,1 0 1 0 0,-1 0 0 0 0,0 0 0 0 0,0 0 0 0 0,0 0 0 0 0,1 0 0 0 0,-1 0-1 0 0,0 0 1 0 0,0 0 0 0 0,0 0 0 0 0,1 0 0 0 0,-1 0 0 0 0,0 1 0 0 0,0-1-1 0 0,0 0 1 0 0,1 0 0 0 0,-1 0 0 0 0,0 0 0 0 0,0 0 0 0 0,0 0 0 0 0,0 1-1 0 0,0-1 1 0 0,1 0 0 0 0,-1 0 0 0 0,0 0 0 0 0,0 1 0 0 0,0-1-1 0 0,0 0 1 0 0,0 0 0 0 0,0 0 0 0 0,0 1 0 0 0,0-1 0 0 0,0 0 0 0 0,0 0-1 0 0,0 0 1 0 0,0 1 0 0 0,5-5-8 0 0,-1 15 9 0 0,-4-11-2 0 0,0 1 0 0 0,0-1 0 0 0,0 1 0 0 0,0-1 0 0 0,0 0 0 0 0,0 1 0 0 0,1-1 0 0 0,-1 1 0 0 0,0-1 0 0 0,0 1 0 0 0,0-1 0 0 0,0 1 0 0 0,1-1 0 0 0,-1 0 0 0 0,0 1 0 0 0,0-1 0 0 0,1 0 0 0 0,-1 1 0 0 0,0-1 0 0 0,1 1 0 0 0,0-1 0 0 0,3-5 0 0 0,2-3 0 0 0,-5 8 0 0 0,-1 0 0 0 0,0 0 0 0 0,1 0 0 0 0,-1 0 0 0 0,1 0 0 0 0,-1 0 0 0 0,0 0 0 0 0,1 0 0 0 0,-1 0 0 0 0,0 1 0 0 0,1-1 0 0 0,-1 0 0 0 0,0 0 0 0 0,1 0 0 0 0,-1 1 0 0 0,0-1 0 0 0,1 0 0 0 0,-1 0 0 0 0,0 1 0 0 0,0-1 0 0 0,1 0 0 0 0,-1 1 0 0 0,0-1 0 0 0,0 0 0 0 0,0 1 0 0 0,1-1 0 0 0,-1 0 0 0 0,0 1 0 0 0,0-1 0 0 0,0 0 0 0 0,0 1 0 0 0,0 0 0 0 0,2 2 0 0 0,0-1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15.97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154 88 24 0 0,'2'-14'-1'0'0,"-2"13"1"0"0,1-1 0 0 0,-1 1 0 0 0,0 0 1 0 0,0-1-1 0 0,0 1 0 0 0,0-1 0 0 0,0 1 0 0 0,0 0 0 0 0,0-1 0 0 0,0 1 0 0 0,-1-2 0 0 0,-1-4 8 0 0,2 5-3 0 0,0 1 0 0 0,-1-1 0 0 0,1 0 0 0 0,-1 1 0 0 0,0-1 0 0 0,1 1 0 0 0,-1-1 0 0 0,0 1 0 0 0,0-1 0 0 0,-2-1 0 0 0,-4-10 13 0 0,7 12-16 0 0,-1 0 0 0 0,1 1-1 0 0,0-1 1 0 0,-1 0 0 0 0,1 0-1 0 0,0 0 1 0 0,-1 1-1 0 0,1-1 1 0 0,-1 0 0 0 0,1 1-1 0 0,-1-1 1 0 0,0 1 0 0 0,1-1-1 0 0,-1 0 1 0 0,0 1 0 0 0,1-1-1 0 0,-1 1 1 0 0,0 0 0 0 0,0-1-1 0 0,1 1 1 0 0,-1 0 0 0 0,0-1-1 0 0,0 1 1 0 0,0 0 0 0 0,0 0-1 0 0,1-1 1 0 0,-3 1-1 0 0,0 0-1 0 0,-1-1 0 0 0,1 1 0 0 0,-1 0 0 0 0,0 0 0 0 0,1 0 0 0 0,-1 0 0 0 0,1 1 0 0 0,-1 0 0 0 0,0-1 0 0 0,1 1 0 0 0,-1 0 0 0 0,1 1 0 0 0,0-1 0 0 0,-1 1 0 0 0,1-1 0 0 0,0 1 0 0 0,0 0 0 0 0,0 0 0 0 0,0 1 0 0 0,1-1 0 0 0,-1 0 0 0 0,0 1 0 0 0,1 0 0 0 0,0-1 0 0 0,-1 1 0 0 0,1 0 0 0 0,0 0 0 0 0,1 1 0 0 0,-1-1 0 0 0,0 0 0 0 0,0 4 0 0 0,-1 2 6 0 0,0-1-1 0 0,0 0 0 0 0,1 1 0 0 0,1 0 0 0 0,-1 0 0 0 0,1-1 0 0 0,1 1 0 0 0,0 11 1 0 0,0-15-5 0 0,1 1 0 0 0,0-1 0 0 0,0 0 0 0 0,0 1 1 0 0,0-1-1 0 0,1 0 0 0 0,0 0 0 0 0,0 0 0 0 0,0 0 1 0 0,1 0-1 0 0,-1 0 0 0 0,1-1 0 0 0,0 1 0 0 0,6 5 0 0 0,-7-8-1 0 0,-1 0 0 0 0,1-1 0 0 0,0 1 0 0 0,0-1 0 0 0,0 1 0 0 0,0-1 0 0 0,0 0 0 0 0,0 0 0 0 0,0 0 0 0 0,1 0 0 0 0,-1 0 0 0 0,0-1 0 0 0,0 1 0 0 0,1-1 0 0 0,-1 1 0 0 0,1-1 0 0 0,-1 0 0 0 0,0 0 0 0 0,1 0 0 0 0,-1 0 0 0 0,0 0 0 0 0,1-1 0 0 0,2 0 0 0 0,-2 0 0 0 0,0 0 0 0 0,0 0 0 0 0,0-1 0 0 0,0 1 0 0 0,-1-1 0 0 0,1 1 0 0 0,0-1 0 0 0,-1 0 0 0 0,0 0 0 0 0,1-1 0 0 0,-1 1 0 0 0,0 0 0 0 0,0-1 0 0 0,0 1 0 0 0,-1-1 0 0 0,4-4 0 0 0,-1-3 0 0 0,0 0 0 0 0,-1-1 0 0 0,0 1 0 0 0,0-1 0 0 0,-1 1 0 0 0,0-1 0 0 0,-1 0 0 0 0,0 1 0 0 0,-1-1 0 0 0,-2-17 0 0 0,2 26 0 0 0,0 1 0 0 0,0-1 0 0 0,0 1 0 0 0,-1-1 0 0 0,1 1 0 0 0,0-1 0 0 0,-1 1 0 0 0,1-1 0 0 0,-1 1 0 0 0,0-1 0 0 0,0 1 0 0 0,1-1 0 0 0,-1 1 0 0 0,0 0 0 0 0,0 0 0 0 0,0-1 0 0 0,0 1 0 0 0,0 0 0 0 0,-1 0 0 0 0,1 0 0 0 0,-2-1 0 0 0,1 1 0 0 0,0 0 0 0 0,0 0 0 0 0,-1 1 0 0 0,1-1 0 0 0,0 1 0 0 0,-1-1 0 0 0,1 1 0 0 0,0 0 0 0 0,-1 0 0 0 0,1 0 0 0 0,0 0 0 0 0,-1 0 0 0 0,-1 1 0 0 0,-4 1 0 0 0,1 0 0 0 0,0 0 0 0 0,0 1 0 0 0,0-1 0 0 0,0 2 0 0 0,1-1 0 0 0,-1 1 0 0 0,-6 5 0 0 0,9-6 0 0 0,0 0 0 0 0,0 1 0 0 0,0-1 0 0 0,1 1 0 0 0,-1 0 0 0 0,1 0 0 0 0,0 0 0 0 0,0 0 0 0 0,-2 5 0 0 0,4-6 0 0 0,0 0 0 0 0,0 0 0 0 0,0-1 0 0 0,1 1 0 0 0,-1 0 0 0 0,1 0 0 0 0,-1 0 0 0 0,1 0 0 0 0,0 0 0 0 0,0 0 0 0 0,1 0 0 0 0,-1-1 0 0 0,0 1 0 0 0,1 0 0 0 0,0 0 0 0 0,0 0 0 0 0,1 4 0 0 0,3 5 0 0 0,1-1 0 0 0,0 1 0 0 0,0-1 0 0 0,10 11 0 0 0,-14-18 0 0 0,1-1 0 0 0,0 0 0 0 0,0 0 0 0 0,1 0 0 0 0,-1 0 0 0 0,0 0 0 0 0,5 1 0 0 0,-6-3 0 0 0,0 0 0 0 0,0 0 0 0 0,0 0 0 0 0,0 0 0 0 0,0-1 0 0 0,0 1 0 0 0,0-1 0 0 0,0 1 0 0 0,1-1 0 0 0,-1 0 0 0 0,0 0 0 0 0,0 0 0 0 0,0 0 0 0 0,5-1 0 0 0,-5 0 0 0 0,0 0 0 0 0,0 0 0 0 0,0 0 0 0 0,0 0 0 0 0,0 0 0 0 0,0-1 0 0 0,0 1 0 0 0,0 0 0 0 0,-1-1 0 0 0,1 0 0 0 0,0 1 0 0 0,-1-1 0 0 0,0 0 0 0 0,1 0 0 0 0,-1 0 0 0 0,0 0 0 0 0,0 0 0 0 0,0 0 0 0 0,0 0 0 0 0,0 0 0 0 0,0 0 0 0 0,0-4 0 0 0,1-3 0 0 0,0 0 0 0 0,0 0 0 0 0,-1 0 0 0 0,-1-12 0 0 0,0 15 0 0 0,0 0 0 0 0,0 0 0 0 0,-1 0 0 0 0,0 0 0 0 0,0 0 0 0 0,-1 0 0 0 0,0 0 0 0 0,0 0 0 0 0,0 1 0 0 0,-5-10 0 0 0,6 14 0 0 0,0 1 0 0 0,0-1 0 0 0,0 0 0 0 0,0 1 0 0 0,0-1 0 0 0,0 1 0 0 0,0-1 0 0 0,0 1 0 0 0,0 0 0 0 0,0-1 0 0 0,0 1 0 0 0,0 0 0 0 0,0 0 0 0 0,0 0 0 0 0,-1-1 0 0 0,1 1 0 0 0,0 1 0 0 0,0-1 0 0 0,0 0 0 0 0,0 0 0 0 0,0 0 0 0 0,0 0 0 0 0,0 1 0 0 0,0-1 0 0 0,0 1 0 0 0,0-1 0 0 0,-2 2 0 0 0,-3 0 0 0 0,0 1 0 0 0,0 0 0 0 0,-8 5 0 0 0,10-5 2 0 0,0 0 0 0 0,0 0-1 0 0,1 0 1 0 0,-1 0-1 0 0,1 1 1 0 0,0-1 0 0 0,-5 9-1 0 0,7-11 1 0 0,0 1 1 0 0,0 0-1 0 0,1 0 0 0 0,-1 0 1 0 0,0 0-1 0 0,1 0 0 0 0,0 0 1 0 0,-1 0-1 0 0,1 0 0 0 0,0 0 1 0 0,0 0-1 0 0,0 0 0 0 0,0 0 1 0 0,0 0-1 0 0,1 0 0 0 0,-1 0 1 0 0,1-1-1 0 0,-1 1 0 0 0,1 0 1 0 0,0 0-1 0 0,1 3 0 0 0,0 0 3 0 0,0 0 0 0 0,1 0-1 0 0,0-1 1 0 0,0 1-1 0 0,0 0 1 0 0,1-1-1 0 0,-1 0 1 0 0,1 0 0 0 0,0 0-1 0 0,0 0 1 0 0,0-1-1 0 0,1 1 1 0 0,4 2-1 0 0,0-4-4 0 0,-8-2 0 0 0,0 0 0 0 0,-1 0 0 0 0,1 0 0 0 0,0 0 0 0 0,-1 0 0 0 0,1 0 0 0 0,0 0 0 0 0,0 1 0 0 0,-1-1 0 0 0,1 0 0 0 0,0 1 0 0 0,-1-1 0 0 0,1 0 0 0 0,-1 1 0 0 0,2 0 0 0 0,1 2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41.34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184 209 24 0 0,'1'-2'-1'0'0,"1"-1"1"0"0,-1 0 0 0 0,0 0 0 0 0,0 0 0 0 0,-1 0 0 0 0,1 0 0 0 0,0 0 0 0 0,-1 0 0 0 0,0 0 0 0 0,0 0 0 0 0,0 0-1 0 0,0-4 1 0 0,-2-5 3 0 0,-5-22 0 0 0,1 6 46 0 0,5 24-43 0 0,-1-6 7 0 0,0 0 0 0 0,1-1 0 0 0,1 1 0 0 0,0-17-1 0 0,0 26-7 0 0,0 0-1 0 0,0 0 0 0 0,1 0 0 0 0,-1 0 0 0 0,0 1 0 0 0,0-1 1 0 0,1 0-1 0 0,-1 0 0 0 0,0 0 0 0 0,1 0 0 0 0,-1 1 0 0 0,1-1 0 0 0,-1 0 1 0 0,1 1-1 0 0,0-1 0 0 0,-1 0 0 0 0,1 1 0 0 0,-1-1 0 0 0,1 0 1 0 0,0 1-1 0 0,0-1 0 0 0,-1 1 0 0 0,3-1 0 0 0,-2 0 3 0 0,1 1 0 0 0,0-1-1 0 0,0 1 1 0 0,0 0 0 0 0,0 0-1 0 0,0 0 1 0 0,0 0 0 0 0,0 0 0 0 0,0 0-1 0 0,3 1 1 0 0,4 1 17 0 0,1 0-1 0 0,-1 1 1 0 0,12 6-1 0 0,-18-8-17 0 0,6 3-5 0 0,1 1 1 0 0,-1 0-1 0 0,0 0 1 0 0,-1 1-1 0 0,1 0 1 0 0,-1 0-1 0 0,0 1 1 0 0,7 8-1 0 0,-12-12-1 0 0,-1 0 0 0 0,1 0 0 0 0,-1 1 0 0 0,0-1 0 0 0,0 0-1 0 0,0 1 1 0 0,0 0 0 0 0,0-1 0 0 0,-1 1 0 0 0,0 0 0 0 0,0 0 0 0 0,0 0 0 0 0,0 0 0 0 0,0 0-1 0 0,-1 0 1 0 0,0 0 0 0 0,0 0 0 0 0,0 0 0 0 0,0 0 0 0 0,-1 0 0 0 0,0 0 0 0 0,1 0 0 0 0,-3 6-1 0 0,-1 2 1 0 0,-1-1 0 0 0,0 0 0 0 0,0-1 0 0 0,-1 1 0 0 0,0-1 0 0 0,-1 0 0 0 0,0-1 0 0 0,-1 1 0 0 0,0-2 0 0 0,-9 9 0 0 0,6-7 0 0 0,1 0 0 0 0,-11 13 0 0 0,12-12 0 0 0,-1-1 0 0 0,-13 11 0 0 0,1-4 0 0 0,-28 18 0 0 0,40-29 0 0 0,-1 0 0 0 0,0-1 0 0 0,-1 0 0 0 0,1-1 0 0 0,-15 3 0 0 0,21-6 0 0 0,1 0 0 0 0,0 0 0 0 0,0 0 0 0 0,0 1 0 0 0,0-1 0 0 0,0 1 0 0 0,0 0 0 0 0,0 0 0 0 0,0 1 0 0 0,-6 4 0 0 0,29-3 0 0 0,74 17 0 0 0,-57-12 0 0 0,68 9 0 0 0,-12-17 0 0 0,-4-1 0 0 0,-65 0 0 0 0,-19-1 0 0 0,-1 1 0 0 0,1 0 0 0 0,0 0 0 0 0,0 0 0 0 0,0 0 0 0 0,0 1 0 0 0,-1-1 0 0 0,1 1 0 0 0,0 0 0 0 0,0 0 0 0 0,3 2 0 0 0,-6-2 0 0 0,1 0 0 0 0,-1 0 0 0 0,-1 0 0 0 0,1 1 0 0 0,0-1 0 0 0,0 0 0 0 0,0 0 0 0 0,-1 0 0 0 0,1 1 0 0 0,0-1 0 0 0,-1 0 0 0 0,1 1 0 0 0,-1-1 0 0 0,0 1 0 0 0,1-1 0 0 0,-1 0 0 0 0,0 1 0 0 0,0-1 0 0 0,0 1 0 0 0,0-1 0 0 0,0 3 0 0 0,0 1 0 0 0,-1 1 0 0 0,0-1 0 0 0,0 0 0 0 0,-2 8 0 0 0,-7 5 0 0 0,5-14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42.48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561 1110 55 0 0,'3'3'6'0'0,"0"0"0"0"0,1-1 0 0 0,-1 0 0 0 0,8 4 0 0 0,-8-4 3 0 0,1 0 0 0 0,-1 0 0 0 0,0 0 0 0 0,6 6 0 0 0,-6-6 1 0 0,0 0 0 0 0,0 0 0 0 0,-1 0-1 0 0,1 0 1 0 0,1-1 0 0 0,-1 1 0 0 0,0-1 0 0 0,0 0 0 0 0,0 1-1 0 0,1-2 1 0 0,4 2 0 0 0,41 3 16 0 0,-35-5 11 0 0,73 7-37 0 0,-62-7 0 0 0,0-1 0 0 0,33-5 0 0 0,-42 4 0 0 0,2-1 0 0 0,0-1 0 0 0,0 0 0 0 0,-1-2 0 0 0,1 0 0 0 0,-1-1 0 0 0,-1 0 0 0 0,1-1 0 0 0,-1-1 0 0 0,-1-1 0 0 0,1 0 0 0 0,17-17 0 0 0,-21 16 0 0 0,0 0 0 0 0,0-1 0 0 0,-1-1 0 0 0,-1 1 0 0 0,0-2 0 0 0,-1 0 0 0 0,0 0 0 0 0,-1-1 0 0 0,-1 1 0 0 0,0-2 0 0 0,-1 1 0 0 0,7-27 0 0 0,-4-4 0 0 0,-2 0 0 0 0,-3 0 0 0 0,-1 0 0 0 0,-2 0 0 0 0,-7-63 0 0 0,2 84 0 0 0,0 0 0 0 0,-2 1 0 0 0,-1-1 0 0 0,-1 1 0 0 0,0 1 0 0 0,-2 0 0 0 0,-1 0 0 0 0,-1 1 0 0 0,-24-35 0 0 0,27 47 0 0 0,1-1 0 0 0,-2 2 0 0 0,1-1 0 0 0,-1 1 0 0 0,-1 0 0 0 0,0 1 0 0 0,0 1 0 0 0,-1 0 0 0 0,-14-7 0 0 0,-1 2 2 0 0,0 1 1 0 0,0 2 0 0 0,-36-8 0 0 0,44 13 8 0 0,-6-1 3 0 0,1-2 0 0 0,-23-8 0 0 0,30 9-14 0 0,0 1 0 0 0,0 0 0 0 0,-30-3 0 0 0,15 3 0 0 0,21 3 0 0 0,0-1 0 0 0,-19-9 0 0 0,19 8 0 0 0,-1-1 0 0 0,-15-2 0 0 0,5 1-2 0 0,-13-1 15 0 0,3 6 11 0 0,-42 5 1 0 0,55-3-21 0 0,-12 2 8 0 0,20-1-2 0 0,0-1 1 0 0,0 0-1 0 0,-1-1 1 0 0,-17-2-1 0 0,23 2-10 0 0,1 0 0 0 0,0 0 0 0 0,0 0 0 0 0,-1 1 0 0 0,1-1 0 0 0,0 1 0 0 0,0 1 0 0 0,0-1 0 0 0,0 1 0 0 0,0 0 0 0 0,0 0 0 0 0,0 0 0 0 0,1 0 0 0 0,-1 1 0 0 0,1 0 0 0 0,0 0 0 0 0,-5 4 0 0 0,-3 4 2 0 0,0 0 0 0 0,1 0 1 0 0,0 1-1 0 0,-12 18 0 0 0,7-6 24 0 0,-23 43 1 0 0,33-54-17 0 0,0 0 1 0 0,1 0 0 0 0,1 1 0 0 0,0-1 0 0 0,-3 23-1 0 0,-14 117-10 0 0,7 177 0 0 0,14-321 0 0 0,1 1 0 0 0,0-1 0 0 0,0 0 0 0 0,1 0 0 0 0,1 0 0 0 0,4 13 0 0 0,-6-18 0 0 0,1-1 0 0 0,0 1 0 0 0,0-1 0 0 0,0 1 0 0 0,0-1 0 0 0,1 0 0 0 0,0 1 0 0 0,-1-1 0 0 0,6 4 0 0 0,2 2 0 0 0,10 16 0 0 0,-18-22 0 0 0,0 1 0 0 0,1 0 0 0 0,0-1 0 0 0,-1 0 0 0 0,1 0 0 0 0,0 0 0 0 0,1 0 0 0 0,-1 0 0 0 0,0-1 0 0 0,1 1 0 0 0,0-1 0 0 0,7 3 0 0 0,7 2 0 0 0,-10-4 0 0 0,1 1 0 0 0,0-1 0 0 0,0-1 0 0 0,1 0 0 0 0,10 1 0 0 0,14 0 0 0 0,-18-1 0 0 0,28 0 0 0 0,3-10 0 0 0,-38 6 0 0 0,1 0 0 0 0,-1 0 0 0 0,1 1 0 0 0,13 0 0 0 0,-20 2 0 0 0,1-1 0 0 0,0 0 0 0 0,-1 0 0 0 0,1-1 0 0 0,-1 1 0 0 0,1-1 0 0 0,-1 0 0 0 0,1 0 0 0 0,-1 0 0 0 0,5-2 0 0 0,-5 3 0 0 0,0-1 0 0 0,0 0 0 0 0,-1 1 0 0 0,1 0 0 0 0,0-1 0 0 0,0 1 0 0 0,0 1 0 0 0,0-1 0 0 0,0 0 0 0 0,0 1 0 0 0,0-1 0 0 0,0 1 0 0 0,0 0 0 0 0,0 0 0 0 0,-1 0 0 0 0,1 0 0 0 0,0 1 0 0 0,-1-1 0 0 0,4 2 0 0 0,-3 0 0 0 0,1-2 0 0 0,-1 1 0 0 0,1 0 0 0 0,0-1 0 0 0,0 0 0 0 0,0 0 0 0 0,0 0 0 0 0,6 1 0 0 0,-9-2 0 0 0,0 0 0 0 0,0 0 0 0 0,-1 0 0 0 0,1-1 0 0 0,0 1 0 0 0,0 1 0 0 0,0-1 0 0 0,-1 0 0 0 0,1 0 0 0 0,0 0 0 0 0,0 0 0 0 0,0 0 0 0 0,-1 1 0 0 0,1-1 0 0 0,0 0 0 0 0,0 1 0 0 0,-1-1 0 0 0,1 1 0 0 0,0-1 0 0 0,-1 1 0 0 0,1-1 0 0 0,0 1 0 0 0,-5 5 0 0 0,-1-2 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44.87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67 7 0 0,'5'-2'-5'0'0,"3"-4"74"0"0,-3 7-5 0 0,15 2-10 0 0,-20-3-53 0 0,0 0 0 0 0,1 0 0 0 0,-1 0 0 0 0,0 0 0 0 0,1 0 0 0 0,-1 0 0 0 0,0 0 0 0 0,0 0 0 0 0,1 0 0 0 0,-1 0 0 0 0,0 0 0 0 0,1 0 0 0 0,-1 0 0 0 0,0 0 0 0 0,1 0 0 0 0,-1 0 0 0 0,0-1 0 0 0,0 1 0 0 0,1 0 0 0 0,-1 0 0 0 0,0 0 0 0 0,0 0 0 0 0,1-1 0 0 0,-1 1 0 0 0,0 0 0 0 0,0 0 0 0 0,0-1 0 0 0,1 1 0 0 0,-1 0 0 0 0,0 0 0 0 0,0-1 0 0 0,0 1 0 0 0,0 0 0 0 0,0-1 0 0 0,0 1 0 0 0,1 0 0 0 0,-1 0 0 0 0,0-1 0 0 0,0 1 0 0 0,0-1 0 0 0,-2-9 31 0 0,2 10-31 0 0,-2-7-1 0 0,1 1 0 0 0,-1-1 0 0 0,0 1 0 0 0,-1 0 0 0 0,-2-6 0 0 0,4 10 0 0 0,0 4 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01.8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5756 272 24 0 0,'39'1'0'0'0,"-35"0"0"0"0,-3-1 0 0 0,0 1 0 0 0,0-1 0 0 0,0 1 0 0 0,0-1 0 0 0,0 0 0 0 0,0 1 0 0 0,0-1 0 0 0,0 0 0 0 0,0 0 0 0 0,0 0 0 0 0,0 0 0 0 0,0 0 0 0 0,0 0 0 0 0,0 0 0 0 0,1 0 0 0 0,1-1 0 0 0,-4 1 0 0 0,1 0 0 0 0,-1 0 0 0 0,0 0 0 0 0,1 0 0 0 0,-1 0 0 0 0,1 0 0 0 0,-1 0 0 0 0,1 0 0 0 0,-1 0 0 0 0,1 0 0 0 0,-1 0 0 0 0,0-1 0 0 0,1 1 0 0 0,-1 0 0 0 0,1 0 0 0 0,-1 0 0 0 0,1-1 0 0 0,-1 1 0 0 0,1 0 0 0 0,-1-1 0 0 0,1 1 0 0 0,-1-1 0 0 0,-17-12-1 0 0,7 4 2 0 0,10 9 0 0 0,0-1 0 0 0,0 1 0 0 0,1-1 0 0 0,-1 1 0 0 0,0-1 0 0 0,0 1 0 0 0,0-1 0 0 0,0 1 0 0 0,0 0 0 0 0,0 0 0 0 0,0-1 0 0 0,1 1 0 0 0,-1 0 0 0 0,0 0 0 0 0,0 0 1 0 0,0 0-1 0 0,0 0 0 0 0,0 0 0 0 0,0 0 0 0 0,0 0 0 0 0,0 1 0 0 0,0-1 0 0 0,0 0 0 0 0,0 0 0 0 0,0 1 0 0 0,1-1 0 0 0,-1 1 0 0 0,0-1 0 0 0,-1 2 0 0 0,0 0 3 0 0,0 0-1 0 0,0 1 0 0 0,1-1 0 0 0,-1 0 0 0 0,1 1 1 0 0,-1 0-1 0 0,1-1 0 0 0,0 1 0 0 0,-1 3 0 0 0,-4 16 8 0 0,-4 23 0 0 0,8-30-4 0 0,-1 0 0 0 0,-1-1 0 0 0,0 1 0 0 0,-1-1 0 0 0,-9 17 0 0 0,7-17-7 0 0,-20 32 0 0 0,25-43 0 0 0,-1 1 0 0 0,0 0 0 0 0,0-1 0 0 0,0 0 0 0 0,0 0 0 0 0,0 0 0 0 0,-1 0 0 0 0,0 0 0 0 0,-4 2 0 0 0,7-5 0 0 0,0 1 0 0 0,0-1 0 0 0,0 0 0 0 0,0 0 0 0 0,-1 1 0 0 0,1-1 0 0 0,0 0 0 0 0,0 0 0 0 0,0 0 0 0 0,0 0 0 0 0,0-1 0 0 0,0 1 0 0 0,0 0 0 0 0,-1 0 0 0 0,1-1 0 0 0,0 1 0 0 0,0 0 0 0 0,0-1 0 0 0,0 1 0 0 0,0-1 0 0 0,0 0 0 0 0,0 1 0 0 0,0-1 0 0 0,1 0 0 0 0,-1 1 0 0 0,0-1 0 0 0,0 0 0 0 0,-1-2 0 0 0,-1-1 0 0 0,-1 0 0 0 0,1-1 0 0 0,0 1 0 0 0,-3-8 0 0 0,-44-112 0 0 0,40 96 0 0 0,8 25 0 0 0,1-1 0 0 0,-1 0 0 0 0,0 1 0 0 0,0-1 0 0 0,0 1 0 0 0,-1-1 0 0 0,1 1 0 0 0,-1 0 0 0 0,0 0 0 0 0,0 0 0 0 0,0 1 0 0 0,0-1 0 0 0,0 1 0 0 0,0-1 0 0 0,-1 1 0 0 0,0 0 0 0 0,1 1 0 0 0,-5-3 0 0 0,0 2 0 0 0,1 0 0 0 0,-1 0 0 0 0,1 0 0 0 0,-1 1 0 0 0,0 1 0 0 0,1-1 0 0 0,-1 1 0 0 0,-14 2 0 0 0,19-2 2 0 0,-1 1 0 0 0,0 0-1 0 0,1 1 1 0 0,0-1 0 0 0,-1 1-1 0 0,1-1 1 0 0,0 1 0 0 0,0 0-1 0 0,0 0 1 0 0,0 0-1 0 0,0 1 1 0 0,0-1 0 0 0,1 1-1 0 0,-1 0 1 0 0,1-1 0 0 0,-1 1-1 0 0,-1 4 1 0 0,0-2 6 0 0,-1 0 1 0 0,0 1 0 0 0,-6 4-1 0 0,11-10-8 0 0,-1 1 0 0 0,1-1 0 0 0,-1 0 0 0 0,1 1 0 0 0,-1-1 0 0 0,1 0 0 0 0,-1 0 0 0 0,1 0 0 0 0,-1 0 0 0 0,1 1 0 0 0,-1-1 0 0 0,1 0 0 0 0,-1 0 0 0 0,0 0 0 0 0,1 0 0 0 0,-1 0 0 0 0,1 0 0 0 0,-1 0 0 0 0,1 0 0 0 0,-1-1 0 0 0,0 1 0 0 0,1 0 0 0 0,-1 0 0 0 0,1 0 0 0 0,-1 0 0 0 0,1 0 0 0 0,-1 0 0 0 0,1 0 0 0 0,-1 0 0 0 0,1 0 0 0 0,-1 0 0 0 0,1 0 0 0 0,-1 0 0 0 0,1 0 0 0 0,-1 0 0 0 0,1 0 0 0 0,-1 1 0 0 0,1-1 0 0 0,0 0 0 0 0,-1 0 0 0 0,1 0 0 0 0,-1 1 0 0 0,1-1 0 0 0,-6 6 0 0 0,1 0 0 0 0,1 0 0 0 0,-1 0 0 0 0,-4 11 0 0 0,-5 4 0 0 0,7-11 0 0 0,6-7 0 0 0,-1 0 0 0 0,1 0 0 0 0,-1 0 0 0 0,0-1 0 0 0,-1 1 0 0 0,1-1 0 0 0,0 1 0 0 0,-1-1 0 0 0,1 0 0 0 0,-1 0 0 0 0,0 0 0 0 0,-5 3 0 0 0,6-3 0 0 0,0-1 0 0 0,-1 1 0 0 0,1 0 0 0 0,0 0 0 0 0,1 0 0 0 0,-1 0 0 0 0,0 0 0 0 0,0 0 0 0 0,1 1 0 0 0,-1-1 0 0 0,-1 5 0 0 0,-10 11 0 0 0,11-15 0 0 0,-1-1 0 0 0,1 1 0 0 0,-1-1 0 0 0,0 0 0 0 0,0 0 0 0 0,0 0 0 0 0,0 0 0 0 0,0-1 0 0 0,0 1 0 0 0,0-1 0 0 0,-5 2 0 0 0,6-3 0 0 0,-1 0 0 0 0,1 0 0 0 0,0 0 0 0 0,-1 0 0 0 0,1 0 0 0 0,0 0 0 0 0,-1 0 0 0 0,1-1 0 0 0,0 0 0 0 0,-1 1 0 0 0,1-1 0 0 0,0 0 0 0 0,0 0 0 0 0,-1 0 0 0 0,1 0 0 0 0,0 0 0 0 0,-2-3 0 0 0,-20-15 0 0 0,1-1 0 0 0,-31-33 0 0 0,22 20 0 0 0,16 15 0 0 0,-19-27 0 0 0,26 33 0 0 0,0 0 0 0 0,-1 0 0 0 0,0 0 0 0 0,-1 1 0 0 0,-21-16 0 0 0,27 24 0 0 0,0-1 0 0 0,-1 1 0 0 0,1 0 0 0 0,-1 0 0 0 0,0 0 0 0 0,0 1 0 0 0,0 0 0 0 0,-10-2 0 0 0,13 4 0 0 0,0-1 0 0 0,0 1 0 0 0,0 0 0 0 0,-1 1 0 0 0,1-1 0 0 0,0 0 0 0 0,0 1 0 0 0,0 0 0 0 0,0-1 0 0 0,0 1 0 0 0,0 1 0 0 0,0-1 0 0 0,0 0 0 0 0,0 1 0 0 0,1-1 0 0 0,-1 1 0 0 0,0 0 0 0 0,1 0 0 0 0,-3 2 0 0 0,-7 9 0 0 0,0 0 0 0 0,1 1 0 0 0,-16 27 0 0 0,2-4 0 0 0,14-22 0 0 0,0 0 0 0 0,0-2 0 0 0,-2 1 0 0 0,-15 13 0 0 0,24-24 0 0 0,0 0 0 0 0,1 0 0 0 0,-1-1 0 0 0,-1 1 0 0 0,1-1 0 0 0,0 0 0 0 0,-1 0 0 0 0,1 0 0 0 0,-1 0 0 0 0,1-1 0 0 0,-1 0 0 0 0,0 0 0 0 0,1 0 0 0 0,-1-1 0 0 0,0 1 0 0 0,0-1 0 0 0,0 0 0 0 0,1 0 0 0 0,-1-1 0 0 0,-8-1 0 0 0,-8-5 0 0 0,0-1 0 0 0,1-1 0 0 0,-32-18 0 0 0,-50-41 0 0 0,84 55 0 0 0,1 3 0 0 0,-1 0 0 0 0,0 1 0 0 0,0 1 0 0 0,-33-10 0 0 0,15 5 0 0 0,16 7 0 0 0,1 1 0 0 0,-1 1 0 0 0,0 1 0 0 0,0 1 0 0 0,0 1 0 0 0,-35 1 0 0 0,44 2 0 0 0,0 0 0 0 0,0 0 0 0 0,0 0 0 0 0,1 2 0 0 0,-1-1 0 0 0,1 1 0 0 0,0 1 0 0 0,0 0 0 0 0,1 0 0 0 0,-1 1 0 0 0,1 0 0 0 0,0 1 0 0 0,1 0 0 0 0,0 0 0 0 0,0 1 0 0 0,0 0 0 0 0,-9 13 0 0 0,12-15 0 0 0,0 1 0 0 0,-1-1 0 0 0,0 0 0 0 0,0 0 0 0 0,-1-1 0 0 0,0 1 0 0 0,-9 4 0 0 0,12-8 0 0 0,0 0 0 0 0,0 0 0 0 0,0-1 0 0 0,0 1 0 0 0,0-1 0 0 0,0 0 0 0 0,-1 0 0 0 0,1-1 0 0 0,0 1 0 0 0,-1-1 0 0 0,1 0 0 0 0,0 0 0 0 0,-1-1 0 0 0,1 1 0 0 0,0-1 0 0 0,-6-1 0 0 0,0-2 0 0 0,-1 0 0 0 0,1 0 0 0 0,0-1 0 0 0,0-1 0 0 0,-15-10 0 0 0,-43-40 0 0 0,40 32 0 0 0,-5-6 0 0 0,18 15 0 0 0,0 2 0 0 0,-23-16 0 0 0,33 25 0 0 0,0 2 0 0 0,0-1 0 0 0,0 0 0 0 0,0 1 0 0 0,0 0 0 0 0,0 0 0 0 0,-1 1 0 0 0,1-1 0 0 0,0 1 0 0 0,-1 0 0 0 0,0 1 0 0 0,1-1 0 0 0,-8 2 0 0 0,12-1 0 0 0,-1 0 0 0 0,1 0 0 0 0,-1 0 0 0 0,1 0 0 0 0,-1-1 0 0 0,1 1 0 0 0,-1 0 0 0 0,1-1 0 0 0,-1 1 0 0 0,1-1 0 0 0,0 1 0 0 0,-1-1 0 0 0,1 0 0 0 0,0 1 0 0 0,-3-3 0 0 0,-1 0 0 0 0,5 3 0 0 0,0 0 0 0 0,-1 0 0 0 0,1-1 0 0 0,-1 1 0 0 0,1 0 0 0 0,-1 0 0 0 0,1 0 0 0 0,-1 0 0 0 0,1 0 0 0 0,-1 0 0 0 0,1 0 0 0 0,0 0 0 0 0,-1 0 0 0 0,1 0 0 0 0,-1 0 0 0 0,1 0 0 0 0,-1 0 0 0 0,1 0 0 0 0,-1 0 0 0 0,1 0 0 0 0,-1 0 0 0 0,1 1 0 0 0,-1-1 0 0 0,1 0 0 0 0,-1 1 0 0 0,-10 9 0 0 0,10-9 0 0 0,0 0 0 0 0,0 0 0 0 0,0 0 0 0 0,0 0 0 0 0,0 0 0 0 0,0 0 0 0 0,0 0 0 0 0,0 0 0 0 0,0 0 0 0 0,-1 0 0 0 0,1-1 0 0 0,0 1 0 0 0,-3 0 0 0 0,3-1 0 0 0,0 0 0 0 0,0 0 0 0 0,0 0 0 0 0,0 0 0 0 0,-1 1 0 0 0,1-1 0 0 0,0 0 0 0 0,0 1 0 0 0,0-1 0 0 0,0 0 0 0 0,0 1 0 0 0,0-1 0 0 0,0 1 0 0 0,0 0 0 0 0,0-1 0 0 0,0 1 0 0 0,0 0 0 0 0,0 0 0 0 0,0-1 0 0 0,1 1 0 0 0,-1 0 0 0 0,0 0 0 0 0,1 0 0 0 0,-1 0 0 0 0,-1 2 0 0 0,-3 5 0 0 0,-1 0 0 0 0,0-1 0 0 0,-1 0 0 0 0,0 0 0 0 0,0 0 0 0 0,0-1 0 0 0,-1 0 0 0 0,0 0 0 0 0,0-1 0 0 0,-1 0 0 0 0,1 0 0 0 0,-1-1 0 0 0,0 0 0 0 0,0-1 0 0 0,-1 0 0 0 0,1-1 0 0 0,-1 1 0 0 0,1-2 0 0 0,-1 1 0 0 0,0-2 0 0 0,0 1 0 0 0,1-1 0 0 0,-16-2 0 0 0,-12-3 0 0 0,1-2 0 0 0,-1-2 0 0 0,1-1 0 0 0,-36-17 0 0 0,47 15 0 0 0,19 8 0 0 0,0 1 0 0 0,0 0 0 0 0,-11-4 0 0 0,0 2 0 0 0,11 3 0 0 0,0 0 0 0 0,0 1 0 0 0,0-1 0 0 0,-1 1 0 0 0,1 0 0 0 0,-10 0 0 0 0,3 2 0 0 0,0 0 0 0 0,1 1 0 0 0,-1 0 0 0 0,-23 7 0 0 0,29-6 0 0 0,-1-1 0 0 0,1 1 0 0 0,-1-2 0 0 0,1 1 0 0 0,-1-1 0 0 0,0 0 0 0 0,1 0 0 0 0,-1-1 0 0 0,0 0 0 0 0,-14-3 0 0 0,19 3 0 0 0,0 0 0 0 0,-1 0 0 0 0,1 0 0 0 0,-1 1 0 0 0,1-1 0 0 0,0 1 0 0 0,-1-1 0 0 0,1 1 0 0 0,0 0 0 0 0,0 1 0 0 0,0-1 0 0 0,0 0 0 0 0,0 1 0 0 0,0 0 0 0 0,0-1 0 0 0,0 1 0 0 0,-3 3 0 0 0,-18 10 0 0 0,15-10 0 0 0,1-2 0 0 0,-1 1 0 0 0,0-1 0 0 0,0-1 0 0 0,0 1 0 0 0,-1-1 0 0 0,1-1 0 0 0,0 0 0 0 0,-16 0 0 0 0,17-1 0 0 0,-1 0 0 0 0,0 1 0 0 0,-12 2 0 0 0,13-1 0 0 0,1-1 0 0 0,-1 0 0 0 0,0-1 0 0 0,-14 0 0 0 0,8-2 0 0 0,0-1 0 0 0,0 0 0 0 0,0-1 0 0 0,-13-6 0 0 0,-52-27 0 0 0,37 16 0 0 0,-58-34 0 0 0,64 37 0 0 0,21 9 0 0 0,-1 2 0 0 0,-25-10 0 0 0,34 15 0 0 0,1 1 0 0 0,-1 0 0 0 0,1 0 0 0 0,-1 0 0 0 0,0 1 0 0 0,1-1 0 0 0,-1 2 0 0 0,0-1 0 0 0,0 1 0 0 0,-8 2 0 0 0,6-1 1 0 0,1 1-1 0 0,-1 0 0 0 0,1 1 0 0 0,-1-1 0 0 0,1 2 0 0 0,0-1 1 0 0,1 1-1 0 0,-10 8 0 0 0,-4 6-3 0 0,-26 28 0 0 0,32-30 17 0 0,-1-1 1 0 0,-1 0-1 0 0,-23 16 1 0 0,35-28-13 0 0,-1-1 0 0 0,1 0 1 0 0,-1 1-1 0 0,-10 2 0 0 0,13-5-2 0 0,0 0 0 0 0,0-1 0 0 0,0 1 0 0 0,0-1 0 0 0,1 0 0 0 0,-1 0 0 0 0,0 0 0 0 0,0 0 0 0 0,0-1 0 0 0,0 1 0 0 0,0-1 0 0 0,0 0 0 0 0,-3-1-1 0 0,-3-1 1 0 0,1-1 0 0 0,0 1 0 0 0,-1-2 0 0 0,1 1 0 0 0,1-1 0 0 0,-1 0 0 0 0,-12-12 0 0 0,-25-23 1 0 0,-48-48 52 0 0,68 61-47 0 0,-43-35-1 0 0,58 54-5 0 0,0 0 0 0 0,-1 1 0 0 0,1 1 0 0 0,-2 0 0 0 0,1 0 0 0 0,0 1 0 0 0,-1 1 0 0 0,-14-5-1 0 0,19 8 1 0 0,1 1 0 0 0,0-1 0 0 0,0 1 0 0 0,0 0 0 0 0,0 1 0 0 0,-1 0 0 0 0,1-1 0 0 0,0 2 0 0 0,0-1 0 0 0,0 1 0 0 0,1 0 0 0 0,-1 0 0 0 0,0 1 0 0 0,1 0 0 0 0,-1 0 0 0 0,1 0 0 0 0,0 0 0 0 0,-5 5 0 0 0,-7 6 0 0 0,1 1 0 0 0,0 0 0 0 0,-22 29 0 0 0,-2 14 0 0 0,28-38 0 0 0,-25 29 0 0 0,32-43 0 0 0,0-1 0 0 0,0 0 0 0 0,-1 0 0 0 0,1 0 0 0 0,-1-1 0 0 0,0 0 0 0 0,-1 0 0 0 0,1-1 0 0 0,-10 5 0 0 0,12-7 0 0 0,0 0 0 0 0,1-1 0 0 0,-1 1 0 0 0,0-1 0 0 0,0 0 0 0 0,0 0 0 0 0,0 0 0 0 0,0 0 0 0 0,1-1 0 0 0,-1 1 0 0 0,0-1 0 0 0,0 0 0 0 0,1 0 0 0 0,-1-1 0 0 0,0 1 0 0 0,1-1 0 0 0,-1 0 0 0 0,1 0 0 0 0,0 0 0 0 0,0 0 0 0 0,-4-3 0 0 0,-5-5 0 0 0,1 0 0 0 0,0-1 0 0 0,1 0 0 0 0,-11-14 0 0 0,7 7 0 0 0,7 7 0 0 0,-2 0 0 0 0,0 1 0 0 0,-11-11 0 0 0,-6-2 0 0 0,-22-19 0 0 0,42 37 0 0 0,0 1 0 0 0,-1 0 0 0 0,1 0 0 0 0,-1 1 0 0 0,0 0 0 0 0,-9-3 0 0 0,14 5 0 0 0,1 1 0 0 0,-1-1 0 0 0,0 1 0 0 0,1 0 0 0 0,-1 0 0 0 0,0 0 0 0 0,1 0 0 0 0,-1 0 0 0 0,0 0 0 0 0,1 0 0 0 0,-1 1 0 0 0,0-1 0 0 0,1 1 0 0 0,-1-1 0 0 0,0 1 0 0 0,1-1 0 0 0,-1 1 0 0 0,1 0 0 0 0,-1 0 0 0 0,1 0 0 0 0,0 0 0 0 0,-1 0 0 0 0,1 0 0 0 0,-2 2 0 0 0,-2 2 0 0 0,1 1 0 0 0,-1 0 0 0 0,1 1 0 0 0,-5 9 0 0 0,7-10 0 0 0,-1-1 0 0 0,0 0 0 0 0,0 0 0 0 0,0-1 0 0 0,-1 1 0 0 0,-3 4 0 0 0,-4-4 0 0 0,9-4 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03.52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188 132 7 0 0,'-1'-22'16'0'0,"-1"1"0"0"0,-1-1 0 0 0,-8-25 0 0 0,9 41 2 0 0,-1-6 49 0 0,3 10-34 0 0,4 8-12 0 0,12 16 11 0 0,0 0-1 0 0,2-1 1 0 0,1 0 0 0 0,24 20-1 0 0,-5-5-8 0 0,-30-26-23 0 0,1 1 0 0 0,-1-1 0 0 0,-1 2 0 0 0,10 17 0 0 0,0 3 0 0 0,-9-19 0 0 0,0 1 0 0 0,-2 0 0 0 0,0 0 0 0 0,0 1 0 0 0,-1 0 0 0 0,-1 0 0 0 0,-1 0 0 0 0,0 1 0 0 0,-1-1 0 0 0,0 1 0 0 0,-1-1 0 0 0,-1 1 0 0 0,-4 28 0 0 0,3-38 0 0 0,0-1 0 0 0,-1 1 0 0 0,0-1 0 0 0,0 0 0 0 0,0 1 0 0 0,-1-1 0 0 0,0 0 0 0 0,0 0 0 0 0,0-1 0 0 0,0 1 0 0 0,-1-1 0 0 0,0 1 0 0 0,0-1 0 0 0,0 0 0 0 0,0-1 0 0 0,-1 1 0 0 0,1-1 0 0 0,-1 0 0 0 0,-6 4 0 0 0,1-2 0 0 0,0-1 0 0 0,0 0 0 0 0,-1 0 0 0 0,1-1 0 0 0,-1-1 0 0 0,0 0 0 0 0,1 0 0 0 0,-1-1 0 0 0,-14 0 0 0 0,14 0 0 0 0,0-1 0 0 0,1 0 0 0 0,0-1 0 0 0,-16-2 0 0 0,24 3 0 0 0,0 0 0 0 0,0-1 0 0 0,0 1 0 0 0,0-1 0 0 0,0 0 0 0 0,0 1 0 0 0,1-1 0 0 0,-1 0 0 0 0,0 0 0 0 0,0 0 0 0 0,1 0 0 0 0,-1-1 0 0 0,1 1 0 0 0,-1 0 0 0 0,1-1 0 0 0,-1 1 0 0 0,1-1 0 0 0,0 1 0 0 0,0-1 0 0 0,0 0 0 0 0,0 1 0 0 0,0-1 0 0 0,0 0 0 0 0,-1-3 0 0 0,2 4 0 0 0,0 0 0 0 0,0 0 0 0 0,1 0 0 0 0,-1 0 0 0 0,0 0 0 0 0,0 0 0 0 0,1 0 0 0 0,-1 0 0 0 0,0 0 0 0 0,1 0 0 0 0,-1 1 0 0 0,1-1 0 0 0,-1 0 0 0 0,1 0 0 0 0,0 0 0 0 0,-1 0 0 0 0,1 1 0 0 0,0-1 0 0 0,-1 0 0 0 0,1 1 0 0 0,0-1 0 0 0,0 0 0 0 0,0 1 0 0 0,0-1 0 0 0,1 0 0 0 0,2-1 0 0 0,-1 0 0 0 0,1 1 0 0 0,0-1 0 0 0,0 1 0 0 0,5-2 0 0 0,3 1 0 0 0,0 1 0 0 0,0 1 0 0 0,0 0 0 0 0,-1 0 0 0 0,21 4 0 0 0,-6 1 0 0 0,39 13 0 0 0,-45-10 0 0 0,-1 0 0 0 0,0 1 0 0 0,0 1 0 0 0,-1 1 0 0 0,0 0 0 0 0,-1 1 0 0 0,0 1 0 0 0,-1 1 0 0 0,0 1 0 0 0,-1 0 0 0 0,-1 0 0 0 0,-1 2 0 0 0,0 0 0 0 0,14 23 0 0 0,-26-37 0 0 0,1-1 0 0 0,-1 1 0 0 0,0 0 0 0 0,0 0 0 0 0,0 0 0 0 0,0 0 0 0 0,0-1 0 0 0,0 1 0 0 0,-1 0 0 0 0,0 1 0 0 0,1-1 0 0 0,-1 0 0 0 0,0 0 0 0 0,-1 0 0 0 0,1 0 0 0 0,-2 6 0 0 0,1-6 0 0 0,0 0 0 0 0,-1 1 0 0 0,1-1 0 0 0,-1 0 0 0 0,0 0 0 0 0,0 0 0 0 0,-1 0 0 0 0,1 0 0 0 0,0-1 0 0 0,-1 1 0 0 0,0-1 0 0 0,-4 4 0 0 0,-2 0 0 0 0,0-1 0 0 0,-1 1 0 0 0,0-2 0 0 0,0 1 0 0 0,0-1 0 0 0,0-1 0 0 0,-1 0 0 0 0,-15 3 0 0 0,-17-2 0 0 0,1-2 0 0 0,-84-6 0 0 0,62 0 0 0 0,14 0 0 0 0,45 3 0 0 0,0 0 0 0 0,1 0 0 0 0,-1 0 0 0 0,0 0 0 0 0,1-1 0 0 0,-1 1 0 0 0,1-1 0 0 0,-6-4 0 0 0,6 3 0 0 0,1 0 0 0 0,0 0 0 0 0,0 0 0 0 0,0 0 0 0 0,0-1 0 0 0,0 1 0 0 0,1-1 0 0 0,0 0 0 0 0,0 1 0 0 0,0-1 0 0 0,-2-5 0 0 0,0-4 0 0 0,0 1 0 0 0,-2-19 0 0 0,-4-15 0 0 0,7 44 0 0 0,1 1 0 0 0,-1 0 0 0 0,0 0 0 0 0,1 0 0 0 0,-1 0 0 0 0,0 0 0 0 0,0 1 0 0 0,0-1 0 0 0,-4 1 0 0 0,-7-3 0 0 0,0 2 0 0 0,7 1 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04.64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364 1347 24 0 0,'2'0'-1'0'0,"-1"0"1"0"0,1 0 0 0 0,-1-1 0 0 0,1 1 0 0 0,-1 0 0 0 0,0 1 0 0 0,1-1 0 0 0,-1 0 0 0 0,1 0 0 0 0,-1 1 0 0 0,1-1 0 0 0,-1 0 0 0 0,0 1 0 0 0,1 0 0 0 0,1 0 0 0 0,23 13 1 0 0,-23-12-1 0 0,19 10 18 0 0,1-1 0 0 0,0-1 0 0 0,1-1 0 0 0,26 6 1 0 0,100 16 62 0 0,-132-27-62 0 0,8-1-19 0 0,1 0 0 0 0,-1-2 0 0 0,1 0 0 0 0,30-4 0 0 0,-13-3 0 0 0,73-18 0 0 0,-99 19 0 0 0,0-1 0 0 0,0 0 0 0 0,-1-2 0 0 0,0 0 0 0 0,0-1 0 0 0,-1-1 0 0 0,0 0 0 0 0,-1-1 0 0 0,0-1 0 0 0,-1 0 0 0 0,0-1 0 0 0,-1-1 0 0 0,0 0 0 0 0,-1 0 0 0 0,-1-1 0 0 0,0-1 0 0 0,-2 0 0 0 0,1 0 0 0 0,6-19 0 0 0,8-26 0 0 0,-2-1 0 0 0,14-70 0 0 0,-28 97 0 0 0,-2 0 0 0 0,-2-1 0 0 0,-2 1 0 0 0,-1-1 0 0 0,-5-53 0 0 0,-1 57 0 0 0,-3 0 0 0 0,0 1 0 0 0,-2-1 0 0 0,-28-58 0 0 0,31 76 0 0 0,0 0 0 0 0,-1 0 0 0 0,0 1 0 0 0,-1 0 0 0 0,0 1 0 0 0,-1 0 0 0 0,0 0 0 0 0,-1 1 0 0 0,-1 1 0 0 0,-22-17 0 0 0,1 2 0 0 0,-2 3 0 0 0,-1 0 0 0 0,-70-30 0 0 0,81 43 0 0 0,-213-76 0 0 0,213 77 0 0 0,0-1 0 0 0,0-1 0 0 0,-39-22 0 0 0,59 29 1 0 0,0 0 0 0 0,0 1-1 0 0,-1-1 1 0 0,1 1-1 0 0,-1 1 1 0 0,0-1 0 0 0,1 1-1 0 0,-1 0 1 0 0,0 0-1 0 0,0 1 1 0 0,0-1 0 0 0,1 1-1 0 0,-1 1 1 0 0,0-1-1 0 0,0 1 1 0 0,0 0 0 0 0,0 0-1 0 0,-10 4 1 0 0,3 0 16 0 0,0 1-1 0 0,1 0 1 0 0,0 1 0 0 0,0 0-1 0 0,0 1 1 0 0,-18 17-1 0 0,-51 48-16 0 0,-111 130 0 0 0,183-192 3 0 0,-2 1 13 0 0,1 1-1 0 0,1 0 0 0 0,-17 28 0 0 0,20-22-5 0 0,0 0-1 0 0,1 1 1 0 0,0 0-1 0 0,2 0 1 0 0,-1 25-1 0 0,0-7-2 0 0,-1 5 1 0 0,0-2 20 0 0,-15 64 0 0 0,16-88-28 0 0,1 1 0 0 0,1-1 0 0 0,0 1 0 0 0,1 0 0 0 0,1-1 0 0 0,1 1 0 0 0,0 0 0 0 0,1-1 0 0 0,7 26 0 0 0,-4-24 0 0 0,1 1 0 0 0,1-1 0 0 0,1 0 0 0 0,0-1 0 0 0,1 0 0 0 0,1 0 0 0 0,1-1 0 0 0,13 16 0 0 0,-16-24 0 0 0,0 0 0 0 0,1-1 0 0 0,0-1 0 0 0,0 0 0 0 0,1 0 0 0 0,0 0 0 0 0,0-1 0 0 0,11 4 0 0 0,16 6 0 0 0,38 11 0 0 0,-62-23 0 0 0,61 15 64 0 0,-73-18-64 0 0,0 0 0 0 0,0 0 0 0 0,-1 0 0 0 0,1 0 0 0 0,0 0 0 0 0,-1 1 0 0 0,1-1 0 0 0,-1 0 0 0 0,1 0 0 0 0,-1 1 0 0 0,0-1 0 0 0,0 0 0 0 0,1 1 0 0 0,-1-1 0 0 0,0 1 0 0 0,0-1 0 0 0,0 0 0 0 0,-1 3 0 0 0,0-3 0 0 0,0-1 0 0 0,0 1 0 0 0,0 0 0 0 0,0 0 0 0 0,0 0 0 0 0,0 0 0 0 0,0 0 0 0 0,0 0 0 0 0,0 0 0 0 0,0 0 0 0 0,0 2 0 0 0,-3 2 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06.73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390 70 55 0 0,'1'0'3'0'0,"0"0"-1"0"0,-1 0 0 0 0,1-1 1 0 0,0 1-1 0 0,0 0 0 0 0,-1-1 0 0 0,1 1 1 0 0,0-1-1 0 0,0 1 0 0 0,-1-1 1 0 0,1 0-1 0 0,-1 1 0 0 0,1-1 0 0 0,0 1 1 0 0,-1-1-1 0 0,1 0 0 0 0,-1 0 1 0 0,0 1-1 0 0,1-1 0 0 0,-1 0 0 0 0,0 0 1 0 0,1 1-1 0 0,-1-1 0 0 0,0 0 1 0 0,0 0-1 0 0,0 0 0 0 0,1-1 0 0 0,-2 1 1 0 0,1 0 0 0 0,-1 0 0 0 0,1 0 0 0 0,-1 0-1 0 0,1 0 1 0 0,-1 1 0 0 0,0-1 0 0 0,1 0 0 0 0,-1 0-1 0 0,0 1 1 0 0,0-1 0 0 0,1 0 0 0 0,-1 1-1 0 0,0-1 1 0 0,0 1 0 0 0,0-1 0 0 0,0 1 0 0 0,0-1-1 0 0,0 1 1 0 0,0 0 0 0 0,0 0 0 0 0,-1-1-1 0 0,-73-12 62 0 0,51 6-46 0 0,0 0 0 0 0,-29-3 0 0 0,49 10-14 0 0,0 0 0 0 0,-1 1 0 0 0,1-1 1 0 0,0 1-1 0 0,0-1 0 0 0,-1 2 0 0 0,1-1 0 0 0,0 0 0 0 0,-7 4 1 0 0,-35 21 27 0 0,39-22-32 0 0,-2 2 6 0 0,-1 0 0 0 0,1 0 0 0 0,1 1 0 0 0,-1 1 0 0 0,1 0-1 0 0,0 0 1 0 0,1 0 0 0 0,0 1 0 0 0,0 0 0 0 0,-7 15-1 0 0,11-19-5 0 0,2-3 0 0 0,0 0 0 0 0,-1 0 0 0 0,2 0 0 0 0,-1 1 0 0 0,0-1 0 0 0,0 0 0 0 0,1 1 0 0 0,-1-1 0 0 0,1 0 0 0 0,0 1 0 0 0,-1 2 0 0 0,4 35 0 0 0,1 0 0 0 0,16 67 0 0 0,-4-25 11 0 0,-9-41 20 0 0,7 35-23 0 0,-3 1-1 0 0,0 79 0 0 0,-18 29-7 0 0,2-104 0 0 0,3 1 0 0 0,11 87 0 0 0,31 66 0 0 0,-38-229 0 0 0,3 24 0 0 0,4 47 0 0 0,-9-64 0 0 0,0-1 0 0 0,0 1 0 0 0,-2 0 0 0 0,1 0 0 0 0,-1-1 0 0 0,-6 17 0 0 0,8-29 0 0 0,0 0 0 0 0,0 1 0 0 0,0-1 0 0 0,0 0 0 0 0,1 1 0 0 0,-1-1 0 0 0,0 0 0 0 0,0 1 0 0 0,0-1 0 0 0,0 0 0 0 0,0 1 0 0 0,0-1 0 0 0,0 0 0 0 0,1 1 0 0 0,-1-1 0 0 0,0 0 0 0 0,0 0 0 0 0,0 1 0 0 0,1-1 0 0 0,-1 0 0 0 0,0 0 0 0 0,1 1 0 0 0,-1-1 0 0 0,0 0 0 0 0,0 0 0 0 0,1 0 0 0 0,-1 0 0 0 0,0 1 0 0 0,1-1 0 0 0,-1 0 0 0 0,0 0 0 0 0,1 0 0 0 0,-1 0 0 0 0,0 0 0 0 0,1 0 0 0 0,16 3 0 0 0,-13-2 0 0 0,88 22 0 0 0,-22-5 0 0 0,-58-15 0 0 0,17 4 0 0 0,0-1 0 0 0,1-2 0 0 0,-1 0 0 0 0,48-2 0 0 0,-58-3 0 0 0,0 1 0 0 0,31 4 0 0 0,-49-4 0 0 0,1 0 0 0 0,0 1 0 0 0,0-1 0 0 0,0 1 0 0 0,-1 0 0 0 0,1-1 0 0 0,0 1 0 0 0,2 1 0 0 0,-4-1 0 0 0,0-1 0 0 0,1 0 0 0 0,-1 0 0 0 0,0 0 0 0 0,0 1 0 0 0,1-1 0 0 0,-1 0 0 0 0,0 0 0 0 0,0 1 0 0 0,0-1 0 0 0,1 0 0 0 0,-1 0 0 0 0,0 1 0 0 0,0-1 0 0 0,0 0 0 0 0,0 1 0 0 0,0-1 0 0 0,1 0 0 0 0,-1 1 0 0 0,0-1 0 0 0,0 0 0 0 0,0 1 0 0 0,0-1 0 0 0,0 0 0 0 0,0 1 0 0 0,0-1 0 0 0,0 0 0 0 0,0 1 0 0 0,0-1 0 0 0,0 0 0 0 0,-1 1 0 0 0,1-1 0 0 0,0 0 0 0 0,0 1 0 0 0,0-1 0 0 0,0 0 0 0 0,0 1 0 0 0,-1-1 0 0 0,1 0 0 0 0,0 0 0 0 0,0 1 0 0 0,0-1 0 0 0,-1 0 0 0 0,1 0 0 0 0,-1 1 0 0 0,-2 3 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07.57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112 1 143 0 0,'2'1'0'0'0,"0"1"0"0"0,-1-1 0 0 0,1 1 0 0 0,-1 0 0 0 0,1 0 0 0 0,-1-1 0 0 0,0 1 0 0 0,0 0 0 0 0,0 0 0 0 0,0 0 0 0 0,0 0 0 0 0,0 0 0 0 0,-1 1 0 0 0,2 3 0 0 0,5 32 0 0 0,-6-31 0 0 0,-1-1 0 0 0,0 1 0 0 0,0-1 0 0 0,0 1 0 0 0,-1-1 0 0 0,0 1 0 0 0,0-1 0 0 0,0 0 0 0 0,-1 1 0 0 0,0-1 0 0 0,-1 0 0 0 0,1 0 0 0 0,-6 8 0 0 0,-2 2 0 0 0,-2 0 0 0 0,0 0 0 0 0,-15 15 0 0 0,-7 7 0 0 0,31-34 3 0 0,1 0-1 0 0,-1 0 1 0 0,1 0-1 0 0,0 0 1 0 0,0 0-1 0 0,0 1 0 0 0,0-1 1 0 0,1 1-1 0 0,0-1 1 0 0,0 1-1 0 0,0-1 1 0 0,1 1-1 0 0,-1 0 0 0 0,1 0 1 0 0,1 8-1 0 0,-1-9 5 0 0,1-1-1 0 0,0 1 0 0 0,-1-1 0 0 0,1 1 0 0 0,0-1 1 0 0,1 0-1 0 0,-1 0 0 0 0,1 1 0 0 0,-1-1 0 0 0,1 0 0 0 0,0 0 1 0 0,0-1-1 0 0,0 1 0 0 0,1 0 0 0 0,-1-1 0 0 0,1 1 1 0 0,-1-1-1 0 0,1 0 0 0 0,0 1 0 0 0,0-1 0 0 0,0-1 1 0 0,4 3-1 0 0,24 13 40 0 0,-23-12-38 0 0,0-1 0 0 0,0 0 0 0 0,0 0-1 0 0,11 3 1 0 0,13-1 9 0 0,0 0 0 0 0,1-2-1 0 0,0-1 1 0 0,-1-2 0 0 0,1-1 0 0 0,38-6-1 0 0,-49 4-16 0 0,123-6 0 0 0,-132 10 0 0 0,-13-2 0 0 0,0 1 0 0 0,0-1 0 0 0,0 0 0 0 0,0 0 0 0 0,0 1 0 0 0,0-1 0 0 0,0 0 0 0 0,0 0 0 0 0,0 1 0 0 0,0-1 0 0 0,0 0 0 0 0,0 1 0 0 0,0-1 0 0 0,0 0 0 0 0,0 0 0 0 0,0 1 0 0 0,0-1 0 0 0,0 0 0 0 0,0 0 0 0 0,0 1 0 0 0,0-1 0 0 0,-1 0 0 0 0,1 0 0 0 0,0 0 0 0 0,0 1 0 0 0,0-1 0 0 0,0 0 0 0 0,-1 0 0 0 0,1 0 0 0 0,0 1 0 0 0,0-1 0 0 0,0 0 0 0 0,-1 0 0 0 0,1 0 0 0 0,0 0 0 0 0,0 0 0 0 0,-1 0 0 0 0,1 0 0 0 0,0 1 0 0 0,0-1 0 0 0,-1 0 0 0 0,1 0 0 0 0,-17 5 0 0 0,11-5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07.97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71 13 111 0 0,'0'0'0'0'0,"0"-1"0"0"0,0 1 0 0 0,0 0 0 0 0,0-1 0 0 0,0 1 0 0 0,0-1 0 0 0,0 1 0 0 0,1-1 0 0 0,-1 1 0 0 0,0 0 0 0 0,0-1 0 0 0,0 1 0 0 0,0 0 0 0 0,1-1 0 0 0,-1 1 0 0 0,0-1 0 0 0,0 1 0 0 0,1 0 0 0 0,-1-1 0 0 0,0 1 0 0 0,1 0 0 0 0,-1 0 0 0 0,0-1 0 0 0,1 1 0 0 0,-1 0 0 0 0,0 0 0 0 0,1 0 0 0 0,-1-1 0 0 0,0 1 0 0 0,1 0 0 0 0,-1 0 0 0 0,1 0 0 0 0,6-2 0 0 0,-7 2 0 0 0,1 0 0 0 0,-1 0 0 0 0,1 1 0 0 0,-1-1 0 0 0,1 0 0 0 0,-1 1 0 0 0,0-1 0 0 0,1 1-1 0 0,-1-1 1 0 0,0 0 0 0 0,1 1 0 0 0,-1-1 0 0 0,0 1 0 0 0,1-1 0 0 0,-1 1 0 0 0,0-1-1 0 0,0 1 1 0 0,0-1 0 0 0,0 1 0 0 0,1 0 0 0 0,-1 0 0 0 0,4 13 13 0 0,-1 0 9 0 0,-1 0 0 0 0,0 0 0 0 0,-1 0 0 0 0,0 0 0 0 0,-1 0 0 0 0,-1 0-1 0 0,-1 0 1 0 0,-3 20 0 0 0,-6 9 42 0 0,-23 56 1 0 0,-4 19-14 0 0,33-101-52 0 0,2 0 1 0 0,0 0-1 0 0,1 0 0 0 0,1 1 1 0 0,1 18-1 0 0,1-23 1 0 0,1 0 0 0 0,7 23 0 0 0,0 0 0 0 0,-8-26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08.58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718 1333 24 0 0,'5'7'0'0'0,"3"3"0"0"0,24 12 0 0 0,-19-13 19 0 0,-12-8-17 0 0,-1 0 0 0 0,1 0 0 0 0,0-1 0 0 0,-1 1 0 0 0,1-1-1 0 0,0 1 1 0 0,0 0 0 0 0,-1-1 0 0 0,1 1 0 0 0,0-1 0 0 0,0 0-1 0 0,0 1 1 0 0,0-1 0 0 0,-1 1 0 0 0,1-1 0 0 0,0 0 0 0 0,0 0-1 0 0,0 0 1 0 0,0 0 0 0 0,0 0 0 0 0,0 0 0 0 0,0 0 0 0 0,1 0-1 0 0,-1 0 0 0 0,2-1 8 0 0,1 0 0 0 0,-1 0 0 0 0,1 0 0 0 0,0 1 0 0 0,-1 0 0 0 0,1-1 0 0 0,0 1 0 0 0,-1 1 0 0 0,1-1 0 0 0,0 0 0 0 0,-1 1 0 0 0,8 2 0 0 0,-10-3-9 0 0,1 0 1 0 0,-1 0-1 0 0,1 0 1 0 0,0 0 0 0 0,-1 0-1 0 0,1 0 1 0 0,-1-1-1 0 0,1 1 1 0 0,-1 0-1 0 0,1-1 1 0 0,-1 1-1 0 0,1-1 1 0 0,-1 0 0 0 0,1 1-1 0 0,-1-1 1 0 0,0 0-1 0 0,1 0 1 0 0,0-1-1 0 0,11-5 0 0 0,19-3 17 0 0,49-10 0 0 0,-59 16-12 0 0,1-2 0 0 0,-1 0 0 0 0,0-1 0 0 0,0-1 0 0 0,24-13 0 0 0,-38 17-5 0 0,52-34 0 0 0,-53 32 0 0 0,1 0 0 0 0,-1 0 0 0 0,-1-1 0 0 0,1 0 0 0 0,7-11 0 0 0,-2-1 0 0 0,0-1 0 0 0,-2 0 0 0 0,0 0 0 0 0,-2-1 0 0 0,0-1 0 0 0,-1 1 0 0 0,-2-1 0 0 0,4-25 0 0 0,-2-4 0 0 0,-2-1 0 0 0,-3-75 0 0 0,-6 70 0 0 0,-20-105 0 0 0,20 146 0 0 0,-2-1 0 0 0,0 0 0 0 0,-16-28 0 0 0,20 40 0 0 0,-10-17 0 0 0,-26-34 0 0 0,13 21 0 0 0,18 25 0 0 0,0 0 0 0 0,-1 1 0 0 0,-1 1 0 0 0,0-1 0 0 0,-16-11 0 0 0,-52-31 0 0 0,66 45 0 0 0,-47-27 0 0 0,-1 4 0 0 0,-1 2 0 0 0,-1 2 0 0 0,-2 3 0 0 0,0 3 0 0 0,-1 3 0 0 0,-101-13 0 0 0,138 27 10 0 0,1 1 0 0 0,-50 5 0 0 0,-2 0 24 0 0,69-4-33 0 0,0 1 0 0 0,0 0 0 0 0,0 0 0 0 0,0 1 0 0 0,0 0 0 0 0,0 0 0 0 0,1 1 0 0 0,-1 0 0 0 0,1 1 0 0 0,0 0 0 0 0,-11 6 0 0 0,12-5 13 0 0,0-1-1 0 0,0 1 0 0 0,1 0 0 0 0,0 0 1 0 0,-1 0-1 0 0,2 1 0 0 0,-1 0 0 0 0,1 0 1 0 0,0 1-1 0 0,0 0 0 0 0,0-1 0 0 0,1 1 1 0 0,-4 11-1 0 0,-8 20 13 0 0,2 0 0 0 0,1 1 1 0 0,2 0-1 0 0,2 0 0 0 0,2 1 1 0 0,2 1-1 0 0,-1 75 0 0 0,7-57-15 0 0,3 0 0 0 0,3 0-1 0 0,2-1 1 0 0,3 0 0 0 0,25 75-1 0 0,-26-99-3 0 0,-5-12-10 0 0,1-1-1 0 0,1 0 1 0 0,15 27-1 0 0,-20-42 10 0 0,1 0-1 0 0,0 0 1 0 0,1 0-1 0 0,-1-1 1 0 0,1 0-1 0 0,0 0 0 0 0,1 0 1 0 0,-1 0-1 0 0,1-1 1 0 0,0 0-1 0 0,0 0 1 0 0,1 0-1 0 0,-1-1 1 0 0,12 5-1 0 0,8-1 31 0 0,-1-1 1 0 0,1-2-1 0 0,1 0 0 0 0,33 0 0 0 0,-49-3-32 0 0,1 0-1 0 0,0 1 0 0 0,0 1 1 0 0,-1 0-1 0 0,0 0 0 0 0,1 1 1 0 0,-1 0-1 0 0,0 1 0 0 0,-1 1 0 0 0,1 0 1 0 0,-1 0-1 0 0,-1 1 0 0 0,1 0 1 0 0,10 10-1 0 0,-7-5-77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17.03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39 38 7 0 0,'15'-15'1'0'0,"-11"12"4"0"0,1 0 0 0 0,-1 1 0 0 0,1-1 1 0 0,0 1-1 0 0,10-3 0 0 0,-14 4-3 0 0,1 0-1 0 0,0 1 1 0 0,-1-1-1 0 0,1 1 1 0 0,0 0-1 0 0,0-1 1 0 0,-1 1-1 0 0,1 0 1 0 0,0 0-1 0 0,0 0 0 0 0,0 0 1 0 0,-1 0-1 0 0,1 1 1 0 0,0-1-1 0 0,0 0 1 0 0,-1 1-1 0 0,1 0 1 0 0,0-1-1 0 0,-1 1 1 0 0,1 0-1 0 0,1 1 0 0 0,1 2 4 0 0,-2-2 1 0 0,0 0 0 0 0,0-1 0 0 0,0 1 0 0 0,0 0 0 0 0,0-1 0 0 0,0 1 0 0 0,0-1 0 0 0,0 0 0 0 0,4 2-1 0 0,-5-2-5 0 0,1-1 0 0 0,-1 1 0 0 0,0 0 0 0 0,0 0 0 0 0,0 0 0 0 0,1 0 0 0 0,-1 0 0 0 0,0 0 0 0 0,0 0 0 0 0,0 0 0 0 0,0 1 0 0 0,-1-1 0 0 0,1 0 0 0 0,0 1 0 0 0,0-1 0 0 0,-1 0 0 0 0,1 1 0 0 0,-1-1 0 0 0,1 1 0 0 0,-1-1 0 0 0,0 1 0 0 0,0-1 0 0 0,1 1 0 0 0,-1-1 0 0 0,0 1 0 0 0,0-1 0 0 0,0 1 0 0 0,-1-1 0 0 0,1 1 0 0 0,0-1 0 0 0,-1 1 0 0 0,1-1 0 0 0,-1 3 0 0 0,0-1 0 0 0,0 1 0 0 0,-1-1 0 0 0,1 0 0 0 0,0 1 0 0 0,-1-1 0 0 0,0 0 0 0 0,0 0 0 0 0,0 0 0 0 0,0 0 0 0 0,0-1 0 0 0,-1 1 0 0 0,1 0 0 0 0,-5 2 0 0 0,5-4 0 0 0,0 0 0 0 0,0 0 0 0 0,-1 0 0 0 0,1 0 0 0 0,0 0 0 0 0,-1 0 0 0 0,1-1 0 0 0,0 1 0 0 0,-1-1 0 0 0,1 0 0 0 0,-1 0 0 0 0,1 0 0 0 0,0 0 0 0 0,-1 0 0 0 0,-3-1 0 0 0,-3-1 0 0 0,1-1 0 0 0,-18-7 0 0 0,-8-3 0 0 0,31 13 0 0 0,1-1 0 0 0,-1 1 0 0 0,1-1 0 0 0,-1 0 0 0 0,1 0 0 0 0,0 0 0 0 0,-1 0 0 0 0,-2-3 0 0 0,5 4 0 0 0,0 0 0 0 0,-1 0 0 0 0,1-1 0 0 0,0 1 0 0 0,0 0 0 0 0,-1 0 0 0 0,1-1 0 0 0,0 1 0 0 0,0 0 0 0 0,0 0 0 0 0,0-1 0 0 0,0 1 0 0 0,-1 0 0 0 0,1-1 0 0 0,0 1 0 0 0,0 0 0 0 0,0-1 0 0 0,0 1 0 0 0,0 0 0 0 0,0-1 0 0 0,0 1 0 0 0,0 0 0 0 0,0-1 0 0 0,0 1 0 0 0,0-1 0 0 0,1 0 0 0 0,-1 1 0 0 0,1-1 0 0 0,-1 0 0 0 0,1 0 0 0 0,-1 1 0 0 0,1-1 0 0 0,0 0 0 0 0,-1 1 0 0 0,1-1 0 0 0,0 1 0 0 0,-1-1 0 0 0,1 0 0 0 0,1 0 0 0 0,3-1 0 0 0,0-1 0 0 0,0 1 0 0 0,0 0 0 0 0,0 1 0 0 0,0-1 0 0 0,0 1 0 0 0,1 0 0 0 0,9 0 0 0 0,-6 0 0 0 0,2-1 12 0 0,-10 1-10 0 0,1 1 0 0 0,-1-1 0 0 0,0 1 0 0 0,1-1 0 0 0,-1 1-1 0 0,0 0 1 0 0,1 0 0 0 0,-1 0 0 0 0,0 0 0 0 0,1 0 0 0 0,-1 0 0 0 0,1 0-1 0 0,-1 0 1 0 0,0 1 0 0 0,1-1 0 0 0,-1 0 0 0 0,0 1 0 0 0,0-1 0 0 0,1 1 0 0 0,-1-1-1 0 0,0 1 1 0 0,0 0 0 0 0,0 0 0 0 0,1-1 0 0 0,-1 1 0 0 0,0 0 0 0 0,1 2-1 0 0,1 2-1 0 0,0 0 0 0 0,-1 0 0 0 0,0 1 0 0 0,0-1 0 0 0,-1 1 0 0 0,3 8 0 0 0,-2-2 0 0 0,-2-8 0 0 0,0 1 0 0 0,0 0 0 0 0,-1 0 0 0 0,1 0 0 0 0,-1-1 0 0 0,0 1 0 0 0,-1 0 0 0 0,1-1 0 0 0,-1 1 0 0 0,-4 6 0 0 0,2 1 0 0 0,2-9 0 0 0,1 0 0 0 0,0 0 0 0 0,-1 0 0 0 0,1 0 0 0 0,-1 0 0 0 0,0 0 0 0 0,0-1 0 0 0,-2 4 0 0 0,3-5 0 0 0,0-1 0 0 0,0 1 0 0 0,0 0 0 0 0,0-1 0 0 0,0 1 0 0 0,0-1 0 0 0,0 1 0 0 0,0-1 0 0 0,0 0 0 0 0,0 1 0 0 0,0-1 0 0 0,0 0 0 0 0,0 0 0 0 0,0 0 0 0 0,0 0 0 0 0,-1 0 0 0 0,1 0 0 0 0,0 0 0 0 0,0 0 0 0 0,0 0 0 0 0,0 0 0 0 0,0 0 0 0 0,0-1 0 0 0,0 1 0 0 0,0-1 0 0 0,0 1 0 0 0,0 0 0 0 0,-1-2 0 0 0,-3 0 0 0 0,1 0 0 0 0,0-1 0 0 0,0 0 0 0 0,0 0 0 0 0,1 0 0 0 0,-7-6 0 0 0,8 7 0 0 0,1 0 0 0 0,-1 0 0 0 0,1 0 0 0 0,-1 0 0 0 0,1-1 0 0 0,0 1 0 0 0,0 0 0 0 0,0-1 0 0 0,0 1 0 0 0,0 0 0 0 0,1-1 0 0 0,-1 1 0 0 0,1-1 0 0 0,-1-3 0 0 0,1 4 0 0 0,1 1 0 0 0,-1-1 0 0 0,0 0 0 0 0,1 1 0 0 0,-1-1 0 0 0,1 0 0 0 0,-1 1 0 0 0,1-1 0 0 0,0 1 0 0 0,0-1 0 0 0,0 1 0 0 0,0-1 0 0 0,0 1 0 0 0,0 0 0 0 0,0-1 0 0 0,0 1 0 0 0,0 0 0 0 0,1 0 0 0 0,1-1 0 0 0,-3 1 0 0 0,1 1 0 0 0,0-1 0 0 0,0 1 0 0 0,0-1 0 0 0,0 1 0 0 0,-1 0 0 0 0,1-1 0 0 0,0 1 0 0 0,0 0 0 0 0,0 0 0 0 0,0-1 0 0 0,0 1 0 0 0,0 0 0 0 0,0 0 0 0 0,0 0 0 0 0,0 0 0 0 0,0 0 0 0 0,0 0 0 0 0,0 1 0 0 0,0-1 0 0 0,-1 0 0 0 0,1 0 0 0 0,0 1 0 0 0,0-1 0 0 0,0 0 0 0 0,0 1 0 0 0,0-1 0 0 0,-1 1 0 0 0,1 0 0 0 0,0-1 0 0 0,0 1 0 0 0,-1-1 0 0 0,1 1 0 0 0,0 0 0 0 0,0 1 0 0 0,3 3 0 0 0,-3-4 0 0 0,-1 0 0 0 0,1 0 0 0 0,-1 0 0 0 0,1 0 0 0 0,-1-1 0 0 0,1 1 0 0 0,-1 0 0 0 0,1-1 0 0 0,0 1 0 0 0,0 0 0 0 0,-1-1 0 0 0,1 1 0 0 0,0-1 0 0 0,0 1 0 0 0,0-1 0 0 0,0 1 0 0 0,-1-1 0 0 0,3 1 0 0 0,4 3 0 0 0,-7-3 0 0 0,0-1 0 0 0,0 0 0 0 0,0 0 0 0 0,0 0 0 0 0,1 0 0 0 0,-1 1 0 0 0,0-1 0 0 0,0 0 0 0 0,0 0 0 0 0,0 0 0 0 0,0 0 0 0 0,1 0 0 0 0,-1 1 0 0 0,0-1 0 0 0,0 0 0 0 0,0 0 0 0 0,0 0 0 0 0,0 0 0 0 0,1 0 0 0 0,-1 0 0 0 0,0 0 0 0 0,0 0 0 0 0,0 0 0 0 0,1 0 0 0 0,-1 0 0 0 0,0 0 0 0 0,0 0 0 0 0,0 0 0 0 0,1 0 0 0 0,-1 0 0 0 0,0 0 0 0 0,0 0 0 0 0,0 0 0 0 0,1 0 0 0 0,-1 0 0 0 0,0 0 0 0 0,0 0 0 0 0,0 0 0 0 0,0 0 0 0 0,1 0 0 0 0,-1 0 0 0 0,0 0 0 0 0,0-1 0 0 0,0 1 0 0 0,0 0 0 0 0,0 0 0 0 0,1 0 0 0 0,-1 0 0 0 0,0-1 0 0 0,0 2 0 0 0,1-1 0 0 0,-1 0 0 0 0,0 1 0 0 0,1-1 0 0 0,-1 1 0 0 0,0-1 0 0 0,0 1 0 0 0,0-1 0 0 0,1 1 0 0 0,-1-1 0 0 0,0 0 0 0 0,0 1 0 0 0,0-1 0 0 0,0 1 0 0 0,0-1 0 0 0,0 1 0 0 0,0-1 0 0 0,0 1 0 0 0,0-1 0 0 0,0 1 0 0 0,0-1 0 0 0,0 1 0 0 0,0 0 0 0 0,-1 19 0 0 0,0-17 0 0 0,0 1 0 0 0,-1 0 0 0 0,1-1 0 0 0,-1 0 0 0 0,1 1 0 0 0,-1-1 0 0 0,0 0 0 0 0,-1 0 0 0 0,1 0 0 0 0,-4 3 0 0 0,6-5 0 0 0,-1 0 0 0 0,0 0 0 0 0,0 0 0 0 0,0 0 0 0 0,0 0 0 0 0,0-1 0 0 0,-1 1 0 0 0,1 0 0 0 0,0-1 0 0 0,0 1 0 0 0,0 0 0 0 0,-1-1 0 0 0,1 0 0 0 0,0 1 0 0 0,0-1 0 0 0,-1 0 0 0 0,1 0 0 0 0,0 1 0 0 0,-1-1 0 0 0,1 0 0 0 0,0 0 0 0 0,-1 0 0 0 0,1-1 0 0 0,0 1 0 0 0,-1 0 0 0 0,1-1 0 0 0,0 1 0 0 0,0 0 0 0 0,-1-1 0 0 0,1 1 0 0 0,-2-2 0 0 0,3 1 0 0 0,-1 1 0 0 0,0-1 0 0 0,1 0 0 0 0,-1 1 0 0 0,1-1 0 0 0,0 0 0 0 0,-1 0 0 0 0,1 1 0 0 0,0-1 0 0 0,-1 0 0 0 0,1 0 0 0 0,0 0 0 0 0,0 0 0 0 0,0 1 0 0 0,0-1 0 0 0,-1 0 0 0 0,1 0 0 0 0,0 0 0 0 0,1 0 0 0 0,-1 0 0 0 0,0 0 0 0 0,0 1 0 0 0,0-1 0 0 0,0 0 0 0 0,1 0 0 0 0,-1 0 0 0 0,0 1 0 0 0,1-1 0 0 0,0-1 0 0 0,12-21 0 0 0,22-15 0 0 0,-23 26 8 0 0,-10 9-5 0 0,-1 1 0 0 0,1 0 0 0 0,0-1 0 0 0,1 1 0 0 0,-1 0 1 0 0,0 0-1 0 0,1 1 0 0 0,-1-1 0 0 0,1 0 0 0 0,-1 1 0 0 0,1 0 1 0 0,0-1-1 0 0,0 1 0 0 0,-1 0 0 0 0,1 0 0 0 0,0 1 0 0 0,5-2 0 0 0,-2 2-3 0 0,-1 0 0 0 0,0 0 0 0 0,1 1 0 0 0,-1 0 0 0 0,0-1 0 0 0,1 2 0 0 0,-1-1 0 0 0,0 1 0 0 0,0 0 0 0 0,0 0 0 0 0,0 0 0 0 0,-1 0 0 0 0,1 1 0 0 0,-1 0 0 0 0,1 0 0 0 0,-1 0 0 0 0,0 1 0 0 0,0-1 0 0 0,4 5 0 0 0,-2 0 0 0 0,0 0 0 0 0,0 0 0 0 0,-1 0 0 0 0,0 1 0 0 0,0 0 0 0 0,-1 0 0 0 0,0 0 0 0 0,3 13 0 0 0,-3-7 0 0 0,-1 1 0 0 0,-1 0 0 0 0,0-1 0 0 0,0 24 0 0 0,-2-36 0 0 0,0 1 0 0 0,0-1 0 0 0,-1 1 0 0 0,1-1 0 0 0,-1 0 0 0 0,0 1 0 0 0,1-1 0 0 0,-1 0 0 0 0,-1 0 0 0 0,1 1 0 0 0,0-1 0 0 0,-1 0 0 0 0,0 0 0 0 0,0-1 0 0 0,0 1 0 0 0,0 0 0 0 0,0-1 0 0 0,0 1 0 0 0,-1-1 0 0 0,1 1 0 0 0,-1-1 0 0 0,0 0 0 0 0,1 0 0 0 0,-1 0 0 0 0,0-1 0 0 0,0 1 0 0 0,0-1 0 0 0,-1 0 0 0 0,1 1 0 0 0,0-1 0 0 0,0-1 0 0 0,-1 1 0 0 0,1 0 0 0 0,0-1 0 0 0,-1 0 0 0 0,1 0 0 0 0,-4 0 0 0 0,-2 0 0 0 0,8-1 0 0 0,0 1 0 0 0,0 0 0 0 0,0 0 0 0 0,0-1 0 0 0,0 1 0 0 0,0 0 0 0 0,0 0 0 0 0,0 0 0 0 0,0 0 0 0 0,0 0 0 0 0,0 1 0 0 0,0-1 0 0 0,0 0 0 0 0,0 0 0 0 0,0 1 0 0 0,0-1 0 0 0,0 0 0 0 0,0 1 0 0 0,0-1 0 0 0,0 1 0 0 0,0-1 0 0 0,0 1 0 0 0,1 0 0 0 0,-1-1 0 0 0,-1 2 0 0 0,-2 5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10.36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789 40 24 0 0,'1'0'-1'0'0,"7"0"2"0"0,-7-1-1 0 0,-1 0-1 0 0,-7-3 2 0 0,-5-4 15 0 0,4 2 0 0 0,-1 0 0 0 0,-11-5-1 0 0,17 11-13 0 0,1-1 0 0 0,-1 1 0 0 0,1-1-1 0 0,-1 1 1 0 0,0 0 0 0 0,1 0-1 0 0,-1 0 1 0 0,1 0 0 0 0,-1 0-1 0 0,0 1 1 0 0,1-1 0 0 0,-1 1 0 0 0,1 0-1 0 0,0-1 1 0 0,-1 1 0 0 0,1 0-1 0 0,-5 3 1 0 0,-4 3 9 0 0,1-1 0 0 0,-13 12 0 0 0,20-17-11 0 0,-1 3 0 0 0,-15 11 0 0 0,-26 15 0 0 0,38-25 0 0 0,-1-1 0 0 0,0-1 0 0 0,0 0 0 0 0,0 0 0 0 0,0 0 0 0 0,0-1 0 0 0,-12 2 0 0 0,-29 0 16 0 0,1-1 0 0 0,-1-3 0 0 0,-78-9 0 0 0,113 7-9 0 0,-1 1 0 0 0,1 0-1 0 0,0 1 1 0 0,-1 0 0 0 0,1 1-1 0 0,-1 1 1 0 0,-20 5 0 0 0,30-6-5 0 0,1 1 0 0 0,0-1 0 0 0,-1 0 0 0 0,1 0-1 0 0,-8 0 1 0 0,10-1-2 0 0,0-1 0 0 0,0 1 0 0 0,0 0 0 0 0,0-1 0 0 0,0 1 0 0 0,0-1 0 0 0,0 1 0 0 0,0-1 0 0 0,0 0 0 0 0,1 0 0 0 0,-1 0 0 0 0,0 0 0 0 0,0 0 0 0 0,-2-3-1 0 0,-22-14 1 0 0,24 16 0 0 0,2 2 6 0 0,-1 2-18 0 0,10 7 82 0 0,-5-6-52 0 0,-2 0-14 0 0,1 0 1 0 0,0-1-1 0 0,0 0 0 0 0,0 1 0 0 0,0-1 0 0 0,1 0 1 0 0,-1 0-1 0 0,1-1 0 0 0,-1 1 0 0 0,6 1 0 0 0,3-2 9 0 0,0 0 0 0 0,0-1 0 0 0,0-1 0 0 0,0 0 0 0 0,0-1 0 0 0,12-3 0 0 0,30-3 24 0 0,4 9-37 0 0,-22 0 0 0 0,19-1 0 0 0,0 2 0 0 0,81 15 0 0 0,-5 20 0 0 0,-102-26 0 0 0,-23-8 0 0 0,1 0 0 0 0,0 0 0 0 0,0-1 0 0 0,0 0 0 0 0,0 0 0 0 0,0-1 0 0 0,10 1 0 0 0,16 1 0 0 0,-26-2 0 0 0,0-1 0 0 0,0 1 0 0 0,0-1 0 0 0,0 0 0 0 0,9-2 0 0 0,-5-3 0 0 0,-14 7 0 0 0,0 0 0 0 0,0 0 0 0 0,0 0 0 0 0,-1-1 0 0 0,1 1 0 0 0,-7 1 0 0 0,9-3 0 0 0,0 0 0 0 0,0 0 0 0 0,0 1 0 0 0,0-1 0 0 0,0 0 0 0 0,1 0 0 0 0,-1 0 0 0 0,0 0 0 0 0,0-1 0 0 0,0 1 0 0 0,0 0 0 0 0,0 0 0 0 0,0 0 0 0 0,0-1 0 0 0,0 1 0 0 0,0 0 0 0 0,0-1 0 0 0,-1 0 0 0 0,2 0 0 0 0,-1 1 0 0 0,1 0 0 0 0,-1-1 0 0 0,0 1 0 0 0,1 0 0 0 0,-1-1 0 0 0,0 1 0 0 0,0 0 0 0 0,1 0 0 0 0,-1 0 0 0 0,0 0 0 0 0,1 0 0 0 0,-1 0 0 0 0,0 0 0 0 0,0 0 0 0 0,-4 1 0 0 0,1 0 0 0 0,-1 1 0 0 0,1-1 0 0 0,-8 6 0 0 0,-10 3 0 0 0,9-5 0 0 0,0-1 0 0 0,0 0 0 0 0,0-1 0 0 0,-1 0 0 0 0,1-1 0 0 0,-1-1 0 0 0,1 0 0 0 0,-17-1 0 0 0,27 0 0 0 0,-171-11 0 0 0,70 9 0 0 0,103 2 0 0 0,-1 1 0 0 0,0-1 0 0 0,0 1 0 0 0,0-1 0 0 0,0 1 0 0 0,0 0 0 0 0,0 0 0 0 0,-1 1 0 0 0,3-2 0 0 0,0 0 0 0 0,0 0 0 0 0,1 0 0 0 0,-1 0 0 0 0,0 0 0 0 0,0 0 0 0 0,1 0 0 0 0,-1 0 0 0 0,0 0 0 0 0,0 0 0 0 0,0 0 0 0 0,1 0 0 0 0,-1 1 0 0 0,0-1 0 0 0,0 0 0 0 0,0 0 0 0 0,1 0 0 0 0,-1 0 0 0 0,0 0 0 0 0,0 1 0 0 0,0-1 0 0 0,0 0 0 0 0,1 0 0 0 0,-1 0 0 0 0,0 1 0 0 0,0-1 0 0 0,0 0 0 0 0,0 0 0 0 0,0 0 0 0 0,0 1 0 0 0,0-1 0 0 0,0 0 0 0 0,0 0 0 0 0,0 1 0 0 0,0-1 0 0 0,0 0 0 0 0,0 0 0 0 0,0 1 0 0 0,0-1 0 0 0,0 0 0 0 0,0 0 0 0 0,0 0 0 0 0,0 1 0 0 0,0-1 0 0 0,0 0 0 0 0,0 0 0 0 0,0 1 0 0 0,0-1 0 0 0,0 0 0 0 0,-1 0 0 0 0,1 0 0 0 0,0 1 0 0 0,0-1 0 0 0,0 0 0 0 0,0 0 0 0 0,0 0 0 0 0,-1 0 0 0 0,1 1 0 0 0,0-1 0 0 0,0 0 0 0 0,0 0 0 0 0,-1 0 0 0 0,1 0 0 0 0,0 0 0 0 0,0 0 0 0 0,-1 0 0 0 0,16 7 24 0 0,-13-6-18 0 0,0 0-1 0 0,0-1 1 0 0,0 1 0 0 0,0 0-1 0 0,0-1 1 0 0,0 1-1 0 0,0-1 1 0 0,0 1-1 0 0,0-1 1 0 0,0 0 0 0 0,2 0-1 0 0,14-1 27 0 0,0-1-1 0 0,0-1 1 0 0,0 0-1 0 0,-1-2 1 0 0,20-7-1 0 0,-11 1-14 0 0,0-3 0 0 0,37-24-1 0 0,-15 7-2 0 0,-18 17-14 0 0,-29 13 0 0 0,1 0 0 0 0,0 1 0 0 0,-1-1 0 0 0,1 1 0 0 0,0-1 0 0 0,-1 1 0 0 0,1 0 0 0 0,0 0 0 0 0,0 0 0 0 0,-1 0 0 0 0,1 0 0 0 0,0 0 0 0 0,0 0 0 0 0,-1 0 0 0 0,1 1 0 0 0,2 0 0 0 0,1 5 0 0 0,-2 4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18.50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18 371 24 0 0,'0'0'0'0'0,"0"-1"0"0"0,1 1 1 0 0,-1 0-1 0 0,0 0 0 0 0,1 0 1 0 0,-1 0-1 0 0,0 0 1 0 0,0 0-1 0 0,1 0 0 0 0,-1 0 1 0 0,0-1-1 0 0,1 1 1 0 0,-1 0-1 0 0,0 0 0 0 0,0 0 1 0 0,1-1-1 0 0,-1 1 0 0 0,0 0 1 0 0,0 0-1 0 0,0-1 1 0 0,1 1-1 0 0,-1 0 0 0 0,0-1 1 0 0,0 1-1 0 0,0 0 1 0 0,0 0-1 0 0,0-1 0 0 0,1 1 1 0 0,-1 0-1 0 0,0-1 0 0 0,0-15 31 0 0,-6-21 46 0 0,5 32-65 0 0,-2-12 40 0 0,-1-26-1 0 0,3 28-18 0 0,0 0-1 0 0,-5-17 0 0 0,5 27-13 0 0,1 1-1 0 0,-1-1 0 0 0,1 0 0 0 0,0 1 0 0 0,0-1 0 0 0,1 0 0 0 0,-1 1 0 0 0,1-1 0 0 0,0 1 1 0 0,0-1-1 0 0,2-4 0 0 0,-2 9-12 0 0,-1 1 0 0 0,1-1 0 0 0,0 0 1 0 0,-1 0-1 0 0,1 0 0 0 0,-1 0 0 0 0,1 0 1 0 0,0 0-1 0 0,-1 0 0 0 0,1 0 0 0 0,0 0 0 0 0,-1-1 1 0 0,1 1-1 0 0,-1 0 0 0 0,1 0 0 0 0,0 0 1 0 0,-1-1-1 0 0,1 1 0 0 0,-1 0 0 0 0,2-1 0 0 0,9-11 53 0 0,-5 5-56 0 0,0 1-1 0 0,0 0 1 0 0,1 1 0 0 0,12-9-1 0 0,2 2 9 0 0,0 2 0 0 0,1 0-1 0 0,0 1 1 0 0,0 1 0 0 0,28-6-1 0 0,-36 11-3 0 0,1 1-1 0 0,-1 0 1 0 0,1 1-1 0 0,0 0 0 0 0,-1 1 1 0 0,1 1-1 0 0,0 0 1 0 0,-1 1-1 0 0,23 7 0 0 0,-25-6-6 0 0,-1 1 0 0 0,0 1 0 0 0,0-1 0 0 0,11 8 0 0 0,-18-9 0 0 0,1 0 0 0 0,-1 0 0 0 0,1 1 0 0 0,-1-1 0 0 0,0 1 0 0 0,0 0 0 0 0,-1 1 0 0 0,1-1 0 0 0,-1 0 0 0 0,5 10 0 0 0,-7-11 0 0 0,0-1 0 0 0,-1 1 0 0 0,1 0 0 0 0,-1 0 0 0 0,1 0 0 0 0,-1 0 0 0 0,0 0 0 0 0,0 0 0 0 0,-1 0 0 0 0,1 0 0 0 0,0 0 0 0 0,-1 0 0 0 0,0 0 0 0 0,0 0 0 0 0,0 0 0 0 0,-2 4 0 0 0,-5 9 0 0 0,-15 25 0 0 0,17-31 0 0 0,-24 34 0 0 0,19-30 0 0 0,2 0 0 0 0,-16 31 0 0 0,21-35 0 0 0,0 0 0 0 0,0 0 0 0 0,1 1 0 0 0,1-1 0 0 0,-1 1 0 0 0,2 0 0 0 0,0-1 0 0 0,0 1 0 0 0,1 0 0 0 0,0 0 0 0 0,2 12 0 0 0,-1-18 2 0 0,-1 0-1 0 0,1-1 0 0 0,1 1 0 0 0,-1-1 1 0 0,0 1-1 0 0,1-1 0 0 0,0 0 0 0 0,0 1 1 0 0,1-1-1 0 0,-1 0 0 0 0,1 0 0 0 0,0 0 1 0 0,0-1-1 0 0,4 5 0 0 0,-1-2 4 0 0,1-1 0 0 0,1 0 0 0 0,-1 0 0 0 0,1 0 0 0 0,0-1 0 0 0,13 6 0 0 0,2-1 91 0 0,36 10 0 0 0,-53-17-79 0 0,12 4 21 0 0,-18-6-37 0 0,0 0-1 0 0,0 0 0 0 0,0 0 1 0 0,1 1-1 0 0,-1-1 1 0 0,0 0-1 0 0,1 0 1 0 0,-1 0-1 0 0,0 0 1 0 0,0 0-1 0 0,1 0 1 0 0,-1 0-1 0 0,0 0 1 0 0,0 0-1 0 0,1 0 0 0 0,-1 0 1 0 0,0 0-1 0 0,1 0 1 0 0,-1 0-1 0 0,0 0 1 0 0,0 0-1 0 0,1 0 1 0 0,-1 0-1 0 0,0-1 1 0 0,0 1-1 0 0,1 0 1 0 0,-1 0-1 0 0,0 0 0 0 0,0 0 1 0 0,1 0-1 0 0,-1-1 1 0 0,0 1-1 0 0,0 0 1 0 0,0 0-1 0 0,1 0 1 0 0,-1-1-1 0 0,0 1 1 0 0,0 0-1 0 0,0 0 1 0 0,0-1-1 0 0,0 1 0 0 0,0-1 1 0 0,1 1-3 0 0,-1-1-1 0 0,0 0 1 0 0,-1 1-1 0 0,1-1 1 0 0,0 0 0 0 0,0 1-1 0 0,0-1 1 0 0,0 0-1 0 0,0 1 1 0 0,-1-1-1 0 0,1 0 1 0 0,0 1-1 0 0,-1-1 1 0 0,1 1-1 0 0,0-1 1 0 0,-1 1-1 0 0,1-1 1 0 0,-1 1 0 0 0,1-1-1 0 0,-1 1 1 0 0,1-1-1 0 0,-1 1 1 0 0,1-1-1 0 0,-1 1 1 0 0,1 0-1 0 0,-1-1 1 0 0,1 1-1 0 0,-1 0 1 0 0,0-1-1 0 0,1 1 1 0 0,-1 0 0 0 0,0 0-1 0 0,1 0 1 0 0,-2 0-1 0 0,-26-5-424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19.06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108 164 55 0 0,'2'0'0'0'0,"1"-1"0"0"0,-1 1 0 0 0,0-1 0 0 0,1 1 0 0 0,-1-1 0 0 0,0 0 0 0 0,1 1 0 0 0,-1-1 0 0 0,3-2 0 0 0,-4 2 0 0 0,0 0 0 0 0,0 0 0 0 0,0 0 0 0 0,0 0 0 0 0,0 0 0 0 0,0 0 0 0 0,0-1 0 0 0,-1 1 0 0 0,1 0 0 0 0,0 0 0 0 0,-1-1 0 0 0,1 1 0 0 0,-1-1 0 0 0,1 1 0 0 0,-1 0 0 0 0,0-1 0 0 0,1-1 0 0 0,-1-2 8 0 0,1 0-1 0 0,-1 0 1 0 0,0 0-1 0 0,0 0 0 0 0,-1 0 1 0 0,0 0-1 0 0,0 0 1 0 0,0 0-1 0 0,0 0 0 0 0,-1 0 1 0 0,1 1-1 0 0,-4-6 0 0 0,4 8-3 0 0,0 0-1 0 0,0 0 0 0 0,0 1 0 0 0,0-1 0 0 0,-1 0 0 0 0,1 1 0 0 0,-1-1 0 0 0,1 1 0 0 0,-1-1 0 0 0,1 1 1 0 0,-1-1-1 0 0,0 1 0 0 0,0 0 0 0 0,0 0 0 0 0,0 0 0 0 0,0 0 0 0 0,0 0 0 0 0,0 1 0 0 0,0-1 0 0 0,0 1 1 0 0,0-1-1 0 0,0 1 0 0 0,0 0 0 0 0,0-1 0 0 0,-1 1 0 0 0,1 0 0 0 0,0 0 0 0 0,0 1 0 0 0,0-1 0 0 0,-4 1 0 0 0,4 0 0 0 0,0 0-1 0 0,0 0 0 0 0,0 0 0 0 0,0 0 0 0 0,1 0 0 0 0,-1 0 0 0 0,0 1 0 0 0,0-1 0 0 0,1 1 0 0 0,-1-1 0 0 0,1 1 0 0 0,-1 0 0 0 0,-1 2 0 0 0,-10 10 23 0 0,11-12-22 0 0,1 0 1 0 0,-1 1 0 0 0,0-1-1 0 0,1 0 1 0 0,-1 0 0 0 0,1 1-1 0 0,0-1 1 0 0,0 1 0 0 0,0 0-1 0 0,0-1 1 0 0,0 1 0 0 0,1-1-1 0 0,-2 6 1 0 0,0 36 70 0 0,2-43-71 0 0,0 5 0 0 0,0-1 0 0 0,0 1 0 0 0,0-1 1 0 0,1 1-1 0 0,0-1 0 0 0,0 0 0 0 0,1 0 0 0 0,2 8 0 0 0,-3-11 0 0 0,1 0-1 0 0,-1 0 0 0 0,1 0 0 0 0,-1 0 0 0 0,1 0 1 0 0,0 0-1 0 0,-1 0 0 0 0,1-1 0 0 0,0 1 0 0 0,0-1 1 0 0,0 1-1 0 0,1-1 0 0 0,-1 0 0 0 0,0 0 0 0 0,0 0 1 0 0,1 0-1 0 0,-1 0 0 0 0,0-1 0 0 0,1 1 0 0 0,3 0 0 0 0,-2-1-2 0 0,-1 1 0 0 0,1-1 0 0 0,-1 0 0 0 0,1-1 0 0 0,-1 1 0 0 0,1-1 0 0 0,-1 1 0 0 0,1-1 0 0 0,-1 0 0 0 0,0 0 0 0 0,1-1 0 0 0,-1 1 0 0 0,0-1 0 0 0,0 1 0 0 0,0-1 0 0 0,0 0 0 0 0,0 0 0 0 0,0 0 0 0 0,0-1 0 0 0,-1 1 0 0 0,1-1 0 0 0,-1 1 0 0 0,4-7 0 0 0,0 0 0 0 0,1 0 0 0 0,-2-1 0 0 0,0 1 0 0 0,0-2 0 0 0,0 1 0 0 0,3-15 0 0 0,-6 19 0 0 0,-1-1 0 0 0,0 0 0 0 0,0 0 0 0 0,0 1 0 0 0,-1-1 0 0 0,0 0 0 0 0,0 0 0 0 0,-1 0 0 0 0,0 0 0 0 0,-2-8 0 0 0,2 13 0 0 0,1 0 0 0 0,-1 0 0 0 0,1 0 0 0 0,-1 0 0 0 0,0 1 0 0 0,0-1 0 0 0,0 0 0 0 0,0 0 0 0 0,0 1 0 0 0,0-1 0 0 0,0 1 0 0 0,-1-1 0 0 0,1 1 0 0 0,-1-1 0 0 0,1 1 0 0 0,-1 0 0 0 0,1 0 0 0 0,-1 0 0 0 0,0 0 0 0 0,1 0 0 0 0,-1 0 0 0 0,0 0 0 0 0,0 0 0 0 0,0 1 0 0 0,0-1 0 0 0,1 1 0 0 0,-1-1 0 0 0,0 1 0 0 0,0 0 0 0 0,0 0 0 0 0,0 0 0 0 0,0 0 0 0 0,0 0 0 0 0,0 0 0 0 0,0 1 0 0 0,0-1 0 0 0,0 0 0 0 0,-3 2 0 0 0,-9 3 0 0 0,1 1 0 0 0,0 0 0 0 0,0 0 0 0 0,-18 14 0 0 0,0-2 0 0 0,30-17 0 0 0,0 0 0 0 0,0 0 0 0 0,0 0 0 0 0,0 0 0 0 0,0 0 0 0 0,0 0 0 0 0,0 0 0 0 0,0 0 0 0 0,1 0 0 0 0,-1 0 0 0 0,0 1 0 0 0,1-1 0 0 0,-2 2 0 0 0,0 3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20.00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 68 24 0 0,'1'-5'-1'0'0,"1"1"1"0"0,-1-1 1 0 0,0 0-1 0 0,0 1 0 0 0,0-8 0 0 0,0 9 13 0 0,0 1 0 0 0,-1-1 1 0 0,1 1-1 0 0,1-1 0 0 0,-1 1 1 0 0,3-5-1 0 0,0 0 37 0 0,-4 7-47 0 0,0 0-1 0 0,0 0 1 0 0,0 0-1 0 0,0 0 1 0 0,0 0-1 0 0,0 0 0 0 0,1 0 1 0 0,-1 0-1 0 0,0 1 1 0 0,0-1-1 0 0,0 0 1 0 0,0 0-1 0 0,0 0 0 0 0,1 0 1 0 0,-1 0-1 0 0,0 0 1 0 0,0-1-1 0 0,0 1 1 0 0,0 0-1 0 0,0 0 0 0 0,1 0 1 0 0,-1 0-1 0 0,0 0 1 0 0,0 0-1 0 0,0 0 1 0 0,0 0-1 0 0,0 0 0 0 0,0 0 1 0 0,0 0-1 0 0,1 0 1 0 0,-1 0-1 0 0,0-1 1 0 0,0 1-1 0 0,0 0 0 0 0,0 0 1 0 0,0 0-1 0 0,0 0 1 0 0,0 0-1 0 0,0 0 1 0 0,0 0-1 0 0,0-1 0 0 0,1 1 1 0 0,-1 0-1 0 0,0 0 1 0 0,0 0-1 0 0,0 0 1 0 0,0 0-1 0 0,0-1 0 0 0,0 1 1 0 0,0 0-1 0 0,0 0 1 0 0,0 0-1 0 0,0 0 1 0 0,0 0-1 0 0,-1-1 0 0 0,2 6 15 0 0,0-1-1 0 0,-1 0 0 0 0,0 1 0 0 0,0-1 1 0 0,0 1-1 0 0,-2 7 0 0 0,1 1-2 0 0,-15 434 90 0 0,2-20-8 0 0,13-414-96 0 0,0-6 0 0 0,1 1 0 0 0,-1-1 0 0 0,1 1 0 0 0,1-1 0 0 0,0 1 0 0 0,2 12 0 0 0,-3-19 0 0 0,0-1 0 0 0,0 0 0 0 0,0 0 0 0 0,0 1 0 0 0,0-1 0 0 0,0 0 0 0 0,0 0 0 0 0,1 1 0 0 0,-1-1 0 0 0,0 0 0 0 0,0 1 0 0 0,0-1 0 0 0,0 0 0 0 0,0 0 0 0 0,1 0 0 0 0,-1 1 0 0 0,0-1 0 0 0,0 0 0 0 0,0 0 0 0 0,1 0 0 0 0,-1 1 0 0 0,0-1 0 0 0,0 0 0 0 0,1 0 0 0 0,-1 0 0 0 0,0 0 0 0 0,0 0 0 0 0,1 0 0 0 0,-1 0 0 0 0,0 1 0 0 0,0-1 0 0 0,1 0 0 0 0,-1 0 0 0 0,0 0 0 0 0,0 0 0 0 0,1 0 0 0 0,-1 0 0 0 0,1 0 0 0 0,8-9 0 0 0,5-18 0 0 0,-13 27 0 0 0,9-28 0 0 0,-6 14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20.44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1 152 55 0 0,'3'-1'2'0'0,"0"-1"-1"0"0,0 0 0 0 0,0 1 0 0 0,0-1 0 0 0,-1 0 0 0 0,1-1 0 0 0,0 1 1 0 0,-1 0-1 0 0,0-1 0 0 0,3-3 0 0 0,19-31 26 0 0,-20 29-20 0 0,0 0 0 0 0,1 0 0 0 0,0 1 0 0 0,8-8 0 0 0,-8 10 2 0 0,0 1 0 0 0,1 0 0 0 0,-1 0 0 0 0,1 0-1 0 0,0 1 1 0 0,0 0 0 0 0,0 0 0 0 0,0 1 0 0 0,1-1 0 0 0,-1 1-1 0 0,1 1 1 0 0,0-1 0 0 0,-1 1 0 0 0,1 0 0 0 0,0 1 0 0 0,0-1-1 0 0,-1 2 1 0 0,1-1 0 0 0,0 1 0 0 0,0-1 0 0 0,-1 2 0 0 0,1-1 0 0 0,0 1-1 0 0,-1 0 1 0 0,0 1 0 0 0,1-1 0 0 0,-1 1 0 0 0,0 0 0 0 0,0 1-1 0 0,-1-1 1 0 0,1 1 0 0 0,-1 1 0 0 0,0-1 0 0 0,0 1 0 0 0,0 0-1 0 0,0 0 1 0 0,6 9 0 0 0,-6-6-4 0 0,0 1 0 0 0,-1 0-1 0 0,0 0 1 0 0,0 0 0 0 0,-1 0 0 0 0,0 1-1 0 0,-1 0 1 0 0,0-1 0 0 0,0 1 0 0 0,-1 0 0 0 0,-1 0-1 0 0,1 0 1 0 0,-2 10 0 0 0,0-13-2 0 0,0 1-1 0 0,0-1 1 0 0,-1 1 0 0 0,0-1 0 0 0,0 0 0 0 0,-1 0 0 0 0,0 0-1 0 0,0 0 1 0 0,-1 0 0 0 0,1-1 0 0 0,-1 1 0 0 0,-1-1-1 0 0,1 0 1 0 0,-1 0 0 0 0,-1-1 0 0 0,1 0 0 0 0,-10 8-1 0 0,5-6-2 0 0,1-1 0 0 0,-1 0 0 0 0,0 0 0 0 0,-16 5 0 0 0,19-9 0 0 0,1 0 0 0 0,0 0 0 0 0,-1-1 0 0 0,1 1 0 0 0,-1-2 0 0 0,0 1 0 0 0,1-1 0 0 0,-1 0 0 0 0,-8-1 0 0 0,14 1 0 0 0,0 0 0 0 0,-1-1 0 0 0,1 1 0 0 0,0 0 0 0 0,0-1 0 0 0,-1 1 0 0 0,1-1 0 0 0,0 1 0 0 0,0-1 0 0 0,0 1 0 0 0,0-1 0 0 0,0 0 0 0 0,0 0 0 0 0,0 1 0 0 0,0-1 0 0 0,0 0 0 0 0,0 0 0 0 0,0 0 0 0 0,0 0 0 0 0,1 0 0 0 0,-1 0 0 0 0,0 0 0 0 0,1-1 0 0 0,-1 1 0 0 0,1 0 0 0 0,-1 0 0 0 0,1 0 0 0 0,-1-1 0 0 0,1 1 0 0 0,0 0 0 0 0,0-2 0 0 0,-1-1 0 0 0,1 4 0 0 0,-1 0 0 0 0,1-1 0 0 0,0 1 0 0 0,0 0 0 0 0,-1 0 0 0 0,1-1 0 0 0,0 1 0 0 0,-1 0 0 0 0,1 0 0 0 0,0-1 0 0 0,0 1 0 0 0,-1 0 0 0 0,1 0 0 0 0,-1 0 0 0 0,1 0 0 0 0,0 0 0 0 0,-1 0 0 0 0,1-1 0 0 0,0 1 0 0 0,-1 0 0 0 0,1 0 0 0 0,0 0 0 0 0,-1 0 0 0 0,1 0 0 0 0,-1 0 0 0 0,1 0 0 0 0,0 1 0 0 0,-1-1 0 0 0,1 0 0 0 0,0 0 0 0 0,-1 0 0 0 0,1 0 0 0 0,0 0 0 0 0,-1 1 0 0 0,-7 0 0 0 0,0-3 0 0 0,5 0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20.90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0 79 0 0,'3'1'8'0'0,"1"-1"0"0"0,-1 1 0 0 0,1 0 0 0 0,-1 0-1 0 0,1 0 1 0 0,-1 0 0 0 0,0 0 0 0 0,1 1 0 0 0,-1 0-1 0 0,0-1 1 0 0,0 1 0 0 0,0 1 0 0 0,-1-1 0 0 0,1 0-1 0 0,0 0 1 0 0,-1 1 0 0 0,1 0 0 0 0,-1-1 0 0 0,0 1-1 0 0,0 0 1 0 0,0 0 0 0 0,0 0 0 0 0,-1 1 0 0 0,1-1-1 0 0,1 5 1 0 0,1 10 17 0 0,0-1 1 0 0,-1 1-1 0 0,-1 0 0 0 0,1 34 1 0 0,-2-17-12 0 0,47 550 50 0 0,-44-550-64 0 0,0 8 0 0 0,14 56 0 0 0,-14-89 0 0 0,-1 1 0 0 0,7 9 0 0 0,-3-2 0 0 0,-6-17 0 0 0,-1 0 0 0 0,1 0 0 0 0,-1 1 0 0 0,1-1 0 0 0,0 0 0 0 0,-1 0 0 0 0,1 0 0 0 0,0 0 0 0 0,0 0 0 0 0,0 0 0 0 0,0 0 0 0 0,1 2 0 0 0,-1-3 0 0 0,-1 0 0 0 0,1 0 0 0 0,0 0 0 0 0,-1 0 0 0 0,1 0 0 0 0,-1 0 0 0 0,1 0 0 0 0,-1 0 0 0 0,1 0 0 0 0,-1-1 0 0 0,1 1 0 0 0,-1 0 0 0 0,1 0 0 0 0,-1 0 0 0 0,1 0 0 0 0,-1-1 0 0 0,1 1 0 0 0,-1 0 0 0 0,1-1 0 0 0,-1 1 0 0 0,0 0 0 0 0,1-1 0 0 0,-1 1 0 0 0,1 0 0 0 0,-1-1 0 0 0,0 1 0 0 0,1-1 0 0 0,-1 1 0 0 0,0-1 0 0 0,0 1 0 0 0,1-1 0 0 0,-1 0 0 0 0,5-7 0 0 0,1 1 0 0 0,-1 0 0 0 0,2 0 0 0 0,11-10 0 0 0,-13 12 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21.48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122 91 55 0 0,'7'-2'0'0'0,"1"-1"0"0"0,-1 0 0 0 0,0-1 0 0 0,9-4 0 0 0,-15 7 2 0 0,0 1 0 0 0,0-1-1 0 0,0 1 1 0 0,-1-1 0 0 0,1 1-1 0 0,0-1 1 0 0,-1 0 0 0 0,1 1-1 0 0,0-1 1 0 0,-1 0 0 0 0,1 0-1 0 0,-1 1 1 0 0,1-1-1 0 0,-1 0 1 0 0,1 0 0 0 0,-1 0-1 0 0,0 0 1 0 0,1 0 0 0 0,-1 1-1 0 0,0-1 1 0 0,0 0 0 0 0,1 0-1 0 0,-1 0 1 0 0,0 0 0 0 0,0 0-1 0 0,0 0 1 0 0,0 0-1 0 0,-1 0 1 0 0,1 0 0 0 0,0 0-1 0 0,0 0 1 0 0,0 0 0 0 0,-1 1-1 0 0,1-1 1 0 0,0 0 0 0 0,-1 0-1 0 0,1 0 1 0 0,-2-1-1 0 0,1 0 3 0 0,0 1 0 0 0,-1-1 0 0 0,1 1 0 0 0,-1-1-1 0 0,1 1 1 0 0,-1 0 0 0 0,0-1 0 0 0,1 1-1 0 0,-1 0 1 0 0,0 0 0 0 0,0 0 0 0 0,0 0-1 0 0,0 1 1 0 0,0-1 0 0 0,0 0 0 0 0,-3 0-1 0 0,2 1-1 0 0,-1 0 0 0 0,1 0 0 0 0,-1 0 0 0 0,1 0 0 0 0,-1 1 0 0 0,1-1 0 0 0,0 1 0 0 0,-1 0 0 0 0,1 0 0 0 0,-1 0 0 0 0,1 0 0 0 0,0 1 0 0 0,0-1 0 0 0,-4 3 0 0 0,3-1 6 0 0,-1 1-1 0 0,1 0 0 0 0,0 0 1 0 0,0 0-1 0 0,0 0 0 0 0,0 0 1 0 0,1 1-1 0 0,-3 5 0 0 0,-2 4 9 0 0,1 1 0 0 0,0 0 0 0 0,1 1 0 0 0,1-1 0 0 0,-4 21 0 0 0,6-22-16 0 0,1 0 0 0 0,0-1 0 0 0,1 1 0 0 0,1 0 0 0 0,0 0 0 0 0,4 25 0 0 0,-3-33 0 0 0,0 0 0 0 0,0 1 0 0 0,1-1 0 0 0,0 0 0 0 0,1 0 0 0 0,-1 0 0 0 0,1 0 0 0 0,0 0 0 0 0,0-1 0 0 0,1 1 0 0 0,0-1 0 0 0,0 0 0 0 0,0 0 0 0 0,0 0 0 0 0,1 0 0 0 0,8 6 0 0 0,-10-10 0 0 0,1 1 0 0 0,-1 0 0 0 0,1-1 0 0 0,-1 1 0 0 0,1-1 0 0 0,0 0 0 0 0,0 0 0 0 0,-1 0 0 0 0,1-1 0 0 0,0 0 0 0 0,0 1 0 0 0,0-1 0 0 0,0-1 0 0 0,-1 1 0 0 0,1 0 0 0 0,0-1 0 0 0,0 0 0 0 0,0 0 0 0 0,-1 0 0 0 0,1 0 0 0 0,0-1 0 0 0,-1 1 0 0 0,7-5 0 0 0,0 0 0 0 0,0-1 0 0 0,0 0 0 0 0,-1 0 0 0 0,0-1 0 0 0,0-1 0 0 0,10-11 0 0 0,-9 7 0 0 0,0 0 0 0 0,-1 0 0 0 0,0-1 0 0 0,-1 0 0 0 0,-1-1 0 0 0,8-20 0 0 0,-12 26 0 0 0,0 0 0 0 0,-1 0 0 0 0,0 0 0 0 0,-1 0 0 0 0,0-1 0 0 0,0 1 0 0 0,-1-1 0 0 0,0 1 0 0 0,0-1 0 0 0,-1 1 0 0 0,-1 0 0 0 0,-2-12 0 0 0,1 13 0 0 0,1 0 0 0 0,-1 0 0 0 0,0 1 0 0 0,-1-1 0 0 0,0 1 0 0 0,-5-8 0 0 0,7 12 0 0 0,0 1 0 0 0,0-1 0 0 0,-1 1 0 0 0,1 0 0 0 0,-1-1 0 0 0,1 1 0 0 0,-1 0 0 0 0,0 1 0 0 0,1-1 0 0 0,-1 0 0 0 0,0 1 0 0 0,0 0 0 0 0,-1 0 0 0 0,1 0 0 0 0,0 0 0 0 0,0 0 0 0 0,0 0 0 0 0,-6 0 0 0 0,-3 2 0 0 0,1 0 0 0 0,-1 1 0 0 0,0 0 0 0 0,1 0 0 0 0,-1 2 0 0 0,-12 4 0 0 0,22-7 0 0 0,-3 0 0 0 0,0 1 0 0 0,1-1 0 0 0,-1 1 0 0 0,1 0 0 0 0,-1 1 0 0 0,1-1 0 0 0,0 1 0 0 0,0 0 0 0 0,0 0 0 0 0,0 0 0 0 0,0 0 0 0 0,1 1 0 0 0,-5 5 0 0 0,2 0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21.82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88 79 0 0,'15'-1'0'0'0,"-10"1"0"0"0,0-1 0 0 0,0 1 0 0 0,10-4 0 0 0,-8 3 15 0 0,-1 0 0 0 0,1 0 0 0 0,-1 0-1 0 0,12 1 1 0 0,9-2 35 0 0,232-37 106 0 0,-250 38-156 0 0,20-4 0 0 0,-28 5 0 0 0,1 0 0 0 0,-1-1 0 0 0,0 1 0 0 0,1-1 0 0 0,-1 1 0 0 0,0-1 0 0 0,1 0 0 0 0,-1 1 0 0 0,0-1 0 0 0,0 0 0 0 0,0 0 0 0 0,0 0 0 0 0,0 0 0 0 0,0 0 0 0 0,0 0 0 0 0,1-1 0 0 0,2-10 0 0 0,-2 7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22.173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21 0 15 0 0,'3'0'2'0'0,"-1"0"0"0"0,1 0 0 0 0,0 1-1 0 0,0-1 1 0 0,0 1 0 0 0,0 0-1 0 0,-1-1 1 0 0,6 4 0 0 0,-7-4 2 0 0,0 1 0 0 0,0-1 0 0 0,0 1 0 0 0,0-1 1 0 0,-1 1-1 0 0,1 0 0 0 0,0 0 0 0 0,0-1 0 0 0,-1 1 1 0 0,1 0-1 0 0,0 0 0 0 0,-1 0 0 0 0,1 0 0 0 0,-1 0 0 0 0,1 0 1 0 0,-1 0-1 0 0,1 0 0 0 0,-1 0 0 0 0,0 0 0 0 0,1 0 0 0 0,-1 0 1 0 0,0 0-1 0 0,0 0 0 0 0,0 0 0 0 0,0 0 0 0 0,0 2 0 0 0,-3 18 24 0 0,-1 0 0 0 0,-9 27-1 0 0,-2 8 18 0 0,4 1-20 0 0,-5 65-1 0 0,14-97-21 0 0,2 1-1 0 0,1 0 1 0 0,0-1-1 0 0,2 1 1 0 0,6 25-1 0 0,-6-41-2 0 0,0 1 0 0 0,1-1 0 0 0,8 18 0 0 0,-10-24 0 0 0,0-1 1 0 0,0 1 0 0 0,0-1 0 0 0,1 0 0 0 0,-1 0 0 0 0,1 0-1 0 0,0 0 1 0 0,-1 0 0 0 0,1 0 0 0 0,1-1 0 0 0,-1 0 0 0 0,0 1-1 0 0,6 2 1 0 0,-7-5 2 0 0,0 1 0 0 0,-1-1 0 0 0,1 0 0 0 0,0 0 0 0 0,0 1 0 0 0,0-1 0 0 0,-1-1 0 0 0,1 1-1 0 0,0 0 1 0 0,0 0 0 0 0,-1-1 0 0 0,1 1 0 0 0,3-2 0 0 0,14-1 9 0 0,-1 4 6 0 0,-13 0-10 0 0,0-1-1 0 0,-1 0 1 0 0,1 0 0 0 0,0 0 0 0 0,8-2-1 0 0,-3-1-5 0 0,0 0 0 0 0,-1 0-1 0 0,0-1 1 0 0,0-1-1 0 0,0 1 1 0 0,10-8-1 0 0,-14 9 2 0 0,0 1-1 0 0,0 0 1 0 0,0 0-1 0 0,1 0 1 0 0,-1 0-1 0 0,0 1 1 0 0,1 0-1 0 0,-1 0 1 0 0,1 0 0 0 0,-1 1-1 0 0,1 0 1 0 0,-1 0-1 0 0,1 1 1 0 0,-1-1-1 0 0,1 1 1 0 0,-1 0-1 0 0,0 0 1 0 0,1 1-1 0 0,-1 0 1 0 0,7 3-1 0 0,-10-3-2 0 0,0-1 0 0 0,0 1 0 0 0,0 0 0 0 0,-1-1 0 0 0,1 1 0 0 0,-1 0 0 0 0,1 0 0 0 0,-1 0 0 0 0,0 1 0 0 0,0-1 0 0 0,0 0 0 0 0,0 0 0 0 0,0 1 0 0 0,0-1 0 0 0,-1 0 0 0 0,1 1 0 0 0,-1-1 0 0 0,0 1 0 0 0,0-1 0 0 0,0 4 0 0 0,-1 14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23.41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551 1 79 0 0,'1'0'3'0'0,"0"0"-1"0"0,0 0 0 0 0,-1 0 0 0 0,1 0 0 0 0,0 0 0 0 0,0 0 0 0 0,-1 0 0 0 0,1 0 0 0 0,0 0 0 0 0,-1 0 0 0 0,1 0 0 0 0,0 1 0 0 0,0-1 1 0 0,-1 0-1 0 0,1 1 0 0 0,0-1 0 0 0,-1 0 0 0 0,1 1 0 0 0,-1-1 0 0 0,2 1 0 0 0,7 5 29 0 0,15 1 51 0 0,-23-7-75 0 0,0 1 0 0 0,1-1 0 0 0,-1 0 0 0 0,1 1 0 0 0,-1-1 0 0 0,1 0 1 0 0,0 0-1 0 0,-1 0 0 0 0,1 0 0 0 0,-1 0 0 0 0,1-1 0 0 0,-1 1 0 0 0,3-1 0 0 0,-4 1-5 0 0,1 0-1 0 0,-1 0 1 0 0,0-1-1 0 0,0 1 1 0 0,0 0-1 0 0,0 0 0 0 0,0 0 1 0 0,0 0-1 0 0,0 0 1 0 0,0 0-1 0 0,0 0 0 0 0,0 0 1 0 0,0-1-1 0 0,1 1 1 0 0,-1 0-1 0 0,0 0 1 0 0,0 0-1 0 0,0 0 0 0 0,0 0 1 0 0,0 0-1 0 0,0 0 1 0 0,0-1-1 0 0,0 1 0 0 0,0 0 1 0 0,0 0-1 0 0,0 0 1 0 0,0 0-1 0 0,0 0 1 0 0,0 0-1 0 0,0 0 0 0 0,0-1 1 0 0,-1 1-1 0 0,1 0 1 0 0,0 0-1 0 0,0 0 0 0 0,0 0 1 0 0,0 0-1 0 0,0 0 1 0 0,0 0-1 0 0,0-1 0 0 0,0 1 1 0 0,0 0-1 0 0,-7-5 7 0 0,6 4-7 0 0,-1 1-1 0 0,1-1 1 0 0,0 1-1 0 0,0-1 1 0 0,-1 1-1 0 0,1-1 1 0 0,0 1-1 0 0,-1 0 1 0 0,1 0-1 0 0,0 0 1 0 0,-3 0-1 0 0,2 0 6 0 0,0 1 0 0 0,1 0 0 0 0,-1 0 0 0 0,0 0-1 0 0,0 1 1 0 0,1-1 0 0 0,-1 0 0 0 0,1 1 0 0 0,-1-1 0 0 0,1 1 0 0 0,0-1-1 0 0,-3 4 1 0 0,-12 25 38 0 0,13-25-36 0 0,-11 23 24 0 0,2 2 0 0 0,-11 33-1 0 0,-11 64-5 0 0,7-23-19 0 0,-66 199 28 0 0,-19-6-17 0 0,45-149-18 0 0,-70 171 0 0 0,127-292 0 0 0,-10 42 0 0 0,17-58 0 0 0,2-1 0 0 0,-1 0 0 0 0,1 0 0 0 0,1 1 0 0 0,0-1 0 0 0,0 0 0 0 0,4 18 0 0 0,-4-27 0 0 0,0 0 0 0 0,0-1 0 0 0,0 1 0 0 0,0 0 0 0 0,0-1 0 0 0,1 1 0 0 0,-1 0 0 0 0,0-1 0 0 0,1 1 0 0 0,-1-1 0 0 0,0 1 0 0 0,1 0 0 0 0,-1-1 0 0 0,0 1 0 0 0,1-1 0 0 0,-1 1 0 0 0,1-1 0 0 0,-1 1 0 0 0,1-1 0 0 0,-1 1 0 0 0,2 0 0 0 0,-1-1 0 0 0,-1 0 0 0 0,1 0 0 0 0,0 0 0 0 0,-1 0 0 0 0,1 0 0 0 0,0 0 0 0 0,-1-1 0 0 0,1 1 0 0 0,-1 0 0 0 0,1 0 0 0 0,-1 0 0 0 0,1-1 0 0 0,0 1 0 0 0,-1 0 0 0 0,1-1 0 0 0,-1 1 0 0 0,1 0 0 0 0,-1-1 0 0 0,1 0 0 0 0,4-4 0 0 0,0 0 0 0 0,-1 0 0 0 0,6-10 0 0 0,-4 8 0 0 0,37-44 0 0 0,-37 44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18.40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0 167 55 0 0,'3'1'4'0'0,"-1"0"0"0"0,0 0 0 0 0,1 0-1 0 0,-1 0 1 0 0,1-1 0 0 0,-1 1-1 0 0,1-1 1 0 0,-1 0 0 0 0,1 1 0 0 0,-1-1-1 0 0,1 0 1 0 0,-1-1 0 0 0,5 0-1 0 0,-6 1-1 0 0,6-1 0 0 0,0-1-1 0 0,0 0 1 0 0,0 0 0 0 0,-1-1-1 0 0,1 0 1 0 0,9-5 0 0 0,12-6 50 0 0,107-47 33 0 0,-85 37-35 0 0,32-14-45 0 0,-74 35-5 0 0,1 0-1 0 0,-1 1 1 0 0,1 0 0 0 0,-1 1 0 0 0,1-1 0 0 0,0 2 0 0 0,15-1-1 0 0,-22 1 1 0 0,-1 0 0 0 0,0 1 0 0 0,1-1 0 0 0,-1 0 0 0 0,0 0 0 0 0,1 1 0 0 0,-1-1 0 0 0,0 0 0 0 0,0 1 0 0 0,1-1 0 0 0,-1 1 0 0 0,0 0 0 0 0,0-1 0 0 0,0 1 0 0 0,0 0 0 0 0,0 0 0 0 0,0 0 0 0 0,0 0 0 0 0,0 0 0 0 0,0 0 0 0 0,0 0 0 0 0,0 0 0 0 0,-1 0 0 0 0,1 0 0 0 0,0 0 0 0 0,-1 0 0 0 0,1 1 0 0 0,-1-1 0 0 0,1 0 0 0 0,-1 0 0 0 0,0 1 0 0 0,1-1 0 0 0,-1 0 0 0 0,0 1 0 0 0,0-1 0 0 0,0 0 0 0 0,0 1 0 0 0,0-1 0 0 0,0 0 0 0 0,0 1 0 0 0,-1-1 0 0 0,0 2 0 0 0,-2 4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24.08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144 151 24 0 0,'2'0'-2'0'0,"4"0"8"0"0,0 0-1 0 0,-1 0 0 0 0,1-1 1 0 0,9-2-1 0 0,-13 3-1 0 0,-1-1 0 0 0,1 1 0 0 0,-1-1 0 0 0,0 0 0 0 0,1 1 0 0 0,-1-1 0 0 0,0 0 0 0 0,1 0 0 0 0,-1 0 0 0 0,0 0 0 0 0,0 0 0 0 0,0 0 0 0 0,0-1 0 0 0,0 1 0 0 0,0 0 0 0 0,0 0 0 0 0,0-1 0 0 0,-1 1 0 0 0,1 0 0 0 0,0-1 0 0 0,-1 1 0 0 0,1-3 0 0 0,-1 4-3 0 0,1-1 0 0 0,-1 0 1 0 0,0 0-1 0 0,0 0 0 0 0,1 1 0 0 0,-1-1 0 0 0,0 0 1 0 0,0 0-1 0 0,0 0 0 0 0,0 0 0 0 0,0 1 1 0 0,0-1-1 0 0,-1 0 0 0 0,1 0 0 0 0,0 0 0 0 0,0 0 1 0 0,-1 1-1 0 0,1-1 0 0 0,0 0 0 0 0,-1 0 1 0 0,0-1-1 0 0,0 2 0 0 0,1 0 1 0 0,-1-1 0 0 0,1 1-1 0 0,-1 0 1 0 0,1 0-1 0 0,-1 0 1 0 0,0-1 0 0 0,1 1-1 0 0,-1 0 1 0 0,1 0-1 0 0,-1 0 1 0 0,0 0-1 0 0,1 0 1 0 0,-1 0 0 0 0,0 0-1 0 0,1 0 1 0 0,-1 0-1 0 0,1 0 1 0 0,-1 1 0 0 0,0-1-1 0 0,1 0 1 0 0,-1 0-1 0 0,1 1 1 0 0,-1-1 0 0 0,0 0-1 0 0,1 1 1 0 0,-1-1-1 0 0,1 0 1 0 0,-1 1-1 0 0,-12 9 28 0 0,1 1-1 0 0,0 0 0 0 0,0 0 0 0 0,1 1 1 0 0,-11 16-1 0 0,2-2-6 0 0,5-8-22 0 0,2 2 0 0 0,0 0 0 0 0,1 0 0 0 0,-16 40 0 0 0,26-56 0 0 0,1 1 0 0 0,0-1 0 0 0,0 0 0 0 0,1 0 0 0 0,-1 1 0 0 0,1-1 0 0 0,0 1 0 0 0,0-1 0 0 0,0 0 0 0 0,1 1 0 0 0,0-1 0 0 0,0 0 0 0 0,0 1 0 0 0,0-1 0 0 0,4 8 0 0 0,-4-9 0 0 0,1 0 0 0 0,-1 0 0 0 0,1 1 0 0 0,0-1 0 0 0,0-1 0 0 0,0 1 0 0 0,1 0 0 0 0,-1 0 0 0 0,1-1 0 0 0,-1 0 0 0 0,1 1 0 0 0,0-1 0 0 0,0 0 0 0 0,0 0 0 0 0,0-1 0 0 0,0 1 0 0 0,0 0 0 0 0,1-1 0 0 0,6 2 0 0 0,-1-2 3 0 0,1 0-1 0 0,-1-1 0 0 0,0 0 0 0 0,1 0 0 0 0,-1-1 0 0 0,0-1 0 0 0,1 1 1 0 0,-1-2-1 0 0,0 1 0 0 0,0-1 0 0 0,0 0 0 0 0,-1-1 0 0 0,1 0 0 0 0,13-9 0 0 0,-8 4 2 0 0,0-1 0 0 0,0-1 0 0 0,-1 0 0 0 0,0-1 0 0 0,-1 0 0 0 0,-1-1 0 0 0,12-16 0 0 0,-10 9-4 0 0,0 1 0 0 0,-2-2 0 0 0,18-42 0 0 0,-24 48 0 0 0,-1 1 0 0 0,0-1 0 0 0,0-1 0 0 0,-2 1 0 0 0,0 0 0 0 0,0-30 0 0 0,-2 43 0 0 0,0 0 0 0 0,0 1 0 0 0,0-1 0 0 0,-1 0 0 0 0,1 1 0 0 0,-1-1 0 0 0,1 1 0 0 0,-1-1 0 0 0,0 0 0 0 0,1 1 0 0 0,-1 0 0 0 0,0-1 0 0 0,0 1 0 0 0,0-1 0 0 0,0 1 0 0 0,0 0 0 0 0,-1 0 0 0 0,1-1 0 0 0,0 1 0 0 0,0 0 0 0 0,-1 0 0 0 0,1 0 0 0 0,-3-1 0 0 0,-9-7 0 0 0,8 5 0 0 0,-1 0 0 0 0,0 0 0 0 0,0 1 0 0 0,0 0 0 0 0,0 0 0 0 0,0 1 0 0 0,-1-1 0 0 0,1 1 0 0 0,-1 1 0 0 0,0-1 0 0 0,1 1 0 0 0,-1 1 0 0 0,0-1 0 0 0,0 1 0 0 0,0 0 0 0 0,-8 1 0 0 0,-2 1 0 0 0,1 1 0 0 0,0 1 0 0 0,-1 0 0 0 0,1 1 0 0 0,-23 11 0 0 0,27-10 0 0 0,-20 12 0 0 0,28-15 0 0 0,0-1 0 0 0,1 1 0 0 0,-1 0 0 0 0,1 0 0 0 0,0 0 0 0 0,0 1 0 0 0,0-1 0 0 0,0 1 0 0 0,-2 3 0 0 0,3 3 0 0 0,2-5 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24.52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52 0 79 0 0,'2'3'2'0'0,"0"-1"-1"0"0,0 1 1 0 0,-1-1-1 0 0,1 1 0 0 0,-1 0 1 0 0,0 0-1 0 0,0 0 0 0 0,0 0 1 0 0,0 0-1 0 0,0 0 0 0 0,0 0 1 0 0,-1 0-1 0 0,0 0 1 0 0,1 0-1 0 0,-1 5 0 0 0,-1 8 19 0 0,-5 29 1 0 0,3-25-9 0 0,-43 592 105 0 0,41-511-117 0 0,-3 285 0 0 0,17-284 0 0 0,-8-98 0 0 0,1-7 0 0 0,1-7 0 0 0,2-77 0 0 0,-3 59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24.888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75 55 0 0,'8'-7'10'0'0,"-1"-1"-1"0"0,1 2 0 0 0,1-1 0 0 0,-1 1 0 0 0,1 1 0 0 0,0 0 0 0 0,0 0 0 0 0,1 0 0 0 0,-1 1 0 0 0,1 1 0 0 0,0 0 0 0 0,0 0 0 0 0,0 1 0 0 0,1 0 0 0 0,-1 0 0 0 0,0 1 0 0 0,1 1 0 0 0,-1 0 0 0 0,1 0 0 0 0,-1 1 0 0 0,1 1 0 0 0,19 4 0 0 0,-20-4-3 0 0,-1 1-1 0 0,0-1 0 0 0,1 2 1 0 0,-1-1-1 0 0,-1 1 0 0 0,1 0 1 0 0,0 1-1 0 0,-1 0 0 0 0,0 1 1 0 0,0 0-1 0 0,8 7 0 0 0,-14-10-5 0 0,0 1 0 0 0,0-1 0 0 0,0 1 0 0 0,0-1 0 0 0,-1 1 0 0 0,1-1 0 0 0,-1 1 0 0 0,0 0 0 0 0,0 0 0 0 0,-1 0 0 0 0,1 0 0 0 0,-1 4 0 0 0,1 6 0 0 0,-1 0 0 0 0,-1 16 0 0 0,-1-19 0 0 0,1-1 0 0 0,-2 1 0 0 0,1-1 0 0 0,-1 0 0 0 0,-1 0 0 0 0,0 0 0 0 0,0-1 0 0 0,-1 1 0 0 0,0-1 0 0 0,-13 17 0 0 0,10-16 0 0 0,-1 0 0 0 0,0-1 0 0 0,-1 0 0 0 0,0 0 0 0 0,0-1 0 0 0,-1 0 0 0 0,0-1 0 0 0,-16 8 0 0 0,14-9 0 0 0,1 0 0 0 0,-1-1 0 0 0,0-1 0 0 0,0 0 0 0 0,0-1 0 0 0,0 0 0 0 0,-1-1 0 0 0,-15 1 0 0 0,29-3 0 0 0,-1 0 0 0 0,1 0 0 0 0,0-1 0 0 0,-1 1 0 0 0,1 0 0 0 0,0 0 0 0 0,-1 0 0 0 0,1 0 0 0 0,0 0 0 0 0,0 0 0 0 0,-1 0 0 0 0,1-1 0 0 0,0 1 0 0 0,0 0 0 0 0,-1 0 0 0 0,1 0 0 0 0,0-1 0 0 0,0 1 0 0 0,0 0 0 0 0,-1 0 0 0 0,1-1 0 0 0,0 1 0 0 0,0 0 0 0 0,0 0 0 0 0,0-1 0 0 0,0 1 0 0 0,0 0 0 0 0,-1 0 0 0 0,1-1 0 0 0,0 1 0 0 0,0 0 0 0 0,0-1 0 0 0,0 1 0 0 0,0 0 0 0 0,0-1 0 0 0,0 1 0 0 0,0 0 0 0 0,0 0 0 0 0,0-1 0 0 0,0 1 0 0 0,1 0 0 0 0,-1-1 0 0 0,0 1 0 0 0,0 0 0 0 0,0 0 0 0 0,0-1 0 0 0,0 1 0 0 0,0 0 0 0 0,1-1 0 0 0,7-14 0 0 0,-3 8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25.234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0 180 24 0 0,'2'-3'-1'0'0,"0"0"1"0"0,-1-1-1 0 0,1 1 1 0 0,-1-1 0 0 0,0 0-1 0 0,0 1 1 0 0,0-1 0 0 0,0 0-1 0 0,-1-6 1 0 0,1 5 4 0 0,0 0 1 0 0,-1 0-1 0 0,2 0 0 0 0,2-9 1 0 0,-3 12 3 0 0,-1 1 0 0 0,1 0-1 0 0,0-1 1 0 0,0 1 0 0 0,0 0 0 0 0,0-1 0 0 0,0 1 0 0 0,0 0 0 0 0,1 0 0 0 0,-1 0 0 0 0,0 0-1 0 0,1 0 1 0 0,-1 0 0 0 0,0 0 0 0 0,1 0 0 0 0,-1 1 0 0 0,1-1 0 0 0,-1 0 0 0 0,3 0-1 0 0,4 0 32 0 0,1 0 0 0 0,-1 0 0 0 0,0 1 0 0 0,0 0 0 0 0,1 0-1 0 0,14 3 1 0 0,18 1 31 0 0,-3-6-23 0 0,0 0 1 0 0,57-13-1 0 0,71-27-59 0 0,-92 18 12 0 0,-73 24 0 0 0,-3 1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25.5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0 1 24 0 0,'2'0'0'0'0,"0"0"0"0"0,-1 0 0 0 0,1 1 0 0 0,0-1 0 0 0,-1 0 0 0 0,1 1 0 0 0,-1 0 0 0 0,1-1 0 0 0,0 1 0 0 0,-1 0 0 0 0,0 0 0 0 0,1 0 0 0 0,-1 0 0 0 0,1 0 0 0 0,-1 0 0 0 0,0 0 0 0 0,0 0 0 0 0,0 1 0 0 0,0-1 0 0 0,0 0 0 0 0,0 1 0 0 0,0-1 0 0 0,0 1 0 0 0,0-1 0 0 0,0 3 0 0 0,3 6 14 0 0,-1 0 0 0 0,-1 0 0 0 0,1 0 0 0 0,-2 0 1 0 0,1 0-1 0 0,-1 19 0 0 0,-7 64 20 0 0,2-54-40 0 0,-9 554 6 0 0,14-581 0 0 0,2 68 0 0 0,-2-67 0 0 0,1-1 0 0 0,0 1 0 0 0,1-1 0 0 0,5 14 0 0 0,-8-26 0 0 0,0 1 0 0 0,1 0 0 0 0,-1-1 0 0 0,0 1 0 0 0,0 0 0 0 0,1-1 0 0 0,-1 1 0 0 0,0 0 0 0 0,1-1 0 0 0,-1 1 0 0 0,0-1 0 0 0,1 1 0 0 0,-1-1 0 0 0,1 1 0 0 0,-1-1 0 0 0,1 1 0 0 0,-1-1 0 0 0,1 1 0 0 0,-1-1 0 0 0,1 0 0 0 0,0 1 0 0 0,-1-1 0 0 0,1 0 0 0 0,-1 1 0 0 0,2-1 0 0 0,-1 0 0 0 0,0 0 0 0 0,-1-1 0 0 0,1 1 0 0 0,0 0 0 0 0,0-1 0 0 0,-1 1 0 0 0,1 0 0 0 0,0-1 0 0 0,-1 1 0 0 0,1-1 0 0 0,0 1 0 0 0,-1-1 0 0 0,1 0 0 0 0,-1 1 0 0 0,1-1 0 0 0,-1 1 0 0 0,1-1 0 0 0,-1-1 0 0 0,4-4 0 0 0,0-1 0 0 0,-1 0 0 0 0,3-9 0 0 0,0-2 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25.92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9 24 0 0,'4'-2'0'0'0,"0"1"0"0"0,1 0 0 0 0,-1-1 0 0 0,1 2 0 0 0,0-1 0 0 0,-1 0 0 0 0,9 1 0 0 0,34 2 0 0 0,-42-1 0 0 0,16 0 15 0 0,24 7 1 0 0,-38-7-12 0 0,0 1 0 0 0,-1 0 0 0 0,1 0 0 0 0,-1 1 0 0 0,0 0 0 0 0,0 0 0 0 0,11 7 0 0 0,-10-3-4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26.255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33 1 55 0 0,'1'23'0'0'0,"-1"1"0"0"0,-6 39 0 0 0,2-18 0 0 0,-8 37 0 0 0,8-59 0 0 0,1 0 0 0 0,0 0 0 0 0,1 34 0 0 0,3-52 0 0 0,-1-1 0 0 0,1 1 0 0 0,0-1 0 0 0,2 8 0 0 0,-2-11 0 0 0,-1 1 0 0 0,1-1 0 0 0,0 0 0 0 0,0 1 0 0 0,-1-1 0 0 0,1 1 0 0 0,0-1 0 0 0,0 0 0 0 0,0 0 0 0 0,0 1 0 0 0,0-1 0 0 0,1 0 0 0 0,-1 0 0 0 0,0 0 0 0 0,0 0 0 0 0,3 1 0 0 0,-4-2 0 0 0,1 0 0 0 0,-1 0 0 0 0,1 0 0 0 0,0 0 0 0 0,-1 0 0 0 0,1 0 0 0 0,-1 0 0 0 0,1 0 0 0 0,0 0 0 0 0,-1 0 0 0 0,1-1 0 0 0,0 1 0 0 0,-1 0 0 0 0,1 0 0 0 0,-1 0 0 0 0,1-1 0 0 0,-1 1 0 0 0,1 0 0 0 0,-1-1 0 0 0,1 1 0 0 0,-1-1 0 0 0,1 1 0 0 0,-1 0 0 0 0,1-2 0 0 0,8-6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26.89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92 70 24 0 0,'0'0'0'0'0,"1"0"0"0"0,-1 0 0 0 0,1-1 0 0 0,-1 1 0 0 0,1 0 0 0 0,-1 0 0 0 0,1-1 0 0 0,-1 1 0 0 0,0 0 0 0 0,1 0 0 0 0,-1-1 0 0 0,1 1 0 0 0,-1 0 0 0 0,0-1 0 0 0,1 1 0 0 0,-1 0 0 0 0,0-1 0 0 0,0 1 0 0 0,1-1 0 0 0,-1 1 0 0 0,0-1 0 0 0,0 1 0 0 0,0-1 0 0 0,1 1 0 0 0,-1-1 0 0 0,0 1 0 0 0,0-1 0 0 0,0 1 0 0 0,0-1 0 0 0,0 1 0 0 0,0 0 0 0 0,0 0 0 0 0,0 0 0 0 0,0-1 0 0 0,0 1 0 0 0,0 0 0 0 0,0 0 0 0 0,0 0 0 0 0,0 0 0 0 0,0-1 0 0 0,0 1 0 0 0,0 0 0 0 0,1 0 0 0 0,-1 0 0 0 0,0 0 0 0 0,0-1 0 0 0,0 1 0 0 0,0 0 0 0 0,0 0 0 0 0,0 0 0 0 0,0 0 0 0 0,1 0 0 0 0,-1 0 0 0 0,0-1 0 0 0,0 1 0 0 0,0 0 0 0 0,0 0 0 0 0,1 0 0 0 0,-1 0 0 0 0,0 0 0 0 0,0 0 0 0 0,0 0 0 0 0,0 0 0 0 0,1 0 0 0 0,1-2 0 0 0,1 0 0 0 0,-1 0 0 0 0,0 0 0 0 0,1 0 0 0 0,-1 0 0 0 0,2-4 0 0 0,-3 4 5 0 0,0 1 1 0 0,1-1 0 0 0,-2 0 0 0 0,1 0 0 0 0,0 1-1 0 0,0-1 1 0 0,0 0 0 0 0,-1 0 0 0 0,1 0 0 0 0,-1-2-1 0 0,0 4-4 0 0,0 0 0 0 0,0 0 0 0 0,0-1 0 0 0,-1 1 0 0 0,1 0-1 0 0,0 0 1 0 0,0 0 0 0 0,-1 0 0 0 0,1 0 0 0 0,0 0-1 0 0,0 0 1 0 0,0 0 0 0 0,-1 0 0 0 0,1 0 0 0 0,0 0-1 0 0,0 0 1 0 0,-1 0 0 0 0,1 0 0 0 0,0 0 0 0 0,0 0-1 0 0,0 1 1 0 0,-1-1 0 0 0,1 0 0 0 0,0 0 0 0 0,0 0-1 0 0,-1 0 1 0 0,1 0 0 0 0,0 0 0 0 0,0 1 0 0 0,0-1-1 0 0,0 0 1 0 0,-1 0 0 0 0,1 0 0 0 0,0 0 0 0 0,0 1-1 0 0,-7 6 35 0 0,7-7-35 0 0,-11 13 0 0 0,1 0 0 0 0,1 1 0 0 0,1 0 0 0 0,0 0 0 0 0,-11 27 0 0 0,17-35 0 0 0,-3 6 4 0 0,0 0-1 0 0,1 1 0 0 0,1-1 1 0 0,0 1-1 0 0,-2 19 0 0 0,4-23 2 0 0,1 0 0 0 0,0 0 0 0 0,0 0 0 0 0,1 0 0 0 0,0 0 0 0 0,1 0 0 0 0,0 0 0 0 0,5 16-1 0 0,-4-20-4 0 0,-1-1 0 0 0,1 0 0 0 0,-1 0 0 0 0,1 0 0 0 0,0 0 0 0 0,0-1 0 0 0,1 1 0 0 0,-1-1 0 0 0,1 0 0 0 0,0 0 0 0 0,0 0 0 0 0,0 0 0 0 0,0-1 0 0 0,0 1 0 0 0,0-1 0 0 0,1 0 0 0 0,-1 0 0 0 0,1-1 0 0 0,0 0 0 0 0,-1 1 0 0 0,1-2 0 0 0,0 1 0 0 0,0 0 0 0 0,9-1 0 0 0,-6 0 0 0 0,-1 0 0 0 0,1-1 0 0 0,-1 1 0 0 0,1-2 0 0 0,-1 1 0 0 0,0-1 0 0 0,1 0 0 0 0,-1-1 0 0 0,0 1 0 0 0,0-1 0 0 0,-1-1 0 0 0,1 1 0 0 0,-1-1 0 0 0,1-1 0 0 0,9-8 0 0 0,-3-1 0 0 0,0-1 0 0 0,-2 0 0 0 0,1 0 0 0 0,-2-1 0 0 0,0-1 0 0 0,-1 0 0 0 0,-1 0 0 0 0,-1-1 0 0 0,0 0 0 0 0,5-22 0 0 0,-11 36 0 0 0,-1 0 0 0 0,1 0 0 0 0,-1 1 0 0 0,0-1 0 0 0,0 0 0 0 0,0 0 0 0 0,0 0 0 0 0,-1 0 0 0 0,0 0 0 0 0,0 1 0 0 0,0-1 0 0 0,0 0 0 0 0,0 1 0 0 0,-1-1 0 0 0,1 1 0 0 0,-1-1 0 0 0,0 1 0 0 0,0 0 0 0 0,-5-6 0 0 0,0 2 0 0 0,0 0 0 0 0,0 1 0 0 0,0 0 0 0 0,-1 0 0 0 0,0 1 0 0 0,-15-7 0 0 0,19 10 0 0 0,0 0 0 0 0,0 1 0 0 0,0 0 0 0 0,0 0 0 0 0,0 0 0 0 0,0 0 0 0 0,-1 1 0 0 0,1-1 0 0 0,0 1 0 0 0,-5 1 0 0 0,-8 0 0 0 0,-21 5 0 0 0,-12 1 0 0 0,21-10 0 0 0,26 2 0 0 0,0 0 0 0 0,0 0 0 0 0,-1 1 0 0 0,1 0 0 0 0,0-1 0 0 0,0 1 0 0 0,0 0 0 0 0,-1 0 0 0 0,1 1 0 0 0,0-1 0 0 0,-5 2 0 0 0,-6 6 0 0 0,11-6 0 0 0,1-1 0 0 0,0 1 0 0 0,-1-1 0 0 0,1 0 0 0 0,-1 0 0 0 0,-3 2 0 0 0,5-3 0 0 0,0 0 0 0 0,0 0 0 0 0,-1 0 0 0 0,1 0 0 0 0,0 1 0 0 0,0-1 0 0 0,0 0 0 0 0,0 1 0 0 0,0-1 0 0 0,0 1 0 0 0,0-1 0 0 0,0 1 0 0 0,0-1 0 0 0,1 1 0 0 0,-1 0 0 0 0,0 0 0 0 0,0-1 0 0 0,0 1 0 0 0,1 0 0 0 0,-1 0 0 0 0,0 0 0 0 0,1 0 0 0 0,-1 0 0 0 0,1 0 0 0 0,-1 0 0 0 0,1 0 0 0 0,-1 0 0 0 0,1 0 0 0 0,0 0 0 0 0,0 0 0 0 0,-1 0 0 0 0,1 1 0 0 0,-1 2 5 0 0,0-1 0 0 0,0 0 0 0 0,1 0 0 0 0,-1 0 0 0 0,1 0 0 0 0,0 0 0 0 0,0 1 0 0 0,0-1 0 0 0,0 0 0 0 0,0 0 0 0 0,1 0 0 0 0,0 4-1 0 0,0-8 0 0 0,0 1 0 0 0,0-1 0 0 0,-1 1 0 0 0,1-1 0 0 0,0 0 0 0 0,-1 1 0 0 0,1-1 0 0 0,-1 0 0 0 0,1 0 0 0 0,-1 1 0 0 0,1-1 0 0 0,-1 0 0 0 0,1-1 0 0 0,-1 2 0 0 0,1-1-1 0 0,-1 1-1 0 0,1 0 0 0 0,0 0 1 0 0,-1-1-1 0 0,1 1 0 0 0,0 0 1 0 0,-1 0-1 0 0,1 0 0 0 0,0 0 0 0 0,-1 0 1 0 0,1 0-1 0 0,0 0 0 0 0,-1 0 1 0 0,1 0-1 0 0,0 1 0 0 0,-1-1 1 0 0,1 0-1 0 0,0 0 0 0 0,-1 0 0 0 0,1 1 1 0 0,0-1-1 0 0,-1 0 0 0 0,1 1 1 0 0,0 0-1 0 0,16 4 24 0 0,-4-7-26 0 0,-1-1 0 0 0,0 0 0 0 0,1-1 0 0 0,-1 0 0 0 0,18-10 0 0 0,15-4 0 0 0,1-1 0 0 0,-32 13 0 0 0,1 0 0 0 0,-1 1 0 0 0,1 0 0 0 0,27-4 0 0 0,-18 7 0 0 0,0 0 0 0 0,0 2 0 0 0,25 2 0 0 0,-39-1 0 0 0,0 0 0 0 0,0 1 0 0 0,-1 0 0 0 0,1 1 0 0 0,-1 0 0 0 0,0 0 0 0 0,0 1 0 0 0,0 0 0 0 0,0 1 0 0 0,9 7 0 0 0,-12-8 0 0 0,-1 1 0 0 0,0 0 0 0 0,0 1 0 0 0,0-1 0 0 0,-1 1 0 0 0,0 0 0 0 0,0 0 0 0 0,-1 0 0 0 0,1 1 0 0 0,-1-1 0 0 0,-1 1 0 0 0,1 0 0 0 0,-1 0 0 0 0,2 9 0 0 0,0 11 0 0 0,0 1 0 0 0,0 38 0 0 0,-2-18 0 0 0,-1-24 0 0 0,-1 0 0 0 0,-1 0 0 0 0,-6 31 0 0 0,8-51 0 0 0,2-11 0 0 0,4-10 0 0 0,6-15 0 0 0,0 0 0 0 0,26-43 0 0 0,5-10 0 0 0,-39 75 0 0 0,0 0 0 0 0,1 1 0 0 0,0 0 0 0 0,1 0 0 0 0,0 1 0 0 0,0-1 0 0 0,1 2 0 0 0,0-1 0 0 0,0 1 0 0 0,1 0 0 0 0,-1 1 0 0 0,2 0 0 0 0,-1 0 0 0 0,1 1 0 0 0,0 0 0 0 0,16-5 0 0 0,-25 10 0 0 0,1-1 0 0 0,0 1 0 0 0,-1-1 0 0 0,1 1 0 0 0,0 0 0 0 0,0-1 0 0 0,0 1 0 0 0,-1 0 0 0 0,1 0 0 0 0,0 1 0 0 0,0-1 0 0 0,-1 0 0 0 0,1 1 0 0 0,0-1 0 0 0,-1 1 0 0 0,1-1 0 0 0,0 1 0 0 0,2 1 0 0 0,-1 0 0 0 0,0 1 0 0 0,0 0 0 0 0,0-1 0 0 0,0 1 0 0 0,0 1 0 0 0,2 2 0 0 0,13 14 0 0 0,-16-18 0 0 0,0 1 0 0 0,0 0 0 0 0,0-1 0 0 0,0 1 0 0 0,0 0 0 0 0,-1 0 0 0 0,0 0 0 0 0,1 0 0 0 0,-1 0 0 0 0,0 0 0 0 0,0 1 0 0 0,0 2 0 0 0,7 18 0 0 0,-4-14 0 0 0,-1 0 0 0 0,0 1 0 0 0,3 18 0 0 0,0 6 0 0 0,5 9 7 0 0,14 53 28 0 0,-22-86-32 0 0,2 1 0 0 0,0-1 0 0 0,0 0 1 0 0,1-1-1 0 0,0 1 0 0 0,8 9 0 0 0,-14-19-3 0 0,1 0 0 0 0,0 0 0 0 0,0 0 0 0 0,-1 0 0 0 0,1-1 0 0 0,0 1 0 0 0,0 0 0 0 0,0 0 0 0 0,0-1 0 0 0,0 1 0 0 0,0-1 0 0 0,0 1 0 0 0,0 0 0 0 0,0-1 0 0 0,0 0 0 0 0,0 1 0 0 0,0-1 0 0 0,1 0 0 0 0,-1 0 0 0 0,0 1 0 0 0,0-1 0 0 0,0 0 0 0 0,0 0 0 0 0,0 0 0 0 0,1 0 0 0 0,-1-1 0 0 0,2 1 0 0 0,1-2 0 0 0,0 0 0 0 0,-1 1 0 0 0,1-2 0 0 0,0 1 0 0 0,-1 0 0 0 0,5-5 0 0 0,-7 6 0 0 0,23-19 0 0 0,-13 10 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7:27.370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388 183 24 0 0,'2'-2'0'0'0,"1"0"0"0"0,-1-1 0 0 0,1 1 0 0 0,-1-1 0 0 0,0 1 0 0 0,0-1 0 0 0,0 0 0 0 0,3-6 0 0 0,-5 8 0 0 0,6-5-1 0 0,-2 1 2 0 0,0-12-7 0 0,-3 9 12 0 0,1 0 1 0 0,-1 0 0 0 0,0 0-1 0 0,-1-15 1 0 0,0 21-2 0 0,-1-1 0 0 0,1 0-1 0 0,-1 0 1 0 0,0 1 0 0 0,0-1-1 0 0,0 1 1 0 0,0-1 0 0 0,0 1 0 0 0,-1-1-1 0 0,1 1 1 0 0,-1 0 0 0 0,1-1-1 0 0,-1 1 1 0 0,0 0 0 0 0,0 0 0 0 0,0 0-1 0 0,0 0 1 0 0,-3-1 0 0 0,-1-1-3 0 0,1 1 0 0 0,-1 0-1 0 0,-1 1 1 0 0,1-1 0 0 0,0 1 0 0 0,-1 0 0 0 0,1 1 0 0 0,-1-1 0 0 0,1 2-1 0 0,-1-1 1 0 0,0 1 0 0 0,0-1 0 0 0,-9 2 0 0 0,-6 2 14 0 0,-1 0 0 0 0,-35 10 0 0 0,23-4-17 0 0,11-4 14 0 0,2 1 0 0 0,-1 1 0 0 0,1 1 0 0 0,-27 14 0 0 0,47-21-10 0 0,0 0-1 0 0,0 1 1 0 0,0-1-1 0 0,1 1 0 0 0,-1-1 1 0 0,0 1-1 0 0,1-1 1 0 0,-1 1-1 0 0,1 0 0 0 0,0 0 1 0 0,0 0-1 0 0,-2 2 1 0 0,3-3 0 0 0,-1 0 1 0 0,1 0-1 0 0,0 0 0 0 0,-1 1 1 0 0,1-1-1 0 0,0 0 1 0 0,0 0-1 0 0,0 0 1 0 0,0 0-1 0 0,0 0 1 0 0,0 0-1 0 0,0 1 0 0 0,0-1 1 0 0,0 0-1 0 0,1 0 1 0 0,-1 0-1 0 0,0 0 1 0 0,1 0-1 0 0,-1 0 1 0 0,1 0-1 0 0,-1 0 0 0 0,1 0 1 0 0,-1 0-1 0 0,2 1 1 0 0,-2-2-4 0 0,0 0 1 0 0,0 1-1 0 0,1-1 0 0 0,-1 0 1 0 0,0 0-1 0 0,0 0 1 0 0,0 0-1 0 0,0 1 1 0 0,1-1-1 0 0,-1 0 0 0 0,0 0 1 0 0,0 0-1 0 0,0 0 1 0 0,0 0-1 0 0,1 0 0 0 0,-1 0 1 0 0,0 0-1 0 0,0 0 1 0 0,0 0-1 0 0,1 0 1 0 0,-1 1-1 0 0,0-1 0 0 0,0 0 1 0 0,0 0-1 0 0,1 0 1 0 0,-1-1-1 0 0,0 1 0 0 0,0 0 1 0 0,0 0-1 0 0,1 0 1 0 0,-1 0-1 0 0,0 0 1 0 0,0 0-1 0 0,0 0 0 0 0,1 0 1 0 0,-1 0-1 0 0,0-1 1 0 0,0 1 0 0 0,1 0 1 0 0,-1 0-1 0 0,0 0 1 0 0,0 0 0 0 0,1 0-1 0 0,-1 0 1 0 0,0 0-1 0 0,0 0 1 0 0,1 0-1 0 0,-1-1 1 0 0,0 1 0 0 0,0 0-1 0 0,1 0 1 0 0,-1 0-1 0 0,0 0 1 0 0,0 0-1 0 0,1 1 1 0 0,-1-1 0 0 0,0 0-1 0 0,0 0 1 0 0,1 0-1 0 0,-1 0 1 0 0,0 0-1 0 0,0 0 1 0 0,0 0 0 0 0,1 0-1 0 0,-1 0 1 0 0,0 1-1 0 0,0-1 1 0 0,0 0 0 0 0,1 0-1 0 0,-1 0 1 0 0,0 0-1 0 0,0 1 1 0 0,0-1-1 0 0,0 0 1 0 0,1 0 0 0 0,-1 1-1 0 0,3 3 5 0 0,0 1-1 0 0,-1 0 1 0 0,1 0 0 0 0,1 7-1 0 0,-2-7 0 0 0,0-1 0 0 0,0 1 0 0 0,0-1-1 0 0,0 0 1 0 0,1 1 0 0 0,5 5 0 0 0,-7-9-5 0 0,0 0 1 0 0,0 0 0 0 0,0 0-1 0 0,0 0 1 0 0,1-1-1 0 0,-1 1 1 0 0,0 0-1 0 0,1-1 1 0 0,-1 1-1 0 0,0-1 1 0 0,1 1 0 0 0,-1-1-1 0 0,1 0 1 0 0,-1 1-1 0 0,0-1 1 0 0,1 0-1 0 0,-1 0 1 0 0,1 0-1 0 0,-1 0 1 0 0,1-1 0 0 0,-1 1-1 0 0,1 0 1 0 0,-1 0-1 0 0,0-1 1 0 0,1 1-1 0 0,-1-1 1 0 0,2-1-1 0 0,0 2 0 0 0,-1 0 0 0 0,0 0 0 0 0,0-1 0 0 0,0 2 0 0 0,1-1 0 0 0,-1 0 0 0 0,0 0 0 0 0,0 1 0 0 0,1-1 0 0 0,-1 1 0 0 0,0-1 0 0 0,0 1 0 0 0,0 0 0 0 0,0 0 0 0 0,0 0 0 0 0,3 2 0 0 0,13 5 0 0 0,-2-2 0 0 0,0 0 0 0 0,-1 1 0 0 0,1 1 0 0 0,-2 0 0 0 0,20 14 0 0 0,-20-13 0 0 0,-12-8 0 0 0,1 1 0 0 0,0-1 0 0 0,0 1 0 0 0,-1 0 0 0 0,1 0 0 0 0,-1 0 0 0 0,0 1 0 0 0,0-1 0 0 0,1 0 0 0 0,1 4 0 0 0,1 4 0 0 0,0 1 0 0 0,0-1 0 0 0,-1 1 0 0 0,0 0 0 0 0,-1 0 0 0 0,-1 1 0 0 0,1-1 0 0 0,-2 1 0 0 0,0-1 0 0 0,0 1 0 0 0,-1 17 0 0 0,-1-22 0 0 0,0 0 0 0 0,0 0 0 0 0,-1 0 0 0 0,0 0 0 0 0,0 0 0 0 0,0-1 0 0 0,-1 1 0 0 0,-6 11 0 0 0,6-14 0 0 0,0 0 0 0 0,0 0 0 0 0,0 0 0 0 0,-1 0 0 0 0,1-1 0 0 0,-1 1 0 0 0,0-1 0 0 0,0 0 0 0 0,0 0 0 0 0,0-1 0 0 0,-1 1 0 0 0,1-1 0 0 0,-8 3 0 0 0,-9 1 0 0 0,0-1 0 0 0,0-1 0 0 0,0 0 0 0 0,0-2 0 0 0,-1-1 0 0 0,-29-1 0 0 0,9-6 0 0 0,27 3 0 0 0,-9 0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18.781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30 24 0 0,'8'-11'-1'0'0,"-8"10"6"0"0,1-1 0 0 0,0 0 0 0 0,0 1 0 0 0,0-1 0 0 0,0 1 0 0 0,0 0 0 0 0,1-1 0 0 0,-1 1 0 0 0,0 0 0 0 0,0 0 0 0 0,4-2 0 0 0,-5 3-2 0 0,1 0 0 0 0,0 1-1 0 0,-1-1 1 0 0,1 0 0 0 0,-1 1-1 0 0,1-1 1 0 0,0 1-1 0 0,-1-1 1 0 0,1 1 0 0 0,-1-1-1 0 0,0 1 1 0 0,1-1 0 0 0,-1 1-1 0 0,1 0 1 0 0,-1-1-1 0 0,0 1 1 0 0,1-1 0 0 0,-1 1-1 0 0,0 0 1 0 0,0-1-1 0 0,1 1 1 0 0,-1 0 0 0 0,0 0-1 0 0,0-1 1 0 0,0 1 0 0 0,0 1-1 0 0,3 24 70 0 0,-3-22-67 0 0,20 163 27 0 0,0 7 0 0 0,-18-160-32 0 0,-1 3 0 0 0,0 0 0 0 0,-1 0 0 0 0,0-1 0 0 0,-4 22 0 0 0,1-31 0 0 0,1-7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19.126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1 118 7 0 0,'0'-2'1'0'0,"0"0"-1"0"0,0 0 127 0 0,4-2-73 0 0,7-7-49 0 0,18-15 0 0 0,-16 17 3 0 0,0 1 0 0 0,0 0 0 0 0,0 1 0 0 0,1 0 0 0 0,0 1 0 0 0,0 0 0 0 0,1 2 0 0 0,-1-1 0 0 0,1 2 0 0 0,0 0 0 0 0,0 1 0 0 0,0 0 0 0 0,1 1 0 0 0,-1 1 0 0 0,24 3 0 0 0,-7-3-8 0 0,-33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19.472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1 280 55 0 0,'0'1'1'0'0,"1"-1"-1"0"0,-1 0 1 0 0,1 0-1 0 0,-1 0 1 0 0,1 0-1 0 0,-1 0 0 0 0,1 0 1 0 0,-1 0-1 0 0,1 0 1 0 0,0 0-1 0 0,-1 0 0 0 0,1 0 1 0 0,-1 0-1 0 0,1 0 1 0 0,-1 0-1 0 0,1 0 0 0 0,-1-1 1 0 0,1 1-1 0 0,-1 0 1 0 0,1 0-1 0 0,-1 0 0 0 0,1-1 1 0 0,-1 1-1 0 0,1 0 1 0 0,-1-1-1 0 0,0 1 1 0 0,1-1-1 0 0,18-16 25 0 0,-10 9-8 0 0,64-47 84 0 0,138-78 0 0 0,-194 123-101 0 0,1 1 0 0 0,0 1 0 0 0,1 0 0 0 0,0 2 0 0 0,0 0 0 0 0,1 1 0 0 0,0 1 0 0 0,0 1 0 0 0,30-2 0 0 0,-42 6 0 0 0,-9 1 0 0 0,-7 1 0 0 0,8-3 0 0 0,-6 2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3T00:06:19.817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273 1 24 0 0,'1'0'-1'0'0,"0"1"1"0"0,1 0 0 0 0,-1 0 0 0 0,0-1 0 0 0,0 1 0 0 0,1 0 0 0 0,-1 0 0 0 0,0 0 0 0 0,0 0 0 0 0,0 0 0 0 0,0 0 0 0 0,-1 1 0 0 0,1-1 0 0 0,0 0 0 0 0,0 0 0 0 0,0 3 0 0 0,0-1 0 0 0,-1-1 0 0 0,1 1 0 0 0,-1-1 0 0 0,0 0 0 0 0,0 1 1 0 0,0-1-1 0 0,0 1 0 0 0,0-1 0 0 0,-2 5 0 0 0,1-3 2 0 0,0 0 0 0 0,-1 0 0 0 0,1 0 0 0 0,-1 0 1 0 0,0 0-1 0 0,-1 0 0 0 0,1 0 0 0 0,-1-1 1 0 0,1 1-1 0 0,-7 5 0 0 0,-4 3 16 0 0,-19 14-1 0 0,16-13-13 0 0,-13 10-4 0 0,1 2 0 0 0,0 1 0 0 0,2 2 0 0 0,2 0 0 0 0,-35 51 0 0 0,51-66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F38CF-10DC-C14F-9627-F723EE5AE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8A666B-AFDD-FC9D-0A7A-741C0AEA2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88F01F-96F3-0BA6-D85B-3D131218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079BC7-DC10-9A51-3A1D-F06E6DB4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9BE3AF-DAE2-A8EA-1DC5-394E22D1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98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31B23-F235-E390-29CD-0F8CAC84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B6B872-6AFD-8956-880C-199C3CD05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A88BFB-8569-1D72-2758-4DBBC7F2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03EAAE-95F3-20DE-472A-9016E188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7D55C7-F2D1-E8EE-CB0E-B23CFB9A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45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A03FFF-A958-43FB-9C3E-E0D349D69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D04D29-2984-8A56-334D-77DD24E7E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41C16A-2AF4-87EC-DE1F-C9B5C24A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ABC8C0-9A81-D7A2-93ED-3C513B17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190ED8-998C-FDD9-FFB1-2CE5ED85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9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7FC45-6A00-7008-2D42-DE7C330C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FDF3AA-97A0-72EB-F55A-B9283DA8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8BCFC-DAA7-65FD-0609-54BC20D2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930A68-BDDB-BBC9-386D-135613DD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B1CD9B-D3D6-6E35-0151-3459CD02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98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05309-7810-1320-01D6-26D55135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5D22EA-5C2A-05AE-7222-C97B74CD5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A5ECAD-077F-EBBA-793F-D20301E1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CFC86E-E893-CE21-BD89-C81BCD1A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4A4056-74A9-8808-B1E2-FAD6E95A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08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44635-290A-6AF8-993B-B3E3D5D2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B98B63-1990-D97A-218A-3E1D2CA85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ABB74E-2DEC-1526-A649-6A28146AB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C40565-98F8-7C2F-DED5-A85C7E59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5D11A7-6EB4-551D-3308-1DD53BF8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1D673E-0BE4-CC2A-A36B-41305B9A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35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EE0B32-24B6-3484-111F-04007E15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148495-D601-E633-741C-18792EF37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263099-10A7-2CDC-DEFF-AF3425CFA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6064DA-13A8-D02C-AC22-9999E6813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5D892B-D9CF-E602-C399-9EC4A523E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0AA56BA-5B91-29B3-C8C3-099E04FA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F2744A7-2223-F038-447B-B69DDC75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3DCD37-2F21-A687-5DAD-78AF65DB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96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E02A55-9E3E-E174-206B-B3B25284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6177EC-0172-1111-C701-DB1F1BC2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CDD60E-0EA7-E0BE-9154-2782BB16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36CB4C-FC97-3301-6E23-69324378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98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0019C9-D2C1-CCA6-7ED1-FA5C0A0B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6304D7-75BC-8AEE-1C99-C6F3E476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049156-45AB-C173-5C00-788146BF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47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958ED-CE7F-7FCE-C8E9-AD8F48E6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C73973-6BB8-0562-FD58-80A15EC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F40D29-4B8D-F24E-71AA-9DB2845A8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16A604-868A-99D8-EF28-DB1E3FC6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61AD85-0869-0E52-F6BC-2C4E5FFD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7A4229-28C8-B164-4A47-70769145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74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D78B9-068D-239E-5F47-227F3B0B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D83C78-43BD-A519-A931-D2D363923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611C63-7F94-350B-0678-E2DCB84D5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7EF84B-4FBA-AE41-F7A0-C9C88FEC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996792-F657-FD78-D873-EA71189C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E7DB98-7486-C056-318A-CABE7BA5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7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B21F8DB-AB5B-834B-FBF2-14719036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F45CF6-E548-E79A-89FB-B390EF738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BFEDF9-2256-3C00-D0E7-8477D86E3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81284-30F9-FD49-AF23-54095499FD8C}" type="datetimeFigureOut">
              <a:rPr kumimoji="1" lang="ja-JP" altLang="en-US" smtClean="0"/>
              <a:t>2024/11/3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D302EE-7418-0DBA-4E4F-483200B18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B05E68-DD32-7E37-8DC7-86F0D6626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61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5.png"/><Relationship Id="rId117" Type="http://schemas.openxmlformats.org/officeDocument/2006/relationships/customXml" Target="../ink/ink57.xml"/><Relationship Id="rId21" Type="http://schemas.openxmlformats.org/officeDocument/2006/relationships/customXml" Target="../ink/ink9.xml"/><Relationship Id="rId42" Type="http://schemas.openxmlformats.org/officeDocument/2006/relationships/image" Target="../media/image23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36.png"/><Relationship Id="rId84" Type="http://schemas.openxmlformats.org/officeDocument/2006/relationships/image" Target="../media/image44.png"/><Relationship Id="rId89" Type="http://schemas.openxmlformats.org/officeDocument/2006/relationships/customXml" Target="../ink/ink43.xml"/><Relationship Id="rId112" Type="http://schemas.openxmlformats.org/officeDocument/2006/relationships/image" Target="../media/image58.png"/><Relationship Id="rId16" Type="http://schemas.openxmlformats.org/officeDocument/2006/relationships/image" Target="../media/image10.png"/><Relationship Id="rId107" Type="http://schemas.openxmlformats.org/officeDocument/2006/relationships/customXml" Target="../ink/ink52.xml"/><Relationship Id="rId11" Type="http://schemas.openxmlformats.org/officeDocument/2006/relationships/customXml" Target="../ink/ink4.xml"/><Relationship Id="rId32" Type="http://schemas.openxmlformats.org/officeDocument/2006/relationships/image" Target="../media/image18.png"/><Relationship Id="rId37" Type="http://schemas.openxmlformats.org/officeDocument/2006/relationships/customXml" Target="../ink/ink17.xml"/><Relationship Id="rId53" Type="http://schemas.openxmlformats.org/officeDocument/2006/relationships/customXml" Target="../ink/ink25.xml"/><Relationship Id="rId58" Type="http://schemas.openxmlformats.org/officeDocument/2006/relationships/image" Target="../media/image31.png"/><Relationship Id="rId74" Type="http://schemas.openxmlformats.org/officeDocument/2006/relationships/image" Target="../media/image39.png"/><Relationship Id="rId79" Type="http://schemas.openxmlformats.org/officeDocument/2006/relationships/customXml" Target="../ink/ink38.xml"/><Relationship Id="rId102" Type="http://schemas.openxmlformats.org/officeDocument/2006/relationships/image" Target="../media/image53.png"/><Relationship Id="rId5" Type="http://schemas.openxmlformats.org/officeDocument/2006/relationships/customXml" Target="../ink/ink1.xml"/><Relationship Id="rId90" Type="http://schemas.openxmlformats.org/officeDocument/2006/relationships/image" Target="../media/image47.png"/><Relationship Id="rId95" Type="http://schemas.openxmlformats.org/officeDocument/2006/relationships/customXml" Target="../ink/ink46.xml"/><Relationship Id="rId22" Type="http://schemas.openxmlformats.org/officeDocument/2006/relationships/image" Target="../media/image13.png"/><Relationship Id="rId27" Type="http://schemas.openxmlformats.org/officeDocument/2006/relationships/customXml" Target="../ink/ink12.xml"/><Relationship Id="rId43" Type="http://schemas.openxmlformats.org/officeDocument/2006/relationships/customXml" Target="../ink/ink20.xml"/><Relationship Id="rId48" Type="http://schemas.openxmlformats.org/officeDocument/2006/relationships/image" Target="../media/image26.png"/><Relationship Id="rId64" Type="http://schemas.openxmlformats.org/officeDocument/2006/relationships/image" Target="../media/image34.png"/><Relationship Id="rId69" Type="http://schemas.openxmlformats.org/officeDocument/2006/relationships/customXml" Target="../ink/ink33.xml"/><Relationship Id="rId113" Type="http://schemas.openxmlformats.org/officeDocument/2006/relationships/customXml" Target="../ink/ink55.xml"/><Relationship Id="rId118" Type="http://schemas.openxmlformats.org/officeDocument/2006/relationships/image" Target="../media/image61.png"/><Relationship Id="rId80" Type="http://schemas.openxmlformats.org/officeDocument/2006/relationships/image" Target="../media/image42.png"/><Relationship Id="rId85" Type="http://schemas.openxmlformats.org/officeDocument/2006/relationships/customXml" Target="../ink/ink41.xml"/><Relationship Id="rId12" Type="http://schemas.openxmlformats.org/officeDocument/2006/relationships/image" Target="../media/image8.png"/><Relationship Id="rId17" Type="http://schemas.openxmlformats.org/officeDocument/2006/relationships/customXml" Target="../ink/ink7.xml"/><Relationship Id="rId33" Type="http://schemas.openxmlformats.org/officeDocument/2006/relationships/customXml" Target="../ink/ink15.xml"/><Relationship Id="rId38" Type="http://schemas.openxmlformats.org/officeDocument/2006/relationships/image" Target="../media/image21.png"/><Relationship Id="rId59" Type="http://schemas.openxmlformats.org/officeDocument/2006/relationships/customXml" Target="../ink/ink28.xml"/><Relationship Id="rId103" Type="http://schemas.openxmlformats.org/officeDocument/2006/relationships/customXml" Target="../ink/ink50.xml"/><Relationship Id="rId108" Type="http://schemas.openxmlformats.org/officeDocument/2006/relationships/image" Target="../media/image56.png"/><Relationship Id="rId54" Type="http://schemas.openxmlformats.org/officeDocument/2006/relationships/image" Target="../media/image29.png"/><Relationship Id="rId70" Type="http://schemas.openxmlformats.org/officeDocument/2006/relationships/image" Target="../media/image37.png"/><Relationship Id="rId75" Type="http://schemas.openxmlformats.org/officeDocument/2006/relationships/customXml" Target="../ink/ink36.xml"/><Relationship Id="rId91" Type="http://schemas.openxmlformats.org/officeDocument/2006/relationships/customXml" Target="../ink/ink44.xml"/><Relationship Id="rId96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23" Type="http://schemas.openxmlformats.org/officeDocument/2006/relationships/customXml" Target="../ink/ink10.xml"/><Relationship Id="rId28" Type="http://schemas.openxmlformats.org/officeDocument/2006/relationships/image" Target="../media/image16.png"/><Relationship Id="rId49" Type="http://schemas.openxmlformats.org/officeDocument/2006/relationships/customXml" Target="../ink/ink23.xml"/><Relationship Id="rId114" Type="http://schemas.openxmlformats.org/officeDocument/2006/relationships/image" Target="../media/image59.png"/><Relationship Id="rId119" Type="http://schemas.openxmlformats.org/officeDocument/2006/relationships/customXml" Target="../ink/ink58.xml"/><Relationship Id="rId10" Type="http://schemas.openxmlformats.org/officeDocument/2006/relationships/image" Target="../media/image7.png"/><Relationship Id="rId31" Type="http://schemas.openxmlformats.org/officeDocument/2006/relationships/customXml" Target="../ink/ink14.xml"/><Relationship Id="rId44" Type="http://schemas.openxmlformats.org/officeDocument/2006/relationships/image" Target="../media/image24.png"/><Relationship Id="rId52" Type="http://schemas.openxmlformats.org/officeDocument/2006/relationships/image" Target="../media/image28.png"/><Relationship Id="rId60" Type="http://schemas.openxmlformats.org/officeDocument/2006/relationships/image" Target="../media/image32.png"/><Relationship Id="rId65" Type="http://schemas.openxmlformats.org/officeDocument/2006/relationships/customXml" Target="../ink/ink31.xml"/><Relationship Id="rId73" Type="http://schemas.openxmlformats.org/officeDocument/2006/relationships/customXml" Target="../ink/ink35.xml"/><Relationship Id="rId78" Type="http://schemas.openxmlformats.org/officeDocument/2006/relationships/image" Target="../media/image41.png"/><Relationship Id="rId81" Type="http://schemas.openxmlformats.org/officeDocument/2006/relationships/customXml" Target="../ink/ink39.xml"/><Relationship Id="rId86" Type="http://schemas.openxmlformats.org/officeDocument/2006/relationships/image" Target="../media/image45.png"/><Relationship Id="rId94" Type="http://schemas.openxmlformats.org/officeDocument/2006/relationships/image" Target="../media/image49.png"/><Relationship Id="rId99" Type="http://schemas.openxmlformats.org/officeDocument/2006/relationships/customXml" Target="../ink/ink48.xml"/><Relationship Id="rId101" Type="http://schemas.openxmlformats.org/officeDocument/2006/relationships/customXml" Target="../ink/ink49.xml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11.png"/><Relationship Id="rId39" Type="http://schemas.openxmlformats.org/officeDocument/2006/relationships/customXml" Target="../ink/ink18.xml"/><Relationship Id="rId109" Type="http://schemas.openxmlformats.org/officeDocument/2006/relationships/customXml" Target="../ink/ink53.xml"/><Relationship Id="rId34" Type="http://schemas.openxmlformats.org/officeDocument/2006/relationships/image" Target="../media/image19.png"/><Relationship Id="rId50" Type="http://schemas.openxmlformats.org/officeDocument/2006/relationships/image" Target="../media/image27.png"/><Relationship Id="rId55" Type="http://schemas.openxmlformats.org/officeDocument/2006/relationships/customXml" Target="../ink/ink26.xml"/><Relationship Id="rId76" Type="http://schemas.openxmlformats.org/officeDocument/2006/relationships/image" Target="../media/image40.png"/><Relationship Id="rId97" Type="http://schemas.openxmlformats.org/officeDocument/2006/relationships/customXml" Target="../ink/ink47.xml"/><Relationship Id="rId104" Type="http://schemas.openxmlformats.org/officeDocument/2006/relationships/image" Target="../media/image54.png"/><Relationship Id="rId120" Type="http://schemas.openxmlformats.org/officeDocument/2006/relationships/image" Target="../media/image62.png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92" Type="http://schemas.openxmlformats.org/officeDocument/2006/relationships/image" Target="../media/image48.png"/><Relationship Id="rId2" Type="http://schemas.openxmlformats.org/officeDocument/2006/relationships/image" Target="../media/image2.png"/><Relationship Id="rId29" Type="http://schemas.openxmlformats.org/officeDocument/2006/relationships/customXml" Target="../ink/ink13.xml"/><Relationship Id="rId24" Type="http://schemas.openxmlformats.org/officeDocument/2006/relationships/image" Target="../media/image14.png"/><Relationship Id="rId40" Type="http://schemas.openxmlformats.org/officeDocument/2006/relationships/image" Target="../media/image22.png"/><Relationship Id="rId45" Type="http://schemas.openxmlformats.org/officeDocument/2006/relationships/customXml" Target="../ink/ink21.xml"/><Relationship Id="rId66" Type="http://schemas.openxmlformats.org/officeDocument/2006/relationships/image" Target="../media/image35.png"/><Relationship Id="rId87" Type="http://schemas.openxmlformats.org/officeDocument/2006/relationships/customXml" Target="../ink/ink42.xml"/><Relationship Id="rId110" Type="http://schemas.openxmlformats.org/officeDocument/2006/relationships/image" Target="../media/image57.png"/><Relationship Id="rId115" Type="http://schemas.openxmlformats.org/officeDocument/2006/relationships/customXml" Target="../ink/ink56.xml"/><Relationship Id="rId61" Type="http://schemas.openxmlformats.org/officeDocument/2006/relationships/customXml" Target="../ink/ink29.xml"/><Relationship Id="rId82" Type="http://schemas.openxmlformats.org/officeDocument/2006/relationships/image" Target="../media/image43.png"/><Relationship Id="rId19" Type="http://schemas.openxmlformats.org/officeDocument/2006/relationships/customXml" Target="../ink/ink8.xml"/><Relationship Id="rId14" Type="http://schemas.openxmlformats.org/officeDocument/2006/relationships/image" Target="../media/image9.png"/><Relationship Id="rId30" Type="http://schemas.openxmlformats.org/officeDocument/2006/relationships/image" Target="../media/image17.png"/><Relationship Id="rId35" Type="http://schemas.openxmlformats.org/officeDocument/2006/relationships/customXml" Target="../ink/ink16.xml"/><Relationship Id="rId56" Type="http://schemas.openxmlformats.org/officeDocument/2006/relationships/image" Target="../media/image30.png"/><Relationship Id="rId77" Type="http://schemas.openxmlformats.org/officeDocument/2006/relationships/customXml" Target="../ink/ink37.xml"/><Relationship Id="rId100" Type="http://schemas.openxmlformats.org/officeDocument/2006/relationships/image" Target="../media/image52.png"/><Relationship Id="rId105" Type="http://schemas.openxmlformats.org/officeDocument/2006/relationships/customXml" Target="../ink/ink51.xml"/><Relationship Id="rId8" Type="http://schemas.openxmlformats.org/officeDocument/2006/relationships/image" Target="../media/image6.png"/><Relationship Id="rId51" Type="http://schemas.openxmlformats.org/officeDocument/2006/relationships/customXml" Target="../ink/ink24.xml"/><Relationship Id="rId72" Type="http://schemas.openxmlformats.org/officeDocument/2006/relationships/image" Target="../media/image38.png"/><Relationship Id="rId93" Type="http://schemas.openxmlformats.org/officeDocument/2006/relationships/customXml" Target="../ink/ink45.xml"/><Relationship Id="rId98" Type="http://schemas.openxmlformats.org/officeDocument/2006/relationships/image" Target="../media/image51.png"/><Relationship Id="rId3" Type="http://schemas.openxmlformats.org/officeDocument/2006/relationships/image" Target="../media/image3.png"/><Relationship Id="rId25" Type="http://schemas.openxmlformats.org/officeDocument/2006/relationships/customXml" Target="../ink/ink11.xml"/><Relationship Id="rId46" Type="http://schemas.openxmlformats.org/officeDocument/2006/relationships/image" Target="../media/image25.png"/><Relationship Id="rId67" Type="http://schemas.openxmlformats.org/officeDocument/2006/relationships/customXml" Target="../ink/ink32.xml"/><Relationship Id="rId116" Type="http://schemas.openxmlformats.org/officeDocument/2006/relationships/image" Target="../media/image60.png"/><Relationship Id="rId20" Type="http://schemas.openxmlformats.org/officeDocument/2006/relationships/image" Target="../media/image12.png"/><Relationship Id="rId41" Type="http://schemas.openxmlformats.org/officeDocument/2006/relationships/customXml" Target="../ink/ink19.xml"/><Relationship Id="rId62" Type="http://schemas.openxmlformats.org/officeDocument/2006/relationships/image" Target="../media/image33.png"/><Relationship Id="rId83" Type="http://schemas.openxmlformats.org/officeDocument/2006/relationships/customXml" Target="../ink/ink40.xml"/><Relationship Id="rId88" Type="http://schemas.openxmlformats.org/officeDocument/2006/relationships/image" Target="../media/image46.png"/><Relationship Id="rId111" Type="http://schemas.openxmlformats.org/officeDocument/2006/relationships/customXml" Target="../ink/ink54.xml"/><Relationship Id="rId15" Type="http://schemas.openxmlformats.org/officeDocument/2006/relationships/customXml" Target="../ink/ink6.xml"/><Relationship Id="rId36" Type="http://schemas.openxmlformats.org/officeDocument/2006/relationships/image" Target="../media/image20.png"/><Relationship Id="rId57" Type="http://schemas.openxmlformats.org/officeDocument/2006/relationships/customXml" Target="../ink/ink27.xml"/><Relationship Id="rId106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A02AA6-C99F-2E88-5632-F93ACAE4BE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Sample plot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A5DEBAC-3811-83BA-9A34-507BCCFB2B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24/10/29 </a:t>
            </a:r>
            <a:r>
              <a:rPr kumimoji="1" lang="ja-JP" altLang="en-US"/>
              <a:t>西谷　マルチスケール</a:t>
            </a:r>
            <a:r>
              <a:rPr kumimoji="1" lang="en-US" altLang="ja-JP" dirty="0"/>
              <a:t>24f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918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91772520-6272-31F2-0C33-D437C4EE8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381" y="488087"/>
            <a:ext cx="5599134" cy="559913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242F169-1BAC-DFEB-CE05-4E916E37B030}"/>
              </a:ext>
            </a:extLst>
          </p:cNvPr>
          <p:cNvSpPr txBox="1"/>
          <p:nvPr/>
        </p:nvSpPr>
        <p:spPr>
          <a:xfrm>
            <a:off x="7616448" y="6000581"/>
            <a:ext cx="1764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Dev x [AA]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800846-1486-3F30-4A8A-0F98A61AAA7B}"/>
              </a:ext>
            </a:extLst>
          </p:cNvPr>
          <p:cNvSpPr txBox="1"/>
          <p:nvPr/>
        </p:nvSpPr>
        <p:spPr>
          <a:xfrm rot="16200000">
            <a:off x="6901822" y="2684064"/>
            <a:ext cx="192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Energy [eV]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D0ECC7B-4634-F651-BE02-5ECC98D25560}"/>
              </a:ext>
            </a:extLst>
          </p:cNvPr>
          <p:cNvSpPr txBox="1"/>
          <p:nvPr/>
        </p:nvSpPr>
        <p:spPr>
          <a:xfrm>
            <a:off x="320979" y="382914"/>
            <a:ext cx="5599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/>
              <a:t>#/Users/bob/Desktop/lecture_24f/multi_scale_24f/w6_redirect_pipe/maple_plot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96B2A1-2CD0-57AA-6330-008D25D20C59}"/>
              </a:ext>
            </a:extLst>
          </p:cNvPr>
          <p:cNvSpPr txBox="1"/>
          <p:nvPr/>
        </p:nvSpPr>
        <p:spPr>
          <a:xfrm>
            <a:off x="320979" y="1537476"/>
            <a:ext cx="6100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3661F7"/>
                </a:solidFill>
                <a:effectLst/>
                <a:latin typeface="RobotoMono Nerd Font Mono" panose="02000009000000000000" pitchFamily="49" charset="0"/>
              </a:rPr>
              <a:t>&gt; ruby</a:t>
            </a:r>
            <a:r>
              <a:rPr lang="en-US" altLang="ja-JP" dirty="0">
                <a:solidFill>
                  <a:srgbClr val="000000"/>
                </a:solidFill>
                <a:effectLst/>
                <a:latin typeface="RobotoMono Nerd Font Mono" panose="02000009000000000000" pitchFamily="49" charset="0"/>
              </a:rPr>
              <a:t> </a:t>
            </a:r>
            <a:r>
              <a:rPr lang="en-US" altLang="ja-JP" u="sng" dirty="0" err="1">
                <a:solidFill>
                  <a:srgbClr val="31B3FF"/>
                </a:solidFill>
                <a:effectLst/>
                <a:latin typeface="RobotoMono Nerd Font Mono" panose="02000009000000000000" pitchFamily="49" charset="0"/>
              </a:rPr>
              <a:t>mk_maple_plot.rb</a:t>
            </a:r>
            <a:r>
              <a:rPr lang="en-US" altLang="ja-JP" dirty="0">
                <a:solidFill>
                  <a:srgbClr val="000000"/>
                </a:solidFill>
                <a:effectLst/>
                <a:latin typeface="RobotoMono Nerd Font Mono" panose="02000009000000000000" pitchFamily="49" charset="0"/>
              </a:rPr>
              <a:t> </a:t>
            </a:r>
            <a:r>
              <a:rPr lang="en-US" altLang="ja-JP" dirty="0">
                <a:solidFill>
                  <a:srgbClr val="2D961E"/>
                </a:solidFill>
                <a:effectLst/>
                <a:latin typeface="RobotoMono Nerd Font Mono" panose="02000009000000000000" pitchFamily="49" charset="0"/>
              </a:rPr>
              <a:t>|</a:t>
            </a:r>
            <a:r>
              <a:rPr lang="en-US" altLang="ja-JP" dirty="0" err="1">
                <a:solidFill>
                  <a:srgbClr val="3661F7"/>
                </a:solidFill>
                <a:effectLst/>
                <a:latin typeface="RobotoMono Nerd Font Mono" panose="02000009000000000000" pitchFamily="49" charset="0"/>
              </a:rPr>
              <a:t>pbcopy</a:t>
            </a:r>
            <a:endParaRPr lang="en-US" altLang="ja-JP" dirty="0">
              <a:solidFill>
                <a:srgbClr val="3661F7"/>
              </a:solidFill>
              <a:effectLst/>
              <a:latin typeface="RobotoMono Nerd Font Mono" panose="02000009000000000000" pitchFamily="49" charset="0"/>
            </a:endParaRPr>
          </a:p>
          <a:p>
            <a:r>
              <a:rPr lang="en-US" altLang="ja-JP" dirty="0">
                <a:solidFill>
                  <a:srgbClr val="31B3FF"/>
                </a:solidFill>
                <a:effectLst/>
                <a:latin typeface="RobotoMono Nerd Font Mono" panose="02000009000000000000" pitchFamily="49" charset="0"/>
              </a:rPr>
              <a:t>Then run on Maple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BFE81A9-1A23-3E87-4C57-07387D22E514}"/>
              </a:ext>
            </a:extLst>
          </p:cNvPr>
          <p:cNvSpPr txBox="1"/>
          <p:nvPr/>
        </p:nvSpPr>
        <p:spPr>
          <a:xfrm>
            <a:off x="1578903" y="3068877"/>
            <a:ext cx="61001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>
                <a:solidFill>
                  <a:srgbClr val="000000"/>
                </a:solidFill>
                <a:latin typeface="RobotoMono Nerd Font Mono" panose="02000009000000000000" pitchFamily="49" charset="0"/>
              </a:rPr>
              <a:t>元データは</a:t>
            </a:r>
            <a:r>
              <a:rPr lang="en-US" altLang="ja-JP" dirty="0" err="1">
                <a:solidFill>
                  <a:srgbClr val="000000"/>
                </a:solidFill>
                <a:latin typeface="RobotoMono Nerd Font Mono" panose="02000009000000000000" pitchFamily="49" charset="0"/>
              </a:rPr>
              <a:t>results.txt</a:t>
            </a:r>
            <a:r>
              <a:rPr lang="ja-JP" altLang="en-US">
                <a:solidFill>
                  <a:srgbClr val="000000"/>
                </a:solidFill>
                <a:latin typeface="RobotoMono Nerd Font Mono" panose="02000009000000000000" pitchFamily="49" charset="0"/>
              </a:rPr>
              <a:t>にあった，</a:t>
            </a:r>
            <a:endParaRPr lang="en-US" altLang="ja-JP" dirty="0">
              <a:solidFill>
                <a:srgbClr val="000000"/>
              </a:solidFill>
              <a:latin typeface="RobotoMono Nerd Font Mono" panose="02000009000000000000" pitchFamily="49" charset="0"/>
            </a:endParaRPr>
          </a:p>
          <a:p>
            <a:r>
              <a:rPr lang="en-US" altLang="ja-JP" dirty="0">
                <a:solidFill>
                  <a:srgbClr val="2EAEBB"/>
                </a:solidFill>
                <a:effectLst/>
                <a:latin typeface="RobotoMono Nerd Font Mono" panose="02000009000000000000" pitchFamily="49" charset="0"/>
              </a:rPr>
              <a:t>../</a:t>
            </a:r>
            <a:r>
              <a:rPr lang="en-US" altLang="ja-JP" dirty="0" err="1">
                <a:solidFill>
                  <a:srgbClr val="2EAEBB"/>
                </a:solidFill>
                <a:effectLst/>
                <a:latin typeface="RobotoMono Nerd Font Mono" panose="02000009000000000000" pitchFamily="49" charset="0"/>
              </a:rPr>
              <a:t>pipe_redirect</a:t>
            </a:r>
            <a:r>
              <a:rPr lang="en-US" altLang="ja-JP" dirty="0">
                <a:solidFill>
                  <a:srgbClr val="000000"/>
                </a:solidFill>
                <a:effectLst/>
                <a:latin typeface="RobotoMono Nerd Font Mono" panose="02000009000000000000" pitchFamily="49" charset="0"/>
              </a:rPr>
              <a:t>/</a:t>
            </a:r>
          </a:p>
          <a:p>
            <a:r>
              <a:rPr lang="ja-JP" altLang="en-US">
                <a:solidFill>
                  <a:srgbClr val="000000"/>
                </a:solidFill>
                <a:latin typeface="RobotoMono Nerd Font Mono" panose="02000009000000000000" pitchFamily="49" charset="0"/>
              </a:rPr>
              <a:t>にて</a:t>
            </a:r>
            <a:br>
              <a:rPr lang="en-US" altLang="ja-JP" dirty="0">
                <a:solidFill>
                  <a:srgbClr val="000000"/>
                </a:solidFill>
                <a:latin typeface="RobotoMono Nerd Font Mono" panose="02000009000000000000" pitchFamily="49" charset="0"/>
              </a:rPr>
            </a:br>
            <a:r>
              <a:rPr lang="en-US" altLang="ja-JP" dirty="0">
                <a:solidFill>
                  <a:srgbClr val="3661F7"/>
                </a:solidFill>
                <a:effectLst/>
                <a:latin typeface="RobotoMono Nerd Font Mono" panose="02000009000000000000" pitchFamily="49" charset="0"/>
              </a:rPr>
              <a:t>ruby</a:t>
            </a:r>
            <a:r>
              <a:rPr lang="en-US" altLang="ja-JP" dirty="0">
                <a:solidFill>
                  <a:srgbClr val="000000"/>
                </a:solidFill>
                <a:effectLst/>
                <a:latin typeface="RobotoMono Nerd Font Mono" panose="02000009000000000000" pitchFamily="49" charset="0"/>
              </a:rPr>
              <a:t> </a:t>
            </a:r>
            <a:r>
              <a:rPr lang="en-US" altLang="ja-JP" u="sng" dirty="0" err="1">
                <a:solidFill>
                  <a:srgbClr val="31B3FF"/>
                </a:solidFill>
                <a:effectLst/>
                <a:latin typeface="RobotoMono Nerd Font Mono" panose="02000009000000000000" pitchFamily="49" charset="0"/>
              </a:rPr>
              <a:t>task_selector.rb</a:t>
            </a:r>
            <a:r>
              <a:rPr lang="en-US" altLang="ja-JP" dirty="0">
                <a:solidFill>
                  <a:srgbClr val="000000"/>
                </a:solidFill>
                <a:effectLst/>
                <a:latin typeface="RobotoMono Nerd Font Mono" panose="02000009000000000000" pitchFamily="49" charset="0"/>
              </a:rPr>
              <a:t> </a:t>
            </a:r>
            <a:r>
              <a:rPr lang="en-US" altLang="ja-JP" dirty="0">
                <a:solidFill>
                  <a:srgbClr val="31B3FF"/>
                </a:solidFill>
                <a:effectLst/>
                <a:latin typeface="RobotoMono Nerd Font Mono" panose="02000009000000000000" pitchFamily="49" charset="0"/>
              </a:rPr>
              <a:t>--option</a:t>
            </a:r>
          </a:p>
          <a:p>
            <a:r>
              <a:rPr lang="ja-JP" altLang="en-US">
                <a:solidFill>
                  <a:srgbClr val="2EAEBB"/>
                </a:solidFill>
                <a:latin typeface="RobotoMono Nerd Font Mono" panose="02000009000000000000" pitchFamily="49" charset="0"/>
              </a:rPr>
              <a:t>で作成</a:t>
            </a:r>
            <a:br>
              <a:rPr lang="en-US" altLang="ja-JP" dirty="0">
                <a:solidFill>
                  <a:srgbClr val="2EAEBB"/>
                </a:solidFill>
                <a:latin typeface="RobotoMono Nerd Font Mono" panose="02000009000000000000" pitchFamily="49" charset="0"/>
              </a:rPr>
            </a:br>
            <a:br>
              <a:rPr lang="en-US" altLang="ja-JP" dirty="0">
                <a:solidFill>
                  <a:srgbClr val="2EAEBB"/>
                </a:solidFill>
                <a:latin typeface="RobotoMono Nerd Font Mono" panose="02000009000000000000" pitchFamily="49" charset="0"/>
              </a:rPr>
            </a:br>
            <a:r>
              <a:rPr lang="en-US" altLang="ja-JP" dirty="0">
                <a:solidFill>
                  <a:srgbClr val="000000"/>
                </a:solidFill>
                <a:effectLst/>
                <a:latin typeface="RobotoMono Nerd Font Mono" panose="02000009000000000000" pitchFamily="49" charset="0"/>
              </a:rPr>
              <a:t>def calc(</a:t>
            </a:r>
            <a:r>
              <a:rPr lang="en-US" altLang="ja-JP" dirty="0" err="1">
                <a:solidFill>
                  <a:srgbClr val="000000"/>
                </a:solidFill>
                <a:effectLst/>
                <a:latin typeface="RobotoMono Nerd Font Mono" panose="02000009000000000000" pitchFamily="49" charset="0"/>
              </a:rPr>
              <a:t>x,y</a:t>
            </a:r>
            <a:r>
              <a:rPr lang="en-US" altLang="ja-JP" dirty="0">
                <a:solidFill>
                  <a:srgbClr val="000000"/>
                </a:solidFill>
                <a:effectLst/>
                <a:latin typeface="RobotoMono Nerd Font Mono" panose="02000009000000000000" pitchFamily="49" charset="0"/>
              </a:rPr>
              <a:t>)</a:t>
            </a:r>
          </a:p>
          <a:p>
            <a:r>
              <a:rPr lang="en-US" altLang="ja-JP" dirty="0">
                <a:solidFill>
                  <a:srgbClr val="000000"/>
                </a:solidFill>
                <a:effectLst/>
                <a:latin typeface="RobotoMono Nerd Font Mono" panose="02000009000000000000" pitchFamily="49" charset="0"/>
              </a:rPr>
              <a:t>  x*x + x*y + y*y</a:t>
            </a:r>
          </a:p>
          <a:p>
            <a:r>
              <a:rPr lang="en-US" altLang="ja-JP" dirty="0">
                <a:solidFill>
                  <a:srgbClr val="000000"/>
                </a:solidFill>
                <a:effectLst/>
                <a:latin typeface="RobotoMono Nerd Font Mono" panose="02000009000000000000" pitchFamily="49" charset="0"/>
              </a:rPr>
              <a:t>end</a:t>
            </a:r>
          </a:p>
          <a:p>
            <a:endParaRPr lang="en-US" altLang="ja-JP" dirty="0">
              <a:solidFill>
                <a:srgbClr val="2EAEBB"/>
              </a:solidFill>
              <a:effectLst/>
              <a:latin typeface="RobotoMono Nerd Font Mono" panose="02000009000000000000" pitchFamily="49" charset="0"/>
            </a:endParaRPr>
          </a:p>
          <a:p>
            <a:r>
              <a:rPr lang="en-US" altLang="ja-JP" dirty="0">
                <a:solidFill>
                  <a:srgbClr val="2EAEBB"/>
                </a:solidFill>
                <a:latin typeface="RobotoMono Nerd Font Mono" panose="02000009000000000000" pitchFamily="49" charset="0"/>
              </a:rPr>
              <a:t>Dev y = 1 </a:t>
            </a:r>
            <a:r>
              <a:rPr lang="ja-JP" altLang="en-US">
                <a:solidFill>
                  <a:srgbClr val="2EAEBB"/>
                </a:solidFill>
                <a:latin typeface="RobotoMono Nerd Font Mono" panose="02000009000000000000" pitchFamily="49" charset="0"/>
              </a:rPr>
              <a:t>にて　</a:t>
            </a:r>
            <a:r>
              <a:rPr lang="en-US" altLang="ja-JP" dirty="0">
                <a:solidFill>
                  <a:srgbClr val="2EAEBB"/>
                </a:solidFill>
                <a:latin typeface="RobotoMono Nerd Font Mono" panose="02000009000000000000" pitchFamily="49" charset="0"/>
              </a:rPr>
              <a:t>x=-1..1 </a:t>
            </a:r>
            <a:r>
              <a:rPr lang="ja-JP" altLang="en-US">
                <a:solidFill>
                  <a:srgbClr val="2EAEBB"/>
                </a:solidFill>
                <a:latin typeface="RobotoMono Nerd Font Mono" panose="02000009000000000000" pitchFamily="49" charset="0"/>
              </a:rPr>
              <a:t>で作成</a:t>
            </a:r>
            <a:endParaRPr lang="en-US" altLang="ja-JP" dirty="0">
              <a:solidFill>
                <a:srgbClr val="2EAEBB"/>
              </a:solidFill>
              <a:effectLst/>
              <a:latin typeface="RobotoMono Nerd Font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9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F3EF9-88A9-B7E4-7B28-9D82BD2B9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テキスト&#10;&#10;自動的に生成された説明">
            <a:extLst>
              <a:ext uri="{FF2B5EF4-FFF2-40B4-BE49-F238E27FC236}">
                <a16:creationId xmlns:a16="http://schemas.microsoft.com/office/drawing/2014/main" id="{CC8239E3-D68C-339E-90F0-8C9055C23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26" y="394922"/>
            <a:ext cx="4946177" cy="2403833"/>
          </a:xfrm>
          <a:prstGeom prst="rect">
            <a:avLst/>
          </a:prstGeom>
        </p:spPr>
      </p:pic>
      <p:pic>
        <p:nvPicPr>
          <p:cNvPr id="10" name="図 9" descr="テキスト&#10;&#10;自動的に生成された説明">
            <a:extLst>
              <a:ext uri="{FF2B5EF4-FFF2-40B4-BE49-F238E27FC236}">
                <a16:creationId xmlns:a16="http://schemas.microsoft.com/office/drawing/2014/main" id="{CDE957B1-5353-7A3B-6E8C-F5F153E1D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27" y="3276227"/>
            <a:ext cx="6870604" cy="3664322"/>
          </a:xfrm>
          <a:prstGeom prst="rect">
            <a:avLst/>
          </a:prstGeom>
        </p:spPr>
      </p:pic>
      <p:pic>
        <p:nvPicPr>
          <p:cNvPr id="16" name="図 15" descr="テキスト, 手紙">
            <a:extLst>
              <a:ext uri="{FF2B5EF4-FFF2-40B4-BE49-F238E27FC236}">
                <a16:creationId xmlns:a16="http://schemas.microsoft.com/office/drawing/2014/main" id="{4C582737-153D-CD85-FF1C-C9F67649F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970" y="266700"/>
            <a:ext cx="6697480" cy="42214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7" name="インク 16">
                <a:extLst>
                  <a:ext uri="{FF2B5EF4-FFF2-40B4-BE49-F238E27FC236}">
                    <a16:creationId xmlns:a16="http://schemas.microsoft.com/office/drawing/2014/main" id="{5CDB6AFC-C697-C872-1EEB-5CF8A462CCB7}"/>
                  </a:ext>
                </a:extLst>
              </p14:cNvPr>
              <p14:cNvContentPartPr/>
              <p14:nvPr/>
            </p14:nvContentPartPr>
            <p14:xfrm>
              <a:off x="5926010" y="492700"/>
              <a:ext cx="744840" cy="443880"/>
            </p14:xfrm>
          </p:contentPart>
        </mc:Choice>
        <mc:Fallback>
          <p:pic>
            <p:nvPicPr>
              <p:cNvPr id="17" name="インク 16">
                <a:extLst>
                  <a:ext uri="{FF2B5EF4-FFF2-40B4-BE49-F238E27FC236}">
                    <a16:creationId xmlns:a16="http://schemas.microsoft.com/office/drawing/2014/main" id="{5CDB6AFC-C697-C872-1EEB-5CF8A462CC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90010" y="456700"/>
                <a:ext cx="816480" cy="51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4CD58116-D14C-E52B-4F57-4DB8DDB5A358}"/>
              </a:ext>
            </a:extLst>
          </p:cNvPr>
          <p:cNvGrpSpPr/>
          <p:nvPr/>
        </p:nvGrpSpPr>
        <p:grpSpPr>
          <a:xfrm>
            <a:off x="7637810" y="3510220"/>
            <a:ext cx="1582200" cy="456120"/>
            <a:chOff x="7637810" y="3510220"/>
            <a:chExt cx="1582200" cy="45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インク 17">
                  <a:extLst>
                    <a:ext uri="{FF2B5EF4-FFF2-40B4-BE49-F238E27FC236}">
                      <a16:creationId xmlns:a16="http://schemas.microsoft.com/office/drawing/2014/main" id="{8501E73C-F17F-B18D-CF94-3F21D6A85145}"/>
                    </a:ext>
                  </a:extLst>
                </p14:cNvPr>
                <p14:cNvContentPartPr/>
                <p14:nvPr/>
              </p14:nvContentPartPr>
              <p14:xfrm>
                <a:off x="7637810" y="3510220"/>
                <a:ext cx="332640" cy="438480"/>
              </p14:xfrm>
            </p:contentPart>
          </mc:Choice>
          <mc:Fallback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8501E73C-F17F-B18D-CF94-3F21D6A8514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02170" y="3474580"/>
                  <a:ext cx="40428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" name="インク 18">
                  <a:extLst>
                    <a:ext uri="{FF2B5EF4-FFF2-40B4-BE49-F238E27FC236}">
                      <a16:creationId xmlns:a16="http://schemas.microsoft.com/office/drawing/2014/main" id="{39258C80-BB04-8C74-3632-B3CDF5BECB2D}"/>
                    </a:ext>
                  </a:extLst>
                </p14:cNvPr>
                <p14:cNvContentPartPr/>
                <p14:nvPr/>
              </p14:nvContentPartPr>
              <p14:xfrm>
                <a:off x="8176730" y="3628300"/>
                <a:ext cx="59760" cy="96840"/>
              </p14:xfrm>
            </p:contentPart>
          </mc:Choice>
          <mc:Fallback>
            <p:pic>
              <p:nvPicPr>
                <p:cNvPr id="19" name="インク 18">
                  <a:extLst>
                    <a:ext uri="{FF2B5EF4-FFF2-40B4-BE49-F238E27FC236}">
                      <a16:creationId xmlns:a16="http://schemas.microsoft.com/office/drawing/2014/main" id="{39258C80-BB04-8C74-3632-B3CDF5BECB2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40730" y="3592660"/>
                  <a:ext cx="131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インク 19">
                  <a:extLst>
                    <a:ext uri="{FF2B5EF4-FFF2-40B4-BE49-F238E27FC236}">
                      <a16:creationId xmlns:a16="http://schemas.microsoft.com/office/drawing/2014/main" id="{AD28819C-B3D5-7E84-F3E7-E9CB06DA01E9}"/>
                    </a:ext>
                  </a:extLst>
                </p14:cNvPr>
                <p14:cNvContentPartPr/>
                <p14:nvPr/>
              </p14:nvContentPartPr>
              <p14:xfrm>
                <a:off x="8189690" y="3810460"/>
                <a:ext cx="114480" cy="155880"/>
              </p14:xfrm>
            </p:contentPart>
          </mc:Choice>
          <mc:Fallback>
            <p:pic>
              <p:nvPicPr>
                <p:cNvPr id="20" name="インク 19">
                  <a:extLst>
                    <a:ext uri="{FF2B5EF4-FFF2-40B4-BE49-F238E27FC236}">
                      <a16:creationId xmlns:a16="http://schemas.microsoft.com/office/drawing/2014/main" id="{AD28819C-B3D5-7E84-F3E7-E9CB06DA01E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53690" y="3774820"/>
                  <a:ext cx="1861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インク 21">
                  <a:extLst>
                    <a:ext uri="{FF2B5EF4-FFF2-40B4-BE49-F238E27FC236}">
                      <a16:creationId xmlns:a16="http://schemas.microsoft.com/office/drawing/2014/main" id="{CB02D285-B8E2-2119-7D06-AE160152801E}"/>
                    </a:ext>
                  </a:extLst>
                </p14:cNvPr>
                <p14:cNvContentPartPr/>
                <p14:nvPr/>
              </p14:nvContentPartPr>
              <p14:xfrm>
                <a:off x="8480570" y="3608500"/>
                <a:ext cx="183240" cy="62640"/>
              </p14:xfrm>
            </p:contentPart>
          </mc:Choice>
          <mc:Fallback>
            <p:pic>
              <p:nvPicPr>
                <p:cNvPr id="22" name="インク 21">
                  <a:extLst>
                    <a:ext uri="{FF2B5EF4-FFF2-40B4-BE49-F238E27FC236}">
                      <a16:creationId xmlns:a16="http://schemas.microsoft.com/office/drawing/2014/main" id="{CB02D285-B8E2-2119-7D06-AE160152801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44570" y="3572500"/>
                  <a:ext cx="254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3" name="インク 22">
                  <a:extLst>
                    <a:ext uri="{FF2B5EF4-FFF2-40B4-BE49-F238E27FC236}">
                      <a16:creationId xmlns:a16="http://schemas.microsoft.com/office/drawing/2014/main" id="{F9BCFC90-1E15-73B6-D109-E8542EAFEFEE}"/>
                    </a:ext>
                  </a:extLst>
                </p14:cNvPr>
                <p14:cNvContentPartPr/>
                <p14:nvPr/>
              </p14:nvContentPartPr>
              <p14:xfrm>
                <a:off x="8598650" y="3554860"/>
                <a:ext cx="29880" cy="185400"/>
              </p14:xfrm>
            </p:contentPart>
          </mc:Choice>
          <mc:Fallback>
            <p:pic>
              <p:nvPicPr>
                <p:cNvPr id="23" name="インク 22">
                  <a:extLst>
                    <a:ext uri="{FF2B5EF4-FFF2-40B4-BE49-F238E27FC236}">
                      <a16:creationId xmlns:a16="http://schemas.microsoft.com/office/drawing/2014/main" id="{F9BCFC90-1E15-73B6-D109-E8542EAFEFE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63010" y="3519220"/>
                  <a:ext cx="1015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インク 23">
                  <a:extLst>
                    <a:ext uri="{FF2B5EF4-FFF2-40B4-BE49-F238E27FC236}">
                      <a16:creationId xmlns:a16="http://schemas.microsoft.com/office/drawing/2014/main" id="{96A6EE00-5E36-D3BE-6F33-D8C608522E00}"/>
                    </a:ext>
                  </a:extLst>
                </p14:cNvPr>
                <p14:cNvContentPartPr/>
                <p14:nvPr/>
              </p14:nvContentPartPr>
              <p14:xfrm>
                <a:off x="8533850" y="3682300"/>
                <a:ext cx="118800" cy="42840"/>
              </p14:xfrm>
            </p:contentPart>
          </mc:Choice>
          <mc:Fallback>
            <p:pic>
              <p:nvPicPr>
                <p:cNvPr id="24" name="インク 23">
                  <a:extLst>
                    <a:ext uri="{FF2B5EF4-FFF2-40B4-BE49-F238E27FC236}">
                      <a16:creationId xmlns:a16="http://schemas.microsoft.com/office/drawing/2014/main" id="{96A6EE00-5E36-D3BE-6F33-D8C608522E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98210" y="3646300"/>
                  <a:ext cx="190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4F4B21A5-7228-1B7C-19D4-750BFABE6F95}"/>
                    </a:ext>
                  </a:extLst>
                </p14:cNvPr>
                <p14:cNvContentPartPr/>
                <p14:nvPr/>
              </p14:nvContentPartPr>
              <p14:xfrm>
                <a:off x="8487770" y="3713260"/>
                <a:ext cx="199800" cy="101520"/>
              </p14:xfrm>
            </p:contentPart>
          </mc:Choice>
          <mc:Fallback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4F4B21A5-7228-1B7C-19D4-750BFABE6F9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52130" y="3677260"/>
                  <a:ext cx="271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D7903C4D-1637-AFB9-0928-E4D6CCEAD2F9}"/>
                    </a:ext>
                  </a:extLst>
                </p14:cNvPr>
                <p14:cNvContentPartPr/>
                <p14:nvPr/>
              </p14:nvContentPartPr>
              <p14:xfrm>
                <a:off x="8522690" y="3733780"/>
                <a:ext cx="105840" cy="133200"/>
              </p14:xfrm>
            </p:contentPart>
          </mc:Choice>
          <mc:Fallback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D7903C4D-1637-AFB9-0928-E4D6CCEAD2F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486690" y="3698140"/>
                  <a:ext cx="1774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AC85776F-770F-584E-9993-89F6E643A637}"/>
                    </a:ext>
                  </a:extLst>
                </p14:cNvPr>
                <p14:cNvContentPartPr/>
                <p14:nvPr/>
              </p14:nvContentPartPr>
              <p14:xfrm>
                <a:off x="8616650" y="3788140"/>
                <a:ext cx="66240" cy="135360"/>
              </p14:xfrm>
            </p:contentPart>
          </mc:Choice>
          <mc:Fallback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AC85776F-770F-584E-9993-89F6E643A63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581010" y="3752140"/>
                  <a:ext cx="1378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A2F6AA5B-A68A-0DAA-2892-7E9B6D765D18}"/>
                    </a:ext>
                  </a:extLst>
                </p14:cNvPr>
                <p14:cNvContentPartPr/>
                <p14:nvPr/>
              </p14:nvContentPartPr>
              <p14:xfrm>
                <a:off x="8685770" y="3772660"/>
                <a:ext cx="140400" cy="108000"/>
              </p14:xfrm>
            </p:contentPart>
          </mc:Choice>
          <mc:Fallback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A2F6AA5B-A68A-0DAA-2892-7E9B6D765D1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50130" y="3736660"/>
                  <a:ext cx="2120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25D3A66B-5390-FAB1-B011-4AC445EF0598}"/>
                    </a:ext>
                  </a:extLst>
                </p14:cNvPr>
                <p14:cNvContentPartPr/>
                <p14:nvPr/>
              </p14:nvContentPartPr>
              <p14:xfrm>
                <a:off x="8843810" y="3604540"/>
                <a:ext cx="78480" cy="62280"/>
              </p14:xfrm>
            </p:contentPart>
          </mc:Choice>
          <mc:Fallback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25D3A66B-5390-FAB1-B011-4AC445EF059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07810" y="3568900"/>
                  <a:ext cx="1501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F749AFB4-B14A-9780-766B-C1FE6DB307BF}"/>
                    </a:ext>
                  </a:extLst>
                </p14:cNvPr>
                <p14:cNvContentPartPr/>
                <p14:nvPr/>
              </p14:nvContentPartPr>
              <p14:xfrm>
                <a:off x="8826890" y="3698140"/>
                <a:ext cx="127080" cy="59400"/>
              </p14:xfrm>
            </p:contentPart>
          </mc:Choice>
          <mc:Fallback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F749AFB4-B14A-9780-766B-C1FE6DB307B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791250" y="3662140"/>
                  <a:ext cx="1987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1" name="インク 30">
                  <a:extLst>
                    <a:ext uri="{FF2B5EF4-FFF2-40B4-BE49-F238E27FC236}">
                      <a16:creationId xmlns:a16="http://schemas.microsoft.com/office/drawing/2014/main" id="{D198332D-07D4-B99A-C40D-AA080A2A858B}"/>
                    </a:ext>
                  </a:extLst>
                </p14:cNvPr>
                <p14:cNvContentPartPr/>
                <p14:nvPr/>
              </p14:nvContentPartPr>
              <p14:xfrm>
                <a:off x="8909330" y="3718660"/>
                <a:ext cx="81720" cy="189360"/>
              </p14:xfrm>
            </p:contentPart>
          </mc:Choice>
          <mc:Fallback>
            <p:pic>
              <p:nvPicPr>
                <p:cNvPr id="31" name="インク 30">
                  <a:extLst>
                    <a:ext uri="{FF2B5EF4-FFF2-40B4-BE49-F238E27FC236}">
                      <a16:creationId xmlns:a16="http://schemas.microsoft.com/office/drawing/2014/main" id="{D198332D-07D4-B99A-C40D-AA080A2A858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873330" y="3682660"/>
                  <a:ext cx="153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2" name="インク 31">
                  <a:extLst>
                    <a:ext uri="{FF2B5EF4-FFF2-40B4-BE49-F238E27FC236}">
                      <a16:creationId xmlns:a16="http://schemas.microsoft.com/office/drawing/2014/main" id="{E872D10A-8042-EDA7-C085-0ADCD5B0D3F5}"/>
                    </a:ext>
                  </a:extLst>
                </p14:cNvPr>
                <p14:cNvContentPartPr/>
                <p14:nvPr/>
              </p14:nvContentPartPr>
              <p14:xfrm>
                <a:off x="9117410" y="3836020"/>
                <a:ext cx="102600" cy="79200"/>
              </p14:xfrm>
            </p:contentPart>
          </mc:Choice>
          <mc:Fallback>
            <p:pic>
              <p:nvPicPr>
                <p:cNvPr id="32" name="インク 31">
                  <a:extLst>
                    <a:ext uri="{FF2B5EF4-FFF2-40B4-BE49-F238E27FC236}">
                      <a16:creationId xmlns:a16="http://schemas.microsoft.com/office/drawing/2014/main" id="{E872D10A-8042-EDA7-C085-0ADCD5B0D3F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081770" y="3800380"/>
                  <a:ext cx="17424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C87A874F-C136-B427-CC33-26D45872BBBB}"/>
              </a:ext>
            </a:extLst>
          </p:cNvPr>
          <p:cNvGrpSpPr/>
          <p:nvPr/>
        </p:nvGrpSpPr>
        <p:grpSpPr>
          <a:xfrm>
            <a:off x="9441410" y="375700"/>
            <a:ext cx="1914480" cy="717120"/>
            <a:chOff x="9441410" y="375700"/>
            <a:chExt cx="1914480" cy="71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21F82C50-CEB6-9695-FD86-77AB4FD5964A}"/>
                    </a:ext>
                  </a:extLst>
                </p14:cNvPr>
                <p14:cNvContentPartPr/>
                <p14:nvPr/>
              </p14:nvContentPartPr>
              <p14:xfrm>
                <a:off x="9441410" y="396580"/>
                <a:ext cx="270000" cy="195480"/>
              </p14:xfrm>
            </p:contentPart>
          </mc:Choice>
          <mc:Fallback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21F82C50-CEB6-9695-FD86-77AB4FD596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405410" y="360940"/>
                  <a:ext cx="3416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89F8E088-3F97-C8F8-483C-CEFBC8B32323}"/>
                    </a:ext>
                  </a:extLst>
                </p14:cNvPr>
                <p14:cNvContentPartPr/>
                <p14:nvPr/>
              </p14:nvContentPartPr>
              <p14:xfrm>
                <a:off x="9769370" y="375700"/>
                <a:ext cx="671400" cy="186480"/>
              </p14:xfrm>
            </p:contentPart>
          </mc:Choice>
          <mc:Fallback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89F8E088-3F97-C8F8-483C-CEFBC8B3232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733370" y="339700"/>
                  <a:ext cx="7430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9646C662-FA8E-B2D4-FDDE-C60D1BEA62ED}"/>
                    </a:ext>
                  </a:extLst>
                </p14:cNvPr>
                <p14:cNvContentPartPr/>
                <p14:nvPr/>
              </p14:nvContentPartPr>
              <p14:xfrm>
                <a:off x="10590890" y="385060"/>
                <a:ext cx="50040" cy="74880"/>
              </p14:xfrm>
            </p:contentPart>
          </mc:Choice>
          <mc:Fallback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9646C662-FA8E-B2D4-FDDE-C60D1BEA62E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555250" y="349420"/>
                  <a:ext cx="1216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4B8677BF-533B-0775-099D-149A3243A647}"/>
                    </a:ext>
                  </a:extLst>
                </p14:cNvPr>
                <p14:cNvContentPartPr/>
                <p14:nvPr/>
              </p14:nvContentPartPr>
              <p14:xfrm>
                <a:off x="10640570" y="542020"/>
                <a:ext cx="41760" cy="91440"/>
              </p14:xfrm>
            </p:contentPart>
          </mc:Choice>
          <mc:Fallback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4B8677BF-533B-0775-099D-149A3243A64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604570" y="506380"/>
                  <a:ext cx="11340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8C41B533-3C45-9016-4910-4F2A394EE3AE}"/>
                    </a:ext>
                  </a:extLst>
                </p14:cNvPr>
                <p14:cNvContentPartPr/>
                <p14:nvPr/>
              </p14:nvContentPartPr>
              <p14:xfrm>
                <a:off x="10765490" y="398020"/>
                <a:ext cx="185400" cy="29160"/>
              </p14:xfrm>
            </p:contentPart>
          </mc:Choice>
          <mc:Fallback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8C41B533-3C45-9016-4910-4F2A394EE3A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729490" y="362020"/>
                  <a:ext cx="2570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9" name="インク 38">
                  <a:extLst>
                    <a:ext uri="{FF2B5EF4-FFF2-40B4-BE49-F238E27FC236}">
                      <a16:creationId xmlns:a16="http://schemas.microsoft.com/office/drawing/2014/main" id="{BF62EAD8-2F82-AFFB-D1A8-625A0D6AE586}"/>
                    </a:ext>
                  </a:extLst>
                </p14:cNvPr>
                <p14:cNvContentPartPr/>
                <p14:nvPr/>
              </p14:nvContentPartPr>
              <p14:xfrm>
                <a:off x="10839650" y="539140"/>
                <a:ext cx="144000" cy="19080"/>
              </p14:xfrm>
            </p:contentPart>
          </mc:Choice>
          <mc:Fallback>
            <p:pic>
              <p:nvPicPr>
                <p:cNvPr id="39" name="インク 38">
                  <a:extLst>
                    <a:ext uri="{FF2B5EF4-FFF2-40B4-BE49-F238E27FC236}">
                      <a16:creationId xmlns:a16="http://schemas.microsoft.com/office/drawing/2014/main" id="{BF62EAD8-2F82-AFFB-D1A8-625A0D6AE58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803650" y="503500"/>
                  <a:ext cx="2156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87D4275F-624C-DD02-A255-74F9CEBF19E6}"/>
                    </a:ext>
                  </a:extLst>
                </p14:cNvPr>
                <p14:cNvContentPartPr/>
                <p14:nvPr/>
              </p14:nvContentPartPr>
              <p14:xfrm>
                <a:off x="10536530" y="771340"/>
                <a:ext cx="109800" cy="253080"/>
              </p14:xfrm>
            </p:contentPart>
          </mc:Choice>
          <mc:Fallback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87D4275F-624C-DD02-A255-74F9CEBF19E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500530" y="735340"/>
                  <a:ext cx="1814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3E5E0F51-0FD1-E000-AFB5-6F0EE5575F30}"/>
                    </a:ext>
                  </a:extLst>
                </p14:cNvPr>
                <p14:cNvContentPartPr/>
                <p14:nvPr/>
              </p14:nvContentPartPr>
              <p14:xfrm>
                <a:off x="10665410" y="814900"/>
                <a:ext cx="149760" cy="100080"/>
              </p14:xfrm>
            </p:contentPart>
          </mc:Choice>
          <mc:Fallback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3E5E0F51-0FD1-E000-AFB5-6F0EE5575F3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629410" y="778900"/>
                  <a:ext cx="221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F28B73CE-31B0-9E28-FF89-497E1690B242}"/>
                    </a:ext>
                  </a:extLst>
                </p14:cNvPr>
                <p14:cNvContentPartPr/>
                <p14:nvPr/>
              </p14:nvContentPartPr>
              <p14:xfrm>
                <a:off x="10725170" y="781420"/>
                <a:ext cx="200160" cy="311400"/>
              </p14:xfrm>
            </p:contentPart>
          </mc:Choice>
          <mc:Fallback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F28B73CE-31B0-9E28-FF89-497E1690B2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689530" y="745420"/>
                  <a:ext cx="2718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3" name="インク 42">
                  <a:extLst>
                    <a:ext uri="{FF2B5EF4-FFF2-40B4-BE49-F238E27FC236}">
                      <a16:creationId xmlns:a16="http://schemas.microsoft.com/office/drawing/2014/main" id="{FCF69324-4950-2470-6745-B2AA348D96BE}"/>
                    </a:ext>
                  </a:extLst>
                </p14:cNvPr>
                <p14:cNvContentPartPr/>
                <p14:nvPr/>
              </p14:nvContentPartPr>
              <p14:xfrm>
                <a:off x="10860890" y="765220"/>
                <a:ext cx="82440" cy="16560"/>
              </p14:xfrm>
            </p:contentPart>
          </mc:Choice>
          <mc:Fallback>
            <p:pic>
              <p:nvPicPr>
                <p:cNvPr id="43" name="インク 42">
                  <a:extLst>
                    <a:ext uri="{FF2B5EF4-FFF2-40B4-BE49-F238E27FC236}">
                      <a16:creationId xmlns:a16="http://schemas.microsoft.com/office/drawing/2014/main" id="{FCF69324-4950-2470-6745-B2AA348D96B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825250" y="729220"/>
                  <a:ext cx="1540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4" name="インク 43">
                  <a:extLst>
                    <a:ext uri="{FF2B5EF4-FFF2-40B4-BE49-F238E27FC236}">
                      <a16:creationId xmlns:a16="http://schemas.microsoft.com/office/drawing/2014/main" id="{45E9795A-BEBD-1C41-3B54-EBEE0152D83F}"/>
                    </a:ext>
                  </a:extLst>
                </p14:cNvPr>
                <p14:cNvContentPartPr/>
                <p14:nvPr/>
              </p14:nvContentPartPr>
              <p14:xfrm>
                <a:off x="11038730" y="690340"/>
                <a:ext cx="317160" cy="389880"/>
              </p14:xfrm>
            </p:contentPart>
          </mc:Choice>
          <mc:Fallback>
            <p:pic>
              <p:nvPicPr>
                <p:cNvPr id="44" name="インク 43">
                  <a:extLst>
                    <a:ext uri="{FF2B5EF4-FFF2-40B4-BE49-F238E27FC236}">
                      <a16:creationId xmlns:a16="http://schemas.microsoft.com/office/drawing/2014/main" id="{45E9795A-BEBD-1C41-3B54-EBEE0152D83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003090" y="654700"/>
                  <a:ext cx="3888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5" name="インク 44">
                  <a:extLst>
                    <a:ext uri="{FF2B5EF4-FFF2-40B4-BE49-F238E27FC236}">
                      <a16:creationId xmlns:a16="http://schemas.microsoft.com/office/drawing/2014/main" id="{65B6D97E-8CFF-0F5D-8960-04BB200EC587}"/>
                    </a:ext>
                  </a:extLst>
                </p14:cNvPr>
                <p14:cNvContentPartPr/>
                <p14:nvPr/>
              </p14:nvContentPartPr>
              <p14:xfrm>
                <a:off x="11081210" y="945220"/>
                <a:ext cx="141840" cy="117360"/>
              </p14:xfrm>
            </p:contentPart>
          </mc:Choice>
          <mc:Fallback>
            <p:pic>
              <p:nvPicPr>
                <p:cNvPr id="45" name="インク 44">
                  <a:extLst>
                    <a:ext uri="{FF2B5EF4-FFF2-40B4-BE49-F238E27FC236}">
                      <a16:creationId xmlns:a16="http://schemas.microsoft.com/office/drawing/2014/main" id="{65B6D97E-8CFF-0F5D-8960-04BB200EC58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045570" y="909580"/>
                  <a:ext cx="21348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5684053-68D9-4E61-0EAC-2FDC4F393D7F}"/>
              </a:ext>
            </a:extLst>
          </p:cNvPr>
          <p:cNvGrpSpPr/>
          <p:nvPr/>
        </p:nvGrpSpPr>
        <p:grpSpPr>
          <a:xfrm>
            <a:off x="5593010" y="881860"/>
            <a:ext cx="345600" cy="357480"/>
            <a:chOff x="5593010" y="881860"/>
            <a:chExt cx="345600" cy="35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264367F5-8019-5C66-3EDB-A9C4AA09D2F5}"/>
                    </a:ext>
                  </a:extLst>
                </p14:cNvPr>
                <p14:cNvContentPartPr/>
                <p14:nvPr/>
              </p14:nvContentPartPr>
              <p14:xfrm>
                <a:off x="5721530" y="992740"/>
                <a:ext cx="41400" cy="152280"/>
              </p14:xfrm>
            </p:contentPart>
          </mc:Choice>
          <mc:Fallback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264367F5-8019-5C66-3EDB-A9C4AA09D2F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85890" y="957100"/>
                  <a:ext cx="113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8" name="インク 47">
                  <a:extLst>
                    <a:ext uri="{FF2B5EF4-FFF2-40B4-BE49-F238E27FC236}">
                      <a16:creationId xmlns:a16="http://schemas.microsoft.com/office/drawing/2014/main" id="{7C178998-D986-F7B9-3380-86A49214FBD1}"/>
                    </a:ext>
                  </a:extLst>
                </p14:cNvPr>
                <p14:cNvContentPartPr/>
                <p14:nvPr/>
              </p14:nvContentPartPr>
              <p14:xfrm>
                <a:off x="5593010" y="881860"/>
                <a:ext cx="345600" cy="357480"/>
              </p14:xfrm>
            </p:contentPart>
          </mc:Choice>
          <mc:Fallback>
            <p:pic>
              <p:nvPicPr>
                <p:cNvPr id="48" name="インク 47">
                  <a:extLst>
                    <a:ext uri="{FF2B5EF4-FFF2-40B4-BE49-F238E27FC236}">
                      <a16:creationId xmlns:a16="http://schemas.microsoft.com/office/drawing/2014/main" id="{7C178998-D986-F7B9-3380-86A49214FBD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557370" y="846220"/>
                  <a:ext cx="417240" cy="42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DE4397BE-C8FE-1FEA-5C02-0559C580FA81}"/>
              </a:ext>
            </a:extLst>
          </p:cNvPr>
          <p:cNvGrpSpPr/>
          <p:nvPr/>
        </p:nvGrpSpPr>
        <p:grpSpPr>
          <a:xfrm>
            <a:off x="9479930" y="3515980"/>
            <a:ext cx="465120" cy="422640"/>
            <a:chOff x="9479930" y="3515980"/>
            <a:chExt cx="465120" cy="42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0" name="インク 49">
                  <a:extLst>
                    <a:ext uri="{FF2B5EF4-FFF2-40B4-BE49-F238E27FC236}">
                      <a16:creationId xmlns:a16="http://schemas.microsoft.com/office/drawing/2014/main" id="{8C454434-A8B7-6ADF-41D6-DD0CFA7139E4}"/>
                    </a:ext>
                  </a:extLst>
                </p14:cNvPr>
                <p14:cNvContentPartPr/>
                <p14:nvPr/>
              </p14:nvContentPartPr>
              <p14:xfrm>
                <a:off x="9593690" y="3614620"/>
                <a:ext cx="186120" cy="227880"/>
              </p14:xfrm>
            </p:contentPart>
          </mc:Choice>
          <mc:Fallback>
            <p:pic>
              <p:nvPicPr>
                <p:cNvPr id="50" name="インク 49">
                  <a:extLst>
                    <a:ext uri="{FF2B5EF4-FFF2-40B4-BE49-F238E27FC236}">
                      <a16:creationId xmlns:a16="http://schemas.microsoft.com/office/drawing/2014/main" id="{8C454434-A8B7-6ADF-41D6-DD0CFA7139E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9557690" y="3578980"/>
                  <a:ext cx="2577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45F0A116-2440-B7AE-1BC5-046AEBE2FEE7}"/>
                    </a:ext>
                  </a:extLst>
                </p14:cNvPr>
                <p14:cNvContentPartPr/>
                <p14:nvPr/>
              </p14:nvContentPartPr>
              <p14:xfrm>
                <a:off x="9479930" y="3515980"/>
                <a:ext cx="465120" cy="422640"/>
              </p14:xfrm>
            </p:contentPart>
          </mc:Choice>
          <mc:Fallback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45F0A116-2440-B7AE-1BC5-046AEBE2FEE7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44290" y="3479980"/>
                  <a:ext cx="536760" cy="49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4" name="インク 53">
                <a:extLst>
                  <a:ext uri="{FF2B5EF4-FFF2-40B4-BE49-F238E27FC236}">
                    <a16:creationId xmlns:a16="http://schemas.microsoft.com/office/drawing/2014/main" id="{CCA0A541-3019-A5CE-85A3-DBACD77085EB}"/>
                  </a:ext>
                </a:extLst>
              </p14:cNvPr>
              <p14:cNvContentPartPr/>
              <p14:nvPr/>
            </p14:nvContentPartPr>
            <p14:xfrm>
              <a:off x="5568530" y="262660"/>
              <a:ext cx="17280" cy="24120"/>
            </p14:xfrm>
          </p:contentPart>
        </mc:Choice>
        <mc:Fallback>
          <p:pic>
            <p:nvPicPr>
              <p:cNvPr id="54" name="インク 53">
                <a:extLst>
                  <a:ext uri="{FF2B5EF4-FFF2-40B4-BE49-F238E27FC236}">
                    <a16:creationId xmlns:a16="http://schemas.microsoft.com/office/drawing/2014/main" id="{CCA0A541-3019-A5CE-85A3-DBACD77085EB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532890" y="226660"/>
                <a:ext cx="88920" cy="9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2CE0E0E1-DE78-A667-4886-A0663C012C04}"/>
              </a:ext>
            </a:extLst>
          </p:cNvPr>
          <p:cNvGrpSpPr/>
          <p:nvPr/>
        </p:nvGrpSpPr>
        <p:grpSpPr>
          <a:xfrm>
            <a:off x="5743490" y="161500"/>
            <a:ext cx="2767320" cy="528120"/>
            <a:chOff x="5743490" y="161500"/>
            <a:chExt cx="2767320" cy="52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9D5C835B-B658-9A94-F59D-7154D97456F4}"/>
                    </a:ext>
                  </a:extLst>
                </p14:cNvPr>
                <p14:cNvContentPartPr/>
                <p14:nvPr/>
              </p14:nvContentPartPr>
              <p14:xfrm>
                <a:off x="5743490" y="464980"/>
                <a:ext cx="2094840" cy="196200"/>
              </p14:xfrm>
            </p:contentPart>
          </mc:Choice>
          <mc:Fallback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9D5C835B-B658-9A94-F59D-7154D97456F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707850" y="428980"/>
                  <a:ext cx="216648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494388B5-5491-0F8B-2259-4241B4B77981}"/>
                    </a:ext>
                  </a:extLst>
                </p14:cNvPr>
                <p14:cNvContentPartPr/>
                <p14:nvPr/>
              </p14:nvContentPartPr>
              <p14:xfrm>
                <a:off x="8137850" y="238540"/>
                <a:ext cx="229320" cy="341640"/>
              </p14:xfrm>
            </p:contentPart>
          </mc:Choice>
          <mc:Fallback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494388B5-5491-0F8B-2259-4241B4B7798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102210" y="202540"/>
                  <a:ext cx="300960" cy="41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8" name="インク 57">
                  <a:extLst>
                    <a:ext uri="{FF2B5EF4-FFF2-40B4-BE49-F238E27FC236}">
                      <a16:creationId xmlns:a16="http://schemas.microsoft.com/office/drawing/2014/main" id="{C0F7F465-9B60-E920-0F53-97A8D85488B1}"/>
                    </a:ext>
                  </a:extLst>
                </p14:cNvPr>
                <p14:cNvContentPartPr/>
                <p14:nvPr/>
              </p14:nvContentPartPr>
              <p14:xfrm>
                <a:off x="7990250" y="161500"/>
                <a:ext cx="520560" cy="528120"/>
              </p14:xfrm>
            </p:contentPart>
          </mc:Choice>
          <mc:Fallback>
            <p:pic>
              <p:nvPicPr>
                <p:cNvPr id="58" name="インク 57">
                  <a:extLst>
                    <a:ext uri="{FF2B5EF4-FFF2-40B4-BE49-F238E27FC236}">
                      <a16:creationId xmlns:a16="http://schemas.microsoft.com/office/drawing/2014/main" id="{C0F7F465-9B60-E920-0F53-97A8D85488B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954250" y="125500"/>
                  <a:ext cx="592200" cy="59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グループ化 64">
            <a:extLst>
              <a:ext uri="{FF2B5EF4-FFF2-40B4-BE49-F238E27FC236}">
                <a16:creationId xmlns:a16="http://schemas.microsoft.com/office/drawing/2014/main" id="{4A853891-E0C3-CDB2-44E3-5C44BEEF9D80}"/>
              </a:ext>
            </a:extLst>
          </p:cNvPr>
          <p:cNvGrpSpPr/>
          <p:nvPr/>
        </p:nvGrpSpPr>
        <p:grpSpPr>
          <a:xfrm>
            <a:off x="5176850" y="3852580"/>
            <a:ext cx="845280" cy="710280"/>
            <a:chOff x="5176850" y="3852580"/>
            <a:chExt cx="845280" cy="71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0" name="インク 59">
                  <a:extLst>
                    <a:ext uri="{FF2B5EF4-FFF2-40B4-BE49-F238E27FC236}">
                      <a16:creationId xmlns:a16="http://schemas.microsoft.com/office/drawing/2014/main" id="{2ABFF315-C08A-3444-8DD9-DD33A4D9BCC0}"/>
                    </a:ext>
                  </a:extLst>
                </p14:cNvPr>
                <p14:cNvContentPartPr/>
                <p14:nvPr/>
              </p14:nvContentPartPr>
              <p14:xfrm>
                <a:off x="5794970" y="3889660"/>
                <a:ext cx="227160" cy="673200"/>
              </p14:xfrm>
            </p:contentPart>
          </mc:Choice>
          <mc:Fallback>
            <p:pic>
              <p:nvPicPr>
                <p:cNvPr id="60" name="インク 59">
                  <a:extLst>
                    <a:ext uri="{FF2B5EF4-FFF2-40B4-BE49-F238E27FC236}">
                      <a16:creationId xmlns:a16="http://schemas.microsoft.com/office/drawing/2014/main" id="{2ABFF315-C08A-3444-8DD9-DD33A4D9BCC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758970" y="3853660"/>
                  <a:ext cx="298800" cy="74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3646CBB3-0F4D-D41A-7C98-7A36E97BC0CC}"/>
                    </a:ext>
                  </a:extLst>
                </p14:cNvPr>
                <p14:cNvContentPartPr/>
                <p14:nvPr/>
              </p14:nvContentPartPr>
              <p14:xfrm>
                <a:off x="5378090" y="4018900"/>
                <a:ext cx="207720" cy="177480"/>
              </p14:xfrm>
            </p:contentPart>
          </mc:Choice>
          <mc:Fallback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3646CBB3-0F4D-D41A-7C98-7A36E97BC0C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342090" y="3983260"/>
                  <a:ext cx="2793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2" name="インク 61">
                  <a:extLst>
                    <a:ext uri="{FF2B5EF4-FFF2-40B4-BE49-F238E27FC236}">
                      <a16:creationId xmlns:a16="http://schemas.microsoft.com/office/drawing/2014/main" id="{2BF78492-D945-994E-7665-032D835E252C}"/>
                    </a:ext>
                  </a:extLst>
                </p14:cNvPr>
                <p14:cNvContentPartPr/>
                <p14:nvPr/>
              </p14:nvContentPartPr>
              <p14:xfrm>
                <a:off x="5499770" y="4063180"/>
                <a:ext cx="38160" cy="237960"/>
              </p14:xfrm>
            </p:contentPart>
          </mc:Choice>
          <mc:Fallback>
            <p:pic>
              <p:nvPicPr>
                <p:cNvPr id="62" name="インク 61">
                  <a:extLst>
                    <a:ext uri="{FF2B5EF4-FFF2-40B4-BE49-F238E27FC236}">
                      <a16:creationId xmlns:a16="http://schemas.microsoft.com/office/drawing/2014/main" id="{2BF78492-D945-994E-7665-032D835E252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464130" y="4027540"/>
                  <a:ext cx="10980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3" name="インク 62">
                  <a:extLst>
                    <a:ext uri="{FF2B5EF4-FFF2-40B4-BE49-F238E27FC236}">
                      <a16:creationId xmlns:a16="http://schemas.microsoft.com/office/drawing/2014/main" id="{A3D9E25D-0645-2AA8-E09F-D226F06FEC66}"/>
                    </a:ext>
                  </a:extLst>
                </p14:cNvPr>
                <p14:cNvContentPartPr/>
                <p14:nvPr/>
              </p14:nvContentPartPr>
              <p14:xfrm>
                <a:off x="5176850" y="3852580"/>
                <a:ext cx="495360" cy="500760"/>
              </p14:xfrm>
            </p:contentPart>
          </mc:Choice>
          <mc:Fallback>
            <p:pic>
              <p:nvPicPr>
                <p:cNvPr id="63" name="インク 62">
                  <a:extLst>
                    <a:ext uri="{FF2B5EF4-FFF2-40B4-BE49-F238E27FC236}">
                      <a16:creationId xmlns:a16="http://schemas.microsoft.com/office/drawing/2014/main" id="{A3D9E25D-0645-2AA8-E09F-D226F06FEC6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141210" y="3816580"/>
                  <a:ext cx="567000" cy="57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64" name="インク 63">
                <a:extLst>
                  <a:ext uri="{FF2B5EF4-FFF2-40B4-BE49-F238E27FC236}">
                    <a16:creationId xmlns:a16="http://schemas.microsoft.com/office/drawing/2014/main" id="{8E68E32F-F098-5EFD-E447-283A0F7BEA91}"/>
                  </a:ext>
                </a:extLst>
              </p14:cNvPr>
              <p14:cNvContentPartPr/>
              <p14:nvPr/>
            </p14:nvContentPartPr>
            <p14:xfrm>
              <a:off x="7318490" y="4196380"/>
              <a:ext cx="311040" cy="99360"/>
            </p14:xfrm>
          </p:contentPart>
        </mc:Choice>
        <mc:Fallback>
          <p:pic>
            <p:nvPicPr>
              <p:cNvPr id="64" name="インク 63">
                <a:extLst>
                  <a:ext uri="{FF2B5EF4-FFF2-40B4-BE49-F238E27FC236}">
                    <a16:creationId xmlns:a16="http://schemas.microsoft.com/office/drawing/2014/main" id="{8E68E32F-F098-5EFD-E447-283A0F7BEA9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282490" y="4160740"/>
                <a:ext cx="38268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26D903D0-E722-BC08-67FD-22D5D8E0E726}"/>
              </a:ext>
            </a:extLst>
          </p:cNvPr>
          <p:cNvGrpSpPr/>
          <p:nvPr/>
        </p:nvGrpSpPr>
        <p:grpSpPr>
          <a:xfrm>
            <a:off x="7622330" y="4806580"/>
            <a:ext cx="235800" cy="414000"/>
            <a:chOff x="7622330" y="4806580"/>
            <a:chExt cx="235800" cy="41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6" name="インク 65">
                  <a:extLst>
                    <a:ext uri="{FF2B5EF4-FFF2-40B4-BE49-F238E27FC236}">
                      <a16:creationId xmlns:a16="http://schemas.microsoft.com/office/drawing/2014/main" id="{43C5A4F0-0668-44DA-B3C2-C16AF73E5037}"/>
                    </a:ext>
                  </a:extLst>
                </p14:cNvPr>
                <p14:cNvContentPartPr/>
                <p14:nvPr/>
              </p14:nvContentPartPr>
              <p14:xfrm>
                <a:off x="7622330" y="4806580"/>
                <a:ext cx="214200" cy="221400"/>
              </p14:xfrm>
            </p:contentPart>
          </mc:Choice>
          <mc:Fallback>
            <p:pic>
              <p:nvPicPr>
                <p:cNvPr id="66" name="インク 65">
                  <a:extLst>
                    <a:ext uri="{FF2B5EF4-FFF2-40B4-BE49-F238E27FC236}">
                      <a16:creationId xmlns:a16="http://schemas.microsoft.com/office/drawing/2014/main" id="{43C5A4F0-0668-44DA-B3C2-C16AF73E503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86690" y="4770580"/>
                  <a:ext cx="2858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1D999F5C-9743-859B-793F-9BDE845E4A08}"/>
                    </a:ext>
                  </a:extLst>
                </p14:cNvPr>
                <p14:cNvContentPartPr/>
                <p14:nvPr/>
              </p14:nvContentPartPr>
              <p14:xfrm>
                <a:off x="7786850" y="5133460"/>
                <a:ext cx="71280" cy="87120"/>
              </p14:xfrm>
            </p:contentPart>
          </mc:Choice>
          <mc:Fallback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1D999F5C-9743-859B-793F-9BDE845E4A0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50850" y="5097820"/>
                  <a:ext cx="14292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29BED16C-2970-6606-A611-BD0A23B7CDD6}"/>
              </a:ext>
            </a:extLst>
          </p:cNvPr>
          <p:cNvGrpSpPr/>
          <p:nvPr/>
        </p:nvGrpSpPr>
        <p:grpSpPr>
          <a:xfrm>
            <a:off x="8088890" y="4638460"/>
            <a:ext cx="2662560" cy="642240"/>
            <a:chOff x="8088890" y="4638460"/>
            <a:chExt cx="2662560" cy="64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993C222E-D5E1-019E-6CF5-8A748E69CA87}"/>
                    </a:ext>
                  </a:extLst>
                </p14:cNvPr>
                <p14:cNvContentPartPr/>
                <p14:nvPr/>
              </p14:nvContentPartPr>
              <p14:xfrm>
                <a:off x="8088890" y="4916740"/>
                <a:ext cx="18720" cy="363960"/>
              </p14:xfrm>
            </p:contentPart>
          </mc:Choice>
          <mc:Fallback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993C222E-D5E1-019E-6CF5-8A748E69CA8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052890" y="4880740"/>
                  <a:ext cx="9036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430D8CD5-5246-0AF5-06AE-1BFFF2881628}"/>
                    </a:ext>
                  </a:extLst>
                </p14:cNvPr>
                <p14:cNvContentPartPr/>
                <p14:nvPr/>
              </p14:nvContentPartPr>
              <p14:xfrm>
                <a:off x="8097170" y="4955980"/>
                <a:ext cx="129600" cy="138240"/>
              </p14:xfrm>
            </p:contentPart>
          </mc:Choice>
          <mc:Fallback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430D8CD5-5246-0AF5-06AE-1BFFF288162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061530" y="4919980"/>
                  <a:ext cx="2012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0" name="インク 69">
                  <a:extLst>
                    <a:ext uri="{FF2B5EF4-FFF2-40B4-BE49-F238E27FC236}">
                      <a16:creationId xmlns:a16="http://schemas.microsoft.com/office/drawing/2014/main" id="{13F804AC-3D2F-8089-F9B7-B44EAD7C9B94}"/>
                    </a:ext>
                  </a:extLst>
                </p14:cNvPr>
                <p14:cNvContentPartPr/>
                <p14:nvPr/>
              </p14:nvContentPartPr>
              <p14:xfrm>
                <a:off x="8294090" y="4715500"/>
                <a:ext cx="93960" cy="379080"/>
              </p14:xfrm>
            </p:contentPart>
          </mc:Choice>
          <mc:Fallback>
            <p:pic>
              <p:nvPicPr>
                <p:cNvPr id="70" name="インク 69">
                  <a:extLst>
                    <a:ext uri="{FF2B5EF4-FFF2-40B4-BE49-F238E27FC236}">
                      <a16:creationId xmlns:a16="http://schemas.microsoft.com/office/drawing/2014/main" id="{13F804AC-3D2F-8089-F9B7-B44EAD7C9B9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258450" y="4679500"/>
                  <a:ext cx="16560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940D055B-9ED1-1BCB-6FDE-68B937077DE7}"/>
                    </a:ext>
                  </a:extLst>
                </p14:cNvPr>
                <p14:cNvContentPartPr/>
                <p14:nvPr/>
              </p14:nvContentPartPr>
              <p14:xfrm>
                <a:off x="8486330" y="4951300"/>
                <a:ext cx="114120" cy="151560"/>
              </p14:xfrm>
            </p:contentPart>
          </mc:Choice>
          <mc:Fallback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940D055B-9ED1-1BCB-6FDE-68B937077DE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450690" y="4915300"/>
                  <a:ext cx="1857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74" name="インク 73">
                  <a:extLst>
                    <a:ext uri="{FF2B5EF4-FFF2-40B4-BE49-F238E27FC236}">
                      <a16:creationId xmlns:a16="http://schemas.microsoft.com/office/drawing/2014/main" id="{FD89D227-F82E-98DE-646D-8382CB27B532}"/>
                    </a:ext>
                  </a:extLst>
                </p14:cNvPr>
                <p14:cNvContentPartPr/>
                <p14:nvPr/>
              </p14:nvContentPartPr>
              <p14:xfrm>
                <a:off x="8663450" y="4898380"/>
                <a:ext cx="158760" cy="31680"/>
              </p14:xfrm>
            </p:contentPart>
          </mc:Choice>
          <mc:Fallback>
            <p:pic>
              <p:nvPicPr>
                <p:cNvPr id="74" name="インク 73">
                  <a:extLst>
                    <a:ext uri="{FF2B5EF4-FFF2-40B4-BE49-F238E27FC236}">
                      <a16:creationId xmlns:a16="http://schemas.microsoft.com/office/drawing/2014/main" id="{FD89D227-F82E-98DE-646D-8382CB27B53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627450" y="4862740"/>
                  <a:ext cx="2304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75" name="インク 74">
                  <a:extLst>
                    <a:ext uri="{FF2B5EF4-FFF2-40B4-BE49-F238E27FC236}">
                      <a16:creationId xmlns:a16="http://schemas.microsoft.com/office/drawing/2014/main" id="{A14F8943-9277-CC64-7E3B-2C9AF0562F45}"/>
                    </a:ext>
                  </a:extLst>
                </p14:cNvPr>
                <p14:cNvContentPartPr/>
                <p14:nvPr/>
              </p14:nvContentPartPr>
              <p14:xfrm>
                <a:off x="8743010" y="4868500"/>
                <a:ext cx="143280" cy="239400"/>
              </p14:xfrm>
            </p:contentPart>
          </mc:Choice>
          <mc:Fallback>
            <p:pic>
              <p:nvPicPr>
                <p:cNvPr id="75" name="インク 74">
                  <a:extLst>
                    <a:ext uri="{FF2B5EF4-FFF2-40B4-BE49-F238E27FC236}">
                      <a16:creationId xmlns:a16="http://schemas.microsoft.com/office/drawing/2014/main" id="{A14F8943-9277-CC64-7E3B-2C9AF0562F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707370" y="4832500"/>
                  <a:ext cx="2149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7" name="インク 76">
                  <a:extLst>
                    <a:ext uri="{FF2B5EF4-FFF2-40B4-BE49-F238E27FC236}">
                      <a16:creationId xmlns:a16="http://schemas.microsoft.com/office/drawing/2014/main" id="{E27B71DD-05AC-2DD3-4679-A447EAE9195D}"/>
                    </a:ext>
                  </a:extLst>
                </p14:cNvPr>
                <p14:cNvContentPartPr/>
                <p14:nvPr/>
              </p14:nvContentPartPr>
              <p14:xfrm>
                <a:off x="8985290" y="4638460"/>
                <a:ext cx="225000" cy="607320"/>
              </p14:xfrm>
            </p:contentPart>
          </mc:Choice>
          <mc:Fallback>
            <p:pic>
              <p:nvPicPr>
                <p:cNvPr id="77" name="インク 76">
                  <a:extLst>
                    <a:ext uri="{FF2B5EF4-FFF2-40B4-BE49-F238E27FC236}">
                      <a16:creationId xmlns:a16="http://schemas.microsoft.com/office/drawing/2014/main" id="{E27B71DD-05AC-2DD3-4679-A447EAE9195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949650" y="4602820"/>
                  <a:ext cx="29664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8" name="インク 77">
                  <a:extLst>
                    <a:ext uri="{FF2B5EF4-FFF2-40B4-BE49-F238E27FC236}">
                      <a16:creationId xmlns:a16="http://schemas.microsoft.com/office/drawing/2014/main" id="{A9597593-1ACB-A00C-F90D-9EA2875D1308}"/>
                    </a:ext>
                  </a:extLst>
                </p14:cNvPr>
                <p14:cNvContentPartPr/>
                <p14:nvPr/>
              </p14:nvContentPartPr>
              <p14:xfrm>
                <a:off x="9247370" y="4889020"/>
                <a:ext cx="151560" cy="172440"/>
              </p14:xfrm>
            </p:contentPart>
          </mc:Choice>
          <mc:Fallback>
            <p:pic>
              <p:nvPicPr>
                <p:cNvPr id="78" name="インク 77">
                  <a:extLst>
                    <a:ext uri="{FF2B5EF4-FFF2-40B4-BE49-F238E27FC236}">
                      <a16:creationId xmlns:a16="http://schemas.microsoft.com/office/drawing/2014/main" id="{A9597593-1ACB-A00C-F90D-9EA2875D130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211370" y="4853380"/>
                  <a:ext cx="2232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9" name="インク 78">
                  <a:extLst>
                    <a:ext uri="{FF2B5EF4-FFF2-40B4-BE49-F238E27FC236}">
                      <a16:creationId xmlns:a16="http://schemas.microsoft.com/office/drawing/2014/main" id="{174550B0-D439-6BD0-A6DD-73ED0CE19D3F}"/>
                    </a:ext>
                  </a:extLst>
                </p14:cNvPr>
                <p14:cNvContentPartPr/>
                <p14:nvPr/>
              </p14:nvContentPartPr>
              <p14:xfrm>
                <a:off x="9511610" y="4795060"/>
                <a:ext cx="24840" cy="481680"/>
              </p14:xfrm>
            </p:contentPart>
          </mc:Choice>
          <mc:Fallback>
            <p:pic>
              <p:nvPicPr>
                <p:cNvPr id="79" name="インク 78">
                  <a:extLst>
                    <a:ext uri="{FF2B5EF4-FFF2-40B4-BE49-F238E27FC236}">
                      <a16:creationId xmlns:a16="http://schemas.microsoft.com/office/drawing/2014/main" id="{174550B0-D439-6BD0-A6DD-73ED0CE19D3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475610" y="4759060"/>
                  <a:ext cx="9648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80" name="インク 79">
                  <a:extLst>
                    <a:ext uri="{FF2B5EF4-FFF2-40B4-BE49-F238E27FC236}">
                      <a16:creationId xmlns:a16="http://schemas.microsoft.com/office/drawing/2014/main" id="{BF75FB53-9F33-CACA-C431-3CC2DC7AA553}"/>
                    </a:ext>
                  </a:extLst>
                </p14:cNvPr>
                <p14:cNvContentPartPr/>
                <p14:nvPr/>
              </p14:nvContentPartPr>
              <p14:xfrm>
                <a:off x="9523490" y="4888300"/>
                <a:ext cx="133920" cy="152640"/>
              </p14:xfrm>
            </p:contentPart>
          </mc:Choice>
          <mc:Fallback>
            <p:pic>
              <p:nvPicPr>
                <p:cNvPr id="80" name="インク 79">
                  <a:extLst>
                    <a:ext uri="{FF2B5EF4-FFF2-40B4-BE49-F238E27FC236}">
                      <a16:creationId xmlns:a16="http://schemas.microsoft.com/office/drawing/2014/main" id="{BF75FB53-9F33-CACA-C431-3CC2DC7AA55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487490" y="4852660"/>
                  <a:ext cx="2055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81" name="インク 80">
                  <a:extLst>
                    <a:ext uri="{FF2B5EF4-FFF2-40B4-BE49-F238E27FC236}">
                      <a16:creationId xmlns:a16="http://schemas.microsoft.com/office/drawing/2014/main" id="{89CD08F5-9839-B759-BCD2-CBD58B7CEE13}"/>
                    </a:ext>
                  </a:extLst>
                </p14:cNvPr>
                <p14:cNvContentPartPr/>
                <p14:nvPr/>
              </p14:nvContentPartPr>
              <p14:xfrm>
                <a:off x="9713210" y="4835020"/>
                <a:ext cx="206280" cy="65160"/>
              </p14:xfrm>
            </p:contentPart>
          </mc:Choice>
          <mc:Fallback>
            <p:pic>
              <p:nvPicPr>
                <p:cNvPr id="81" name="インク 80">
                  <a:extLst>
                    <a:ext uri="{FF2B5EF4-FFF2-40B4-BE49-F238E27FC236}">
                      <a16:creationId xmlns:a16="http://schemas.microsoft.com/office/drawing/2014/main" id="{89CD08F5-9839-B759-BCD2-CBD58B7CEE1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677210" y="4799380"/>
                  <a:ext cx="277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82" name="インク 81">
                  <a:extLst>
                    <a:ext uri="{FF2B5EF4-FFF2-40B4-BE49-F238E27FC236}">
                      <a16:creationId xmlns:a16="http://schemas.microsoft.com/office/drawing/2014/main" id="{37EE663D-A6EE-AA38-B3DA-17327F1D1B68}"/>
                    </a:ext>
                  </a:extLst>
                </p14:cNvPr>
                <p14:cNvContentPartPr/>
                <p14:nvPr/>
              </p14:nvContentPartPr>
              <p14:xfrm>
                <a:off x="9814010" y="4732780"/>
                <a:ext cx="34560" cy="368280"/>
              </p14:xfrm>
            </p:contentPart>
          </mc:Choice>
          <mc:Fallback>
            <p:pic>
              <p:nvPicPr>
                <p:cNvPr id="82" name="インク 81">
                  <a:extLst>
                    <a:ext uri="{FF2B5EF4-FFF2-40B4-BE49-F238E27FC236}">
                      <a16:creationId xmlns:a16="http://schemas.microsoft.com/office/drawing/2014/main" id="{37EE663D-A6EE-AA38-B3DA-17327F1D1B68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778010" y="4697140"/>
                  <a:ext cx="1062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83" name="インク 82">
                  <a:extLst>
                    <a:ext uri="{FF2B5EF4-FFF2-40B4-BE49-F238E27FC236}">
                      <a16:creationId xmlns:a16="http://schemas.microsoft.com/office/drawing/2014/main" id="{D1292605-CD36-1822-ECB6-5A3C7305ED88}"/>
                    </a:ext>
                  </a:extLst>
                </p14:cNvPr>
                <p14:cNvContentPartPr/>
                <p14:nvPr/>
              </p14:nvContentPartPr>
              <p14:xfrm>
                <a:off x="9927410" y="4773100"/>
                <a:ext cx="83880" cy="16560"/>
              </p14:xfrm>
            </p:contentPart>
          </mc:Choice>
          <mc:Fallback>
            <p:pic>
              <p:nvPicPr>
                <p:cNvPr id="83" name="インク 82">
                  <a:extLst>
                    <a:ext uri="{FF2B5EF4-FFF2-40B4-BE49-F238E27FC236}">
                      <a16:creationId xmlns:a16="http://schemas.microsoft.com/office/drawing/2014/main" id="{D1292605-CD36-1822-ECB6-5A3C7305ED8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891770" y="4737460"/>
                  <a:ext cx="15552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84" name="インク 83">
                  <a:extLst>
                    <a:ext uri="{FF2B5EF4-FFF2-40B4-BE49-F238E27FC236}">
                      <a16:creationId xmlns:a16="http://schemas.microsoft.com/office/drawing/2014/main" id="{CEA75EAA-A3E0-E403-2181-947938014F93}"/>
                    </a:ext>
                  </a:extLst>
                </p14:cNvPr>
                <p14:cNvContentPartPr/>
                <p14:nvPr/>
              </p14:nvContentPartPr>
              <p14:xfrm>
                <a:off x="9975650" y="4896220"/>
                <a:ext cx="17640" cy="149760"/>
              </p14:xfrm>
            </p:contentPart>
          </mc:Choice>
          <mc:Fallback>
            <p:pic>
              <p:nvPicPr>
                <p:cNvPr id="84" name="インク 83">
                  <a:extLst>
                    <a:ext uri="{FF2B5EF4-FFF2-40B4-BE49-F238E27FC236}">
                      <a16:creationId xmlns:a16="http://schemas.microsoft.com/office/drawing/2014/main" id="{CEA75EAA-A3E0-E403-2181-947938014F9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939650" y="4860580"/>
                  <a:ext cx="89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85" name="インク 84">
                  <a:extLst>
                    <a:ext uri="{FF2B5EF4-FFF2-40B4-BE49-F238E27FC236}">
                      <a16:creationId xmlns:a16="http://schemas.microsoft.com/office/drawing/2014/main" id="{5C370735-8954-8289-F63C-A4AC514CCD73}"/>
                    </a:ext>
                  </a:extLst>
                </p14:cNvPr>
                <p14:cNvContentPartPr/>
                <p14:nvPr/>
              </p14:nvContentPartPr>
              <p14:xfrm>
                <a:off x="10104170" y="4853380"/>
                <a:ext cx="432000" cy="183240"/>
              </p14:xfrm>
            </p:contentPart>
          </mc:Choice>
          <mc:Fallback>
            <p:pic>
              <p:nvPicPr>
                <p:cNvPr id="85" name="インク 84">
                  <a:extLst>
                    <a:ext uri="{FF2B5EF4-FFF2-40B4-BE49-F238E27FC236}">
                      <a16:creationId xmlns:a16="http://schemas.microsoft.com/office/drawing/2014/main" id="{5C370735-8954-8289-F63C-A4AC514CCD7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068530" y="4817740"/>
                  <a:ext cx="50364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86" name="インク 85">
                  <a:extLst>
                    <a:ext uri="{FF2B5EF4-FFF2-40B4-BE49-F238E27FC236}">
                      <a16:creationId xmlns:a16="http://schemas.microsoft.com/office/drawing/2014/main" id="{3A8799C8-36D9-390E-6E27-167CA47AC7AF}"/>
                    </a:ext>
                  </a:extLst>
                </p14:cNvPr>
                <p14:cNvContentPartPr/>
                <p14:nvPr/>
              </p14:nvContentPartPr>
              <p14:xfrm>
                <a:off x="10596650" y="4820620"/>
                <a:ext cx="154800" cy="218880"/>
              </p14:xfrm>
            </p:contentPart>
          </mc:Choice>
          <mc:Fallback>
            <p:pic>
              <p:nvPicPr>
                <p:cNvPr id="86" name="インク 85">
                  <a:extLst>
                    <a:ext uri="{FF2B5EF4-FFF2-40B4-BE49-F238E27FC236}">
                      <a16:creationId xmlns:a16="http://schemas.microsoft.com/office/drawing/2014/main" id="{3A8799C8-36D9-390E-6E27-167CA47AC7AF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561010" y="4784620"/>
                  <a:ext cx="226440" cy="29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326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103</Words>
  <Application>Microsoft Office PowerPoint</Application>
  <PresentationFormat>ワイド画面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RobotoMono Nerd Font Mono</vt:lpstr>
      <vt:lpstr>游ゴシック</vt:lpstr>
      <vt:lpstr>游ゴシック Light</vt:lpstr>
      <vt:lpstr>Arial</vt:lpstr>
      <vt:lpstr>Office テーマ</vt:lpstr>
      <vt:lpstr>Sample plot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西谷　滋人</dc:creator>
  <cp:lastModifiedBy>西谷　滋人</cp:lastModifiedBy>
  <cp:revision>5</cp:revision>
  <dcterms:created xsi:type="dcterms:W3CDTF">2024-10-29T02:05:56Z</dcterms:created>
  <dcterms:modified xsi:type="dcterms:W3CDTF">2024-11-03T00:07:45Z</dcterms:modified>
</cp:coreProperties>
</file>