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 autoAdjust="0"/>
    <p:restoredTop sz="94674"/>
  </p:normalViewPr>
  <p:slideViewPr>
    <p:cSldViewPr snapToGrid="0">
      <p:cViewPr>
        <p:scale>
          <a:sx n="110" d="100"/>
          <a:sy n="110" d="100"/>
        </p:scale>
        <p:origin x="-1947" y="-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29:53.0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1146 1321 7 0 0,'123'-8'1'0'0,"-58"9"3"0"0,96-3 32 0 0,-114 0-24 0 0,64-12-1 0 0,-57 4-11 0 0,0-2 0 0 0,91-34 0 0 0,-128 40 0 0 0,-1-2 0 0 0,0 0 0 0 0,-1 0 0 0 0,1-2 0 0 0,-2 0 0 0 0,0-1 0 0 0,0 0 0 0 0,-1-1 0 0 0,0 0 0 0 0,-1-1 0 0 0,0-1 0 0 0,16-24 0 0 0,-24 30 0 0 0,0-1 0 0 0,0 1 0 0 0,-1-1 0 0 0,0 0 0 0 0,-1 0 0 0 0,0 0 0 0 0,0 0 0 0 0,-1 0 0 0 0,0-1 0 0 0,-1 1 0 0 0,0 0 0 0 0,0 0 0 0 0,-1-1 0 0 0,0 1 0 0 0,-5-18 0 0 0,0 4 0 0 0,-2 0 0 0 0,0 1 0 0 0,-2 0 0 0 0,0 0 0 0 0,-14-20 0 0 0,-9-8 0 0 0,-1 2 0 0 0,-3 2 0 0 0,-2 1 0 0 0,-2 2 0 0 0,-2 2 0 0 0,-53-40 0 0 0,24 27 0 0 0,-1 3 0 0 0,-126-65 0 0 0,150 93 0 0 0,0 3 0 0 0,-68-18 0 0 0,-107-16 0 0 0,148 39 0 0 0,-143-10 0 0 0,177 24 0 0 0,0 2 0 0 0,0 1 0 0 0,0 2 0 0 0,0 3 0 0 0,-43 11 0 0 0,49-8 0 0 0,1 3 0 0 0,0 0 0 0 0,1 2 0 0 0,1 2 0 0 0,0 1 0 0 0,-34 25 0 0 0,60-38 3 0 0,0 1-1 0 0,0 0 0 0 0,1 1 0 0 0,0 0 0 0 0,0-1 0 0 0,0 2 0 0 0,1-1 1 0 0,0 1-1 0 0,0 0 0 0 0,1 0 0 0 0,0 0 0 0 0,1 0 0 0 0,0 1 0 0 0,-3 8 0 0 0,3-2 2 0 0,1 0 0 0 0,0 0 0 0 0,1 0 0 0 0,0 0 0 0 0,1 1 0 0 0,1-1 0 0 0,4 24 0 0 0,2-6 4 0 0,1-1 0 0 0,1 1-1 0 0,2-2 1 0 0,1 0-1 0 0,23 43 1 0 0,-6-25 2 0 0,1-1-1 0 0,50 60 1 0 0,-51-74 24 0 0,58 52 0 0 0,42 20 9 0 0,-49-42-37 0 0,-44-34 5 0 0,2-1 0 0 0,55 32-1 0 0,-78-53-6 0 0,1 0-1 0 0,0-1 0 0 0,1 0 0 0 0,0-2 0 0 0,0 0 1 0 0,0 0-1 0 0,0-2 0 0 0,1 0 0 0 0,28 1 0 0 0,-41-4 6 0 0,0-1-1 0 0,0 1 1 0 0,0-1-1 0 0,-1 0 1 0 0,1 0-1 0 0,0 0 1 0 0,5-3-1 0 0,-9 4-5 0 0,0-1-1 0 0,0 1 1 0 0,-1-1-1 0 0,1 1 0 0 0,0 0 1 0 0,0-1-1 0 0,-1 0 0 0 0,1 1 1 0 0,-1-1-1 0 0,1 1 0 0 0,0-1 1 0 0,-1 0-1 0 0,1 1 0 0 0,-1-1 1 0 0,1 0-1 0 0,-1 0 0 0 0,0 1 1 0 0,1-1-1 0 0,-1-1 0 0 0,0 1-1 0 0,0 0 0 0 0,0 0 0 0 0,0 0 0 0 0,0 0 0 0 0,0 0 0 0 0,-1 0 0 0 0,1 0 0 0 0,0 0 0 0 0,-1 0 0 0 0,1 0 0 0 0,-1 0 0 0 0,1 0 0 0 0,-1 0 0 0 0,1 1 0 0 0,-1-1 0 0 0,0 0 0 0 0,1 0 0 0 0,-1 0 0 0 0,0 1 0 0 0,0-2 0 0 0,-5-2-1 0 0,0-1 0 0 0,0 1 0 0 0,-1 0 0 0 0,1 0 0 0 0,-1 1 0 0 0,1 0 0 0 0,-1 0 0 0 0,0 0 0 0 0,0 1 0 0 0,-15-2 0 0 0,8 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48.5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19 172 24 0 0,'-3'-6'0'0'0,"0"0"0"0"0,0 0 0 0 0,1 0 0 0 0,0 0 0 0 0,1 0 0 0 0,-1-1 0 0 0,1 1 0 0 0,0 0 0 0 0,1-1 0 0 0,0 1 0 0 0,0-1 0 0 0,0 1 0 0 0,1 0 0 0 0,-1-1 0 0 0,5-11 0 0 0,-5 15 0 0 0,2-1 0 0 0,-1 1 0 0 0,0 0 0 0 0,1 0 0 0 0,-1 0 0 0 0,1 0 0 0 0,0 0 0 0 0,0 0 0 0 0,0 0 0 0 0,1 1 0 0 0,-1-1 0 0 0,1 1 0 0 0,-1-1 0 0 0,1 1 0 0 0,0 0 0 0 0,-1 0 0 0 0,5-2 0 0 0,-3 3 0 0 0,0-1 0 0 0,0 1 0 0 0,0 0-1 0 0,1 0 1 0 0,-1 0 0 0 0,0 0 0 0 0,0 1 0 0 0,0 0 0 0 0,1 0 0 0 0,-1 0 0 0 0,0 0 0 0 0,8 2 0 0 0,-6-1 0 0 0,-1 1 0 0 0,1 0 0 0 0,-1-1 0 0 0,1 2 0 0 0,-1-1 0 0 0,0 1 0 0 0,0-1 0 0 0,0 1 0 0 0,0 1 1 0 0,-1-1-1 0 0,1 1 0 0 0,-1 0 0 0 0,0 0 0 0 0,0 0 0 0 0,0 0 0 0 0,0 1 0 0 0,-1 0 0 0 0,0-1 0 0 0,0 1 0 0 0,5 10 0 0 0,-7-10 5 0 0,0 0 1 0 0,0 0-1 0 0,-1 0 1 0 0,1 0 0 0 0,-1 0-1 0 0,0 0 1 0 0,-1 0-1 0 0,1 0 1 0 0,-1 0 0 0 0,0 0-1 0 0,0 0 1 0 0,0 0 0 0 0,-1 0-1 0 0,0-1 1 0 0,0 1-1 0 0,0 0 1 0 0,0-1 0 0 0,-1 0-1 0 0,0 0 1 0 0,0 1 0 0 0,0-2-1 0 0,0 1 1 0 0,-1 0-1 0 0,1-1 1 0 0,-1 1 0 0 0,0-1-1 0 0,0 0 1 0 0,0 0 0 0 0,0-1-1 0 0,-1 1 1 0 0,1-1-1 0 0,-1 0 1 0 0,1 0 0 0 0,-1 0-1 0 0,0-1 1 0 0,-9 2-1 0 0,14-3-2 0 0,-1 0-1 0 0,1 0 0 0 0,-1 1 1 0 0,0-1-1 0 0,1 0 0 0 0,-1 0 0 0 0,1 0 1 0 0,-1 0-1 0 0,1 0 0 0 0,-1-1 1 0 0,1 1-1 0 0,-1 0 0 0 0,1 0 0 0 0,-1 0 1 0 0,1 0-1 0 0,-1-1 0 0 0,1 1 1 0 0,-1 0-1 0 0,1 0 0 0 0,-1-1 0 0 0,1 1 1 0 0,0 0-1 0 0,-1-1 0 0 0,1 1 1 0 0,-1 0-1 0 0,1-1 0 0 0,-1 0 0 0 0,1-2-2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3:18.0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 70 343 0 0,'5'-5'7'0'0,"10"-13"-21"0"0,-14 17 18 0 0,0 0 1 0 0,-1 1-1 0 0,1-1 0 0 0,0 1 0 0 0,-1-1 1 0 0,1 0-1 0 0,0 1 0 0 0,0-1 0 0 0,-1 1 0 0 0,1 0 1 0 0,0-1-1 0 0,0 1 0 0 0,0 0 0 0 0,0-1 1 0 0,-1 1-1 0 0,1 0 0 0 0,0 0 0 0 0,0 0 1 0 0,1 0-1 0 0,-1 0 3 0 0,-1 1 0 0 0,0-1 0 0 0,1 1 0 0 0,-1-1 0 0 0,0 0 0 0 0,0 1 0 0 0,1 0 0 0 0,-1-1 0 0 0,0 1 0 0 0,0-1 0 0 0,0 1 0 0 0,0-1 0 0 0,0 1 0 0 0,1-1 0 0 0,-1 1 0 0 0,0-1 0 0 0,0 1 0 0 0,0-1 0 0 0,-1 1 0 0 0,1 0 0 0 0,0-1 0 0 0,0 1 0 0 0,0-1 0 0 0,0 1 0 0 0,0-1 0 0 0,-1 1 0 0 0,1 0 0 0 0,-6 16-9 0 0,-14 30 70 0 0,8-22-70 0 0,-13 42 0 0 0,24-66 2 0 0,1 0 0 0 0,-1 1 0 0 0,1 0 0 0 0,0-1 0 0 0,-1 1 0 0 0,1-1 0 0 0,0 1 0 0 0,0-1 0 0 0,0 3 0 0 0,5-2 0 0 0,4-7 0 0 0,41-26 0 0 0,89-42 0 0 0,29-18 0 0 0,-149 81 0 0 0,-15 8 0 0 0,1 0 0 0 0,-1 0 0 0 0,0-1 0 0 0,0 1 0 0 0,4-5 0 0 0,-8 7 1 0 0,0 0-1 0 0,0 1 0 0 0,0-1 0 0 0,0 0 0 0 0,0 0 0 0 0,0 0 0 0 0,0 0 0 0 0,0 0 0 0 0,0 0 0 0 0,0 0 0 0 0,-1 0 0 0 0,1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0 0 0,0 0 0 0 0,0 0 0 0 0,-1 0 0 0 0,1-1 0 0 0,0 1 0 0 0,0 0 0 0 0,0 0 0 0 0,0 0 0 0 0,0 0 0 0 0,0 0 0 0 0,0 0 0 0 0,0 0 0 0 0,0 0 0 0 0,0 0 0 0 0,0 0 0 0 0,0 0 0 0 0,0 0 0 0 0,0 0 0 0 0,0 0 0 0 0,0-1 0 0 0,0 1 0 0 0,0 0 0 0 0,0 0 0 0 0,0 0 0 0 0,0 0 0 0 0,-6 1-18 0 0,6-1 15 0 0,-5 2-97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3:18.4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 0 0,'3'2'1'0'0,"0"0"1"0"0,-1 0 0 0 0,1 0 0 0 0,-1 1 0 0 0,1-1 0 0 0,-1 1 0 0 0,0-1 0 0 0,0 1 0 0 0,0 0-1 0 0,0 0 1 0 0,0 0 0 0 0,-1 0 0 0 0,3 5 0 0 0,1 7 16 0 0,7 25-1 0 0,-9-28-15 0 0,66 215 46 0 0,-33-113-32 0 0,-31-101-16 0 0,-4-16 0 0 0,-3-24 0 0 0,1 20 0 0 0,-1-6 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3:18.7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1 128 55 0 0,'1'-1'3'0'0,"0"0"-1"0"0,1 0 0 0 0,-1 0 0 0 0,0 0 0 0 0,1 0 0 0 0,-1 0 0 0 0,0 0 0 0 0,0 0 1 0 0,0-1-1 0 0,0 1 0 0 0,0 0 0 0 0,0-1 0 0 0,0 1 0 0 0,1-4 0 0 0,5-22 62 0 0,-7 23-58 0 0,1 0 0 0 0,-1 0 0 0 0,1 1 0 0 0,0-1 0 0 0,1 1 0 0 0,-1-1 0 0 0,3-4 0 0 0,-3 6-2 0 0,1 0-1 0 0,0 0 1 0 0,0 0-1 0 0,0 0 1 0 0,0 0-1 0 0,0 0 1 0 0,0 0-1 0 0,0 1 0 0 0,1-1 1 0 0,-1 1-1 0 0,1 0 1 0 0,3-2-1 0 0,2 0 26 0 0,1 1 0 0 0,14-2 0 0 0,-16 3-17 0 0,0-1 0 0 0,0 1 0 0 0,0-1 0 0 0,11-5 0 0 0,-16 7-12 0 0,-2 1 0 0 0</inkml:trace>
  <inkml:trace contextRef="#ctx0" brushRef="#br0" timeOffset="1">54 248 111 0 0,'14'-3'33'0'0,"-1"-1"-1"0"0,0-1 0 0 0,1-1 0 0 0,22-12 0 0 0,-15 7-3 0 0,35-19-19 0 0,-48 26-10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3:19.1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55 0 0,'5'-3'2'0'0,"25"-15"62"0"0,-28 17-59 0 0,0 0-1 0 0,0 0 1 0 0,1 1 0 0 0,-1-1 0 0 0,0 1 0 0 0,0-1 0 0 0,1 1 0 0 0,-1 0-1 0 0,0 0 1 0 0,1 0 0 0 0,-1 0 0 0 0,0 0 0 0 0,3 1 0 0 0,-4-1 3 0 0,1 1 1 0 0,-1 0 0 0 0,0 0-1 0 0,0-1 1 0 0,0 1-1 0 0,0 0 1 0 0,1 0 0 0 0,-1 0-1 0 0,0 0 1 0 0,-1 0-1 0 0,1 1 1 0 0,0-1 0 0 0,0 0-1 0 0,0 0 1 0 0,-1 1-1 0 0,1-1 1 0 0,0 2 0 0 0,8 24 17 0 0,-6-16-6 0 0,0 1-1 0 0,-1-1 1 0 0,-1 1-1 0 0,0-1 1 0 0,-1 22-1 0 0,-1-27-19 0 0,1-6 0 0 0,0 0 0 0 0,0 0 0 0 0,0 0 0 0 0,0 0 0 0 0,0 0 0 0 0,0 0 0 0 0,0 1 0 0 0,0-1 0 0 0,0 0 0 0 0,0 0 0 0 0,-1 0 0 0 0,1 0 0 0 0,0 0 0 0 0,0 0 0 0 0,0 0 0 0 0,0 0 0 0 0,0 0 0 0 0,0 0 0 0 0,0 0 0 0 0,0 0 0 0 0,0 0 0 0 0,0 0 0 0 0,0 0 0 0 0,0 1 0 0 0,0-1 0 0 0,0 0 0 0 0,0 0 0 0 0,0 0 0 0 0,-1 0 0 0 0,1 0 0 0 0,0 0 0 0 0,0 0 0 0 0,0 0 0 0 0,0 0 0 0 0,0 0 0 0 0,0 0 0 0 0,0 0 0 0 0,0 0 0 0 0,0 0 0 0 0,0 0 0 0 0,0 0 0 0 0,-1 0 0 0 0,1 0 0 0 0,0 0 0 0 0,0 0 0 0 0,0 0 0 0 0,0 0 0 0 0,0 0 0 0 0,0 0 0 0 0,0 0 0 0 0,0-1 0 0 0,0 1 0 0 0,0 0 0 0 0,0 0 0 0 0,0 0 0 0 0,0 0 0 0 0,-1 0 0 0 0,1 0 0 0 0,-1-2 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3:19.5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55 0 0,'3'0'1'0'0,"-1"1"0"0"0,1-1 0 0 0,-1 1 0 0 0,1 0 0 0 0,-1 0 0 0 0,0-1 0 0 0,0 2 0 0 0,1-1 0 0 0,-1 0 0 0 0,0 0 0 0 0,0 1 0 0 0,0-1 0 0 0,0 1 0 0 0,2 2 0 0 0,26 29 30 0 0,-24-25-23 0 0,6 8 7 0 0,0 1 0 0 0,-1 0 0 0 0,-1 1 0 0 0,-1 0 0 0 0,0 1 0 0 0,-2-1 0 0 0,6 21 0 0 0,-6-16-1 0 0,-2 1 0 0 0,-1 0-1 0 0,0-1 1 0 0,-2 1 0 0 0,-1 39-1 0 0,-2-53-13 0 0,1 0 0 0 0,-2 0 0 0 0,0-1 0 0 0,0 1 0 0 0,0-1 0 0 0,-1 1 0 0 0,-8 14 0 0 0,0-4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3:38.1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13 111 0 0,'1'0'11'0'0,"0"0"0"0"0,-1 0-1 0 0,1-1 1 0 0,0 1 0 0 0,0 0-1 0 0,0 0 1 0 0,-1-1 0 0 0,1 1-1 0 0,0-1 1 0 0,0 1 0 0 0,-1 0-1 0 0,1-1 1 0 0,0 0-1 0 0,-1 1 1 0 0,1-1 0 0 0,0 1-1 0 0,0-2 1 0 0,6-3 219 0 0,-6 5-224 0 0,-1 1 1 0 0,1-1-1 0 0,-1 0 0 0 0,1 0 0 0 0,-1 0 0 0 0,1 1 1 0 0,-1-1-1 0 0,1 0 0 0 0,-1 0 0 0 0,1 1 0 0 0,-1-1 1 0 0,0 1-1 0 0,1-1 0 0 0,-1 0 0 0 0,1 1 0 0 0,-1-1 1 0 0,0 1-1 0 0,1-1 0 0 0,-1 1 0 0 0,0 0 0 0 0,14 23 94 0 0,-1 1 0 0 0,-2 0 0 0 0,0 0 0 0 0,-2 1 0 0 0,8 33 0 0 0,-15-44-100 0 0,-2-10 0 0 0,-1-6 0 0 0,1-6-86 0 0,-1 3-348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3:38.9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34 152 55 0 0,'0'-1'4'0'0,"0"0"-1"0"0,0 1 1 0 0,0-1-1 0 0,0 0 1 0 0,0 0-1 0 0,0 0 0 0 0,0 1 1 0 0,0-1-1 0 0,0 0 1 0 0,0 0-1 0 0,-1 0 0 0 0,1 1 1 0 0,0-1-1 0 0,-1 0 1 0 0,1 0-1 0 0,0 1 0 0 0,-1-1 1 0 0,1 0-1 0 0,-1 1 1 0 0,1-1-1 0 0,-1 0 0 0 0,0 1 1 0 0,1-1-1 0 0,-2 0 1 0 0,-17-13 110 0 0,13 12 758 0 0,17-2-839 0 0,1-1 0 0 0,-1 0 0 0 0,1 0-1 0 0,12-10 1 0 0,30-13 35 0 0,-36 21-58 0 0,0 1-1 0 0,1 0 0 0 0,0 2 0 0 0,0 0 0 0 0,1 1 0 0 0,19 0 0 0 0,-19 0-9 0 0,35-7 0 0 0,-24 3 0 0 0,-25 6 0 0 0,-1 1 0 0 0,1 0 0 0 0,0 0 0 0 0,-1 0 0 0 0,1 1 0 0 0,-1-1 0 0 0,0 1 0 0 0,1 1 0 0 0,6 2 0 0 0,2-1 0 0 0,-10-2 0 0 0,0 0 0 0 0,-1 0 0 0 0,1-1 0 0 0,0 0 0 0 0,-1 0 0 0 0,1 0 0 0 0,0 0 0 0 0,0 0 0 0 0,-1-1 0 0 0,1 0 0 0 0,0 0 0 0 0,3-1 0 0 0,-6 2 0 0 0,0 0 0 0 0,0-1 0 0 0,1 1 0 0 0,-1 0 0 0 0,0 0 0 0 0,0 0 0 0 0,0 0 0 0 0,1 0 0 0 0,-1 1 0 0 0,0-1 0 0 0,0 0 0 0 0,0 0 0 0 0,0 1 0 0 0,1-1 0 0 0,-1 1 0 0 0,0-1 0 0 0,0 1 0 0 0,0-1 0 0 0,0 1 0 0 0,0 0 0 0 0,0-1 0 0 0,1 3 0 0 0,10 4 0 0 0,-12-7 0 0 0,0 1 0 0 0,0-1 0 0 0,0 0 0 0 0,1 1 0 0 0,-1-1 0 0 0,0 1 0 0 0,0-1 0 0 0,0 0 0 0 0,0 1 0 0 0,0-1 0 0 0,0 1 0 0 0,0-1 0 0 0,0 1 0 0 0,0-1 0 0 0,0 1 0 0 0,0-1 0 0 0,0 1 0 0 0,0-1 0 0 0,0 0 0 0 0,0 1 0 0 0,0-1 0 0 0,0 1 0 0 0,-1-1 0 0 0,1 0 0 0 0,0 1 0 0 0,-1 0 0 0 0,-7 17 0 0 0,4-11 0 0 0,-19 55 0 0 0,-24 104 0 0 0,42-148 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3:39.4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1 123 79 0 0,'3'0'13'0'0,"-3"0"-11"0"0,0 0 0 0 0,1 0 0 0 0,-1 0 0 0 0,0 0 0 0 0,1 0 0 0 0,-1 0 0 0 0,0 0 0 0 0,1 0 0 0 0,-1 0 0 0 0,0 0 0 0 0,1 0 0 0 0,-1-1 0 0 0,0 1 0 0 0,1 0 0 0 0,-1 0 0 0 0,0 0 0 0 0,0 0 0 0 0,1-1 0 0 0,-1 1 0 0 0,0 0 0 0 0,0 0 0 0 0,1 0 0 0 0,-1-1 0 0 0,0 1 0 0 0,0 0 0 0 0,1 0 0 0 0,-1-1 0 0 0,1 0 331 0 0,-1-3-245 0 0,0 3-80 0 0,1 0 0 0 0,-1 0-1 0 0,0-1 1 0 0,1 1 0 0 0,-1 0 0 0 0,0 0 0 0 0,1 0 0 0 0,0 0 0 0 0,-1 0 0 0 0,1 0 0 0 0,-1 0-1 0 0,1 0 1 0 0,0 0 0 0 0,1-1 0 0 0,0 1 13 0 0,0-1 0 0 0,0 1 0 0 0,0 0 0 0 0,1 0 1 0 0,-1 0-1 0 0,0 0 0 0 0,1 0 0 0 0,2 0 0 0 0,25-9 111 0 0,41-18 0 0 0,-51 19-131 0 0,0 0-1 0 0,1 2 0 0 0,0 0 1 0 0,0 1-1 0 0,24-3 0 0 0,-37 9 0 0 0,0-1 0 0 0,-13 1 0 0 0,-29 3-22 0 0,23-1-92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3:39.8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7 0 0,'7'11'54'0'0,"2"21"-18"0"0,-1 1 1 0 0,7 62-1 0 0,-7 72 57 0 0,-8-160-93 0 0,1-17 0 0 0,0-20 0 0 0,-2-19 0 0 0,1 37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3:40.1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82 24 0 0,'1'1'0'0'0,"-4"-2"367"0"0,5-3-287 0 0,-2 3-69 0 0,1-1 0 0 0,0 1-1 0 0,0-1 1 0 0,0 1-1 0 0,0 0 1 0 0,0-1-1 0 0,0 1 1 0 0,0 0-1 0 0,0 0 1 0 0,0-1 0 0 0,1 1-1 0 0,-1 0 1 0 0,3-1-1 0 0,0 0 11 0 0,0 0 0 0 0,1 0 0 0 0,-1 0 0 0 0,9-2-1 0 0,42-8 63 0 0,25-8 30 0 0,-80 20-114 0 0,0 0-1 0 0,1 0 0 0 0,-1 0 0 0 0,1 0 1 0 0,-1 0-1 0 0,1 0 0 0 0,-1 0 0 0 0,0-1 1 0 0,1 1-1 0 0,-1 0 0 0 0,0 0 0 0 0,1 0 1 0 0,-1-1-1 0 0,1 1 0 0 0,-1 0 0 0 0,0 0 0 0 0,1-1 1 0 0,-1 1-1 0 0,0 0 0 0 0,0-1 0 0 0,1 1 1 0 0,-1 0-1 0 0,0-1 0 0 0,0 1 0 0 0,0 0 1 0 0,1-1-1 0 0,-1 1 0 0 0,0-1 0 0 0,0 1 0 0 0,0 0 1 0 0,0-1-1 0 0,0 1 0 0 0,0-1 0 0 0,0 1 1 0 0,0 0-1 0 0,0-1 0 0 0,0 1 0 0 0,0-1 1 0 0,0 0-1 0 0,-1-1-64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48.8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17 24 0 0,'-1'0'-1'0'0,"1"0"1"0"0,0 0 0 0 0,0 0 0 0 0,0 0 0 0 0,-1 0 0 0 0,1-1 0 0 0,0 1 0 0 0,0 0 0 0 0,0 0 0 0 0,-1 0 0 0 0,1 0 0 0 0,0 0 0 0 0,0 0 0 0 0,-1 0 0 0 0,1 0 0 0 0,0 0 0 0 0,0 0 0 0 0,0 0 0 0 0,-1 0 0 0 0,1 0 0 0 0,0 0 0 0 0,0 0 0 0 0,-1 0 0 0 0,1 0 0 0 0,0 0 0 0 0,0 1 0 0 0,0-1 0 0 0,-1 0 0 0 0,1 0 0 0 0,0 0 0 0 0,0 0 0 0 0,0 0 0 0 0,0 0 0 0 0,-1 1 0 0 0,1-1 0 0 0,0 0 0 0 0,0 0 0 0 0,0 0 0 0 0,0 0 0 0 0,0 1 0 0 0,0-1 0 0 0,-1 0 0 0 0,1 0 0 0 0,0 0 0 0 0,0 1 0 0 0,0-1 0 0 0,0 0 0 0 0,0 1 0 0 0,1 17 0 0 0,8 20 1 0 0,-3-22 9 0 0,0 0 1 0 0,11 21-1 0 0,-14-32-7 0 0,0-1 0 0 0,-1 1-1 0 0,1-1 1 0 0,1 1 0 0 0,-1-1-1 0 0,1 0 1 0 0,0 0 0 0 0,0-1-1 0 0,0 1 1 0 0,0-1 0 0 0,8 5-1 0 0,-10-7-1 0 0,-1-1 0 0 0,0 0 0 0 0,0 1 0 0 0,0-1 0 0 0,0 0 0 0 0,0 1 0 0 0,0-1 0 0 0,0 0 0 0 0,0 0 0 0 0,1 0 0 0 0,-1 0 0 0 0,0 0 0 0 0,0 0 0 0 0,0 0-1 0 0,0-1 1 0 0,0 1 0 0 0,0 0 0 0 0,0-1 0 0 0,2 0 0 0 0,-1 0 4 0 0,0 0-1 0 0,0-1 1 0 0,0 1 0 0 0,0-1-1 0 0,0 1 1 0 0,-1-1 0 0 0,1 0-1 0 0,2-4 1 0 0,2-2 12 0 0,-1-1-1 0 0,-1 0 1 0 0,6-14 0 0 0,-9 20-17 0 0,2-5 0 0 0,-1 0 0 0 0,0 0 0 0 0,0 0 0 0 0,-1-1 0 0 0,0 1 0 0 0,0-1 0 0 0,-1 1 0 0 0,0-1 0 0 0,0 1 0 0 0,-1-1 0 0 0,0 1 0 0 0,-4-15 0 0 0,5 23 0 0 0,0 0 0 0 0,0 0 0 0 0,0 0 0 0 0,0-1 0 0 0,0 1 0 0 0,0 0 0 0 0,0 0 0 0 0,0-1 0 0 0,0 1 0 0 0,0 0 0 0 0,0 0 0 0 0,0 0 0 0 0,0-1 0 0 0,-1 1 0 0 0,1 0 0 0 0,0 0 0 0 0,0 0 0 0 0,0-1 0 0 0,0 1 0 0 0,0 0 0 0 0,0 0 0 0 0,-1 0 0 0 0,1-1 0 0 0,0 1 0 0 0,0 0 0 0 0,0 0 0 0 0,-1 0 0 0 0,1 0 0 0 0,0 0 0 0 0,0 0 0 0 0,0 0 0 0 0,-1-1 0 0 0,1 1 0 0 0,0 0 0 0 0,0 0 0 0 0,0 0 0 0 0,-1 0 0 0 0,1 0 0 0 0,0 0 0 0 0,0 0 0 0 0,-1 0 0 0 0,-4 10 0 0 0,-2 16 0 0 0,7-16 3 0 0,-1 0-1 0 0,1-1 1 0 0,1 1-1 0 0,0 0 1 0 0,0 0-1 0 0,6 18 0 0 0,-6-25 0 0 0,0 0 0 0 0,0 0 0 0 0,0 0 0 0 0,0 0-1 0 0,1 0 1 0 0,-1 0 0 0 0,1-1 0 0 0,0 1 0 0 0,0 0 0 0 0,0-1-1 0 0,0 0 1 0 0,0 1 0 0 0,0-1 0 0 0,0 0 0 0 0,1 0-1 0 0,-1 0 1 0 0,1-1 0 0 0,0 1 0 0 0,0 0 0 0 0,-1-1-1 0 0,1 0 1 0 0,0 0 0 0 0,0 0 0 0 0,0 0 0 0 0,5 1-1 0 0,1-2-1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3:40.6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145 4 79 0 0,'2'0'13'0'0,"-1"0"-1"0"0,0 0 1 0 0,1 0-1 0 0,-1 0 1 0 0,0 0-1 0 0,1-1 1 0 0,-1 1-1 0 0,0 0 0 0 0,0-1 1 0 0,1 1-1 0 0,1-2 262 0 0,-3 7-210 0 0,-1 6-34 0 0,1 0 0 0 0,-2 0 0 0 0,0 0-1 0 0,0 0 1 0 0,-1 0 0 0 0,0 0 0 0 0,-8 15 0 0 0,-3 6 30 0 0,-23 36 1 0 0,29-57-53 0 0,0 0-1 0 0,0-1 1 0 0,-1 0 0 0 0,0-1-1 0 0,-1 0 1 0 0,-17 13-1 0 0,19-16-7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3:41.3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21 24 0 0,'9'-12'-12'0'0,"-1"4"101"0"0,-7 8-76 0 0,0 0 0 0 0,0 0 0 0 0,0 0 0 0 0,0 0 1 0 0,0 0-1 0 0,0 0 0 0 0,0 0 0 0 0,0 0 0 0 0,0 0 0 0 0,0 1 0 0 0,0-1 1 0 0,0 0-1 0 0,1 2 0 0 0,50 19 477 0 0,-48-20-476 0 0,0 0-1 0 0,0 1 1 0 0,1-1-1 0 0,-1-1 1 0 0,0 1-1 0 0,0-1 1 0 0,1 0-1 0 0,-1 0 1 0 0,0 0-1 0 0,6-1 1 0 0,-5 1 2 0 0,1-1 1 0 0,-1 1-1 0 0,1 0 1 0 0,-1 1-1 0 0,1-1 1 0 0,6 3-1 0 0,-3 0-15 0 0,8 3 16 0 0,0-1 0 0 0,1-1-1 0 0,0 0 1 0 0,0-1 0 0 0,0-1-1 0 0,25 0 1 0 0,-27-1-7 0 0,0-1 1 0 0,-1 2 0 0 0,1 0-1 0 0,-1 1 1 0 0,1 1 0 0 0,19 7-1 0 0,-34-10-10 0 0,5 0 0 0 0,1 0 0 0 0,-1 0 0 0 0,1 0 0 0 0,-1-1 0 0 0,1 0 0 0 0,-1 0 0 0 0,0 0 0 0 0,1-1 0 0 0,-1 0 0 0 0,1 0 0 0 0,-1-1 0 0 0,6-2 0 0 0,-7 3 0 0 0,-1 0 0 0 0,1 1 0 0 0,0 0 0 0 0,-1 0 0 0 0,1 0 0 0 0,-1 0 0 0 0,1 1 0 0 0,0-1 0 0 0,-1 1 0 0 0,1 0 0 0 0,-1 1 0 0 0,7 2 0 0 0,-7-2 0 0 0,0-1 0 0 0,1 1 0 0 0,-1-1 0 0 0,1 0 0 0 0,-1 0 0 0 0,1 0 0 0 0,-1-1 0 0 0,1 0 0 0 0,0 0 0 0 0,-1 0 0 0 0,1 0 0 0 0,4-2 0 0 0,23-10 0 0 0,-27 9 0 0 0,1 1 0 0 0,-1 0 0 0 0,1 0 0 0 0,0 0 0 0 0,0 1 0 0 0,-1-1 0 0 0,10 0 0 0 0,-12 4 0 0 0,-12 1 0 0 0,-10 3 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3:42.4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1 144 143 0 0,'0'-2'35'0'0,"1"-1"0"0"0,-1 0-1 0 0,1 1 1 0 0,0-1 0 0 0,0 1-1 0 0,0 0 1 0 0,0-1 0 0 0,0 1-1 0 0,0 0 1 0 0,1 0 0 0 0,-1-1-1 0 0,1 1 1 0 0,-1 0 0 0 0,1 0-1 0 0,0 1 1 0 0,0-1 0 0 0,0 0-1 0 0,0 1 1 0 0,0-1 0 0 0,3-1-1 0 0,8-5 16 0 0,-1 1 1 0 0,21-7-1 0 0,-23 9 18 0 0,3 0-53 0 0,120-49 111 0 0,-128 52-132 0 0,-6 0-13 0 0,-5 2-46 0 0,2 0-5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3:42.9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0 55 0 0,'1'1'8'0'0,"-1"-1"-1"0"0,1 1 1 0 0,-1-1-1 0 0,1 1 1 0 0,-1-1-1 0 0,0 1 1 0 0,1-1-1 0 0,-1 1 0 0 0,0 0 1 0 0,0-1-1 0 0,1 1 1 0 0,-1 0-1 0 0,0-1 1 0 0,0 1-1 0 0,0 0 1 0 0,0-1-1 0 0,0 1 0 0 0,0 0 1 0 0,0-1-1 0 0,0 1 1 0 0,0 0-1 0 0,0-1 1 0 0,0 2-1 0 0,-1 25 188 0 0,0 140 141 0 0,2-90-299 0 0,-10 95 0 0 0,5-152-37 0 0,-1-2 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3:43.2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0 309 55 0 0,'3'3'0'0'0,"-2"-3"1"0"0,-1 0 0 0 0,0 0 0 0 0,0 0 1 0 0,0 0-1 0 0,0 1 1 0 0,0-1-1 0 0,0 0 0 0 0,0 0 1 0 0,0 0-1 0 0,0 0 0 0 0,0 0 1 0 0,0 0-1 0 0,1 0 1 0 0,-1 0-1 0 0,0 0 0 0 0,0 0 1 0 0,0 0-1 0 0,0 0 0 0 0,0 1 1 0 0,0-1-1 0 0,0 0 0 0 0,1 0 1 0 0,-1 0-1 0 0,0 0 1 0 0,0 0-1 0 0,0 0 0 0 0,0 0 1 0 0,0 0-1 0 0,0 0 0 0 0,0 0 1 0 0,1 0-1 0 0,-1 0 1 0 0,0 0-1 0 0,0 0 0 0 0,0-1 1 0 0,0 1-1 0 0,0 0 0 0 0,0 0 1 0 0,0 0-1 0 0,1 0 0 0 0,-1 0 1 0 0,0 0-1 0 0,0 0 1 0 0,0 0-1 0 0,0 0 0 0 0,0 0 1 0 0,0 0-1 0 0,0 0 0 0 0,0-1 1 0 0,0 1-1 0 0,0 0 0 0 0,0 0 1 0 0,1 0-1 0 0,-1 0 1 0 0,0 0-1 0 0,0 0 0 0 0,0 0 1 0 0,0-1-1 0 0,0 1 0 0 0,0 0 1 0 0,0 0-1 0 0,0 0 1 0 0,0 0-1 0 0,0 0 0 0 0,0 0 1 0 0,0 0-1 0 0,0-1 0 0 0,4-7 51 0 0,4-4-20 0 0,0 1 0 0 0,0 0 0 0 0,1 1 0 0 0,12-12 0 0 0,47-37 212 0 0,-7 7-136 0 0,51-55-108 0 0,-94 90 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3:43.9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10 55 0 0,'1'-1'3'0'0,"0"1"0"0"0,-1-1 0 0 0,1 0 0 0 0,0 0 0 0 0,0 1 0 0 0,0-1 0 0 0,0 1 0 0 0,-1-1 0 0 0,1 0 0 0 0,0 1 0 0 0,0 0 0 0 0,0-1 0 0 0,0 1 0 0 0,0 0 0 0 0,0-1 0 0 0,0 1 0 0 0,0 0 0 0 0,1 0 0 0 0,-1 0 4 0 0,0 0-1 0 0,-1 0 0 0 0,1 1 1 0 0,0-1-1 0 0,-1 0 1 0 0,1 0-1 0 0,-1 1 1 0 0,1-1-1 0 0,0 1 0 0 0,-1-1 1 0 0,1 0-1 0 0,-1 1 1 0 0,1-1-1 0 0,-1 1 0 0 0,0-1 1 0 0,1 1-1 0 0,-1 0 1 0 0,1-1-1 0 0,-1 1 0 0 0,1 1 1 0 0,1 4 50 0 0,0 0 1 0 0,0 0 0 0 0,-1 1-1 0 0,2 10 1 0 0,-1-4-12 0 0,19 121 234 0 0,-20-112-267 0 0,-1-21-13 0 0,0 0 0 0 0,1 0 0 0 0,-1 0 0 0 0,-1 0-1 0 0,1 0 1 0 0,0 0 0 0 0,0 0 0 0 0,0 0 0 0 0,0 0 0 0 0,-1 0 0 0 0,1 0-1 0 0,0 0 1 0 0,-1 0 0 0 0,1 0 0 0 0,-1 0 0 0 0,1 0 0 0 0,-2 1-1 0 0,1-2 1 0 0,1 0-1 0 0,0 0 0 0 0,-1-1 1 0 0,1 1-1 0 0,0 0 0 0 0,-1 0 0 0 0,1-1 1 0 0,0 1-1 0 0,-1 0 0 0 0,1 0 0 0 0,0-1 1 0 0,-1 1-1 0 0,1 0 0 0 0,0-1 0 0 0,0 1 1 0 0,-1-1-1 0 0,1 1 0 0 0,0 0 0 0 0,0-1 1 0 0,0 1-1 0 0,0-1 0 0 0,0 1 0 0 0,-1 0 1 0 0,1-1-1 0 0,0 1 0 0 0,0-1 0 0 0,-1-6-99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3:44.6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88 24 0 0,'-1'-2'0'0'0,"-2"-1"16"0"0,3 3-2 0 0,0 0-1 0 0,0 0 1 0 0,-1 0-1 0 0,1-1 1 0 0,0 1-1 0 0,0 0 1 0 0,0 0-1 0 0,0 0 1 0 0,-1-1-1 0 0,1 1 1 0 0,0 0-1 0 0,0 0 1 0 0,0 0 0 0 0,0-1-1 0 0,0 1 1 0 0,0 0-1 0 0,-1 0 1 0 0,1-1-1 0 0,0 1 1 0 0,0 0-1 0 0,0 0 1 0 0,0 0-1 0 0,0-1 1 0 0,0 1-1 0 0,0 0 1 0 0,0 0-1 0 0,0-1 1 0 0,0 1 0 0 0,0 0-1 0 0,0 0 1 0 0,0-1-1 0 0,1 1 1 0 0,-1 0-1 0 0,0 0 1 0 0,0-1-1 0 0,0 1 1 0 0,1-3-3 0 0,0 1 0 0 0,1-1 0 0 0,-1 1 0 0 0,0 0 0 0 0,1 0 0 0 0,0-1 0 0 0,-1 1 1 0 0,1 0-1 0 0,0 0 0 0 0,0 1 0 0 0,0-1 0 0 0,0 0 0 0 0,1 1 0 0 0,-1-1 0 0 0,0 1 0 0 0,1 0 0 0 0,-1 0 0 0 0,3-2 0 0 0,26-7 3 0 0,34-11 60 0 0,-57 19-66 0 0,1 0 0 0 0,0 1 0 0 0,0 0 0 0 0,-1 0 0 0 0,17 2 0 0 0,48 7-8 0 0,-71-7 0 0 0,0 0 0 0 0,1 0 0 0 0,-1 0 0 0 0,0 0 0 0 0,0 0 0 0 0,1 0 0 0 0,1 2 0 0 0,-2-2 0 0 0,0 1 0 0 0,-1-1 0 0 0,1 0 0 0 0,0 0 0 0 0,0-1 0 0 0,0 1 0 0 0,0 0 0 0 0,0 0 0 0 0,0-1 0 0 0,0 0 0 0 0,3 1 0 0 0,17-3 0 0 0,-22 2-3 0 0,0 0 0 0 0,1 0-1 0 0,-1 0 1 0 0,0 0-1 0 0,1 0 1 0 0,-1 0-1 0 0,0 0 1 0 0,0 0-1 0 0,1 0 1 0 0,-1 1-1 0 0,0-1 1 0 0,1 0-1 0 0,-1 0 1 0 0,0 0-1 0 0,0 1 1 0 0,1-1-1 0 0,-1 0 1 0 0,0 0-1 0 0,0 1 1 0 0,1-1-1 0 0,-1 0 1 0 0,0 1-1 0 0,0-1 1 0 0,0 0-1 0 0,0 0 1 0 0,0 1-1 0 0,1-1 1 0 0,-1 0 0 0 0,0 1-1 0 0,0-1 1 0 0,0 0-1 0 0,0 1 1 0 0,0-1-1 0 0,0 0 1 0 0,0 1-1 0 0,9 55 2 0 0,3 58-1 0 0,-11-80-17 0 0,-1 0 1 0 0,-2 1-1 0 0,-6 37 0 0 0,3-53-92 0 0,1-11 41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3:45.0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0 138 79 0 0,'1'0'1'0'0,"-1"0"0"0"0,0-1-1 0 0,1 1 1 0 0,-1 0 0 0 0,1 0-1 0 0,-1 0 1 0 0,0-1 0 0 0,1 1-1 0 0,-1 0 1 0 0,0 0 0 0 0,0-1-1 0 0,1 1 1 0 0,-1 0 0 0 0,0-1-1 0 0,1 1 1 0 0,-1 0 0 0 0,0-1-1 0 0,0 1 1 0 0,0 0-1 0 0,0-1 1 0 0,1 1 0 0 0,-1-1-1 0 0,0 1 1 0 0,0 0 0 0 0,0-1-1 0 0,0 1 1 0 0,0-1 0 0 0,0 1-1 0 0,0 0 1 0 0,0-1 0 0 0,0 1-1 0 0,0-1 1 0 0,0 1 0 0 0,0 0-1 0 0,0-1 1 0 0,-3-21 37 0 0,1 12-28 0 0,2 9-5 0 0,1 0-1 0 0,-1 0 0 0 0,0 0 0 0 0,0 0 1 0 0,0-1-1 0 0,1 1 0 0 0,-1 0 0 0 0,0 0 0 0 0,1 0 1 0 0,-1 0-1 0 0,1 0 0 0 0,-1 0 0 0 0,1 0 0 0 0,0 0 1 0 0,-1 0-1 0 0,1 0 0 0 0,0 1 0 0 0,0-1 0 0 0,0 0 1 0 0,-1 0-1 0 0,1 1 0 0 0,0-1 0 0 0,0 0 0 0 0,0 1 1 0 0,2-2-1 0 0,2 0 26 0 0,1 0 1 0 0,-1 1 0 0 0,1-1-1 0 0,6 0 1 0 0,13-4 32 0 0,-10-1-58 0 0,26-16 1 0 0,-2 0-7 0 0,-39 23 1 0 0,0 0 0 0 0,0 0 0 0 0,0 0-1 0 0,0 0 1 0 0,0 0 0 0 0,0 0 0 0 0,0 0-1 0 0,0 0 1 0 0,1 0 0 0 0,-1 0 0 0 0,0 0-1 0 0,0 0 1 0 0,0 0 0 0 0,0 0 0 0 0,0 0-1 0 0,0 0 1 0 0,0 0 0 0 0,0 0 0 0 0,0 0-1 0 0,0 0 1 0 0,0 0 0 0 0,0 0 0 0 0,0 0-1 0 0,0 0 1 0 0,1 0 0 0 0,-1 0 0 0 0,0 0-1 0 0,0 0 1 0 0,0 0 0 0 0,0 0 0 0 0,0 0-1 0 0,0 0 1 0 0,0 0 0 0 0,0 0-1 0 0,0 0 1 0 0,0 0 0 0 0,0 0 0 0 0,0 0-1 0 0,0 0 1 0 0,0 1 0 0 0,0-1 0 0 0,0 0-1 0 0,0 0 1 0 0,0 0 0 0 0,1 0 0 0 0,-1 0-1 0 0,0 0 1 0 0,0 0 0 0 0,0 0 0 0 0,0 0-1 0 0,0 0 1 0 0,0 0 0 0 0,0 0 0 0 0,0 0-1 0 0,0 0 1 0 0,0 1 0 0 0,0 1-74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3:45.4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0 106 55 0 0,'1'0'0'0'0,"4"-2"90"0"0,4-7 28 0 0,19-6-29 0 0,41-19 0 0 0,-6 4-75 0 0,-38 18-14 0 0,-15 9 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3:46.0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38 145 55 0 0,'-1'1'6'0'0,"1"-1"0"0"0,0 1-1 0 0,-1-1 1 0 0,1 0-1 0 0,-1 1 1 0 0,1-1-1 0 0,0 0 1 0 0,-1 0-1 0 0,1 1 1 0 0,-1-1-1 0 0,1 0 1 0 0,-1 0-1 0 0,1 1 1 0 0,-1-1 0 0 0,1 0-1 0 0,-1 0 1 0 0,1 0-1 0 0,-1 0 1 0 0,0 0-1 0 0,1 0 1 0 0,-1 0-1 0 0,1 0 1 0 0,-1 0-1 0 0,1 0 1 0 0,-1 0-1 0 0,-22 1 113 0 0,22-1-96 0 0,1 0-11 0 0,0 0 0 0 0,0 0-1 0 0,0 0 1 0 0,0 0 0 0 0,0 0-1 0 0,0 0 1 0 0,0 0 0 0 0,1 0-1 0 0,-1 0 1 0 0,0 0 0 0 0,0 0-1 0 0,0 0 1 0 0,0 0-1 0 0,0 0 1 0 0,0 0 0 0 0,0 0-1 0 0,0 0 1 0 0,0 0 0 0 0,0 0-1 0 0,1 0 1 0 0,-1 0 0 0 0,0 0-1 0 0,0 0 1 0 0,0 0 0 0 0,0 0-1 0 0,0 0 1 0 0,0 0-1 0 0,0 0 1 0 0,0 0 0 0 0,0 0-1 0 0,0 0 1 0 0,0 0 0 0 0,0 0-1 0 0,1 1 1 0 0,-1-1 0 0 0,0 0-1 0 0,0 0 1 0 0,0 0-1 0 0,0 0 1 0 0,0 0 0 0 0,0 0-1 0 0,0 0 1 0 0,0 0 0 0 0,0 0-1 0 0,0 0 1 0 0,0 1 0 0 0,0-1-1 0 0,0 0 1 0 0,0 0 0 0 0,0 0-1 0 0,0 0 1 0 0,187-79 263 0 0,-152 64-274 0 0,1 2 0 0 0,0 1 0 0 0,1 2 0 0 0,55-8 0 0 0,-73 18 0 0 0,-16 1 0 0 0,-1-1 0 0 0,1 0 0 0 0,0 0 0 0 0,-1 0 0 0 0,1-1 0 0 0,0 1 0 0 0,3-1 0 0 0,-38-3 0 0 0,27 4-12 0 0,-1-1 0 0 0,1 1-1 0 0,0 1 1 0 0,-1-1 0 0 0,-5 2-1 0 0,8-2 7 0 0,-10 3-74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49.3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22 55 0 0,'-1'1'2'0'0,"0"-1"-1"0"0,0 1 0 0 0,0 0 0 0 0,0 0 1 0 0,0-1-1 0 0,0 1 0 0 0,0 0 0 0 0,1 0 0 0 0,-1 0 1 0 0,0 0-1 0 0,1 0 0 0 0,-1 0 0 0 0,1 0 0 0 0,-1 0 1 0 0,1 0-1 0 0,-1 0 0 0 0,1 0 0 0 0,0 0 0 0 0,-1 0 1 0 0,1 0-1 0 0,0 1 0 0 0,0-1 0 0 0,0 0 1 0 0,0 0-1 0 0,0 0 0 0 0,0 0 0 0 0,0 0 0 0 0,1 2 1 0 0,5 35 34 0 0,-6-37-36 0 0,3 10 30 0 0,0 1-1 0 0,1-1 0 0 0,11 20 1 0 0,-13-26-23 0 0,1-1 1 0 0,0 1-1 0 0,0-1 1 0 0,0 1-1 0 0,0-1 1 0 0,1 0 0 0 0,0 0-1 0 0,0-1 1 0 0,0 1-1 0 0,0-1 1 0 0,5 3-1 0 0,-8-5-7 0 0,-1-1 0 0 0,1 0-1 0 0,0 1 1 0 0,0-1-1 0 0,-1 0 1 0 0,1 1-1 0 0,0-1 1 0 0,0 0-1 0 0,0 0 1 0 0,-1 0-1 0 0,1 0 1 0 0,0 0-1 0 0,0 0 1 0 0,0 0-1 0 0,0 0 1 0 0,0 0-1 0 0,-1 0 1 0 0,1 0-1 0 0,0 0 1 0 0,0-1-1 0 0,0 1 1 0 0,-1 0-1 0 0,2-1 1 0 0,0 0-2 0 0,-1-1 0 0 0,0 1-1 0 0,0 0 1 0 0,0 0 0 0 0,0 0 0 0 0,0-1 0 0 0,0 1 0 0 0,0-1 0 0 0,0 1-1 0 0,0 0 1 0 0,0-3 0 0 0,2-5-8 0 0,0 1-1 0 0,-1-1 0 0 0,1-13 1 0 0,-2 19 9 0 0,3-40-13 0 0,-3 27 1 0 0,0 0 1 0 0,2-1 0 0 0,7-27-1 0 0,-10 44 13 0 0,0 0 0 0 0,0 0 0 0 0,0 0 0 0 0,0 0 0 0 0,0 0 0 0 0,0-1 0 0 0,0 1 0 0 0,0 0 0 0 0,0 0 0 0 0,0 0 0 0 0,0 0 0 0 0,0 0 0 0 0,0 0 0 0 0,0 0 0 0 0,0 0 0 0 0,0 0 0 0 0,0-1 0 0 0,0 1 0 0 0,0 0 0 0 0,1 0 0 0 0,-1 0 0 0 0,0 0 0 0 0,0 0 0 0 0,0 0 0 0 0,0 0 0 0 0,0 0 0 0 0,0 0 0 0 0,0 0 0 0 0,0 0 0 0 0,0 0 0 0 0,1 0 0 0 0,-1 0 0 0 0,0 0 0 0 0,0 0 0 0 0,0 0 0 0 0,0 0 0 0 0,0 0 0 0 0,0 0 0 0 0,0 0 0 0 0,1 0 0 0 0,-1 0 0 0 0,0 0 0 0 0,0 0 0 0 0,0 0 0 0 0,0 0 0 0 0,0 0 0 0 0,0 0 0 0 0,0 0 0 0 0,0 0 0 0 0,1 0 0 0 0,-1 0 0 0 0,5 8 0 0 0,5 16 0 0 0,-8-19 0 0 0,34 77 100 0 0,-31-71-83 0 0,1-1 0 0 0,0 1-1 0 0,1-2 1 0 0,1 1 0 0 0,11 12-1 0 0,-17-20-16 0 0,0 0 0 0 0,0 0 0 0 0,0-1 0 0 0,0 1 0 0 0,0-1 0 0 0,1 0 0 0 0,-1 1 0 0 0,0-1 0 0 0,5 1 0 0 0,1 0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3:46.4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152 1 55 0 0,'1'0'2'0'0,"0"1"0"0"0,0-1 0 0 0,0 1 0 0 0,0 0 0 0 0,0 0 0 0 0,0-1 0 0 0,0 1 0 0 0,0 0 0 0 0,0 0 0 0 0,0 0 0 0 0,0 0 0 0 0,-1 0 0 0 0,1 0 0 0 0,0 0-1 0 0,-1 0 1 0 0,1 1 0 0 0,-1-1 0 0 0,1 0 0 0 0,-1 0 0 0 0,0 0 0 0 0,0 1 0 0 0,1-1 0 0 0,-1 0 0 0 0,0 0 0 0 0,0 1 0 0 0,0-1 0 0 0,0 0 0 0 0,0 0-1 0 0,0 1 1 0 0,-1-1 0 0 0,1 0 0 0 0,0 0 0 0 0,-1 2 0 0 0,-2 4 19 0 0,0 1-1 0 0,0-2 1 0 0,-1 1 0 0 0,-6 9-1 0 0,3-4-1 0 0,-9 17 11 0 0,-1 0 0 0 0,-2-1-1 0 0,-1 0 1 0 0,-31 31-1 0 0,40-47-29 0 0,9-11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3:47.2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0 118 24 0 0,'0'-2'17'0'0,"1"0"1"0"0,-1 0 0 0 0,0 0 0 0 0,0 1-1 0 0,1-1 1 0 0,-1 0 0 0 0,1 0 0 0 0,0 0-1 0 0,-1 0 1 0 0,1 0 0 0 0,0 1 0 0 0,0-1-1 0 0,0 0 1 0 0,0 1 0 0 0,0-1 0 0 0,1 1-1 0 0,-1-1 1 0 0,0 1 0 0 0,1 0 0 0 0,-1-1-1 0 0,1 1 1 0 0,3-2 0 0 0,2-1 12 0 0,0 1 0 0 0,1 0 0 0 0,0 0 1 0 0,10-2-1 0 0,15-7 70 0 0,-17 4-91 0 0,1 1-1 0 0,-1 1 1 0 0,1 0-1 0 0,0 1 1 0 0,0 1-1 0 0,1 1 1 0 0,-1 0-1 0 0,31 0 0 0 0,-24 2-8 0 0,-16 0 0 0 0,-1 1 0 0 0,0 0 0 0 0,1 0 0 0 0,-1 0 0 0 0,0 1 0 0 0,0 0 0 0 0,1 1 0 0 0,-1-1 0 0 0,13 6 0 0 0,-19-6 0 0 0,0 0 0 0 0,0-1 0 0 0,0 1 0 0 0,0-1 0 0 0,1 1 0 0 0,-1-1 0 0 0,0 0 0 0 0,0 1 0 0 0,1-1 0 0 0,-1 0 0 0 0,0 0 0 0 0,0 0 0 0 0,1 0 0 0 0,-1 0 0 0 0,0 0 0 0 0,1 0 0 0 0,-1 0 0 0 0,0-1 0 0 0,0 1 0 0 0,1 0 0 0 0,-1-1 0 0 0,0 1 0 0 0,2-2 0 0 0,8-2 0 0 0,-9 3 0 0 0,-1 1 0 0 0,0-1 0 0 0,0 1 0 0 0,1 0 0 0 0,-1-1 0 0 0,0 1 0 0 0,1 0 0 0 0,-1 0 0 0 0,0 0 0 0 0,1 0 0 0 0,-1 0 0 0 0,0 0 0 0 0,1 1 0 0 0,-1-1 0 0 0,0 0 0 0 0,0 1 0 0 0,1-1 0 0 0,-1 1 0 0 0,0-1 0 0 0,0 1 0 0 0,0-1 0 0 0,0 1 0 0 0,0 0 0 0 0,0 0 0 0 0,0 0 0 0 0,0-1 0 0 0,0 1 0 0 0,0 0 0 0 0,0 0 0 0 0,0 0 0 0 0,1 2 0 0 0,-1-1 0 0 0,1-1 0 0 0,0 0 0 0 0,0 1 0 0 0,0-1 0 0 0,0 1 0 0 0,0 0 0 0 0,-1 0 0 0 0,1 0 0 0 0,-1-1 0 0 0,1 1 0 0 0,-1 1 0 0 0,0-1 0 0 0,0 0 0 0 0,0 0 0 0 0,0 0 0 0 0,0 1 0 0 0,0-1 0 0 0,0 0 0 0 0,0 5 0 0 0,1 3 0 0 0,-1 0 0 0 0,0 20 0 0 0,-1-28 0 0 0,-16 258 0 0 0,14-242 0 0 0,1-5 0 0 0,0-1 0 0 0,-1 1 0 0 0,0-1 0 0 0,0 0 0 0 0,-2 0 0 0 0,1 0 0 0 0,-7 13 0 0 0,9-24 1 0 0,1 0 0 0 0,-1 0-1 0 0,0 0 1 0 0,1 0 0 0 0,-1 0-1 0 0,0 0 1 0 0,0 0-1 0 0,0 0 1 0 0,0 0 0 0 0,0 0-1 0 0,0-1 1 0 0,0 1-1 0 0,0 0 1 0 0,0-1 0 0 0,0 1-1 0 0,0-1 1 0 0,0 1-1 0 0,-1-1 1 0 0,1 0 0 0 0,0 1-1 0 0,0-1 1 0 0,0 0-1 0 0,-1 0 1 0 0,1 0 0 0 0,0 0-1 0 0,0 0 1 0 0,-1 0-1 0 0,1 0 1 0 0,0 0 0 0 0,0 0-1 0 0,0-1 1 0 0,-1 1-1 0 0,-1-1 1 0 0,-4-2 7 0 0,0-1 0 0 0,0 0-1 0 0,0 0 1 0 0,-9-7 0 0 0,-1 0 7 0 0,7 6-8 0 0,1 1-1 0 0,-1 0 1 0 0,1 1 0 0 0,-1 0-1 0 0,0 0 1 0 0,0 1 0 0 0,-18-1-1 0 0,15 1-6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3:47.6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75 5 55 0 0,'3'-1'19'0'0,"-1"0"-1"0"0,1 1 1 0 0,-1-1-1 0 0,1 1 0 0 0,0-1 1 0 0,-1 1-1 0 0,1 0 1 0 0,0 0-1 0 0,4 0 0 0 0,-6 1-13 0 0,0-1 0 0 0,-1 0 0 0 0,1 0-1 0 0,0 1 1 0 0,-1-1 0 0 0,1 0 0 0 0,0 1-1 0 0,-1-1 1 0 0,1 1 0 0 0,-1-1-1 0 0,1 1 1 0 0,-1-1 0 0 0,1 1 0 0 0,-1-1-1 0 0,1 1 1 0 0,-1 0 0 0 0,1-1-1 0 0,-1 1 1 0 0,0 0 0 0 0,1-1 0 0 0,-1 1-1 0 0,0 0 1 0 0,1-1 0 0 0,-1 1-1 0 0,0 0 1 0 0,0 0 0 0 0,0-1 0 0 0,0 1-1 0 0,0 0 1 0 0,0 0 0 0 0,0-1-1 0 0,0 1 1 0 0,0 0 0 0 0,0 0 0 0 0,0-1-1 0 0,0 1 1 0 0,-1 0 0 0 0,1 0-1 0 0,-1 3-3 0 0,-4 23 63 0 0,-1 0 0 0 0,-1 0 0 0 0,-20 48-1 0 0,13-47-39 0 0,6-9-14 0 0,-2-1-1 0 0,-21 32 0 0 0,23-39-69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3:47.9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47 5 24 0 0,'6'-2'-19'0'0,"-6"2"28"0"0,1-1 0 0 0,0 1 1 0 0,0-1-1 0 0,0 1 0 0 0,0 0 0 0 0,0 0 1 0 0,0-1-1 0 0,0 1 0 0 0,0 0 1 0 0,0 0-1 0 0,0 0 0 0 0,2 0 0 0 0,-3 1-3 0 0,0-1 1 0 0,1 1-1 0 0,-1-1 0 0 0,1 1 0 0 0,-1-1 0 0 0,0 1 0 0 0,0-1 0 0 0,1 1 1 0 0,-1 0-1 0 0,0-1 0 0 0,0 1 0 0 0,0-1 0 0 0,1 1 0 0 0,-1 0 0 0 0,0-1 0 0 0,0 1 1 0 0,0-1-1 0 0,0 1 0 0 0,0 0 0 0 0,0-1 0 0 0,0 1 0 0 0,-1-1 0 0 0,1 1 1 0 0,0 0-1 0 0,0 0 0 0 0,-13 95 227 0 0,-25 98 0 0 0,26-157-233 0 0,5-21 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4:04.7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209 0 79 0 0,'-1'11'10'0'0,"1"-11"-8"0"0,0 1-1 0 0,-1 0 0 0 0,1-1 1 0 0,0 1-1 0 0,0 0 0 0 0,0-1 1 0 0,0 1-1 0 0,0 0 0 0 0,-1-1 1 0 0,1 1-1 0 0,1 0 0 0 0,-1 0 1 0 0,0-1-1 0 0,0 1 0 0 0,0 0 1 0 0,0-1-1 0 0,0 1 0 0 0,1 0 0 0 0,-1-1 1 0 0,0 1-1 0 0,0 0 0 0 0,1-1 1 0 0,-1 1-1 0 0,1-1 0 0 0,-1 1 1 0 0,1 0-1 0 0,-1-1 0 0 0,0 1 1 0 0,1-1-1 0 0,0 1 0 0 0,-1-1 1 0 0,1 0-1 0 0,-1 1 0 0 0,1-1 1 0 0,0 0-1 0 0,-1 1 0 0 0,1-1 1 0 0,0 0-1 0 0,-1 0 0 0 0,2 1 0 0 0,6 0 6 0 0,1 1 0 0 0,0-1 0 0 0,-1-1 0 0 0,1 0 0 0 0,17-2 0 0 0,22 1 15 0 0,-39 2-22 0 0,1 0 0 0 0,-1 1 0 0 0,0 1 0 0 0,0 0 0 0 0,0 0 0 0 0,0 0 0 0 0,-1 1 0 0 0,1 1 0 0 0,-1-1 0 0 0,12 10 0 0 0,-2-10 0 0 0,1 0 0 0 0,-19-4 0 0 0,1 0 0 0 0,-1 0 0 0 0,1 1 0 0 0,-1-1 0 0 0,1 0 0 0 0,-1 0 0 0 0,1 0 0 0 0,-1 1 0 0 0,0-1 0 0 0,1 0 0 0 0,-1 0 0 0 0,0 1 0 0 0,1-1 0 0 0,-1 0 0 0 0,0 1 0 0 0,1-1 0 0 0,-1 1 0 0 0,0-1 0 0 0,1 0 0 0 0,-1 1 0 0 0,0-1 0 0 0,0 1 0 0 0,0-1 0 0 0,0 1 0 0 0,1-1 0 0 0,-1 1 0 0 0,0 0 0 0 0,7 3 0 0 0,1 0 0 0 0,-6-4 0 0 0,0 1 0 0 0,0 0 0 0 0,0 0 0 0 0,0 0 0 0 0,-1 0 0 0 0,1 0 0 0 0,0 0 0 0 0,0 0 0 0 0,-1 0 0 0 0,1 1 0 0 0,-1-1 0 0 0,1 1 0 0 0,-1-1 0 0 0,0 1 0 0 0,0 0 0 0 0,1-1 0 0 0,-1 1 0 0 0,0 0 0 0 0,1 2 0 0 0,5 24 0 0 0,-1 0 0 0 0,-2 0 0 0 0,0 1 0 0 0,-2-1 0 0 0,-1 33 0 0 0,-3 5 0 0 0,0-34 0 0 0,2 0 0 0 0,1-1 0 0 0,10 59 0 0 0,9 26 0 0 0,-18-95 0 0 0,0 0 0 0 0,-2 0 0 0 0,-4 34 0 0 0,1-30 0 0 0,1-1 0 0 0,2 1 0 0 0,0-1 0 0 0,7 40 0 0 0,-3-30 0 0 0,-1 0 0 0 0,-2 0 0 0 0,-1 0 0 0 0,-8 53 0 0 0,5-42-29 0 0,1 1-1 0 0,3-1 0 0 0,7 52 0 0 0,-4-55 21 0 0,1-8 9 0 0,10 42 0 0 0,3 9 0 0 0,-18-72 0 0 0,0-1 0 0 0,0 0 0 0 0,-1 1 0 0 0,0-1 0 0 0,-1 0 0 0 0,-1 0 0 0 0,-4 12 0 0 0,2-4 0 0 0,-4 28 0 0 0,7-25 0 0 0,0-1 0 0 0,2 0 0 0 0,0 1 0 0 0,1-1 0 0 0,2 0 0 0 0,0 1 0 0 0,1-1 0 0 0,10 30 0 0 0,-8-35 0 0 0,2 2 0 0 0,-2 0 0 0 0,0 0 0 0 0,-2 0 0 0 0,0 0 0 0 0,3 40 0 0 0,-9 33 0 0 0,0-32 0 0 0,3 0 0 0 0,9 66 0 0 0,-4-93 0 0 0,4 36 0 0 0,-9-60 0 0 0,-1-1 0 0 0,0 0 0 0 0,-1 0 0 0 0,1 0 0 0 0,-1 0 0 0 0,-3 10 0 0 0,3-17 0 0 0,1 1 0 0 0,-1-1 0 0 0,1 0 0 0 0,-1 0 0 0 0,0 0 0 0 0,1 0 0 0 0,-1 0 0 0 0,0 0 0 0 0,0 0 0 0 0,0 0 0 0 0,0 0 0 0 0,1 0 0 0 0,-1-1 0 0 0,0 1 0 0 0,-1 0 0 0 0,1-1 0 0 0,-2 2 0 0 0,-22 6 0 0 0,5-2 0 0 0,7-2 0 0 0,1 0 0 0 0,-27 5 0 0 0,-10 3 0 0 0,32-7 0 0 0,-1-1 0 0 0,1-1 0 0 0,-1-1 0 0 0,0 0 0 0 0,1-1 0 0 0,-1-1 0 0 0,-19-2 0 0 0,33 2 0 0 0,1 0 0 0 0,0 0 0 0 0,-1 0 0 0 0,1 1 0 0 0,-1 0 0 0 0,1 0 0 0 0,-1 0 0 0 0,1 0 0 0 0,0 0 0 0 0,0 1 0 0 0,0-1 0 0 0,-5 4 0 0 0,-7 3 0 0 0,15-7 2 0 0,-1-1-1 0 0,0 1 0 0 0,0-1 0 0 0,0 1 0 0 0,0-1 0 0 0,0 0 0 0 0,0 1 0 0 0,0-1 0 0 0,0 0 0 0 0,0 0 0 0 0,0 0 0 0 0,0 1 0 0 0,0-1 0 0 0,0 0 0 0 0,0-1 0 0 0,0 1 0 0 0,0 0 0 0 0,0 0 0 0 0,0 0 0 0 0,0 0 0 0 0,0-1 0 0 0,0 1 0 0 0,0 0 0 0 0,0-1 0 0 0,0 1 0 0 0,0-1 0 0 0,1 1 0 0 0,-1-1 0 0 0,0 0 0 0 0,-1 0 0 0 0,1-1 1 0 0,0 1 0 0 0,0-1 0 0 0,0 1 0 0 0,1-1 0 0 0,-1 0 0 0 0,0 1 0 0 0,1-1 0 0 0,-1 0-1 0 0,1 0 1 0 0,0 1 0 0 0,-1-1 0 0 0,1 0 0 0 0,0 0 0 0 0,0 0 0 0 0,0 1 0 0 0,1-4-1 0 0,-1-6-1 0 0,-1-1 0 0 0,0 0 0 0 0,0 1 0 0 0,-1-1 0 0 0,0 1 0 0 0,-5-13 0 0 0,-2-9 0 0 0,1-19 0 0 0,-4-101 0 0 0,5 40 0 0 0,2 60 0 0 0,-2 0 0 0 0,-3 0 0 0 0,-30-95 0 0 0,31 121 0 0 0,0-2 0 0 0,3 1 0 0 0,0-1 0 0 0,1-1 0 0 0,0-44 0 0 0,1-36 0 0 0,-20-119 0 0 0,9 103 0 0 0,1-156 0 0 0,13 240 0 0 0,-2-356 0 0 0,3 305 0 0 0,-4-15 0 0 0,3-55 0 0 0,2 136 0 0 0,-1 0 0 0 0,-2 0 0 0 0,0 0 0 0 0,-9-36 0 0 0,-8 6 64 0 0,18 53-56 0 0,0 5 13 0 0,-1 10 44 0 0,2-9-58 0 0,-1 0 0 0 0,1-1 1 0 0,0 1-1 0 0,0 0 0 0 0,1-1 1 0 0,-1 1-1 0 0,0 0 0 0 0,0-1 0 0 0,1 1 1 0 0,-1-1-1 0 0,1 1 0 0 0,-1 0 1 0 0,1-1-1 0 0,1 3 0 0 0,-1-4-3 0 0,0 1 0 0 0,0-1 0 0 0,0 0 0 0 0,-1 0 0 0 0,1 0 0 0 0,0 0-1 0 0,0 0 1 0 0,-1 0 0 0 0,1-1 0 0 0,0 1 0 0 0,0 0 0 0 0,0 0 0 0 0,-1 0 0 0 0,1-1 0 0 0,0 1-1 0 0,-1 0 1 0 0,1-1 0 0 0,0 1 0 0 0,-1-1 0 0 0,1 1 0 0 0,0-1 0 0 0,-1 1 0 0 0,1-1 0 0 0,-1 1-1 0 0,1-1 1 0 0,0-1 0 0 0,14-16 8 0 0,-10 11-12 0 0,-1 1 0 0 0,1 0 0 0 0,1-1 0 0 0,-1 1 0 0 0,8-5 0 0 0,-10 9 0 0 0,0-1 0 0 0,0 1 0 0 0,0 0 0 0 0,0 0 0 0 0,0 0 0 0 0,1 0 0 0 0,-1 1 0 0 0,0 0 0 0 0,1-1 0 0 0,0 1 0 0 0,-1 0 0 0 0,1 1 0 0 0,5-2 0 0 0,-5 3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4:10.6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0 144 143 0 0,'1'0'11'0'0,"0"-1"24"0"0,1 0 0 0 0,-1 0 0 0 0,0 0-1 0 0,0 0 1 0 0,0 0 0 0 0,0 0 0 0 0,0 0 0 0 0,0 0-1 0 0,0-1 1 0 0,0 1 0 0 0,0-3 0 0 0,5-4 6 0 0,-2 3-19 0 0,1 1 0 0 0,-1 0 0 0 0,1 0 0 0 0,0 0 0 0 0,0 1 0 0 0,1 0 0 0 0,-1 0 0 0 0,0 0 0 0 0,1 0 0 0 0,0 1 0 0 0,6-2 0 0 0,12-2 63 0 0,35-5 1 0 0,-35 7-49 0 0,6-2-35 0 0,0-1 1 0 0,0-1 0 0 0,31-14-1 0 0,-60 22-2 0 0,-1 0 0 0 0,1 0 0 0 0,-1 0 0 0 0,1-1 0 0 0,-1 1 0 0 0,1 0 0 0 0,-1 0 0 0 0,1-1 0 0 0,-1 1-1 0 0,1 0 1 0 0,-1-1 0 0 0,0 1 0 0 0,1-1 0 0 0,-1 1 0 0 0,1 0 0 0 0,-1-1 0 0 0,1 0 0 0 0,-1 1 0 0 0,0-1 0 0 0,0 1 0 0 0,-1 0 0 0 0,1 0 0 0 0,0 0 1 0 0,0-1-1 0 0,0 1 0 0 0,0 0 0 0 0,0 0 0 0 0,0 0 0 0 0,0-1 1 0 0,0 1-1 0 0,-1 0 0 0 0,1 0 0 0 0,0 0 0 0 0,0 0 0 0 0,0-1 1 0 0,0 1-1 0 0,-1 0 0 0 0,1 0 0 0 0,0 0 0 0 0,0 0 0 0 0,0 0 0 0 0,-1 0 1 0 0,1 0-1 0 0,0 0 0 0 0,0 0 0 0 0,-1-1 0 0 0,-1 1-4 0 0,0-1 0 0 0,0 1-1 0 0,0-1 1 0 0,0 1 0 0 0,-1 0-1 0 0,1 0 1 0 0,-3 0-1 0 0,-3 2-155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4:10.9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 0 24 0 0,'1'1'0'0'0,"-1"-1"0"0"0,1 0 0 0 0,-1 1 1 0 0,0-1-1 0 0,1 0 0 0 0,-1 1 0 0 0,1-1 1 0 0,-1 1-1 0 0,0-1 0 0 0,1 1 0 0 0,-1-1 1 0 0,0 1-1 0 0,1-1 0 0 0,-1 1 0 0 0,0-1 1 0 0,0 1-1 0 0,1-1 0 0 0,-1 1 0 0 0,0 0 1 0 0,0-1-1 0 0,0 1 0 0 0,0-1 0 0 0,0 1 1 0 0,0 1-1 0 0,-1 18 62 0 0,0-13-40 0 0,-11 178 353 0 0,7-121-305 0 0,6-53-70 0 0,0-10 0 0 0,2-7 0 0 0,10-28 0 0 0,-9 24 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4:11.4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34 55 0 0,'7'-2'4'0'0,"20"-4"31"0"0,-25 5-33 0 0,-1 1-1 0 0,0-1 1 0 0,1 0 0 0 0,-1 1-1 0 0,1-1 1 0 0,-1 0 0 0 0,0 0 0 0 0,0 0-1 0 0,1 0 1 0 0,-1 0 0 0 0,0 0-1 0 0,0 0 1 0 0,0 0 0 0 0,1-2-1 0 0,-2-5-5 0 0,-1 8 5 0 0,1-1 1 0 0,0 1 0 0 0,-1 0-1 0 0,1 0 1 0 0,-1 0 0 0 0,1-1-1 0 0,0 1 1 0 0,-1 0 0 0 0,1 0-1 0 0,0 0 1 0 0,-1 0 0 0 0,1 0-1 0 0,-1 0 1 0 0,1 0 0 0 0,0 0-1 0 0,-1 0 1 0 0,1 0 0 0 0,-1 0-1 0 0,1 0 1 0 0,0 0 0 0 0,-1 0-1 0 0,1 0 1 0 0,-1 0 0 0 0,1 1-1 0 0,0-1 1 0 0,-1 0 0 0 0,1 0-1 0 0,0 0 1 0 0,-1 1 0 0 0,1-1-1 0 0,0 0 1 0 0,-1 0 0 0 0,1 1-1 0 0,-1-1 1 0 0,-4 5 7 0 0,0 0 1 0 0,0-1 0 0 0,0 1 0 0 0,0 1-1 0 0,1-1 1 0 0,0 1 0 0 0,0 0-1 0 0,1 0 1 0 0,-1 0 0 0 0,1 0-1 0 0,1 0 1 0 0,-1 1 0 0 0,-1 8-1 0 0,0-2 18 0 0,1-1-1 0 0,1 1 0 0 0,0 0 1 0 0,1 0-1 0 0,0 0 0 0 0,2 19 1 0 0,-1-28-25 0 0,0 0 1 0 0,1 0 0 0 0,0 0-1 0 0,0 0 1 0 0,0 0 0 0 0,0 0-1 0 0,0 0 1 0 0,1 0 0 0 0,0-1-1 0 0,0 1 1 0 0,0 0 0 0 0,0-1-1 0 0,0 0 1 0 0,1 1 0 0 0,0-1-1 0 0,-1 0 1 0 0,1-1 0 0 0,0 1-1 0 0,1 0 1 0 0,-1-1 0 0 0,0 1-1 0 0,1-1 1 0 0,-1 0 0 0 0,1 0-1 0 0,0-1 1 0 0,-1 1 0 0 0,1-1-1 0 0,0 0 1 0 0,0 0 0 0 0,0 0-1 0 0,7 0 1 0 0,-4 0 0 0 0,0 0 0 0 0,-1-1-1 0 0,1 0 1 0 0,0-1 0 0 0,0 1 0 0 0,0-1-1 0 0,-1-1 1 0 0,1 1 0 0 0,0-1 0 0 0,-1 0 0 0 0,1-1-1 0 0,-1 0 1 0 0,0 0 0 0 0,0 0 0 0 0,0 0-1 0 0,0-1 1 0 0,-1 0 0 0 0,1 0 0 0 0,-1-1-1 0 0,8-8 1 0 0,-6 5-3 0 0,0-1-1 0 0,0 1 1 0 0,-1-1 0 0 0,-1 0-1 0 0,1-1 1 0 0,-1 1 0 0 0,-1-1-1 0 0,0 0 1 0 0,0-1 0 0 0,-1 1-1 0 0,0 0 1 0 0,2-18-1 0 0,-5 23 1 0 0,0 0 0 0 0,0 0 0 0 0,0 0 0 0 0,0 0 0 0 0,-1 0 0 0 0,1 0 0 0 0,-1 0 0 0 0,-1 0 0 0 0,-2-6 0 0 0,4 9 0 0 0,-1 1 0 0 0,0-1 0 0 0,1 1 0 0 0,-1-1 0 0 0,0 1 0 0 0,0-1 0 0 0,0 1 0 0 0,0 0 0 0 0,0 0 0 0 0,-1-1 0 0 0,1 1 0 0 0,0 0 0 0 0,-1 0 0 0 0,1 0 0 0 0,0 0 0 0 0,-1 1 0 0 0,1-1 0 0 0,-1 0 0 0 0,0 1 0 0 0,1-1 0 0 0,-1 1 0 0 0,1-1 0 0 0,-1 1 0 0 0,0 0 0 0 0,1-1 0 0 0,-1 1 0 0 0,0 0 0 0 0,1 0 0 0 0,-1 0 0 0 0,0 1 0 0 0,-2-1 0 0 0,-16 5 0 0 0,0 1 0 0 0,1 1 0 0 0,-23 11 0 0 0,-20 7 0 0 0,61-25-7 0 0,0 0-1 0 0,0 1 0 0 0,1-1 0 0 0,-1 0 1 0 0,0 1-1 0 0,0-1 0 0 0,1 1 0 0 0,-1-1 0 0 0,0 1 1 0 0,1-1-1 0 0,-1 1 0 0 0,-1 1 0 0 0,2-1-59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4:11.8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15 0 0,'1'0'2'0'0,"0"0"0"0"0,0 0-1 0 0,0 1 1 0 0,-1-1 0 0 0,1 0-1 0 0,0 1 1 0 0,0-1-1 0 0,0 1 1 0 0,-1-1 0 0 0,1 1-1 0 0,0-1 1 0 0,-1 1-1 0 0,1-1 1 0 0,0 1 0 0 0,-1 0-1 0 0,1-1 1 0 0,-1 1-1 0 0,1 0 1 0 0,-1-1 0 0 0,1 1-1 0 0,-1 0 1 0 0,1 0 0 0 0,-1 0-1 0 0,0-1 1 0 0,0 1-1 0 0,1 0 1 0 0,-1 0 0 0 0,0 0-1 0 0,0 1 1 0 0,4 33 79 0 0,-3-23-83 0 0,19 302 141 0 0,-22-310-89 0 0,-1-12-42 0 0,-2-15-13 0 0,-6-52 5 0 0,9 61 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4:12.2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21 15 0 0,'22'-11'54'0'0,"-13"8"-44"0"0,-1 1 1 0 0,1 1-1 0 0,-1-1 1 0 0,1 1 0 0 0,0 1-1 0 0,0 0 1 0 0,-1 0-1 0 0,1 0 1 0 0,0 1-1 0 0,-1 1 1 0 0,1 0-1 0 0,0 0 1 0 0,9 3-1 0 0,-9-2-1 0 0,-1 1-1 0 0,1 0 0 0 0,-1 0 1 0 0,1 0-1 0 0,-2 1 0 0 0,1 0 1 0 0,0 1-1 0 0,-1 0 0 0 0,0 0 1 0 0,0 1-1 0 0,-1-1 0 0 0,8 11 1 0 0,-12-15-9 0 0,-1 1 1 0 0,1-1 0 0 0,-1 1-1 0 0,0 0 1 0 0,1 0-1 0 0,-1-1 1 0 0,-1 1 0 0 0,1 0-1 0 0,0 0 1 0 0,-1 0-1 0 0,1 0 1 0 0,-1 0 0 0 0,0 0-1 0 0,0 0 1 0 0,0 0-1 0 0,-1 5 1 0 0,0-4-1 0 0,0 1 0 0 0,-1-1 0 0 0,1 1 0 0 0,-1-1 1 0 0,0 0-1 0 0,-1 1 0 0 0,1-1 0 0 0,-1 0 0 0 0,-4 5 0 0 0,-4 3 0 0 0,0-2 0 0 0,0 1 0 0 0,-1-2 0 0 0,-1 1 0 0 0,-18 10-1 0 0,15-11 1 0 0,0 0 0 0 0,-30 11 0 0 0,39-18 0 0 0,1 0 0 0 0,-1 0 0 0 0,0 0 0 0 0,0-1 0 0 0,1 0 0 0 0,-1-1 0 0 0,0 1 0 0 0,0-1 0 0 0,0-1 0 0 0,-11-1 0 0 0,9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49.6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153 152 79 0 0,'1'-3'9'0'0,"0"0"-1"0"0,0 0 0 0 0,0 0 0 0 0,0 0 0 0 0,0 0 0 0 0,1 0 0 0 0,-1 1 0 0 0,1-1 0 0 0,0 0 0 0 0,2-2 0 0 0,7-13 31 0 0,-10 16-38 0 0,0 0 0 0 0,-1-1-1 0 0,1 1 1 0 0,0 0-1 0 0,-1 0 1 0 0,0 0-1 0 0,0-1 1 0 0,1 1-1 0 0,-1 0 1 0 0,0 0 0 0 0,-1 0-1 0 0,1-1 1 0 0,0 1-1 0 0,-1 0 1 0 0,1 0-1 0 0,-1 0 1 0 0,-1-3-1 0 0,0 1 3 0 0,0 1-1 0 0,0-1 0 0 0,0 1 0 0 0,0 0 0 0 0,0 0 1 0 0,-1 0-1 0 0,0 1 0 0 0,0-1 0 0 0,-5-4 0 0 0,4 4 0 0 0,1 1 0 0 0,-1-1 0 0 0,0 1-1 0 0,0 0 1 0 0,0 0 0 0 0,0 0-1 0 0,0 1 1 0 0,-1-1 0 0 0,1 1-1 0 0,0 0 1 0 0,-1 1 0 0 0,1-1-1 0 0,-1 1 1 0 0,1-1 0 0 0,-1 1-1 0 0,1 1 1 0 0,-1-1 0 0 0,-5 2-1 0 0,6-1-1 0 0,0 1 0 0 0,0 0 0 0 0,0 0 0 0 0,1 0 0 0 0,-1 1 0 0 0,1-1 0 0 0,-1 1 0 0 0,1 0 0 0 0,0 0 0 0 0,0 0 0 0 0,0 1 0 0 0,0-1 0 0 0,1 1 0 0 0,-1-1 0 0 0,1 1 0 0 0,0 0 0 0 0,0 0 0 0 0,0 0 0 0 0,1 0 0 0 0,-1 0 0 0 0,1 0 0 0 0,0 1 0 0 0,0-1 0 0 0,1 0 0 0 0,-1 1 0 0 0,1-1 0 0 0,0 0 0 0 0,0 1 0 0 0,1 7 0 0 0,0-8 0 0 0,-1 0 0 0 0,1 1 0 0 0,0-1 0 0 0,0 0 0 0 0,0 0 0 0 0,0 0 0 0 0,1 0 0 0 0,0-1 0 0 0,0 1 0 0 0,0 0 0 0 0,0-1 0 0 0,0 1 0 0 0,1-1 0 0 0,-1 1 0 0 0,1-1 0 0 0,0 0 0 0 0,0 0 0 0 0,0-1 0 0 0,1 1 0 0 0,-1-1 0 0 0,1 1 0 0 0,-1-1 0 0 0,1 0 0 0 0,0 0 0 0 0,0-1 0 0 0,0 1 0 0 0,0-1 0 0 0,0 0 0 0 0,0 0 0 0 0,0 0 0 0 0,5 0 0 0 0,-3-1 0 0 0,0 0 0 0 0,0-1 0 0 0,1 1 0 0 0,-1-1 0 0 0,0-1 0 0 0,0 1 0 0 0,7-4 0 0 0,-1 1 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4:12.5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52 79 0 0,'10'0'22'0'0,"1"0"0"0"0,0 0 0 0 0,-1-1 0 0 0,1-1 0 0 0,-1 0 0 0 0,1-1 0 0 0,-1 1 0 0 0,17-9 0 0 0,18-3 28 0 0,10 1-50 0 0,-37 9 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4:12.9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95 27 24 0 0,'12'-8'-1'0'0,"-12"8"1"0"0,0 0 0 0 0,1 0 0 0 0,-1 0 0 0 0,0 0 0 0 0,0 0 0 0 0,1-1 0 0 0,-1 1 0 0 0,0 0 0 0 0,0 0 0 0 0,0 0 0 0 0,1 0 0 0 0,-1-1 0 0 0,0 1 0 0 0,0 0 0 0 0,0 0 0 0 0,0-1 0 0 0,0 1 0 0 0,1 0 0 0 0,-1 0 0 0 0,0-1 0 0 0,0 1 0 0 0,0 0 1 0 0,0-1-1 0 0,0 1 0 0 0,0 0 0 0 0,0 0 0 0 0,0-1 0 0 0,0 1 0 0 0,0 0 0 0 0,0-1 0 0 0,0 1 0 0 0,0 0 0 0 0,0 0 0 0 0,0-1 0 0 0,0 1 0 0 0,-1 0 0 0 0,1 0 0 0 0,0-1 0 0 0,0 1 0 0 0,0-1 0 0 0,-1 1 3 0 0,0 0 1 0 0,1 0-1 0 0,-1 0 1 0 0,0 0-1 0 0,1 0 1 0 0,-1 1-1 0 0,1-1 1 0 0,-1 0-1 0 0,0 0 1 0 0,1 0 0 0 0,-1 1-1 0 0,1-1 1 0 0,-1 0-1 0 0,1 0 1 0 0,-1 1-1 0 0,0-1 1 0 0,1 1-1 0 0,-1-1 1 0 0,0 1 0 0 0,-12 10 21 0 0,10-8 6 0 0,-4 5-18 0 0,-1 0 0 0 0,2 0 0 0 0,-1 0 0 0 0,1 1-1 0 0,0 0 1 0 0,0 1 0 0 0,1-1 0 0 0,1 1 0 0 0,-6 16-1 0 0,6-15 3 0 0,1 1-1 0 0,0 1 0 0 0,1-1 0 0 0,0 0 1 0 0,1 0-1 0 0,0 1 0 0 0,1-1 0 0 0,2 15 0 0 0,-2-22-12 0 0,2 0 0 0 0,-1 0-1 0 0,0 0 1 0 0,1 0 0 0 0,0 0-1 0 0,0 0 1 0 0,1-1-1 0 0,-1 1 1 0 0,1-1 0 0 0,0 1-1 0 0,0-1 1 0 0,1 0 0 0 0,-1 0-1 0 0,1 0 1 0 0,0-1-1 0 0,0 1 1 0 0,0-1 0 0 0,0 0-1 0 0,1 0 1 0 0,-1-1-1 0 0,1 1 1 0 0,0-1 0 0 0,-1 0-1 0 0,1 0 1 0 0,0 0 0 0 0,0-1-1 0 0,1 0 1 0 0,-1 0-1 0 0,0 0 1 0 0,0-1 0 0 0,0 1-1 0 0,9-2 1 0 0,-8 1-1 0 0,-1-1-1 0 0,0 0 1 0 0,1-1 0 0 0,-1 1 0 0 0,0-1 0 0 0,0 0 0 0 0,0 0 0 0 0,0 0-1 0 0,-1-1 1 0 0,1 0 0 0 0,7-6 0 0 0,-5 4-1 0 0,-1-1 0 0 0,0-1 1 0 0,0 1-1 0 0,0-1 0 0 0,-1 0 0 0 0,7-14 0 0 0,-3 5 0 0 0,-2 0 0 0 0,0-1 0 0 0,-2 0 0 0 0,1 0 0 0 0,-2-1 0 0 0,4-26-1 0 0,-7 35 1 0 0,0 1 0 0 0,-1-1 0 0 0,0 1 0 0 0,0-1 0 0 0,-1 0 0 0 0,0 1 0 0 0,-3-11 0 0 0,4 16 0 0 0,-1 1 0 0 0,0 0 0 0 0,0-1 0 0 0,0 1 0 0 0,0-1 0 0 0,-1 1 0 0 0,1 0 0 0 0,-1 0 0 0 0,1 0 0 0 0,-1 0 0 0 0,0 0 0 0 0,0 0 0 0 0,0 0 0 0 0,0 1 0 0 0,0-1 0 0 0,0 1 0 0 0,0-1 0 0 0,0 1 0 0 0,-1 0 0 0 0,1 0 0 0 0,-1 0 0 0 0,1 0 0 0 0,0 0 0 0 0,-1 1 0 0 0,0-1 0 0 0,1 1 0 0 0,-5-1 0 0 0,-4 0 0 0 0,-1 0 0 0 0,1 1 0 0 0,-1 0 0 0 0,1 1 0 0 0,-1 0 0 0 0,1 1 0 0 0,-1 0 0 0 0,1 1 0 0 0,0 0 0 0 0,-15 7 0 0 0,9-2 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4:14.0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620 14 24 0 0,'0'-1'3'0'0,"0"0"1"0"0,0 0 0 0 0,1 1 0 0 0,-1-1 0 0 0,1 0 0 0 0,-1 0 0 0 0,0 1 0 0 0,1-1 0 0 0,-1 1 0 0 0,1-1 0 0 0,-1 0 0 0 0,1 1 0 0 0,0-1 0 0 0,-1 1 0 0 0,1-1 0 0 0,0 1 0 0 0,-1-1 0 0 0,1 1 0 0 0,0 0 0 0 0,-1-1 0 0 0,1 1 0 0 0,0 0 0 0 0,0 0 0 0 0,-1-1 0 0 0,3 1 0 0 0,-3 0 0 0 0,1 1 0 0 0,0-1 0 0 0,-1 0-1 0 0,1 1 1 0 0,-1-1 0 0 0,1 0-1 0 0,-1 1 1 0 0,1-1 0 0 0,-1 1 0 0 0,1-1-1 0 0,-1 1 1 0 0,1-1 0 0 0,-1 1-1 0 0,1-1 1 0 0,-1 1 0 0 0,0 0 0 0 0,0-1-1 0 0,1 1 1 0 0,-1-1 0 0 0,0 1-1 0 0,0 0 1 0 0,1-1 0 0 0,-1 1 0 0 0,0 0-1 0 0,0-1 1 0 0,0 1 0 0 0,0 1-1 0 0,13 71 87 0 0,-7-45-7 0 0,4 54 0 0 0,-10-53-83 0 0,0-1 0 0 0,-2 1 0 0 0,-9 49 0 0 0,7-63 0 0 0,0 0 0 0 0,-1 0 0 0 0,0-1 0 0 0,-1 0 0 0 0,-1 0 0 0 0,0 0 0 0 0,-1-1 0 0 0,-15 20 0 0 0,2-9 0 0 0,-1-1 0 0 0,0-1 0 0 0,-33 23 0 0 0,-82 49 0 0 0,113-81 0 0 0,-2 0 0 0 0,1-2 0 0 0,-45 13 0 0 0,0 0 0 0 0,45-13-19 0 0,16-7 50 0 0,0 0-1 0 0,0 0 0 0 0,-1-1 0 0 0,1 0 0 0 0,-1-1 0 0 0,-19 2 0 0 0,28-4-28 0 0,1 0 0 0 0,-1 0 0 0 0,1 0 0 0 0,-1 0 0 0 0,1 0 0 0 0,0 0 0 0 0,-1 0 0 0 0,1-1 0 0 0,-1 1 0 0 0,1 0 0 0 0,0 0 0 0 0,-1 0 0 0 0,1-1 0 0 0,-1 1 0 0 0,1 0 0 0 0,0-1-1 0 0,-1 1 1 0 0,1 0 0 0 0,0-1 0 0 0,0 1 0 0 0,-1 0 0 0 0,1-1 0 0 0,0 1 0 0 0,0 0 0 0 0,-1-1 0 0 0,1 1 0 0 0,0-1 0 0 0,0 1 0 0 0,0-1 0 0 0,0 1 0 0 0,0 0 0 0 0,0-2-1 0 0,0 1-1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4:14.4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97 39 111 0 0,'23'-13'88'0'0,"-22"12"-83"0"0,0 0 1 0 0,0 0 0 0 0,0 0-1 0 0,0 0 1 0 0,-1 1 0 0 0,1-1-1 0 0,0-1 1 0 0,0 1 0 0 0,-1 0-1 0 0,1 0 1 0 0,-1 0 0 0 0,1 0-1 0 0,-1 0 1 0 0,1-1 0 0 0,-1 1-1 0 0,0 0 1 0 0,1 0 0 0 0,-1-2-1 0 0,0 3-4 0 0,0 0-1 0 0,0 0 1 0 0,0-1-1 0 0,0 1 1 0 0,0 0-1 0 0,0 0 1 0 0,0 0-1 0 0,0 0 1 0 0,0 0-1 0 0,0 0 1 0 0,0-1 0 0 0,0 1-1 0 0,0 0 1 0 0,0 0-1 0 0,0 0 1 0 0,0 0-1 0 0,0 0 1 0 0,0 0-1 0 0,-1 0 1 0 0,1 0-1 0 0,0-1 1 0 0,0 1-1 0 0,0 0 1 0 0,0 0-1 0 0,0 0 1 0 0,0 0-1 0 0,0 0 1 0 0,0 0 0 0 0,-1 0-1 0 0,1 0 1 0 0,0 0-1 0 0,0 0 1 0 0,0 0-1 0 0,0 0 1 0 0,0 0-1 0 0,0 0 1 0 0,-1 0-1 0 0,1 0 1 0 0,0 0-1 0 0,0 0 1 0 0,0 0-1 0 0,0 0 1 0 0,0 0-1 0 0,-8 3 26 0 0,-6 5 2 0 0,5 0-9 0 0,0 1 0 0 0,0-1 0 0 0,1 1 0 0 0,0 1 0 0 0,0 0 0 0 0,1 0-1 0 0,0 0 1 0 0,1 1 0 0 0,0 0 0 0 0,1 0 0 0 0,0 0 0 0 0,1 1 0 0 0,0 0-1 0 0,1 0 1 0 0,0 0 0 0 0,1 0 0 0 0,0 0 0 0 0,1 0 0 0 0,1 1 0 0 0,0 18-1 0 0,1-28-14 0 0,0 0 0 0 0,0 0 0 0 0,0 1 0 0 0,0-1-1 0 0,1 0 1 0 0,-1 0 0 0 0,1 0 0 0 0,-1 0-1 0 0,1-1 1 0 0,0 1 0 0 0,0 0 0 0 0,1-1-1 0 0,-1 1 1 0 0,1-1 0 0 0,-1 0 0 0 0,1 0-1 0 0,-1 0 1 0 0,1 0 0 0 0,0 0 0 0 0,0 0-1 0 0,3 1 1 0 0,-3-2-4 0 0,0 0 0 0 0,0 0-1 0 0,0 0 1 0 0,0 0 0 0 0,0 0-1 0 0,0 0 1 0 0,0-1 0 0 0,1 1 0 0 0,-1-1-1 0 0,0 0 1 0 0,0 0 0 0 0,0 0-1 0 0,0-1 1 0 0,1 1 0 0 0,-1-1 0 0 0,0 0-1 0 0,0 0 1 0 0,0 0 0 0 0,0 0-1 0 0,0 0 1 0 0,0 0 0 0 0,4-4-1 0 0,-7 5 1 0 0,1 0 0 0 0,-1 0 0 0 0,0-1 0 0 0,1 1 0 0 0,-1 0 0 0 0,0-1 0 0 0,1 1 0 0 0,-1 0 0 0 0,0-1 0 0 0,1 1 0 0 0,-1-1 0 0 0,0 1 0 0 0,0 0 0 0 0,1-1 0 0 0,-1 1 0 0 0,0-1 0 0 0,0 1 0 0 0,0-1 0 0 0,0 1 0 0 0,0-1 0 0 0,0 1 0 0 0,1-1 0 0 0,-1 1 0 0 0,0-1 0 0 0,0 1 0 0 0,0 0 0 0 0,-1-1 0 0 0,1 0 0 0 0,-1-1 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4:15.4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42 24 0 0,'1'-3'19'0'0,"0"0"0"0"0,0 0 1 0 0,0 0-1 0 0,0 0 1 0 0,1 0-1 0 0,-1 0 0 0 0,1 1 1 0 0,0-1-1 0 0,0 0 1 0 0,0 1-1 0 0,0 0 1 0 0,0-1-1 0 0,3-1 0 0 0,-5 3-13 0 0,0 1-1 0 0,1 0 0 0 0,-1 0 1 0 0,0 0-1 0 0,0 0 0 0 0,0 0 0 0 0,1 0 1 0 0,-1 0-1 0 0,0 0 0 0 0,0 0 0 0 0,0 0 1 0 0,1 0-1 0 0,-1 0 0 0 0,0 0 1 0 0,0 0-1 0 0,0 0 0 0 0,1 0 0 0 0,-1 0 1 0 0,0 0-1 0 0,0 0 0 0 0,0 0 0 0 0,1 0 1 0 0,-1 0-1 0 0,0 1 0 0 0,0-1 1 0 0,0 0-1 0 0,0 0 0 0 0,1 0 0 0 0,-1 0 1 0 0,0 0-1 0 0,0 0 0 0 0,0 1 0 0 0,0-1 1 0 0,0 0-1 0 0,1 0 0 0 0,-1 1 1 0 0,3 9 119 0 0,-3 12 29 0 0,-11 34-134 0 0,6-37-4 0 0,1 0-1 0 0,1 1 1 0 0,0 37-1 0 0,3-51-13 0 0,0 0 0 0 0,1 0 0 0 0,0 0 0 0 0,0 0 0 0 0,1 0 0 0 0,0 0 0 0 0,0-1 0 0 0,0 1 0 0 0,0 0 0 0 0,1-1 0 0 0,0 0 0 0 0,0 0 0 0 0,1 0 0 0 0,-1 0 0 0 0,1 0 0 0 0,0-1 0 0 0,6 6-1 0 0,-7-8-1 0 0,0 1 0 0 0,1-1 0 0 0,-1 0 0 0 0,1 0 0 0 0,-1 0 0 0 0,1-1 0 0 0,0 1 0 0 0,0-1 0 0 0,0 0 0 0 0,0 0 0 0 0,0 0 0 0 0,0 0 0 0 0,0-1 0 0 0,0 1 0 0 0,0-1 0 0 0,0 0 0 0 0,0 0 0 0 0,0-1 0 0 0,5-1 0 0 0,-6 2 0 0 0,0-1 0 0 0,-1 0 0 0 0,1 1 0 0 0,-1-1 0 0 0,0-1 0 0 0,1 1 0 0 0,-1 0 0 0 0,0-1 0 0 0,0 1 0 0 0,1-1 0 0 0,-1 1 0 0 0,0-1 0 0 0,-1 0 0 0 0,1 0 0 0 0,0 0 0 0 0,0 0 0 0 0,-1 0 0 0 0,0 0 0 0 0,1-1 0 0 0,-1 1 0 0 0,0 0 0 0 0,0-1 0 0 0,0 1 0 0 0,0-1 0 0 0,0 1 0 0 0,-1-1 0 0 0,1 0 0 0 0,-1 1 0 0 0,0-1 0 0 0,0-4 0 0 0,0 6 0 0 0,0 0 0 0 0,1 0 0 0 0,-1 0 0 0 0,-1-1 0 0 0,1 1 0 0 0,0 0 0 0 0,0 0 0 0 0,0 0 0 0 0,-1 0 0 0 0,1 0 0 0 0,0 0 0 0 0,-1-1 0 0 0,1 1 0 0 0,-1 0 0 0 0,1 0 0 0 0,-1 0 0 0 0,0 0 0 0 0,1 0 0 0 0,-1 1 0 0 0,0-1 0 0 0,0 0 0 0 0,-1-1 0 0 0,1 1 0 0 0,0 1 0 0 0,-1 0 0 0 0,1-1 0 0 0,0 1 0 0 0,0 0 0 0 0,-1 0 0 0 0,1 0 0 0 0,0-1 0 0 0,-1 1 0 0 0,1 1 0 0 0,0-1 0 0 0,0 0 0 0 0,-1 0 0 0 0,1 0 0 0 0,0 1 0 0 0,0-1 0 0 0,-2 1 0 0 0,-1 1 0 0 0,0 0 0 0 0,-1 0 0 0 0,1 0 0 0 0,0 1 0 0 0,1-1 0 0 0,-1 1 0 0 0,0 0 0 0 0,1 0 0 0 0,-1 1 0 0 0,-3 4 0 0 0,1 2 0 0 0,1 0 0 0 0,0 1 0 0 0,0-1 0 0 0,1 1 0 0 0,0 0 0 0 0,1 1 0 0 0,0-1 0 0 0,-1 17 0 0 0,0 9 0 0 0,1 48 0 0 0,8-12 0 0 0,-2-50 0 0 0,-2 0 0 0 0,-2 43 0 0 0,1-66 0 0 0,0 1 0 0 0,0-1 0 0 0,0 0 0 0 0,0 1 0 0 0,0-1 0 0 0,0 0 0 0 0,0 0 0 0 0,0 1 0 0 0,0-1 0 0 0,0 0 0 0 0,0 1 0 0 0,0-1 0 0 0,0 0 0 0 0,0 0 0 0 0,0 1 0 0 0,0-1 0 0 0,0 0 0 0 0,-1 1 0 0 0,1-1 0 0 0,0 0 0 0 0,0 0 0 0 0,0 1 0 0 0,0-1 0 0 0,-1 0 0 0 0,1 0 0 0 0,0 0 0 0 0,0 1 0 0 0,0-1 0 0 0,-1 0 0 0 0,1 0 0 0 0,0 0 0 0 0,0 0 0 0 0,-1 1 0 0 0,1-1 0 0 0,0 0 0 0 0,0 0 0 0 0,-1 0 0 0 0,1 0 0 0 0,0 0 0 0 0,-1 0 0 0 0,1 0 0 0 0,0 0 0 0 0,0 0 0 0 0,-1 0 0 0 0,1 0 0 0 0,0 0 0 0 0,-1 0 0 0 0,1 0 0 0 0,0 0 0 0 0,0 0 0 0 0,-1 0 0 0 0,1 0 0 0 0,0 0 0 0 0,0 0 0 0 0,-1-1 0 0 0,1 1 0 0 0,0 0 0 0 0,0 0 0 0 0,-1 0 0 0 0,1 0 0 0 0,0-1 0 0 0,0 1 0 0 0,-1 0 0 0 0,1 0 0 0 0,0 0 0 0 0,0-1 0 0 0,0 1 0 0 0,-1-1 0 0 0,1 1 0 0 0,-1 0 0 0 0,0-1 0 0 0,1 1 0 0 0,-1-1 0 0 0,1 1 0 0 0,-1 0 0 0 0,0 0 0 0 0,1-1 0 0 0,-1 1 0 0 0,0 0 0 0 0,1 0 0 0 0,-1 0 0 0 0,0 0 0 0 0,1 0 0 0 0,-1 0 0 0 0,0 0 0 0 0,1 0 0 0 0,-1 0 0 0 0,0 0 0 0 0,1 0 0 0 0,-1 0 0 0 0,0 0 0 0 0,-1 1 0 0 0,1 0-1 0 0,0-1 0 0 0,-1 1 0 0 0,1-1 0 0 0,-1 1 0 0 0,0-1 0 0 0,1 1-1 0 0,-1-1 1 0 0,1 0 0 0 0,-1 0 0 0 0,1 0 0 0 0,-1 0 0 0 0,0 0 0 0 0,-1 0-1 0 0,-2-1-78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6:20.92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273 65 24 0 0,'3'0'6'0'0,"0"0"1"0"0,0-1 0 0 0,0 1 0 0 0,0-1 0 0 0,-1 1 0 0 0,1-1-1 0 0,0 0 1 0 0,0 0 0 0 0,-1 0 0 0 0,1-1 0 0 0,-1 1 0 0 0,1-1-1 0 0,3-3 1 0 0,-5 5-1 0 0,0-1-1 0 0,0 0 1 0 0,0 0-1 0 0,-1 0 0 0 0,1 0 1 0 0,0 0-1 0 0,0 0 1 0 0,-1 0-1 0 0,1 0 0 0 0,-1 0 1 0 0,1 0-1 0 0,-1 0 1 0 0,0-1-1 0 0,1 1 1 0 0,-1 0-1 0 0,0 0 0 0 0,0 0 1 0 0,0-1-1 0 0,0 1 1 0 0,0 0-1 0 0,0 0 0 0 0,0 0 1 0 0,0-1-1 0 0,0 1 1 0 0,-1 0-1 0 0,1 0 0 0 0,0 0 1 0 0,-1 0-1 0 0,1 0 1 0 0,-1-1-1 0 0,1 1 1 0 0,-1 0-1 0 0,0 0 0 0 0,1 0 1 0 0,-2-1-1 0 0,1 1 0 0 0,1 1-1 0 0,-1-1 1 0 0,1 0 0 0 0,-1 1-1 0 0,0-1 1 0 0,1 1-1 0 0,-1-1 1 0 0,0 1 0 0 0,1-1-1 0 0,-1 1 1 0 0,0 0-1 0 0,1-1 1 0 0,-1 1 0 0 0,0 0-1 0 0,0-1 1 0 0,0 1-1 0 0,1 0 1 0 0,-1 0-1 0 0,0 0 1 0 0,0 0 0 0 0,0 0-1 0 0,1 0 1 0 0,-1 0-1 0 0,-1 0 1 0 0,0 0 5 0 0,0 1 1 0 0,-1 0-1 0 0,1 0 0 0 0,0-1 1 0 0,0 1-1 0 0,0 0 0 0 0,0 1 1 0 0,-3 1-1 0 0,-2 3 18 0 0,1 0 0 0 0,-1 0 0 0 0,-7 11 0 0 0,-47 70 101 0 0,30-36-67 0 0,-39 85-1 0 0,61-120-60 0 0,-7 21 21 0 0,1 1-1 0 0,-15 59 0 0 0,26-84-20 0 0,2 0-1 0 0,0 0 1 0 0,1 0-1 0 0,0 1 1 0 0,1-1-1 0 0,0 1 1 0 0,1-1-1 0 0,1 0 1 0 0,5 21-1 0 0,-6-28 4 0 0,1 0 0 0 0,0-1 0 0 0,1 1 0 0 0,0 0 0 0 0,0-1 0 0 0,0 0 0 0 0,0 0 0 0 0,1 0 0 0 0,-1 0 0 0 0,6 4 0 0 0,-5-6 4 0 0,0 0-1 0 0,0 0 1 0 0,0 0-1 0 0,0 0 1 0 0,0-1 0 0 0,1 0-1 0 0,-1 0 1 0 0,1 0-1 0 0,0 0 1 0 0,-1-1-1 0 0,1 0 1 0 0,0 0 0 0 0,9 1-1 0 0,-7-2 5 0 0,-1 0-1 0 0,0 0 1 0 0,0-1 0 0 0,8-1-1 0 0,-12 2-11 0 0,-1 0 0 0 0,1 0-1 0 0,0-1 1 0 0,0 0 0 0 0,0 1 0 0 0,-1-1-1 0 0,1 0 1 0 0,0 0 0 0 0,-1 1 0 0 0,1-1-1 0 0,0-1 1 0 0,-1 1 0 0 0,1 0 0 0 0,-1 0-1 0 0,0 0 1 0 0,1-1 0 0 0,1-2-1 0 0,-3 4 1 0 0,0 0 0 0 0,0-1 0 0 0,0 1 0 0 0,0 0 0 0 0,0 0 0 0 0,0 0 0 0 0,0 0 0 0 0,0 0 0 0 0,0 0 0 0 0,0 0 0 0 0,0-1 0 0 0,0 1 0 0 0,0 0 0 0 0,0 0 0 0 0,0 0 0 0 0,0 0 0 0 0,0 0 0 0 0,0 0 0 0 0,0 0 0 0 0,0-1 0 0 0,0 1 0 0 0,0 0 0 0 0,0 0 0 0 0,0 0 0 0 0,0 0 0 0 0,0 0 0 0 0,0 0 0 0 0,-1 0 0 0 0,1 0 0 0 0,0 0 0 0 0,0 0 0 0 0,0-1 0 0 0,0 1 0 0 0,0 0 0 0 0,0 0 0 0 0,0 0 0 0 0,0 0 0 0 0,0 0 0 0 0,-1 0 0 0 0,1 0 0 0 0,0 0 0 0 0,0 0 0 0 0,0 0 0 0 0,0 0 0 0 0,0 0 0 0 0,0 0 0 0 0,0 0 0 0 0,-1 0 0 0 0,1 0 0 0 0,0 0 0 0 0,0 0 0 0 0,0 0 0 0 0,0 0 0 0 0,0 0 0 0 0,0 0 0 0 0,0 0 0 0 0,-1 0 0 0 0,1 0 0 0 0,0 1 0 0 0,-19 6 0 0 0,-18 16 0 0 0,31-21 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6:21.43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36 71 111 0 0,'1'0'3'0'0,"-1"1"0"0"0,1-1 0 0 0,0 1 0 0 0,0-1 0 0 0,0 0 0 0 0,0 1 0 0 0,0-1 0 0 0,0 0 0 0 0,0 0 0 0 0,0 0 0 0 0,0 0 0 0 0,0 0 0 0 0,-1 0 0 0 0,1 0 0 0 0,0 0 0 0 0,0 0 0 0 0,0 0 0 0 0,0 0 0 0 0,0 0 0 0 0,0-1 0 0 0,0 1 0 0 0,0 0 0 0 0,0-1 0 0 0,1 0 0 0 0,-6 1 40 0 0,0 0-42 0 0,1 1-1 0 0,-1-1 1 0 0,1 1 0 0 0,-1 0-1 0 0,1 0 1 0 0,-1 0 0 0 0,-5 4 0 0 0,8-5 2 0 0,-1 1-1 0 0,1 0 1 0 0,-1 0 0 0 0,1 0 0 0 0,0 0 0 0 0,0 0 0 0 0,-1 1 0 0 0,1-1-1 0 0,0 0 1 0 0,0 0 0 0 0,0 1 0 0 0,0-1 0 0 0,1 1 0 0 0,-1-1 0 0 0,0 1 0 0 0,0-1-1 0 0,1 1 1 0 0,-1-1 0 0 0,1 1 0 0 0,0 0 0 0 0,-1-1 0 0 0,1 1 0 0 0,0 2-1 0 0,0-3 0 0 0,0 0 0 0 0,0 0 0 0 0,-1 0 0 0 0,2 1 0 0 0,-1-1-1 0 0,0 0 1 0 0,0 0 0 0 0,0 0 0 0 0,0 0 0 0 0,1 0-1 0 0,-1 0 1 0 0,0 0 0 0 0,1 0 0 0 0,-1 0 0 0 0,1 0 0 0 0,-1 0-1 0 0,1 0 1 0 0,0 0 0 0 0,-1 0 0 0 0,1-1 0 0 0,0 1-1 0 0,1 1 1 0 0,-1-2-1 0 0,0 0 0 0 0,0 0 0 0 0,0 0 0 0 0,0 0 0 0 0,0 0 0 0 0,0 0 0 0 0,0 0 0 0 0,0 0 0 0 0,0 0 0 0 0,0 0-1 0 0,0-1 1 0 0,0 1 0 0 0,0 0 0 0 0,0-1 0 0 0,0 1 0 0 0,0-1 0 0 0,0 1 0 0 0,0-1 0 0 0,0 0 0 0 0,0 1 0 0 0,-1-1 0 0 0,1 0 0 0 0,1-1-1 0 0,4-4 5 0 0,0 0 0 0 0,0-1-1 0 0,-1 0 1 0 0,1 0-1 0 0,-2 0 1 0 0,1 0-1 0 0,-1-1 1 0 0,0 0 0 0 0,-1 0-1 0 0,0 0 1 0 0,0 0-1 0 0,0 0 1 0 0,0-10-1 0 0,-2 18-4 0 0,-1-1 0 0 0,0 0 0 0 0,0 1 0 0 0,0-1 0 0 0,0 1 0 0 0,0-1 0 0 0,0 1 0 0 0,0-1 0 0 0,0 0 0 0 0,0 1 0 0 0,0-1 0 0 0,0 1 0 0 0,0-1 0 0 0,-1 1 0 0 0,1-1 0 0 0,0 0 0 0 0,0 1 0 0 0,-1-1 0 0 0,1 1 0 0 0,0-1 0 0 0,-1 1 0 0 0,1-1 0 0 0,0 1 0 0 0,-1 0 0 0 0,1-1 0 0 0,-1 1 0 0 0,0-1 0 0 0,0 1 0 0 0,0-1 0 0 0,0 1 0 0 0,0 0 0 0 0,0 0 0 0 0,0 0 0 0 0,0 0 0 0 0,0 0 0 0 0,0 0 0 0 0,0 0 0 0 0,0 0 0 0 0,0 0 0 0 0,0 0 0 0 0,0 0 0 0 0,-1 1 0 0 0,-5 2 0 0 0,0-1 0 0 0,1 1 0 0 0,-9 5 0 0 0,15-7 0 0 0,-13 6 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6:22.21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399 211 79 0 0,'4'-1'1'0'0,"-1"-1"0"0"0,0 1-1 0 0,0-1 1 0 0,0 0-1 0 0,-1 0 1 0 0,1 0-1 0 0,0 0 1 0 0,-1 0-1 0 0,1-1 1 0 0,-1 1-1 0 0,0-1 1 0 0,1 1-1 0 0,-1-1 1 0 0,-1 0-1 0 0,1 0 1 0 0,0 0-1 0 0,-1 0 1 0 0,1 0-1 0 0,-1-1 1 0 0,1-3-1 0 0,0 2 11 0 0,-1-1-1 0 0,0 0 1 0 0,0 0-1 0 0,0 0 1 0 0,-1 0-1 0 0,0 1 1 0 0,0-1-1 0 0,0 0 1 0 0,-1 0-1 0 0,1 0 1 0 0,-2 0-1 0 0,1 1 1 0 0,-1-1-1 0 0,1 0 1 0 0,-6-9-1 0 0,5 11-9 0 0,0 1-1 0 0,-1-1 1 0 0,1 1 0 0 0,-1-1-1 0 0,0 1 1 0 0,0 0-1 0 0,0 0 1 0 0,0 0-1 0 0,0 0 1 0 0,-1 1 0 0 0,1-1-1 0 0,-1 1 1 0 0,0 0-1 0 0,0 0 1 0 0,0 0-1 0 0,0 0 1 0 0,0 1 0 0 0,0 0-1 0 0,0 0 1 0 0,0 0-1 0 0,-1 0 1 0 0,-5 0-1 0 0,4 1 3 0 0,0 1-1 0 0,0-1 0 0 0,0 1 1 0 0,0 0-1 0 0,0 1 0 0 0,0-1 1 0 0,1 1-1 0 0,-1 0 0 0 0,0 0 0 0 0,1 1 1 0 0,0 0-1 0 0,-1 0 0 0 0,1 0 1 0 0,0 1-1 0 0,1-1 0 0 0,-1 1 0 0 0,-5 6 1 0 0,3-2-1 0 0,-1 0 1 0 0,2 1-1 0 0,-1 0 1 0 0,1 0-1 0 0,1 0 1 0 0,-1 1-1 0 0,2 0 1 0 0,-7 18-1 0 0,8-18 3 0 0,1 0 0 0 0,0 0-1 0 0,1 0 1 0 0,0 0-1 0 0,0 1 1 0 0,1 9-1 0 0,1-14-1 0 0,-1-1-1 0 0,1 1 1 0 0,0 0-1 0 0,0-1 1 0 0,0 1-1 0 0,1-1 1 0 0,0 1-1 0 0,0-1 1 0 0,1 0-1 0 0,-1 0 1 0 0,1 0-1 0 0,3 5 0 0 0,-4-8-2 0 0,-1 0 0 0 0,1-1 0 0 0,0 1 0 0 0,-1 0 0 0 0,1-1 0 0 0,0 0 0 0 0,0 1 0 0 0,0-1 0 0 0,0 0 0 0 0,0 0 0 0 0,0 0 0 0 0,0 0 0 0 0,0-1 0 0 0,1 1 0 0 0,-1 0 0 0 0,0-1 0 0 0,0 0 0 0 0,3 1 0 0 0,-1-1 0 0 0,1-1 0 0 0,-1 1 0 0 0,0-1 0 0 0,-1 0 0 0 0,1 0 0 0 0,0 0 0 0 0,0 0 0 0 0,0-1 0 0 0,5-3 0 0 0,4-2 0 0 0,-1-2 0 0 0,0 1 0 0 0,0-2 0 0 0,14-15 0 0 0,56-64 0 0 0,-82 89 0 0 0,1-1 0 0 0,0 0 0 0 0,-1 0 0 0 0,1 1 0 0 0,0-1 0 0 0,0 1 0 0 0,0-1 0 0 0,-1 0 0 0 0,1 1 0 0 0,0 0 0 0 0,0-1 0 0 0,0 1 0 0 0,0-1 0 0 0,1 1 0 0 0,-2 0 0 0 0,0 1 0 0 0,1 0 0 0 0,-1-1 0 0 0,0 1 0 0 0,0-1 0 0 0,0 1 0 0 0,0-1 0 0 0,0 1 0 0 0,0 0 0 0 0,0-1 0 0 0,0 1 0 0 0,0-1 0 0 0,0 1 0 0 0,0 0 0 0 0,0-1 0 0 0,0 1 0 0 0,0-1 0 0 0,0 1 0 0 0,-1 0 0 0 0,1-1 0 0 0,0 1 0 0 0,0-1 0 0 0,-1 1 0 0 0,0 1 0 0 0,-15 60 0 0 0,-7 30 0 0 0,-13 99 0 0 0,26-101 0 0 0,-10 80 0 0 0,12-124 0 0 0,-22 74 0 0 0,24-103 0 0 0,-15 31 0 0 0,18-41 0 0 0,-1-1 0 0 0,1 0 0 0 0,-1 0 0 0 0,-1-1 0 0 0,1 1 0 0 0,-1-1 0 0 0,-10 9 0 0 0,12-12 0 0 0,1-1 0 0 0,0 1 0 0 0,-1-1 0 0 0,1 1 0 0 0,-1-1 0 0 0,0 0 0 0 0,1 0 0 0 0,-1 0 0 0 0,0 0 0 0 0,0-1 0 0 0,0 1 0 0 0,0-1 0 0 0,0 0 0 0 0,1 0 0 0 0,-1 0 0 0 0,-4 0 0 0 0,2-1 0 0 0,1 0 0 0 0,-1 0 0 0 0,1-1 0 0 0,-1 1 0 0 0,1-1 0 0 0,0 0 0 0 0,0-1 0 0 0,0 1 0 0 0,-5-4 0 0 0,-2-3 0 0 0,0-1 0 0 0,1 0 0 0 0,1 0 0 0 0,-1-1 0 0 0,-12-21 0 0 0,9 13 0 0 0,2-1 0 0 0,1 0 0 0 0,-13-33 0 0 0,19 41 0 0 0,1 0 0 0 0,0 0 0 0 0,0 0 0 0 0,1-1 0 0 0,1 1 0 0 0,0-1 0 0 0,1-24 0 0 0,1 31 0 0 0,1 1 0 0 0,-1 0 0 0 0,1 0 0 0 0,0 0 0 0 0,0 0 0 0 0,0 0 0 0 0,1 0 0 0 0,0 0 0 0 0,0 1 0 0 0,0-1 0 0 0,0 1 0 0 0,1 0 0 0 0,0 0 0 0 0,0 0 0 0 0,0 1 0 0 0,0-1 0 0 0,9-5 0 0 0,5-2 0 0 0,0 1 0 0 0,0 1 0 0 0,27-10 0 0 0,-3 4 0 0 0,1 2 0 0 0,89-15 0 0 0,-127 27 0 0 0,0 1 0 0 0,0-1 0 0 0,1 1 0 0 0,-1 0 0 0 0,0 0 0 0 0,0 1 0 0 0,0-1 0 0 0,0 1 0 0 0,9 3 0 0 0,-14-4 0 0 0,0 0 0 0 0,-1 0 0 0 0,1 0 0 0 0,0 0 0 0 0,0 0 0 0 0,0 0 0 0 0,0 0 0 0 0,-1 0 0 0 0,1 0 0 0 0,0 0 0 0 0,0 0 0 0 0,0 1 0 0 0,0-1 0 0 0,-1 0 0 0 0,1 0 0 0 0,0 0 0 0 0,0 0 0 0 0,0 0 0 0 0,0 1 0 0 0,0-1 0 0 0,-1 0 0 0 0,1 0 0 0 0,0 0 0 0 0,0 0 0 0 0,0 1 0 0 0,0-1 0 0 0,0 0 0 0 0,0 0 0 0 0,0 0 0 0 0,0 1 0 0 0,0-1 0 0 0,0 0 0 0 0,0 0 0 0 0,0 0 0 0 0,0 0 0 0 0,0 1 0 0 0,0-1 0 0 0,0 0 0 0 0,0 0 0 0 0,0 0 0 0 0,0 1 0 0 0,0-1 0 0 0,0 0 0 0 0,0 0 0 0 0,0 0 0 0 0,0 1 0 0 0,0-1 0 0 0,1 0 0 0 0,-1 0 0 0 0,0 0 0 0 0,0 0 0 0 0,0 0 0 0 0,0 1 0 0 0,0-1 0 0 0,1 0 0 0 0,-1 0 0 0 0,0 0 0 0 0,0 0 0 0 0,0 0 0 0 0,0 0 0 0 0,1 0 0 0 0,-1 1 0 0 0,0-1 0 0 0,0 0 0 0 0,0 0 0 0 0,1 0 0 0 0,-1 0 0 0 0,0 0 0 0 0,-15 4 0 0 0,8-4 0 0 0,-1 0 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6:22.56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17 223 0 0,'18'-5'44'0'0,"0"1"-1"0"0,1 1 0 0 0,29-1 1 0 0,-46 4-21 0 0,4 0 28 0 0,1 0 0 0 0,-1 0 0 0 0,0 1 0 0 0,0 0 0 0 0,9 2 0 0 0,-14-3-49 0 0,0 1-1 0 0,0-1 1 0 0,0 1-1 0 0,0-1 1 0 0,1 1-1 0 0,-1-1 0 0 0,0 1 1 0 0,0 0-1 0 0,0 0 1 0 0,-1-1-1 0 0,1 1 1 0 0,0 0-1 0 0,0 0 1 0 0,0 0-1 0 0,-1 0 0 0 0,1 0 1 0 0,0 0-1 0 0,-1 0 1 0 0,1 0-1 0 0,-1 0 1 0 0,1 1-1 0 0,-1-1 1 0 0,1 0-1 0 0,-1 0 0 0 0,0 0 1 0 0,0 1-1 0 0,0-1 1 0 0,0 0-1 0 0,0 0 1 0 0,0 0-1 0 0,0 1 1 0 0,0-1-1 0 0,0 2 0 0 0,-3 20-1 0 0,-1-13 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6:22.91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 0 0,'2'2'10'0'0,"0"1"0"0"0,0-1 0 0 0,0 1 0 0 0,-1 0 1 0 0,1-1-1 0 0,-1 1 0 0 0,0 0 0 0 0,0 0 0 0 0,0 0 1 0 0,0 0-1 0 0,0 6 0 0 0,2 33 102 0 0,-5-18-59 0 0,1-20-53 0 0,1 1 0 0 0,-1-1 0 0 0,1 1 0 0 0,0-1 0 0 0,0 1 0 0 0,0-1 0 0 0,0 1 0 0 0,1-1 0 0 0,0 0 0 0 0,0 1 0 0 0,0-1 0 0 0,3 5 0 0 0,0-4 0 0 0,1-1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50.0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 19 24 0 0,'-6'-13'-7'0'0,"3"7"57"0"0,4 19 38 0 0,3 6-79 0 0,6 49 131 0 0,4 0 0 0 0,28 84-1 0 0,-39-144-139 0 0,11 26 0 0 0,-13-32 0 0 0,0 1 0 0 0,0-1 0 0 0,1-1 0 0 0,-1 1 0 0 0,0 0 0 0 0,1 0 0 0 0,-1 0 0 0 0,1-1 0 0 0,0 1 0 0 0,0-1 0 0 0,0 1 0 0 0,-1-1 0 0 0,4 2 0 0 0,-1-2 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6:23.24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0 128 24 0 0,'2'2'22'0'0,"0"1"0"0"0,0-1 0 0 0,-1 0 0 0 0,1 0 0 0 0,-1 1 0 0 0,0-1 0 0 0,0 1 0 0 0,1-1 0 0 0,0 5 0 0 0,4 8 195 0 0,-6-14-210 0 0,1 0 1 0 0,0 0-1 0 0,0 0 1 0 0,-1-1-1 0 0,1 1 1 0 0,0 0 0 0 0,0 0-1 0 0,0-1 1 0 0,0 1-1 0 0,0 0 1 0 0,0-1-1 0 0,0 1 1 0 0,0-1-1 0 0,0 0 1 0 0,1 1-1 0 0,-1-1 1 0 0,0 0-1 0 0,0 0 1 0 0,0 1-1 0 0,0-1 1 0 0,0 0-1 0 0,1 0 1 0 0,0-1-1 0 0,32-3 35 0 0,-26 3-35 0 0,75-11 17 0 0,-32 5-9 0 0,61-15-1 0 0,-85 13-31 0 0,-17 7-70 0 0</inkml:trace>
  <inkml:trace contextRef="#ctx0" brushRef="#br0" timeOffset="1">196 14 24 0 0,'0'0'0'0'0,"8"-1"0"0"0,-1 0 0 0 0,0 0 0 0 0,1-1 0 0 0,7-2 0 0 0,2-1 31 0 0,-17 5-30 0 0,0 0 0 0 0,1 0 0 0 0,-1 0-1 0 0,0 1 1 0 0,1-1 0 0 0,-1 0 0 0 0,0 0-1 0 0,1 0 1 0 0,-1 0 0 0 0,0 1-1 0 0,0-1 1 0 0,1 0 0 0 0,-1 0 0 0 0,0 1-1 0 0,0-1 1 0 0,1 0 0 0 0,-1 0 0 0 0,0 1-1 0 0,0-1 1 0 0,0 0 0 0 0,1 1-1 0 0,-1-1 1 0 0,0 0 0 0 0,0 1 0 0 0,0-1-1 0 0,0 0 1 0 0,0 1 0 0 0,0-1 0 0 0,0 0-1 0 0,0 1 1 0 0,0-1 0 0 0,0 0-1 0 0,0 1 1 0 0,0-1 0 0 0,0 0 0 0 0,0 1-1 0 0,0-1 1 0 0,0 0 0 0 0,0 1 0 0 0,0-1-1 0 0,0 0 1 0 0,-1 1 0 0 0,1-1-1 0 0,-30 102 97 0 0,4-20-12 0 0,20-57-82 0 0,-22 99 54 0 0,25-103-54 0 0,1-1 0 0 0,0 1 0 0 0,1-1 0 0 0,3 24-1 0 0,-1-36-2 0 0,0 1 0 0 0,1-1 0 0 0,0 0 0 0 0,1 0 0 0 0,-1 1 0 0 0,2-2 0 0 0,4 11 0 0 0,-7-15 0 0 0,1 0 0 0 0,0-1 0 0 0,-1 1 0 0 0,1-1 0 0 0,0 1 0 0 0,0-1 0 0 0,0 0 0 0 0,1 0 0 0 0,-1 0 0 0 0,1 0 0 0 0,-1 0 0 0 0,1 0 0 0 0,-1-1 0 0 0,1 1 0 0 0,0-1 0 0 0,0 0 0 0 0,0 1 0 0 0,0-2 0 0 0,0 1 0 0 0,0 0 0 0 0,0 0 0 0 0,6-1 0 0 0,10-1 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6:23.60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79 0 0,'10'0'15'0'0,"1"0"0"0"0,-1 1 0 0 0,0 0 0 0 0,0 1 0 0 0,0 0 0 0 0,-1 1 0 0 0,1 0 0 0 0,0 0-1 0 0,-1 1 1 0 0,0 0 0 0 0,17 11 0 0 0,-16-8 1 0 0,0 1 1 0 0,-1 0-1 0 0,-1 0 0 0 0,1 1 0 0 0,-1 1 1 0 0,0-1-1 0 0,-1 1 0 0 0,-1 0 0 0 0,1 1 1 0 0,-1 0-1 0 0,-1 0 0 0 0,0 0 0 0 0,5 20 1 0 0,-2-3-6 0 0,-1 1 0 0 0,-2 0 0 0 0,-1 0 0 0 0,1 47 0 0 0,-5-46-10 0 0,-1 0 0 0 0,-1 0 0 0 0,-2-1 1 0 0,-1 1-1 0 0,-1-1 0 0 0,-2 0 0 0 0,0-1 0 0 0,-16 34 0 0 0,3-22-1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6:24.61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222 18 24 0 0,'3'-4'5'0'0,"-2"3"-2"0"0,0 0 1 0 0,-1 0-1 0 0,1 0 1 0 0,0 0-1 0 0,0 0 1 0 0,0 1-1 0 0,0-1 0 0 0,0 0 1 0 0,1 0-1 0 0,-1 1 1 0 0,0-1-1 0 0,0 0 1 0 0,0 1-1 0 0,1 0 1 0 0,-1-1-1 0 0,2 0 0 0 0,-4 0 101 0 0,-6 3 0 0 0,-10 11-11 0 0,1 0 0 0 0,0 1-1 0 0,-24 28 1 0 0,23-21-87 0 0,0 2-1 0 0,2-1 1 0 0,0 2-1 0 0,2 0 1 0 0,1 1-1 0 0,0 0 1 0 0,2 1 0 0 0,1 0-1 0 0,1 0 1 0 0,1 1-1 0 0,-4 41 1 0 0,10-54 7 0 0,0 0 0 0 0,1 0-1 0 0,1-1 1 0 0,0 1 0 0 0,7 26 0 0 0,-7-32-8 0 0,2-1 0 0 0,-1 1 0 0 0,1-1 1 0 0,0 0-1 0 0,1 0 0 0 0,-1 0 0 0 0,1-1 0 0 0,1 1 0 0 0,-1-1 0 0 0,1 0 0 0 0,11 10 0 0 0,-14-14-3 0 0,0 0-1 0 0,0-1 1 0 0,0 1-1 0 0,0-1 0 0 0,0 0 1 0 0,1 1-1 0 0,-1-1 1 0 0,0 0-1 0 0,1-1 0 0 0,-1 1 1 0 0,1 0-1 0 0,-1-1 1 0 0,1 1-1 0 0,-1-1 0 0 0,1 0 1 0 0,-1 0-1 0 0,1 0 1 0 0,0 0-1 0 0,-1 0 0 0 0,1 0 1 0 0,-1-1-1 0 0,4 0 0 0 0,0-2 3 0 0,0 1 0 0 0,-1-1 0 0 0,1 0 0 0 0,-1 0 0 0 0,0-1 0 0 0,0 0 0 0 0,9-8 0 0 0,-2 0-4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6:25.18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11 199 0 0,'19'-5'196'0'0,"-1"0"136"0"0,-17 5-326 0 0,-1 0 1 0 0,1 0-1 0 0,0 0 0 0 0,-1 0 1 0 0,1 1-1 0 0,-1-1 1 0 0,1 0-1 0 0,-1 0 0 0 0,1 0 1 0 0,-1 1-1 0 0,1-1 1 0 0,-1 0-1 0 0,0 1 0 0 0,1-1 1 0 0,-1 1-1 0 0,1-1 0 0 0,-1 0 1 0 0,0 1-1 0 0,1-1 1 0 0,-1 1-1 0 0,0-1 0 0 0,0 1 1 0 0,1-1-1 0 0,-1 1 1 0 0,0-1-1 0 0,0 1 0 0 0,0-1 1 0 0,1 1-1 0 0,-1-1 0 0 0,0 2 1 0 0,0-2-7 0 0,0 0 1 0 0,0 1-1 0 0,0-1 0 0 0,0 1 1 0 0,0-1-1 0 0,0 0 0 0 0,0 1 1 0 0,1-1-1 0 0,-1 0 0 0 0,0 1 1 0 0,0-1-1 0 0,0 0 0 0 0,0 1 1 0 0,1-1-1 0 0,-1 0 0 0 0,0 0 1 0 0,0 1-1 0 0,1-1 1 0 0,-1 0-1 0 0,0 0 0 0 0,1 1 1 0 0,-1-1-1 0 0,0 0 0 0 0,1 0 1 0 0,-1 0-1 0 0,0 0 0 0 0,1 1 1 0 0,-1-1-1 0 0,0 0 0 0 0,1 0 1 0 0,-1 0-1 0 0,1 0 0 0 0,11-4-1 0 0,-11 3 1 0 0,5-2 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6:25.93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346 115 143 0 0,'2'-1'1'0'0,"3"0"-1"0"0,0 0-1 0 0,0-1 1 0 0,-1 1 0 0 0,7-4-1 0 0,-9 4 2 0 0,0 0 1 0 0,-1-1-1 0 0,1 1 0 0 0,0-1 0 0 0,-1 1 1 0 0,1-1-1 0 0,-1 1 0 0 0,1-1 0 0 0,-1 0 0 0 0,0 0 1 0 0,0 0-1 0 0,2-3 0 0 0,-2 2 10 0 0,0 1-1 0 0,0-1 0 0 0,0 1 1 0 0,0-1-1 0 0,0 1 0 0 0,-1-1 1 0 0,1 1-1 0 0,-1-1 0 0 0,0 0 1 0 0,0 1-1 0 0,0-1 0 0 0,0 0 1 0 0,0 1-1 0 0,0-1 0 0 0,-2-3 1 0 0,1 4-6 0 0,1 0 1 0 0,-1 0 0 0 0,-1 0 0 0 0,1 1 0 0 0,0-1-1 0 0,0 0 1 0 0,-1 1 0 0 0,1-1 0 0 0,-1 1-1 0 0,1 0 1 0 0,-1-1 0 0 0,0 1 0 0 0,1 0-1 0 0,-1 0 1 0 0,0 0 0 0 0,0 0 0 0 0,0 0 0 0 0,0 0-1 0 0,0 1 1 0 0,-3-1 0 0 0,-6-2-5 0 0,0 2 0 0 0,0 0-1 0 0,0 0 1 0 0,-1 1 0 0 0,1 0 0 0 0,0 1 0 0 0,0 0 0 0 0,0 1 0 0 0,0 0 0 0 0,0 1 0 0 0,-13 5-1 0 0,13-4 0 0 0,0 1 0 0 0,1 0 0 0 0,0 1 0 0 0,0 0 0 0 0,0 1 0 0 0,1 0 0 0 0,0 0 0 0 0,0 1 0 0 0,1 0 0 0 0,0 1 0 0 0,-9 12 0 0 0,13-16 0 0 0,1 0 0 0 0,0-1 0 0 0,0 2 0 0 0,0-1 0 0 0,1 0 0 0 0,0 0 0 0 0,0 1 0 0 0,0-1 0 0 0,0 1 0 0 0,1 0 0 0 0,0 0 0 0 0,0-1 0 0 0,1 1 0 0 0,-1 0 0 0 0,1 0 0 0 0,1 0 0 0 0,-1 0 0 0 0,1-1 0 0 0,0 1 0 0 0,0 0 0 0 0,1-1 0 0 0,-1 1 0 0 0,1 0 0 0 0,4 6 0 0 0,-5-10 5 0 0,1 1-1 0 0,0 0 0 0 0,-1-1 0 0 0,1 0 0 0 0,0 1 0 0 0,0-1 0 0 0,1 0 0 0 0,-1 0 0 0 0,0 0 0 0 0,1 0 0 0 0,-1 0 0 0 0,1-1 0 0 0,-1 1 0 0 0,1-1 0 0 0,4 2 0 0 0,-2-1 1 0 0,-1-1 0 0 0,1 0-1 0 0,0 0 1 0 0,0-1 0 0 0,0 0-1 0 0,0 1 1 0 0,0-1-1 0 0,9-2 1 0 0,-1-1 0 0 0,1 0 0 0 0,-1-1 0 0 0,1 0 0 0 0,-1-1 0 0 0,23-12-1 0 0,-4-3-4 0 0,56-44 0 0 0,-36 25 0 0 0,-51 38 0 0 0,0-1 0 0 0,1 1 0 0 0,-1 0 0 0 0,1 1 0 0 0,0-1 0 0 0,-1 0 0 0 0,1 0 0 0 0,0 1 0 0 0,-1-1 0 0 0,1 1 0 0 0,0-1 0 0 0,0 1 0 0 0,0 0 0 0 0,-1 0 0 0 0,1 0 0 0 0,0 0 0 0 0,3 0 0 0 0,-4 0 0 0 0,0 1 0 0 0,0-1 0 0 0,-1 1 0 0 0,1-1 0 0 0,0 1 0 0 0,0 0 0 0 0,0-1 0 0 0,-1 1 0 0 0,1 0 0 0 0,0-1 0 0 0,-1 1 0 0 0,1 0 0 0 0,-1 0 0 0 0,1 0 0 0 0,-1 0 0 0 0,1-1 0 0 0,-1 1 0 0 0,1 0 0 0 0,-1 0 0 0 0,0 0 0 0 0,1 0 0 0 0,-1 0 0 0 0,0 0 0 0 0,0 0 0 0 0,0 0 0 0 0,0 0 0 0 0,0 0 0 0 0,0 0 0 0 0,0 0 0 0 0,0 0 0 0 0,0 0 0 0 0,-1 1 0 0 0,-2 17 0 0 0,-1-1 0 0 0,-1 0 0 0 0,-1 0 0 0 0,-11 24 0 0 0,-7 25 0 0 0,-27 144 0 0 0,3-8 0 0 0,42-182 0 0 0,-9 31 0 0 0,13-48 0 0 0,0 1 0 0 0,0-1 0 0 0,-1 0 0 0 0,1 1 0 0 0,-1-1 0 0 0,0 0 0 0 0,0 0 0 0 0,-5 5 0 0 0,7-8 0 0 0,-1 0 0 0 0,0 0 0 0 0,0 0 0 0 0,0 0 0 0 0,0 0 0 0 0,0 0 0 0 0,0-1 0 0 0,0 1 0 0 0,0-1 0 0 0,0 1 0 0 0,0-1 0 0 0,0 0 0 0 0,0 0 0 0 0,-1 0 0 0 0,1 0 0 0 0,0 0 0 0 0,0 0 0 0 0,0-1 0 0 0,0 1 0 0 0,0-1 0 0 0,0 1 0 0 0,0-1 0 0 0,0 0 0 0 0,0 0 0 0 0,-2-1 0 0 0,-5-2 0 0 0,1-1 0 0 0,-1 0 0 0 0,1-1 0 0 0,-9-7 0 0 0,-13-14 0 0 0,1-1 0 0 0,1-2 0 0 0,1-1 0 0 0,-22-33 0 0 0,46 59 0 0 0,0 1 0 0 0,0-1 0 0 0,1 1 0 0 0,0-1 0 0 0,-1 0 0 0 0,2 0 0 0 0,-1 0 0 0 0,0 0 0 0 0,1 0 0 0 0,-1-7 0 0 0,2 10 0 0 0,0-1 0 0 0,0 1 0 0 0,1-1 0 0 0,-1 1 0 0 0,0 0 0 0 0,1 0 0 0 0,0-1 0 0 0,-1 1 0 0 0,1 0 0 0 0,0 0 0 0 0,0 0 0 0 0,0-1 0 0 0,1 1 0 0 0,-1 0 0 0 0,0 1 0 0 0,1-1 0 0 0,-1 0 0 0 0,1 0 0 0 0,0 1 0 0 0,0-1 0 0 0,-1 1 0 0 0,1-1 0 0 0,0 1 0 0 0,4-2 0 0 0,3-2 0 0 0,0 0 0 0 0,1 1-1 0 0,0 1 1 0 0,-1 0 0 0 0,1 0-1 0 0,0 1 1 0 0,0 0 0 0 0,1 0-1 0 0,-1 1 1 0 0,21 1-1 0 0,-13 2 13 0 0,1 0-1 0 0,-1 1 0 0 0,1 0 1 0 0,-1 2-1 0 0,20 7 0 0 0,-13 0-11 0 0,-25-12 0 0 0,0 0 0 0 0,1 0 0 0 0,-1 0-1 0 0,0 0 1 0 0,0 0 0 0 0,0-1-1 0 0,0 1 1 0 0,0 0 0 0 0,1 0-1 0 0,-1 0 1 0 0,0 0 0 0 0,0 0-1 0 0,0 0 1 0 0,0 0 0 0 0,0 0-1 0 0,0 0 1 0 0,0-1 0 0 0,1 1-1 0 0,-1 0 1 0 0,0 0 0 0 0,0 0-1 0 0,0 0 1 0 0,0 0 0 0 0,0 0-1 0 0,0-1 1 0 0,0 1 0 0 0,0 0-1 0 0,0 0 1 0 0,0 0 0 0 0,0 0 0 0 0,0 0-1 0 0,0-1 1 0 0,0 1 0 0 0,0 0-1 0 0,0 0 1 0 0,0 0 0 0 0,0 0-1 0 0,0 0 1 0 0,0-1 0 0 0,0 1-1 0 0,0 0 1 0 0,0 0 0 0 0,0 0-1 0 0,0 0 1 0 0,0 0 0 0 0,0 0-1 0 0,-1-1 1 0 0,1 1 0 0 0,0 0-6 0 0,-1-7-101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6:26.29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10 79 0 0,'11'-4'8'0'0,"-7"3"-1"0"0,-1 0 1 0 0,0 0-1 0 0,0 0 1 0 0,1 0-1 0 0,-1 1 0 0 0,1 0 1 0 0,-1-1-1 0 0,1 1 1 0 0,-1 0-1 0 0,0 0 1 0 0,1 1-1 0 0,4 0 0 0 0,11 5 159 0 0,-1 0-1 0 0,26 13 0 0 0,-44-19-165 0 0,1 1-1 0 0,-1-1 0 0 0,0 1 1 0 0,0 0-1 0 0,1-1 0 0 0,-1 1 1 0 0,0-1-1 0 0,0 1 0 0 0,0 0 1 0 0,0-1-1 0 0,0 1 0 0 0,0 0 1 0 0,0-1-1 0 0,0 1 0 0 0,0-1 1 0 0,0 1-1 0 0,0 0 0 0 0,0-1 1 0 0,0 1-1 0 0,-1-1 0 0 0,1 1 1 0 0,0 0-1 0 0,-1 0 0 0 0,1 0-8 0 0,-2 4-118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6:26.64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37 231 24 0 0,'3'7'9'0'0,"-1"0"0"0"0,0 0 0 0 0,-1 0 0 0 0,1 0 1 0 0,-1 0-1 0 0,0 1 0 0 0,-1-1 0 0 0,0 0 1 0 0,0 1-1 0 0,-1-1 0 0 0,1 0 0 0 0,-5 14 1 0 0,-1 0 32 0 0,-1-1 0 0 0,-1 0 0 0 0,-12 23-1 0 0,18-40-41 0 0,2 0 0 0 0</inkml:trace>
  <inkml:trace contextRef="#ctx0" brushRef="#br0" timeOffset="1">236 0 24 0 0,'2'0'-4'0'0,"4"0"42"0"0,-1 0 0 0 0,0 1 0 0 0,0-1 0 0 0,0 1 0 0 0,6 1-1 0 0,65 25 462 0 0,-46-20-467 0 0,1-2-1 0 0,0-1 1 0 0,1-2-1 0 0,51-2 0 0 0,-41-4-28 0 0,-39 3-4 0 0,0 1 0 0 0,0-1 0 0 0,0 0-1 0 0,0 0 1 0 0,0 0 0 0 0,0 0 0 0 0,0 0-1 0 0,0-1 1 0 0,-1 1 0 0 0,6-4 0 0 0,-5 0-42 0 0,-2 0 32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6:27.01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 0 79 0 0,'3'0'9'0'0,"0"0"-1"0"0,0 0 0 0 0,0 1 0 0 0,0-1 1 0 0,0 1-1 0 0,0-1 0 0 0,0 1 0 0 0,0 0 1 0 0,0 0-1 0 0,4 2 0 0 0,-6-2-3 0 0,1 0 0 0 0,-1 0 0 0 0,0 1 0 0 0,1-1 1 0 0,-1 0-1 0 0,0 0 0 0 0,0 1 0 0 0,0-1 0 0 0,0 1 0 0 0,-1-1 0 0 0,1 1 0 0 0,0-1 0 0 0,0 1 0 0 0,-1-1 0 0 0,1 1 0 0 0,-1 0 1 0 0,0-1-1 0 0,1 1 0 0 0,-1 0 0 0 0,0 2 0 0 0,0 7 21 0 0,-1 0-1 0 0,0 0 1 0 0,-1 0 0 0 0,0 0 0 0 0,-5 15-1 0 0,-1 4-9 0 0,-30 182-16 0 0,36-188 0 0 0,1 0 0 0 0,0 0 0 0 0,2 0 0 0 0,1 0 0 0 0,1 0 0 0 0,12 44 0 0 0,-14-65 0 0 0,0 0 0 0 0,0 0 0 0 0,0 0 0 0 0,1 0 0 0 0,-1 0 0 0 0,1 0 0 0 0,-1 0 0 0 0,1-1 0 0 0,0 1 0 0 0,0-1 0 0 0,0 1 0 0 0,1-1 0 0 0,-1 0 0 0 0,4 3 0 0 0,4 0 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6:27.40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 0 0,'45'37'53'0'0,"-7"6"19"0"0,-1 2 0 0 0,36 60 0 0 0,-56-77-48 0 0,-2 0 1 0 0,-1 1-1 0 0,-1 0 1 0 0,-1 1-1 0 0,12 49 0 0 0,-20-59-14 0 0,-1-1-1 0 0,-1 1 0 0 0,0-1 0 0 0,-1 1 0 0 0,-2 0 0 0 0,-4 38 0 0 0,2-44-9 0 0,0 1 0 0 0,-1-1 0 0 0,-1 0 0 0 0,0 0 0 0 0,-1 0 0 0 0,0-1 0 0 0,-1 0 0 0 0,-1 0 0 0 0,-16 21 0 0 0,-3-2 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5:50.3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97 111 0 0,'4'0'6'0'0,"-1"0"0"0"0,1 0-1 0 0,-1 0 1 0 0,1 0-1 0 0,-1-1 1 0 0,1 1-1 0 0,-1-1 1 0 0,1 0 0 0 0,-1 0-1 0 0,0-1 1 0 0,1 1-1 0 0,-1 0 1 0 0,0-1-1 0 0,0 0 1 0 0,0 0 0 0 0,0 0-1 0 0,0 0 1 0 0,-1 0-1 0 0,1-1 1 0 0,-1 1-1 0 0,1-1 1 0 0,3-4-1 0 0,-2 2 7 0 0,1 0 0 0 0,0 0-1 0 0,0 0 1 0 0,0 1 0 0 0,1 0-1 0 0,-1 0 1 0 0,1 1 0 0 0,0 0-1 0 0,0 0 1 0 0,10-4-1 0 0,-6 4 11 0 0,0 0-1 0 0,1 1 0 0 0,-1 0 1 0 0,1 0-1 0 0,21 0 0 0 0,-31 2-21 0 0,1 0 0 0 0,0 0 0 0 0,-1 1 0 0 0,1-1 0 0 0,0 1 0 0 0,-1-1 0 0 0,1 1 0 0 0,-1-1 0 0 0,1 1 0 0 0,-1 0 0 0 0,1 0 0 0 0,-1-1 0 0 0,1 1 0 0 0,-1 0 0 0 0,0 1 0 0 0,1-1 0 0 0,-1 0 0 0 0,0 0 0 0 0,0 0 0 0 0,0 1 0 0 0,0-1 0 0 0,0 0 0 0 0,0 1 0 0 0,0-1 0 0 0,-1 1 0 0 0,1 0 0 0 0,0-1 0 0 0,-1 1 0 0 0,1-1 0 0 0,-1 4 0 0 0,2 5 0 0 0,0 0 0 0 0,-1 0 0 0 0,-1 0 0 0 0,0 10 0 0 0,0-12 0 0 0,-2 24 16 0 0,-2 0 0 0 0,-1 0 0 0 0,-16 52 0 0 0,18-72-16 0 0,0 2 0 0 0,-18 57 0 0 0,18-62 0 0 0,-1 0 0 0 0,0 0 0 0 0,-1 0 0 0 0,0-1 0 0 0,-8 12 0 0 0,13-20 0 0 0,0 1 0 0 0,0-1 0 0 0,0 0 0 0 0,0 0 0 0 0,-1 1 0 0 0,1-1 0 0 0,0 0 0 0 0,0 0 0 0 0,0 1 0 0 0,0-1 0 0 0,-1 0 0 0 0,1 0 0 0 0,0 0 0 0 0,0 1 0 0 0,-1-1 0 0 0,1 0 0 0 0,0 0 0 0 0,0 0 0 0 0,-1 0 0 0 0,1 1 0 0 0,0-1 0 0 0,0 0 0 0 0,-1 0 0 0 0,1 0 0 0 0,0 0 0 0 0,-1 0 0 0 0,1 0 0 0 0,0 0 0 0 0,0 0 0 0 0,-1 0 0 0 0,1-9 0 0 0,7-14 0 0 0,10-11-30 0 0,2 0 0 0 0,0 1 0 0 0,3 1 0 0 0,0 1-1 0 0,28-29 1 0 0,-35 43 2 0 0,18-17 0 0 0,-28 30 26 0 0,-1 0 0 0 0,1 0 1 0 0,0 1-1 0 0,0 0 0 0 0,0 0 0 0 0,0 0 0 0 0,0 0 0 0 0,1 1 0 0 0,9-3 0 0 0,-14 5 2 0 0,0 0 0 0 0,-1 0 0 0 0,1 0 0 0 0,0 0 0 0 0,-1 0 0 0 0,1 1 0 0 0,0-1 0 0 0,-1 0 0 0 0,1 0 0 0 0,0 1 0 0 0,-1-1 0 0 0,1 0 0 0 0,0 1 0 0 0,-1-1 0 0 0,1 1 0 0 0,-1-1 0 0 0,1 1 0 0 0,-1-1 0 0 0,1 1 0 0 0,-1-1 0 0 0,1 1 0 0 0,-1-1 0 0 0,0 1 0 0 0,1 0 0 0 0,-1-1 0 0 0,0 1 0 0 0,1 0 0 0 0,-1-1 0 0 0,0 1 0 0 0,0 0 0 0 0,0-1 0 0 0,0 1 0 0 0,1 0 0 0 0,-1 0 0 0 0,0-1 0 0 0,0 2 0 0 0,1 26 0 0 0,-6-1 0 0 0,-12 40 0 0 0,-4 19 0 0 0,20-78 0 0 0,0-4 0 0 0,0-1 0 0 0,1 1 0 0 0,-1 0 0 0 0,1-1 0 0 0,0 1 0 0 0,0 0 0 0 0,0-1 0 0 0,2 8 0 0 0,-2-11 0 0 0,1 0 0 0 0,-1 0 0 0 0,1 0 0 0 0,-1-1 0 0 0,0 1 0 0 0,1 0 0 0 0,-1 0 0 0 0,0 0 0 0 0,1-1 0 0 0,-1 1 0 0 0,0 0 0 0 0,1 0 0 0 0,-1-1 0 0 0,0 1 0 0 0,1 0 0 0 0,-1 0 0 0 0,0-1 0 0 0,0 1 0 0 0,1 0 0 0 0,-1-1 0 0 0,0 1 0 0 0,0-1 0 0 0,0 1 0 0 0,0-1 0 0 0,10-13 0 0 0,-9 12 0 0 0,43-65-64 0 0,81-94 0 0 0,-86 121 32 0 0,-35 36 28 0 0,1 0-1 0 0,0 0 1 0 0,1 0-1 0 0,-1 1 1 0 0,0 0-1 0 0,13-5 0 0 0,-17 8 6 0 0,-1 0-1 0 0,1-1 0 0 0,0 1 1 0 0,0 0-1 0 0,0 0 0 0 0,0-1 0 0 0,0 1 1 0 0,0 0-1 0 0,0 0 0 0 0,0 0 0 0 0,0 0 1 0 0,0 0-1 0 0,0 0 0 0 0,0 1 0 0 0,0-1 1 0 0,0 0-1 0 0,0 0 0 0 0,0 1 0 0 0,0-1 1 0 0,-1 1-1 0 0,1-1 0 0 0,2 1 0 0 0,-2 0 1 0 0,-1 0 0 0 0,1 1 0 0 0,0-1 0 0 0,0 0 0 0 0,-1 0 0 0 0,1 0 0 0 0,0 0 0 0 0,-1 1 0 0 0,1-1 0 0 0,-1 0 0 0 0,0 1 0 0 0,1-1 0 0 0,-1 0 0 0 0,0 2 0 0 0,1 5 7 0 0,-1-1 0 0 0,0 1 0 0 0,-1-1 0 0 0,-2 13-1 0 0,0-2 3 0 0,-14 83 113 0 0,16-85-106 0 0,0 1 1 0 0,0-1-1 0 0,2 0 1 0 0,2 20-1 0 0,-3-35-17 0 0,0 1 0 0 0,1 0 0 0 0,-1-1 0 0 0,0 1 0 0 0,1 0 0 0 0,0-1 0 0 0,-1 1 0 0 0,1-1 0 0 0,0 1 0 0 0,0-1 0 0 0,0 1 0 0 0,0-1 0 0 0,0 1 0 0 0,0-1 0 0 0,0 0 0 0 0,0 0 0 0 0,0 0 0 0 0,1 1 0 0 0,1 0 0 0 0,-2-2 0 0 0,1 1 0 0 0,0 0 0 0 0,0-1 0 0 0,0 1 0 0 0,-1-1 0 0 0,1 0 0 0 0,0 0 0 0 0,0 0 0 0 0,0 0 0 0 0,0 0 0 0 0,-1 0 0 0 0,1 0 0 0 0,0-1 0 0 0,0 1 0 0 0,0 0 0 0 0,-1-1 0 0 0,4-1 0 0 0,6-2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50.4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6 79 0 0,'-1'0'3'0'0,"1"-1"0"0"0,-1 1-1 0 0,0-1 1 0 0,0 0-1 0 0,0 1 1 0 0,1-1-1 0 0,-1 1 1 0 0,0 0-1 0 0,0-1 1 0 0,0 1-1 0 0,0 0 1 0 0,0 0-1 0 0,0-1 1 0 0,0 1-1 0 0,0 0 1 0 0,0 0 0 0 0,0 0-1 0 0,0 0 1 0 0,-2 1-1 0 0,2-1 1 0 0,1 1 1 0 0,-1 0-1 0 0,0-1 0 0 0,1 1 0 0 0,-1 0 0 0 0,0 0 0 0 0,1 0 1 0 0,-1-1-1 0 0,1 1 0 0 0,-1 0 0 0 0,1 0 0 0 0,0 0 0 0 0,-1 0 1 0 0,1 0-1 0 0,0 0 0 0 0,0 0 0 0 0,0 0 0 0 0,-1 0 0 0 0,1 0 1 0 0,1 2-1 0 0,-2 22 35 0 0,2-1 0 0 0,0 1 1 0 0,2-1-1 0 0,7 30 0 0 0,0 5 33 0 0,22 222 5 0 0,-32-278-76 0 0,0 0 0 0 0,0-1 0 0 0,0 1 0 0 0,1-1 0 0 0,-1 1 0 0 0,0-1 0 0 0,1 1 0 0 0,0-1 0 0 0,0 0 0 0 0,-1 1 0 0 0,3 2 0 0 0,1-1 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5:51.0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1 111 0 0,'0'0'14'0'0,"8"0"232"0"0,-8 0-243 0 0,0 0 0 0 0,1 0 1 0 0,-1 0-1 0 0,0 0 1 0 0,0 0-1 0 0,0 0 0 0 0,0 0 1 0 0,0 0-1 0 0,0 0 1 0 0,0 0-1 0 0,0 0 0 0 0,1 0 1 0 0,-1 0-1 0 0,0 0 1 0 0,0 0-1 0 0,0 0 0 0 0,0 0 1 0 0,0 0-1 0 0,0 0 1 0 0,0 0-1 0 0,0 0 0 0 0,1 0 1 0 0,-1 0-1 0 0,0 0 1 0 0,0 0-1 0 0,0 0 0 0 0,0 0 1 0 0,0 0-1 0 0,0 0 1 0 0,0 0-1 0 0,0 0 1 0 0,0 0-1 0 0,0 1 0 0 0,0-1 1 0 0,1 0-1 0 0,-1 0 1 0 0,0 0-1 0 0,0 0 0 0 0,0 0 1 0 0,0 0-1 0 0,0 0 1 0 0,0 0-1 0 0,0 1 0 0 0,0-1 1 0 0,0 0-1 0 0,0 0 1 0 0,0 0-1 0 0,0 0 0 0 0,0 0 1 0 0,0 0-1 0 0,0 0 1 0 0,0 0-1 0 0,0 1 0 0 0,0-1 1 0 0,0 0-1 0 0,0 0 1 0 0,0 0-1 0 0,-1 0 0 0 0,1 0 1 0 0,0 0-1 0 0,-4 6 12 0 0,0 0 0 0 0,0 0 0 0 0,1 0 0 0 0,0 0-1 0 0,0 0 1 0 0,-3 10 0 0 0,-3 18 45 0 0,1-8-27 0 0,-6 41-1 0 0,12-52-32 0 0,1 0 0 0 0,0 0 0 0 0,1 0 0 0 0,2 22 0 0 0,-1-32 0 0 0,0 0 0 0 0,0-1 0 0 0,0 1 0 0 0,1 0 0 0 0,-1 0 0 0 0,1-1 0 0 0,0 1 0 0 0,1-1 0 0 0,-1 0 0 0 0,1 1 0 0 0,-1-1 0 0 0,1 0 0 0 0,1-1 0 0 0,-1 1 0 0 0,0 0 0 0 0,1-1 0 0 0,5 4 0 0 0,-6-5 0 0 0,-1-1 0 0 0,0 0 0 0 0,0 0 0 0 0,0 0 0 0 0,1 0 0 0 0,-1 0 0 0 0,1 0 0 0 0,-1-1 0 0 0,1 1 0 0 0,-1-1 0 0 0,1 1 0 0 0,-1-1 0 0 0,1 0 0 0 0,-1 0 0 0 0,3-1 0 0 0,-1 0 0 0 0,1 0 0 0 0,-1 0 0 0 0,0 0 0 0 0,0-1 0 0 0,0 1 0 0 0,0-1 0 0 0,-1 0 0 0 0,5-3 0 0 0,5-5 0 0 0,0-1 0 0 0,-1 0 0 0 0,18-21 0 0 0,-22 24 0 0 0,18-22 0 0 0,-1-1 0 0 0,-1-2 0 0 0,-2 0 0 0 0,-1-1 0 0 0,25-56 0 0 0,-46 89 0 0 0,1 0 0 0 0,-1 0 0 0 0,0 0 0 0 0,1 0 0 0 0,-1 0 0 0 0,0 0 0 0 0,1 0 0 0 0,-1 0 0 0 0,0-1 0 0 0,0 1 0 0 0,0 0 0 0 0,0 0 0 0 0,0 0 0 0 0,0 0 0 0 0,-1 0 0 0 0,1-2 0 0 0,-2 3-32 0 0,-2 13 0 0 0,-4 28 32 0 0,2 1 0 0 0,2 0 0 0 0,1 0 0 0 0,7 77 0 0 0,-4-112 0 0 0,1-1 0 0 0,1 0 0 0 0,-1 0 0 0 0,1 0 0 0 0,3 8 0 0 0,-4-12 0 0 0,-1-1 0 0 0,1 1 0 0 0,0-1 0 0 0,0 0 0 0 0,0 0 0 0 0,-1 1 0 0 0,1-1 0 0 0,0 0 0 0 0,0 0 0 0 0,1 0 0 0 0,-1 0 0 0 0,0 0 0 0 0,0 0 0 0 0,0 0 0 0 0,1 0 0 0 0,-1-1 0 0 0,0 1 0 0 0,1 0 0 0 0,-1-1 0 0 0,1 1 0 0 0,-1-1 0 0 0,1 0 0 0 0,-1 1 0 0 0,1-1 0 0 0,-1 0 0 0 0,1 0 0 0 0,1 0 0 0 0,9-1 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5:51.4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133 0 55 0 0,'2'2'7'0'0,"-1"-1"0"0"0,1 1 0 0 0,-1 0 0 0 0,0 0 0 0 0,0-1 0 0 0,0 1 0 0 0,0 0 0 0 0,0 0 0 0 0,0 0 0 0 0,-1 0 0 0 0,1 0 0 0 0,-1 0 0 0 0,1 0 0 0 0,-1 1 0 0 0,0-1-1 0 0,0 4 1 0 0,0 1 39 0 0,-1 0 0 0 0,0 1 0 0 0,-3 9 0 0 0,0-3-12 0 0,-52 227 350 0 0,56-240-383 0 0,-46 230 139 0 0,15 3-121 0 0,30-220-19 0 0,0-9 0 0 0,1 1 0 0 0,-1-1 0 0 0,1 1 0 0 0,0 0 0 0 0,0-1 0 0 0,1 1 0 0 0,0-1 0 0 0,2 9 0 0 0,-3-14 0 0 0,0 0 0 0 0,0 0 0 0 0,0 0 0 0 0,0 0 0 0 0,0 0 0 0 0,0 0 0 0 0,0 1 0 0 0,0-1 0 0 0,0 0 0 0 0,0 0 0 0 0,0 0 0 0 0,0 0 0 0 0,0 0 0 0 0,0 0 0 0 0,0 0 0 0 0,0 0 0 0 0,0 0 0 0 0,0 0 0 0 0,1 1 0 0 0,-1-1 0 0 0,0 0 0 0 0,0 0 0 0 0,0 0 0 0 0,0 0 0 0 0,0 0 0 0 0,0 0 0 0 0,0 0-1 0 0,0 0 1 0 0,0 0 0 0 0,1 0 0 0 0,-1 0 0 0 0,0 0 0 0 0,0 0 0 0 0,0 0 0 0 0,0 0 0 0 0,0 0 0 0 0,0 0 0 0 0,0 0 0 0 0,0 0 0 0 0,1 0 0 0 0,-1 0 0 0 0,0 0 0 0 0,0 0 0 0 0,0 0 0 0 0,0 0 0 0 0,4-6 3 0 0,4-9-21 0 0,-7 13 8 0 0,4-10-124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5:51.7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 58 111 0 0,'0'-3'16'0'0,"-1"0"0"0"0,1 0 0 0 0,-1 0 0 0 0,0 0 0 0 0,0 0-1 0 0,0 0 1 0 0,0 0 0 0 0,0 0 0 0 0,-1 1 0 0 0,1-1 0 0 0,-1 0-1 0 0,-2-2 1 0 0,-7-12 78 0 0,11 16-19 0 0,12 9 246 0 0,2-1-285 0 0,1-2 0 0 0,-1 0-1 0 0,1 0 1 0 0,0-2-1 0 0,25 4 1 0 0,-17-5-40 0 0,-1 0 1 0 0,1-2 0 0 0,28-3-1 0 0,-44 2-13 0 0,0 0-1 0 0,0 0 0 0 0,0 0 0 0 0,-1-1 1 0 0,1 0-1 0 0,0 0 0 0 0,-1-1 0 0 0,11-5 0 0 0,-15 6-46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5:52.2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118 1 24 0 0,'2'4'6'0'0,"0"0"1"0"0,0 0 0 0 0,-1 0 0 0 0,0 1-1 0 0,0-1 1 0 0,0 1 0 0 0,0-1 0 0 0,-1 0-1 0 0,1 1 1 0 0,-1-1 0 0 0,0 1 0 0 0,-1 4-1 0 0,-2 10 79 0 0,-7 29 0 0 0,6-30-95 0 0,-40 152 82 0 0,-10 55 0 0 0,49-203-72 0 0,2-12 0 0 0,1 0 0 0 0,0 0 0 0 0,1 0 0 0 0,0 0 0 0 0,1 17 0 0 0,0-27 0 0 0,1 0 0 0 0,-1-1 0 0 0,0 1 0 0 0,0 0 0 0 0,0 0 0 0 0,0 0 0 0 0,0-1 0 0 0,0 1 0 0 0,1 0 0 0 0,-1 0 0 0 0,0 0 0 0 0,0-1 0 0 0,0 1 0 0 0,1 0 0 0 0,-1 0 0 0 0,0 0 0 0 0,0 0 0 0 0,0 0 0 0 0,1 0 0 0 0,-1-1 0 0 0,0 1 0 0 0,0 0 0 0 0,1 0 0 0 0,-1 0 0 0 0,0 0 0 0 0,0 0 0 0 0,1 0 0 0 0,-1 0 0 0 0,0 0 0 0 0,0 0 0 0 0,1 0 0 0 0,-1 0 0 0 0,0 0 0 0 0,0 0 0 0 0,0 0 0 0 0,1 1 0 0 0,-1-1 0 0 0,0 0 0 0 0,0 0 0 0 0,1 0 0 0 0,-1 0 0 0 0,0 0 0 0 0,0 0 0 0 0,0 1 0 0 0,1-1 0 0 0,-1 0 0 0 0,0 0 0 0 0,0 0 0 0 0,0 0 0 0 0,0 1 0 0 0,0-1 0 0 0,1 0 0 0 0,-1 0 0 0 0,0 0 0 0 0,0 1 0 0 0,0-1 0 0 0,0 0 0 0 0,0 0 0 0 0,0 1 0 0 0,0-1 0 0 0,0 0 0 0 0,0 0 0 0 0,0 1 0 0 0,0-1 0 0 0,0 0 0 0 0,0 0 0 0 0,0 1 0 0 0,0-1 0 0 0,12-17 0 0 0,-6 4 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5:52.5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15 287 0 0,'15'1'26'0'0,"0"-2"0"0"0,-1 1-1 0 0,1-2 1 0 0,22-5-1 0 0,-9 2-52 0 0,-27 5 25 0 0,0 0 0 0 0,0 0 0 0 0,0 0 0 0 0,0 0 0 0 0,0 0-1 0 0,0 0 1 0 0,0 0 0 0 0,0 0 0 0 0,0 0 0 0 0,0 0 0 0 0,0 0 0 0 0,0 1 0 0 0,0-1 0 0 0,0 0 0 0 0,0 1 0 0 0,0-1 0 0 0,-1 1 0 0 0,1-1 0 0 0,0 1 0 0 0,0-1-1 0 0,0 1 1 0 0,-1 0 0 0 0,1-1 0 0 0,0 1 0 0 0,0 1 0 0 0,0 3-85 0 0</inkml:trace>
  <inkml:trace contextRef="#ctx0" brushRef="#br0" timeOffset="1">88 298 199 0 0,'3'5'11'0'0,"0"0"-1"0"0,0 0 1 0 0,0 0-1 0 0,-1 0 0 0 0,0 0 1 0 0,0 1-1 0 0,0-1 0 0 0,-1 1 1 0 0,0 0-1 0 0,0-1 0 0 0,0 1 1 0 0,-1 0-1 0 0,0-1 0 0 0,0 1 1 0 0,0 0-1 0 0,-2 7 0 0 0,1-6 4 0 0,0 1 0 0 0,-1-1-1 0 0,0 0 1 0 0,0 0-1 0 0,-1 0 1 0 0,1 0-1 0 0,-2-1 1 0 0,1 1-1 0 0,-1-1 1 0 0,0 0-1 0 0,0 0 1 0 0,-7 8-1 0 0,5-10-13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5:52.8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51 55 0 0,'4'-1'30'0'0,"0"0"0"0"0,0 0 0 0 0,0 0 0 0 0,-1 1 0 0 0,7-1 0 0 0,2 0 62 0 0,76-19 144 0 0,-2 0-56 0 0,-62 16-180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5:53.8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383 113 55 0 0,'11'-10'0'0'0,"-9"8"13"0"0,0-1-1 0 0,0 1 1 0 0,0-1-1 0 0,-1 0 1 0 0,1 0-1 0 0,-1 0 1 0 0,0 0-1 0 0,0 0 0 0 0,0 0 1 0 0,0 0-1 0 0,1-6 1 0 0,-2 7-5 0 0,0 0 0 0 0,1 0-1 0 0,-1 0 1 0 0,0 0 0 0 0,0 0 0 0 0,0 0 0 0 0,-1 0 0 0 0,1 1 0 0 0,0-1 0 0 0,-1 0-1 0 0,1 0 1 0 0,-1 0 0 0 0,0 0 0 0 0,1 0 0 0 0,-1 1 0 0 0,0-1 0 0 0,0 0 0 0 0,0 1-1 0 0,0-1 1 0 0,-3-2 0 0 0,-1 1-2 0 0,1 0 0 0 0,-1 1 0 0 0,0 0-1 0 0,0-1 1 0 0,0 1 0 0 0,0 1 0 0 0,0-1 0 0 0,-1 1-1 0 0,1 0 1 0 0,-1 0 0 0 0,1 1 0 0 0,0-1 0 0 0,-1 1-1 0 0,1 1 1 0 0,-1-1 0 0 0,-6 2 0 0 0,-10 2 21 0 0,0 1 1 0 0,-32 11-1 0 0,43-12-27 0 0,-1 1 0 0 0,1 0 0 0 0,0 0 0 0 0,0 1 0 0 0,1 1 0 0 0,0 0 0 0 0,0 0 0 0 0,-13 13 0 0 0,20-17 0 0 0,-1 0 0 0 0,1 1 0 0 0,0 0 0 0 0,0-1 0 0 0,0 1 0 0 0,1 1 0 0 0,-1-1 0 0 0,1 0 0 0 0,0 0 0 0 0,0 1 0 0 0,1-1 0 0 0,-1 1 0 0 0,1 0 0 0 0,0-1 0 0 0,0 1 0 0 0,1 0 0 0 0,-1 0 0 0 0,1 0 0 0 0,0-1 0 0 0,0 1 0 0 0,1 0 0 0 0,-1 0 0 0 0,1 0 0 0 0,2 6 0 0 0,-2-9 0 0 0,0 0 0 0 0,0 0 0 0 0,0 0 0 0 0,0 0 0 0 0,1-1 0 0 0,-1 1 0 0 0,1 0 0 0 0,-1-1 0 0 0,1 1 0 0 0,-1 0 0 0 0,1-1 0 0 0,0 0 0 0 0,0 1 0 0 0,0-1 0 0 0,0 0 0 0 0,0 0 0 0 0,0 0 0 0 0,3 1 0 0 0,5 1 0 0 0,0 0 0 0 0,18 3 0 0 0,-5-2 0 0 0,-12-1 0 0 0,13 2 0 0 0,-1 2 0 0 0,32 13 0 0 0,-49-17 0 0 0,0 0 0 0 0,0 0 0 0 0,-1 0 0 0 0,1 1 0 0 0,-1 0 0 0 0,0 0 0 0 0,0 0 0 0 0,0 0 0 0 0,-1 1 0 0 0,0 0 0 0 0,1 0 0 0 0,-2 0 0 0 0,1 0 0 0 0,3 8 0 0 0,-5-10 0 0 0,-1 0 0 0 0,0 0 0 0 0,0 0 0 0 0,-1 0 0 0 0,1 0 0 0 0,-1 0 0 0 0,1 0 0 0 0,-1 0 0 0 0,0 0 0 0 0,0 0 0 0 0,0 0 0 0 0,-1 0 0 0 0,1 0 0 0 0,-1 0 0 0 0,1 0 0 0 0,-1 0 0 0 0,0 0 0 0 0,0-1 0 0 0,-1 1 0 0 0,1 0 0 0 0,0 0 0 0 0,-1-1 0 0 0,0 1 0 0 0,1-1 0 0 0,-1 1 0 0 0,0-1 0 0 0,-4 4 0 0 0,0-1 0 0 0,0 0 0 0 0,0-1 0 0 0,0 0 0 0 0,0 0 0 0 0,-1 0 0 0 0,1-1 0 0 0,-1 1 0 0 0,0-2 0 0 0,0 1 0 0 0,-10 2 0 0 0,-13 0 0 0 0,-46 2 0 0 0,43-4 0 0 0,-33 5 0 0 0,18 6 0 0 0,40-11 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5:54.3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333 113 55 0 0,'5'-1'0'0'0,"-2"1"0"0"0,-1-1 0 0 0,1 1 0 0 0,0-1 0 0 0,-1 1 0 0 0,1-1 0 0 0,-1 0 0 0 0,1 0 0 0 0,-1 0 0 0 0,0-1 0 0 0,1 1 0 0 0,-1 0 0 0 0,0-1 0 0 0,0 0 0 0 0,4-3 0 0 0,-1-3 2 0 0,-1 1 3 0 0,0 1 1 0 0,0-1-1 0 0,5-12 0 0 0,-9 17-4 0 0,1 1 1 0 0,-1-1-1 0 0,1 1 0 0 0,-1-1 0 0 0,0 1 1 0 0,0-1-1 0 0,0 1 0 0 0,0-1 0 0 0,0 0 0 0 0,0 1 1 0 0,0-1-1 0 0,0 1 0 0 0,0-1 0 0 0,-1 1 1 0 0,1-1-1 0 0,-1 1 0 0 0,1-1 0 0 0,-1 1 0 0 0,1-1 1 0 0,-1 1-1 0 0,0-1 0 0 0,0 1 0 0 0,0 0 1 0 0,-1-2-1 0 0,1 2 1 0 0,-1 0 1 0 0,1 1 0 0 0,0-1-1 0 0,0 0 1 0 0,0 1-1 0 0,-1 0 1 0 0,1-1-1 0 0,0 1 1 0 0,-1-1 0 0 0,1 1-1 0 0,0 0 1 0 0,-1 0-1 0 0,1 0 1 0 0,0 0-1 0 0,-1 0 1 0 0,1 0 0 0 0,0 0-1 0 0,-1 1 1 0 0,1-1-1 0 0,0 0 1 0 0,-1 1-1 0 0,0 0 1 0 0,-3 0 11 0 0,1 1 0 0 0,0 0 0 0 0,-1 0 0 0 0,1 0 0 0 0,-5 4-1 0 0,-150 136 193 0 0,84-70-124 0 0,71-68-82 0 0,-12 10 17 0 0,0 1 1 0 0,-21 28-1 0 0,34-39-16 0 0,0 0 1 0 0,0 0-1 0 0,0 1 1 0 0,1 0-1 0 0,-1-1 0 0 0,1 1 1 0 0,0 0-1 0 0,1 0 1 0 0,-1 0-1 0 0,1 1 1 0 0,0-1-1 0 0,0 0 1 0 0,1 0-1 0 0,-1 1 1 0 0,1-1-1 0 0,1 7 0 0 0,-1-9-1 0 0,1-1 0 0 0,0 0 0 0 0,0 0 0 0 0,0 1 0 0 0,0-1 0 0 0,0 0 0 0 0,0 0 0 0 0,0 0 0 0 0,1 0 0 0 0,-1 0 0 0 0,1 0 0 0 0,-1-1 0 0 0,1 1 0 0 0,0 0 0 0 0,0-1 0 0 0,0 0 0 0 0,0 1 0 0 0,0-1 0 0 0,0 0 0 0 0,0 0 0 0 0,0 0 0 0 0,0 0 0 0 0,4 1 0 0 0,5 1 0 0 0,0 0 0 0 0,0-1 0 0 0,19 1 0 0 0,-23-2 0 0 0,82 3 0 0 0,-58-4 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5:54.7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339 136 111 0 0,'1'-2'4'0'0,"1"0"0"0"0,0 0 0 0 0,-1 0 0 0 0,0 0 0 0 0,1 0-1 0 0,-1 0 1 0 0,0 0 0 0 0,0-1 0 0 0,0 1 0 0 0,0 0 0 0 0,-1-1-1 0 0,1 1 1 0 0,-1 0 0 0 0,1-1 0 0 0,-1 1 0 0 0,0-1 0 0 0,0 1-1 0 0,0-1 1 0 0,0 1 0 0 0,0-1 0 0 0,-1 1 0 0 0,1 0 0 0 0,-1-1-1 0 0,0 1 1 0 0,1 0 0 0 0,-1-1 0 0 0,0 1 0 0 0,0 0 0 0 0,-1 0-1 0 0,1 0 1 0 0,-2-2 0 0 0,0-1 7 0 0,0 0-1 0 0,-1 1 1 0 0,1 0 0 0 0,-1 0-1 0 0,0 0 1 0 0,0 0 0 0 0,-1 1-1 0 0,1-1 1 0 0,-1 1 0 0 0,0 0-1 0 0,1 1 1 0 0,-10-5 0 0 0,6 5-6 0 0,0 0-1 0 0,0 0 1 0 0,0 1 0 0 0,0 0 0 0 0,0 0-1 0 0,0 1 1 0 0,-1 0 0 0 0,1 0 0 0 0,0 1-1 0 0,0 0 1 0 0,0 1 0 0 0,0-1 0 0 0,0 2-1 0 0,1-1 1 0 0,-1 1 0 0 0,0 0 0 0 0,1 1-1 0 0,0-1 1 0 0,0 1 0 0 0,0 1 0 0 0,0 0-1 0 0,-7 6 1 0 0,6-3 1 0 0,-1 0 1 0 0,1 1-1 0 0,0 0 0 0 0,1 1 0 0 0,0-1 0 0 0,0 1 1 0 0,1 1-1 0 0,1-1 0 0 0,0 1 0 0 0,0 0 1 0 0,1 0-1 0 0,0 0 0 0 0,1 1 0 0 0,-3 17 0 0 0,3 20 66 0 0,3-45-65 0 0,0 0 0 0 0,0 0-1 0 0,1 0 1 0 0,-1 0-1 0 0,1 0 1 0 0,0-1-1 0 0,0 1 1 0 0,1 0-1 0 0,-1 0 1 0 0,3 3-1 0 0,-3-5-5 0 0,1-1 0 0 0,-1 1 0 0 0,1-1-1 0 0,-1 1 1 0 0,1-1 0 0 0,0 0-1 0 0,0 0 1 0 0,-1 0 0 0 0,1 0-1 0 0,0 0 1 0 0,0 0 0 0 0,0 0-1 0 0,0 0 1 0 0,0-1 0 0 0,0 1 0 0 0,0-1-1 0 0,0 0 1 0 0,0 1 0 0 0,1-1-1 0 0,-1 0 1 0 0,0 0 0 0 0,0 0-1 0 0,0-1 1 0 0,0 1 0 0 0,0 0-1 0 0,3-2 1 0 0,3 0 5 0 0,0 0 0 0 0,-1 0-1 0 0,1-1 1 0 0,-1 0 0 0 0,11-7 0 0 0,4-4-2 0 0,-1-2 0 0 0,34-32-1 0 0,-36 31-3 0 0,0 0 0 0 0,1 2 0 0 0,23-15-1 0 0,-40 28 1 0 0,0 1 0 0 0,0-1 0 0 0,-1 1 0 0 0,1 0 0 0 0,0 0 0 0 0,0 0 0 0 0,0 1 0 0 0,0-1 0 0 0,0 1 0 0 0,1-1 0 0 0,-1 1 0 0 0,0 0 0 0 0,0 0 0 0 0,5 1 0 0 0,-7 0 0 0 0,1-1 0 0 0,-1 1 0 0 0,1-1 0 0 0,-1 1 0 0 0,0 0 0 0 0,1-1 0 0 0,-1 1 0 0 0,0 0 0 0 0,0 0 0 0 0,0 0 0 0 0,1 0 0 0 0,-1 0 0 0 0,0 0 0 0 0,0 0 0 0 0,0 1 0 0 0,-1-1 0 0 0,1 0 0 0 0,0 1 0 0 0,0-1 0 0 0,-1 0 0 0 0,1 1 0 0 0,-1-1 0 0 0,1 1 0 0 0,-1-1 0 0 0,1 1 0 0 0,-1-1 0 0 0,0 1 0 0 0,0-1 0 0 0,0 1 0 0 0,0-1 0 0 0,0 3 0 0 0,-4 50 0 0 0,3-36 0 0 0,0 1 0 0 0,1 26 0 0 0,0-45-1 0 0,0 1-1 0 0,0-1 1 0 0,0 0-1 0 0,0 0 1 0 0,0 1-1 0 0,0-1 1 0 0,0 0-1 0 0,0 0 1 0 0,0 0-1 0 0,0 1 0 0 0,0-1 1 0 0,0 0-1 0 0,0 0 1 0 0,0 1-1 0 0,0-1 1 0 0,0 0-1 0 0,0 0 1 0 0,0 1-1 0 0,0-1 1 0 0,0 0-1 0 0,0 0 0 0 0,1 0 1 0 0,-1 1-1 0 0,0-1 1 0 0,0 0-1 0 0,0 0 1 0 0,0 0-1 0 0,0 0 1 0 0,1 1-1 0 0,-1-1 1 0 0,0 0-1 0 0,0 0 1 0 0,0 0-1 0 0,1 0 0 0 0,-1 0 1 0 0,0 0-1 0 0,0 1 1 0 0,0-1-1 0 0,1 0 1 0 0,-1 0-1 0 0,1 0 1 0 0,4-10-120 0 0,-1 1 50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5:55.1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132 28 55 0 0,'6'-7'0'0'0,"-5"5"0"0"0,1 0 0 0 0,-1 0 0 0 0,1 0 0 0 0,-1 1 0 0 0,1-1 0 0 0,0 0 0 0 0,0 1 0 0 0,-1-1 0 0 0,1 1 0 0 0,3-2 0 0 0,-4 3 2 0 0,-1 0-1 0 0,1 0 0 0 0,-1 0 0 0 0,1 0 0 0 0,-1 0 0 0 0,1 0 0 0 0,-1 0 0 0 0,1 0 0 0 0,-1 1 0 0 0,0-1 0 0 0,1 0 0 0 0,-1 0 0 0 0,1 0 0 0 0,-1 1 0 0 0,1-1 0 0 0,-1 0 0 0 0,0 1 1 0 0,1-1-1 0 0,-1 0 0 0 0,0 1 0 0 0,1-1 0 0 0,-1 0 0 0 0,0 1 0 0 0,1-1 0 0 0,-1 1 0 0 0,1 0 0 0 0,-1 0 6 0 0,0 1-1 0 0,1-1 1 0 0,-1 0-1 0 0,0 1 0 0 0,0-1 1 0 0,0 1-1 0 0,0-1 1 0 0,0 1-1 0 0,0 1 1 0 0,-9 29 108 0 0,9-31-113 0 0,-36 111 153 0 0,-22 118 1 0 0,1 120 138 0 0,45-178-294 0 0,13-169 0 0 0,0-4 0 0 0,2-9 0 0 0,5-18 0 0 0,-7 23 0 0 0,32-94-89 0 0,-25 80 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50.7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1 118 79 0 0,'10'6'35'0'0,"0"0"0"0"0,0 0-1 0 0,21 6 1 0 0,-25-10-24 0 0,1-1 0 0 0,-1 0 0 0 0,1-1 0 0 0,0 1 0 0 0,-1-1 0 0 0,1-1 0 0 0,0 1 0 0 0,7-3 0 0 0,-11 3-8 0 0,-1-1 0 0 0,1 1 0 0 0,-1-1 1 0 0,0 1-1 0 0,1-1 0 0 0,-1 0 0 0 0,0 0 0 0 0,0 0 0 0 0,0-1 1 0 0,0 1-1 0 0,0 0 0 0 0,0-1 0 0 0,0 1 0 0 0,0-1 1 0 0,0 0-1 0 0,-1 0 0 0 0,1 0 0 0 0,-1 1 0 0 0,1-1 0 0 0,-1-1 1 0 0,0 1-1 0 0,0 0 0 0 0,0 0 0 0 0,0 0 0 0 0,1-4 0 0 0,-2 4-3 0 0,0-1 0 0 0,0 1 0 0 0,0 0 0 0 0,0 0 0 0 0,-1-1 0 0 0,1 1 0 0 0,-1 0 0 0 0,1 0 0 0 0,-1 0 0 0 0,0 0 0 0 0,0 0 0 0 0,0-1 0 0 0,0 2 0 0 0,0-1 0 0 0,-1 0 0 0 0,-2-3 0 0 0,-4-4 0 0 0,-16-16 0 0 0,19 21 0 0 0,2 1 0 0 0,-1-1 0 0 0,1 1 0 0 0,-1 1 0 0 0,0-1 0 0 0,0 0 0 0 0,0 1 0 0 0,-1 0 0 0 0,1 0 0 0 0,0 0 0 0 0,-1 1 0 0 0,-5-2 0 0 0,8 2 0 0 0,0 1 0 0 0,0 0 0 0 0,-1 0 0 0 0,1 0 0 0 0,0 1 0 0 0,0-1 0 0 0,0 0 0 0 0,0 1 0 0 0,0-1 0 0 0,0 1 0 0 0,0 0 0 0 0,0 0 0 0 0,0-1 0 0 0,0 1 0 0 0,0 1 0 0 0,0-1 0 0 0,0 0 0 0 0,1 0 0 0 0,-1 1 0 0 0,1-1 0 0 0,-1 1 0 0 0,1-1 0 0 0,-1 1 0 0 0,1 0 0 0 0,0-1 0 0 0,-2 5 0 0 0,0-1 0 0 0,0 1 0 0 0,0 0 0 0 0,1 0 0 0 0,0 0 0 0 0,1 0 0 0 0,-1 0 0 0 0,1 0 0 0 0,0 0 0 0 0,1 0 0 0 0,-1 1 0 0 0,1-1 0 0 0,1 0 0 0 0,-1 1 0 0 0,1-1 0 0 0,0 0 0 0 0,0 0 0 0 0,1 0 0 0 0,0 0 0 0 0,0 0 0 0 0,0 0 0 0 0,5 8 0 0 0,-4-9 0 0 0,-1-1 0 0 0,1 1 0 0 0,0-1 0 0 0,0 0 0 0 0,0 0 0 0 0,0 0 0 0 0,1 0 0 0 0,0-1 0 0 0,0 1 0 0 0,0-1 0 0 0,0 0 0 0 0,0 0 0 0 0,1-1 0 0 0,-1 1 0 0 0,1-1 0 0 0,-1 0 0 0 0,1 0 0 0 0,0 0 0 0 0,0-1 0 0 0,0 0 0 0 0,0 0 0 0 0,0 0 0 0 0,0-1 0 0 0,0 1 0 0 0,1-1 0 0 0,6-1 0 0 0,0-1 0 0 0,1-1 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5:55.5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37 123 79 0 0,'5'1'8'0'0,"1"1"0"0"0,-1-1-1 0 0,0 1 1 0 0,0 0 0 0 0,0 0-1 0 0,0 1 1 0 0,0-1 0 0 0,0 1-1 0 0,0 1 1 0 0,-1-1 0 0 0,1 0-1 0 0,-1 1 1 0 0,4 4 0 0 0,15 12 23 0 0,-20-17-23 0 0,1-1 0 0 0,0 1 0 0 0,0-1 0 0 0,-1 0 0 0 0,1 0 0 0 0,1-1 0 0 0,-1 1-1 0 0,0-1 1 0 0,0 0 0 0 0,1 0 0 0 0,-1 0 0 0 0,0 0 0 0 0,1-1 0 0 0,-1 0 0 0 0,1 0 0 0 0,5 0 0 0 0,-4-1-1 0 0,-1-1 0 0 0,1 1 1 0 0,0-1-1 0 0,0 0 0 0 0,-1 0 1 0 0,0 0-1 0 0,1-1 0 0 0,-1 0 1 0 0,0 0-1 0 0,0-1 0 0 0,6-4 1 0 0,-6 3-5 0 0,1 0 1 0 0,-1-1 0 0 0,0 1 0 0 0,-1-1 0 0 0,1 0-1 0 0,-1 0 1 0 0,-1 0 0 0 0,1-1 0 0 0,3-7 0 0 0,-5 9-6 0 0,-1-1 1 0 0,1 1 0 0 0,-1 0 0 0 0,0-1 0 0 0,0 1 0 0 0,0 0-1 0 0,-1-1 1 0 0,0 1 0 0 0,0-1 0 0 0,0 1 0 0 0,-1-1 0 0 0,-1-8-1 0 0,1 12 2 0 0,1 1 0 0 0,-1-1 0 0 0,1 1 0 0 0,-1 0 0 0 0,0-1 0 0 0,0 1 0 0 0,1 0 0 0 0,-1-1 0 0 0,0 1 0 0 0,0 0 0 0 0,0 0 0 0 0,0 0 0 0 0,-1 0 0 0 0,1 0 0 0 0,0 0 0 0 0,0 0 0 0 0,0 0 0 0 0,-1 0 0 0 0,1 1 0 0 0,-1-1 0 0 0,1 1 0 0 0,0-1 0 0 0,-1 1 0 0 0,1-1 0 0 0,-1 1 0 0 0,1 0 0 0 0,-1-1 0 0 0,1 1 0 0 0,-1 0 0 0 0,1 0 0 0 0,-1 0 0 0 0,0 0 0 0 0,1 1 0 0 0,-3-1 0 0 0,-5 2 0 0 0,0 0 0 0 0,0 1 0 0 0,0 0 0 0 0,-12 5 0 0 0,17-6 0 0 0,-16 7 0 0 0,1 1 0 0 0,1 1 0 0 0,-1 0 0 0 0,2 1 0 0 0,0 1 0 0 0,0 1 0 0 0,1 1 0 0 0,-22 25 0 0 0,33-33 4 0 0,-1 0 0 0 0,2 0 0 0 0,-1 1 0 0 0,1-1-1 0 0,0 1 1 0 0,1 0 0 0 0,-1 0 0 0 0,2 0 0 0 0,-1 1-1 0 0,1-1 1 0 0,0 0 0 0 0,1 1 0 0 0,0 0 0 0 0,0 15-1 0 0,2-14 23 0 0,0 1 0 0 0,1-1 0 0 0,0-1 0 0 0,1 1 0 0 0,0 0 0 0 0,0 0 0 0 0,1-1 0 0 0,0 0 0 0 0,1 0 0 0 0,0 0 0 0 0,0 0 0 0 0,9 10 0 0 0,-6-10-13 0 0,-1-1-1 0 0,2 1 0 0 0,-1-1 1 0 0,1-1-1 0 0,0 0 0 0 0,1 0 1 0 0,-1 0-1 0 0,1-2 0 0 0,1 1 1 0 0,19 7-1 0 0,-15-8-11 0 0,0-1-1 0 0,1 0 1 0 0,0-1 0 0 0,-1-1-1 0 0,1 0 1 0 0,0-1 0 0 0,22-2-1 0 0,-5-2 0 0 0,-2-1 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6:10.5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1 704 111 0 0,'2'2'0'0'0,"-1"-1"18"0"0,0 0-1 0 0,0 0 1 0 0,1 0-1 0 0,-1-1 0 0 0,0 1 1 0 0,1 0-1 0 0,-1-1 0 0 0,0 1 1 0 0,1-1-1 0 0,-1 1 0 0 0,1-1 1 0 0,-1 1-1 0 0,1-1 0 0 0,2 0 1 0 0,23-2 427 0 0,-11 1-292 0 0,1 1-131 0 0,1-1 0 0 0,-1-1 0 0 0,1-1 0 0 0,-1 0 0 0 0,0-1 0 0 0,0 0 0 0 0,0-2 0 0 0,-1 0 0 0 0,0-1 0 0 0,0-1 0 0 0,0 0 0 0 0,24-18-1 0 0,-4-1-21 0 0,-1-2 0 0 0,-2-1 0 0 0,-1-1 0 0 0,-2-2 0 0 0,30-41 0 0 0,-38 44 0 0 0,-2-2 0 0 0,-1 0 0 0 0,-1 0 0 0 0,-2-2 0 0 0,-1 0 0 0 0,16-58 0 0 0,-29 81 0 0 0,0 1 0 0 0,0-1 0 0 0,1-21 0 0 0,-3 30 0 0 0,0-1 0 0 0,0 1 0 0 0,0-1 0 0 0,-1 1 0 0 0,1-1 0 0 0,0 0 0 0 0,-1 1 0 0 0,0-1 0 0 0,1 1 0 0 0,-1 0 0 0 0,0-1 0 0 0,0 1 0 0 0,0 0 0 0 0,-1-1 0 0 0,1 1 0 0 0,-1 0 0 0 0,1 0 0 0 0,-1 0 0 0 0,0 0 0 0 0,1 1 0 0 0,-1-1 0 0 0,-3-2 0 0 0,3 3-4 0 0,0 0-1 0 0,-1 0 0 0 0,1 1 0 0 0,-1-1 1 0 0,1 1-1 0 0,-1-1 0 0 0,1 1 0 0 0,-1 0 0 0 0,0 0 1 0 0,1 0-1 0 0,-1 0 0 0 0,1 0 0 0 0,-1 0 0 0 0,1 1 1 0 0,-1-1-1 0 0,1 1 0 0 0,-1 0 0 0 0,1 0 1 0 0,-4 2-1 0 0,-4 2-45 0 0,0 0 1 0 0,1 1 0 0 0,-11 8 0 0 0,17-11 45 0 0,-13 10-42 0 0,0 0-1 0 0,2 1 0 0 0,-20 25 1 0 0,26-28 42 0 0,0 0 1 0 0,1 1-1 0 0,0 0 1 0 0,1 0-1 0 0,1 1 1 0 0,0 0-1 0 0,0 0 1 0 0,-3 20-1 0 0,-1 12-6 0 0,-2 55-1 0 0,9-74 10 0 0,-43 404 1 0 0,42-378 0 0 0,7-58 0 0 0,1-6 0 0 0,11-50 0 0 0,36-88 0 0 0,-47 137 0 0 0,1 1 0 0 0,0-1 0 0 0,1 1 0 0 0,14-19 0 0 0,-17 28 0 0 0,-1 0 0 0 0,1 0 0 0 0,1 0 0 0 0,-1 1 0 0 0,0-1 0 0 0,1 1 0 0 0,-1 0 0 0 0,1 0 0 0 0,0 1 0 0 0,-1-1 0 0 0,1 1 0 0 0,0 0 0 0 0,0 0 0 0 0,0 1 0 0 0,0 0 0 0 0,0 0 0 0 0,6 0 0 0 0,-10 0 0 0 0,0 1 0 0 0,0-1 0 0 0,0 1 0 0 0,0-1 0 0 0,0 1 0 0 0,-1-1 0 0 0,1 1 0 0 0,0-1 0 0 0,0 1 0 0 0,0 0 0 0 0,-1-1 0 0 0,1 1 0 0 0,0 0 0 0 0,-1 0 0 0 0,1 0 0 0 0,0-1 0 0 0,-1 1 0 0 0,1 0 0 0 0,-1 0 0 0 0,1 2 0 0 0,6 23 0 0 0,-4-14 0 0 0,4 10 0 0 0,12 21 0 0 0,-11-25 0 0 0,-5-12 4 0 0,0 0 0 0 0,0 0-1 0 0,1 0 1 0 0,-1-1 0 0 0,1 1-1 0 0,1-1 1 0 0,7 8 0 0 0,-9-11-1 0 0,0 1-1 0 0,0-1 1 0 0,0 0 0 0 0,0 0 0 0 0,0 0 0 0 0,1-1 0 0 0,-1 1-1 0 0,1-1 1 0 0,-1 1 0 0 0,1-1 0 0 0,0 0 0 0 0,-1-1 0 0 0,1 1-1 0 0,0-1 1 0 0,3 1 0 0 0,33-1 21 0 0,-1-1-1 0 0,0-2 1 0 0,0-2-1 0 0,42-10 0 0 0,-72 12-21 0 0,-1 0 0 0 0,0 0 0 0 0,0-1 0 0 0,0 0 0 0 0,0-1 0 0 0,-1 0 0 0 0,1 0 0 0 0,-1-1 0 0 0,0 1 0 0 0,-1-2 0 0 0,0 1 0 0 0,0-1 0 0 0,0 0 0 0 0,0 0 0 0 0,7-15 0 0 0,-5 9 2 0 0,-2-1 0 0 0,0 0-1 0 0,0 0 1 0 0,-2-1-1 0 0,0 1 1 0 0,0-1-1 0 0,-1 0 1 0 0,1-25-1 0 0,-3 34-3 0 0,-1 0 0 0 0,-1 0 0 0 0,1-1 0 0 0,-1 1 0 0 0,0 0 0 0 0,0 0 0 0 0,0 0 0 0 0,-1 0 0 0 0,-3-7 0 0 0,4 11 0 0 0,0 1 0 0 0,0-1 0 0 0,0 1 0 0 0,0-1 0 0 0,0 0 0 0 0,0 1 0 0 0,0 0 0 0 0,-1-1 0 0 0,1 1 0 0 0,-1 0 0 0 0,1 0 0 0 0,-1 0 0 0 0,1 0 0 0 0,-1 0 0 0 0,1 0 0 0 0,-1 0 0 0 0,0 0 0 0 0,0 0 0 0 0,1 1 0 0 0,-1-1 0 0 0,0 1 0 0 0,0 0 0 0 0,0-1 0 0 0,0 1 0 0 0,1 0 0 0 0,-1 0 0 0 0,0 0 0 0 0,0 0 0 0 0,0 0 0 0 0,0 1 0 0 0,0-1 0 0 0,1 1 0 0 0,-4 0 0 0 0,-3 2 0 0 0,1 0 0 0 0,-1 1 0 0 0,1 0 0 0 0,0 0 0 0 0,0 0 0 0 0,1 1 0 0 0,-1 0 0 0 0,1 1 0 0 0,0-1 0 0 0,-10 13 0 0 0,7-7 0 0 0,0 1 0 0 0,2 0 0 0 0,-1 0 0 0 0,1 1 0 0 0,-7 19 0 0 0,11-23 5 0 0,0 1 0 0 0,1 0 0 0 0,1-1-1 0 0,-1 1 1 0 0,2 0 0 0 0,-1 0 0 0 0,1 0-1 0 0,1 0 1 0 0,0 0 0 0 0,0 0 0 0 0,1 0-1 0 0,0 0 1 0 0,1 0 0 0 0,0-1 0 0 0,7 16-1 0 0,-7-19-1 0 0,1-1-1 0 0,-1 1 0 0 0,1-1 0 0 0,0 0 0 0 0,0 0 0 0 0,0-1 0 0 0,1 1 0 0 0,-1-1 0 0 0,1 0 0 0 0,0 0 0 0 0,1-1 0 0 0,-1 1 0 0 0,1-1 0 0 0,-1 0 1 0 0,1-1-1 0 0,0 1 0 0 0,0-1 0 0 0,0-1 0 0 0,0 1 0 0 0,1-1 0 0 0,-1 0 0 0 0,0 0 0 0 0,0 0 0 0 0,1-1 0 0 0,-1 0 0 0 0,0-1 0 0 0,1 1 0 0 0,11-4 0 0 0,-6 1-3 0 0,0-1 0 0 0,-1-1 0 0 0,0 0 0 0 0,1 0 0 0 0,-2-1 0 0 0,1-1 0 0 0,-1 0 0 0 0,0 0-1 0 0,0-1 1 0 0,-1 0 0 0 0,14-17 0 0 0,-17 19-52 0 0,-4 0 39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6:11.0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146 13 79 0 0,'5'-6'11'0'0,"-3"5"40"0"0,3-4-44 0 0,-5 5-3 0 0,0 0 0 0 0,0 0 1 0 0,0 0-1 0 0,0 0 0 0 0,1-1 0 0 0,-1 1 0 0 0,0 0 1 0 0,0 0-1 0 0,0 0 0 0 0,0 0 0 0 0,0 0 0 0 0,0 0 1 0 0,0 0-1 0 0,0 0 0 0 0,1 1 0 0 0,-1-1 0 0 0,0 0 1 0 0,0 0-1 0 0,0 0 0 0 0,0 0 0 0 0,0 0 0 0 0,0 0 1 0 0,0 0-1 0 0,0 0 0 0 0,1 0 0 0 0,-1 0 0 0 0,0 0 1 0 0,0 0-1 0 0,0 0 0 0 0,0 0 0 0 0,0 0 0 0 0,0 1 1 0 0,0-1-1 0 0,0 0 0 0 0,0 0 0 0 0,0 0 1 0 0,0 0-1 0 0,0 0 0 0 0,0 0 0 0 0,0 0 0 0 0,0 0 1 0 0,0 1-1 0 0,0-1 0 0 0,0 0 0 0 0,0 0 0 0 0,0 0 1 0 0,0 0-1 0 0,0 0 0 0 0,0 0 0 0 0,0 0 0 0 0,0 1 1 0 0,0-1-1 0 0,0 0 0 0 0,0 0 0 0 0,0 0 0 0 0,0 0 1 0 0,0 0-1 0 0,0 0 0 0 0,0 0 0 0 0,0 0 0 0 0,0 1 1 0 0,0-1-1 0 0,-6 52 112 0 0,-12 52 0 0 0,1-7-18 0 0,3 5-90 0 0,-47 269 67 0 0,36-282-19 0 0,6-21-71 0 0,19-67-41 0 0,1-4 30 0 0,1-2-88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6:11.4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172 35 24 0 0,'27'-18'73'0'0,"-12"1"75"0"0,-19 24-99 0 0,0-1 0 0 0,0 1 0 0 0,0 0 0 0 0,-4 15 0 0 0,2-9-30 0 0,-26 65 88 0 0,4 2 1 0 0,-26 116 0 0 0,-6 169-101 0 0,58-356-7 0 0,-1 18 0 0 0,0 0 0 0 0,1 0 0 0 0,4 46 0 0 0,3-54 0 0 0,-5-18 0 0 0,1-1 0 0 0,-1 0 0 0 0,0 1 0 0 0,0-1 0 0 0,1 0 0 0 0,-1 0 0 0 0,0 1 0 0 0,1-1 0 0 0,-1 0 0 0 0,0 0 0 0 0,0 1 0 0 0,1-1 0 0 0,-1 0 0 0 0,1 0 0 0 0,-1 0 0 0 0,0 0 0 0 0,1 0 0 0 0,-1 1 0 0 0,0-1 0 0 0,1 0 0 0 0,-1 0 0 0 0,1 0 0 0 0,-1 0 0 0 0,0 0 0 0 0,1 0 0 0 0,-1 0 0 0 0,0 0 0 0 0,1-1 0 0 0,-1 1 0 0 0,1 0 0 0 0,-1 0 0 0 0,0 0 0 0 0,1 0 0 0 0,-1 0 0 0 0,0-1 0 0 0,1 1 0 0 0,-1 0 0 0 0,0 0 0 0 0,1 0 0 0 0,-1-1 0 0 0,0 1 0 0 0,0 0 0 0 0,1-1 0 0 0,-1 1 0 0 0,0 0 0 0 0,0-1 0 0 0,7-6 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6:12.0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162 65 55 0 0,'3'0'5'0'0,"-1"-1"0"0"0,1 1-1 0 0,-1-1 1 0 0,1 0-1 0 0,-1 0 1 0 0,1 0-1 0 0,-1 0 1 0 0,1 0 0 0 0,-1 0-1 0 0,0-1 1 0 0,0 1-1 0 0,1-1 1 0 0,-1 0-1 0 0,0 1 1 0 0,0-1 0 0 0,-1 0-1 0 0,1 0 1 0 0,0 0-1 0 0,-1 0 1 0 0,1-1-1 0 0,-1 1 1 0 0,0 0 0 0 0,1-1-1 0 0,-1 1 1 0 0,0-1-1 0 0,-1 1 1 0 0,2-6-1 0 0,-2 8 1 0 0,0-1-1 0 0,0 0 0 0 0,-1 1 0 0 0,1-1 1 0 0,0 0-1 0 0,0 1 0 0 0,-1-1 0 0 0,1 1 1 0 0,0-1-1 0 0,-1 1 0 0 0,1-1 0 0 0,-1 1 0 0 0,1-1 1 0 0,0 1-1 0 0,-1-1 0 0 0,1 1 0 0 0,-1-1 1 0 0,0 1-1 0 0,1 0 0 0 0,-1-1 0 0 0,1 1 0 0 0,-1 0 1 0 0,0-1-1 0 0,1 1 0 0 0,-1 0 0 0 0,1 0 1 0 0,-1 0-1 0 0,0 0 0 0 0,-1-1 0 0 0,0 1 3 0 0,1 0 0 0 0,-1 0 0 0 0,0 0 0 0 0,0 0 0 0 0,0 0 0 0 0,0 0 0 0 0,1 0 0 0 0,-1 0 0 0 0,0 1 0 0 0,-2 0 0 0 0,-6 4 24 0 0,1 1 0 0 0,-1 0-1 0 0,1 1 1 0 0,0 0 0 0 0,1 0-1 0 0,-11 13 1 0 0,-3 1 14 0 0,14-12-40 0 0,0-1-1 0 0,0 1 0 0 0,1 0 0 0 0,1 1 0 0 0,0 0 0 0 0,0 0 0 0 0,1 0 0 0 0,0 1 0 0 0,-7 21 0 0 0,9-22 5 0 0,1 0 0 0 0,-1 1 0 0 0,2 0 0 0 0,-1-1 0 0 0,2 1 0 0 0,-1 0 0 0 0,1 0-1 0 0,1 0 1 0 0,0-1 0 0 0,4 19 0 0 0,-3-24-6 0 0,0 0 1 0 0,-1 0-1 0 0,2 0 0 0 0,-1 0 0 0 0,0 0 0 0 0,1 0 0 0 0,0-1 1 0 0,0 0-1 0 0,0 1 0 0 0,1-1 0 0 0,0 0 0 0 0,-1-1 0 0 0,1 1 1 0 0,1-1-1 0 0,-1 0 0 0 0,0 0 0 0 0,1 0 0 0 0,-1 0 0 0 0,1-1 1 0 0,7 3-1 0 0,-6-3 0 0 0,0 0 0 0 0,0-1 0 0 0,0 0 0 0 0,1 0 0 0 0,-1 0 0 0 0,0-1 0 0 0,1 0 0 0 0,-1 0 0 0 0,0-1 0 0 0,1 0 0 0 0,-1 0 0 0 0,0 0 0 0 0,0-1 0 0 0,0 0 0 0 0,0 0 0 0 0,11-5-1 0 0,-7 1-2 0 0,0 0 0 0 0,-1-1 0 0 0,0 0 0 0 0,0-1 0 0 0,0 0 0 0 0,-1 0 0 0 0,0-1 0 0 0,-1 0 0 0 0,0 0 0 0 0,0 0 0 0 0,-1-1 0 0 0,0 0 0 0 0,7-18 0 0 0,-9 19 0 0 0,-1 0 0 0 0,0-1 0 0 0,0 1 0 0 0,-1-1 0 0 0,0 0 0 0 0,0 0 0 0 0,-1 0 0 0 0,-1 0 0 0 0,0 0 0 0 0,0 0 0 0 0,-1 0 0 0 0,0 0 0 0 0,-1 0 0 0 0,0 0 0 0 0,0 1 0 0 0,-5-11 0 0 0,5 17 0 0 0,1 0 0 0 0,-1 0-1 0 0,1 0 1 0 0,-1 0-1 0 0,0 0 1 0 0,0 1-1 0 0,-1-1 1 0 0,1 1 0 0 0,0 0-1 0 0,-1-1 1 0 0,1 1-1 0 0,-1 0 1 0 0,-6-3-1 0 0,5 3-1 0 0,-1 0 0 0 0,0 0 0 0 0,0 0 0 0 0,0 1 0 0 0,0 0 0 0 0,0 0 0 0 0,-1 0 0 0 0,-6 0 0 0 0,4 1-3 0 0,1 0 0 0 0,0 1 0 0 0,0 0 0 0 0,0 0 0 0 0,0 0 0 0 0,0 1-1 0 0,0 0 1 0 0,0 1 0 0 0,0-1 0 0 0,0 1 0 0 0,1 1 0 0 0,0-1 0 0 0,-7 5-1 0 0,3 0-90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6:12.3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22 79 0 0,'0'0'0'0'0,"0"0"0"0"0,0 1 0 0 0,1-1 0 0 0,-1 0 0 0 0,0 0 0 0 0,0 0 0 0 0,1 1 0 0 0,-1-1 0 0 0,0 0 0 0 0,0 0 0 0 0,0 0 0 0 0,0 1 0 0 0,1-1 0 0 0,-1 0 0 0 0,0 0 0 0 0,0 1 0 0 0,0-1 0 0 0,0 0 0 0 0,0 0 0 0 0,0 1 0 0 0,0-1 0 0 0,0 0 0 0 0,0 1 0 0 0,0-1 0 0 0,0 0 0 0 0,0 0 0 0 0,0 1 0 0 0,0-1 0 0 0,0 1 0 0 0,-6-1 210 0 0,5-2-60 0 0,6-1-68 0 0,18-3-63 0 0,1 1 1 0 0,0 0 0 0 0,43-1-1 0 0,28 4-19 0 0,-66 2 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6:13.3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32 111 0 0,'4'-1'19'0'0,"-1"0"-1"0"0,1 0 0 0 0,-1 0 0 0 0,1-1 0 0 0,-1 1 0 0 0,0-1 1 0 0,4-3-1 0 0,6-2 52 0 0,-12 7-63 0 0,3-2 23 0 0,0 0 0 0 0,-1 1 0 0 0,1-1 0 0 0,0 1-1 0 0,0 0 1 0 0,8-1 0 0 0,-11 2-24 0 0,0 0 1 0 0,1 0-1 0 0,-1 1 1 0 0,0-1-1 0 0,0 0 0 0 0,1 1 1 0 0,-1-1-1 0 0,0 1 0 0 0,0-1 1 0 0,0 1-1 0 0,0 0 1 0 0,0-1-1 0 0,1 1 0 0 0,-1 0 1 0 0,0 0-1 0 0,-1 0 0 0 0,1 0 1 0 0,0 0-1 0 0,0 0 1 0 0,0 0-1 0 0,-1 0 0 0 0,1 0 1 0 0,0 0-1 0 0,-1 0 0 0 0,2 2 1 0 0,1 7 16 0 0,1-1 1 0 0,-1 0 0 0 0,0 1-1 0 0,-1 0 1 0 0,0 0 0 0 0,1 16-1 0 0,-3 61 126 0 0,-1-58-115 0 0,-8 44 0 0 0,8-63-25 0 0,-2 0-1 0 0,1 0 1 0 0,-2 0-1 0 0,1 0 1 0 0,-1 0-1 0 0,-1-1 1 0 0,-9 16-1 0 0,13-24-8 0 0,1 0 0 0 0,-1 0 0 0 0,1-1 0 0 0,-1 1 0 0 0,0 0 0 0 0,0 0 0 0 0,1-1 0 0 0,-1 1 0 0 0,0 0 0 0 0,0-1 0 0 0,0 1 0 0 0,0-1 0 0 0,0 1 0 0 0,0-1 0 0 0,0 1 0 0 0,0-1 0 0 0,-1 0 0 0 0,2 0 0 0 0,-1 0 0 0 0,1 0 0 0 0,0 0 0 0 0,0 0 0 0 0,0 0 0 0 0,-1 0 0 0 0,1 0 0 0 0,0 0 0 0 0,0 0 0 0 0,0 0 0 0 0,-1 0 0 0 0,1 0 0 0 0,0 0 0 0 0,0 0 0 0 0,0-1 0 0 0,0 1 0 0 0,-1 0 0 0 0,1 0 0 0 0,0 0 0 0 0,0 0 0 0 0,0 0 0 0 0,0-1 0 0 0,0 1 0 0 0,-1 0 0 0 0,1 0 0 0 0,0 0 0 0 0,0-1 0 0 0,0 1 0 0 0,1-11 0 0 0,0 7 0 0 0,0 1 0 0 0,1-1 0 0 0,0 1 0 0 0,-1 0 0 0 0,1 0 0 0 0,0-1 0 0 0,1 1 0 0 0,-1 0 0 0 0,0 1 0 0 0,1-1 0 0 0,0 0 0 0 0,6-4 0 0 0,3-1 0 0 0,0 1 0 0 0,15-8 0 0 0,15-9 0 0 0,-21 9 0 0 0,-2-2 0 0 0,27-30 0 0 0,-30 29 0 0 0,1 2 0 0 0,0 0 0 0 0,24-16 0 0 0,-24 24 0 0 0,-16 8 0 0 0,0-1 0 0 0,0 1 0 0 0,-1 0 0 0 0,1 0 0 0 0,0 0 0 0 0,0 0 0 0 0,0-1 0 0 0,-1 1 0 0 0,1 0 0 0 0,0 1 0 0 0,0-1 0 0 0,0 0 0 0 0,-1 0 0 0 0,1 0 0 0 0,0 0 0 0 0,0 1 0 0 0,0-1 0 0 0,-1 0 0 0 0,1 1 0 0 0,0-1 0 0 0,-2 4 0 0 0,-1 0 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6:13.9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32 10 79 0 0,'25'-10'224'0'0,"-29"14"-164"0"0,-1 3-40 0 0,-1 0-1 0 0,1 1 1 0 0,0 0-1 0 0,1-1 1 0 0,0 2-1 0 0,0-1 1 0 0,-3 13-1 0 0,3-2 7 0 0,0 1 0 0 0,2-1 0 0 0,0 0 0 0 0,2 1 0 0 0,0-1 0 0 0,1 1 0 0 0,6 32 0 0 0,-5-40-15 0 0,0 0 0 0 0,9 22-1 0 0,-10-31-8 0 0,0 0 0 0 0,1 0 0 0 0,-1-1 0 0 0,1 1-1 0 0,-1 0 1 0 0,1-1 0 0 0,0 1 0 0 0,0-1-1 0 0,0 0 1 0 0,0 0 0 0 0,0 0 0 0 0,1 0 0 0 0,-1 0-1 0 0,1 0 1 0 0,-1 0 0 0 0,1-1 0 0 0,3 2-1 0 0,-4-3-1 0 0,0 1 0 0 0,0-1 0 0 0,0 0 0 0 0,0 0 0 0 0,0 0 0 0 0,0 0 0 0 0,0-1 0 0 0,0 1 0 0 0,0 0 0 0 0,0-1 0 0 0,0 0 0 0 0,0 1 0 0 0,0-1 0 0 0,0 0 0 0 0,0 0 0 0 0,0 0 0 0 0,-1 0 0 0 0,1 0 0 0 0,0-1 0 0 0,1-1 0 0 0,3-2 0 0 0,1 0 0 0 0,-2-1 0 0 0,10-11 0 0 0,44-75 0 0 0,-40 61 0 0 0,27-37 0 0 0,-35 55 0 0 0,0 1 0 0 0,1 0 0 0 0,22-19 0 0 0,-33 31 0 0 0,-1 0 0 0 0,0-1 0 0 0,1 1 0 0 0,-1-1 0 0 0,1 1 0 0 0,-1 0 0 0 0,1 0 0 0 0,-1-1 0 0 0,0 1 0 0 0,1 0 0 0 0,-1 0 0 0 0,1 0 0 0 0,-1-1 0 0 0,1 1 0 0 0,0 0 0 0 0,-1 0 0 0 0,1 0 0 0 0,0 0 0 0 0,2 6 0 0 0,-3 10 0 0 0,-10 130 0 0 0,10-122 0 0 0,2 1 0 0 0,0-1 0 0 0,1 0 0 0 0,8 30 0 0 0,2-20 0 0 0,-13-32 0 0 0,1 0 0 0 0,0 0 0 0 0,0-1 0 0 0,0 1 0 0 0,0 0 0 0 0,0-1 0 0 0,0 1 0 0 0,0-1 0 0 0,1 1 0 0 0,-1-1 0 0 0,0 0 0 0 0,1 1 0 0 0,-1-1 0 0 0,1 0 0 0 0,3 2 0 0 0,1-3-14 0 0,2-3-60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6:14.6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310 721 55 0 0,'5'0'18'0'0,"-1"0"-1"0"0,1 0 0 0 0,0-1 0 0 0,-1 0 0 0 0,1 0 0 0 0,-1 0 0 0 0,9-3 0 0 0,-12 4-13 0 0,0-1 1 0 0,0 1-1 0 0,0-1 0 0 0,0 0 0 0 0,-1 1 1 0 0,1-1-1 0 0,0 0 0 0 0,0 1 0 0 0,0-1 1 0 0,0 0-1 0 0,-1 0 0 0 0,1 0 0 0 0,0 0 0 0 0,-1 0 1 0 0,1 0-1 0 0,-1 0 0 0 0,1 0 0 0 0,-1 0 1 0 0,1 0-1 0 0,-1 0 0 0 0,0 0 0 0 0,0 0 1 0 0,1 0-1 0 0,-1-1 0 0 0,0 1 0 0 0,0 0 0 0 0,0 0 1 0 0,0 0-1 0 0,0 0 0 0 0,-1 0 0 0 0,1 0 1 0 0,0-1-1 0 0,0 1 0 0 0,-1 0 0 0 0,1 0 1 0 0,-1-1-1 0 0,0-1 10 0 0,-1 0 0 0 0,1 0 0 0 0,-1 0 0 0 0,1 1 0 0 0,-1-1 0 0 0,0 1 0 0 0,0-1 0 0 0,0 1 0 0 0,0 0 0 0 0,0 0 0 0 0,0 0 0 0 0,-1 0 0 0 0,1 0 0 0 0,-1 0 0 0 0,-3-1 0 0 0,1 1-4 0 0,1 0 0 0 0,-1 0 1 0 0,0 1-1 0 0,0-1 1 0 0,0 1-1 0 0,0 0 1 0 0,0 1-1 0 0,-9-1 1 0 0,5 1-8 0 0,-1 1 1 0 0,1 0 0 0 0,-1 0-1 0 0,1 1 1 0 0,0 1 0 0 0,0-1-1 0 0,0 1 1 0 0,0 1 0 0 0,-14 7-1 0 0,9-3-3 0 0,1 1 0 0 0,1 1 0 0 0,-1 0 0 0 0,2 1 0 0 0,-1 0 0 0 0,2 1 0 0 0,-1 0 0 0 0,2 0 0 0 0,0 1 0 0 0,0 1 0 0 0,1-1 0 0 0,1 1 0 0 0,0 1 0 0 0,1-1 0 0 0,0 1 0 0 0,1 0 0 0 0,-4 26 0 0 0,8-33 5 0 0,0 0-1 0 0,1 0 0 0 0,0 0 0 0 0,1 0 0 0 0,-1 0 0 0 0,1 0 0 0 0,1 0 0 0 0,0 0 0 0 0,0 0 0 0 0,6 14 0 0 0,-7-19-1 0 0,0-1 0 0 0,1 1-1 0 0,-1-1 1 0 0,1 1 0 0 0,0-1 0 0 0,-1 1 0 0 0,1-1-1 0 0,0 0 1 0 0,0 0 0 0 0,0 0 0 0 0,1 0-1 0 0,-1 0 1 0 0,0 0 0 0 0,1-1 0 0 0,-1 1-1 0 0,1-1 1 0 0,0 1 0 0 0,-1-1 0 0 0,1 0 0 0 0,0 0-1 0 0,0-1 1 0 0,0 1 0 0 0,0 0 0 0 0,0-1-1 0 0,0 0 1 0 0,0 0 0 0 0,0 0 0 0 0,-1 0-1 0 0,1 0 1 0 0,0 0 0 0 0,0-1 0 0 0,5-1-1 0 0,1-1-2 0 0,-1 0 0 0 0,0 0 0 0 0,0-1 0 0 0,0-1 0 0 0,0 1 0 0 0,-1-1 0 0 0,11-9 0 0 0,0-1 0 0 0,25-29 0 0 0,-4-2 0 0 0,-3-2 0 0 0,35-58 0 0 0,51-111 0 0 0,-94 167 0 0 0,57-117 9 0 0,-72 135-37 0 0,0 0 0 0 0,-2-1 0 0 0,9-46-1 0 0,-15 53-1 0 0,-2 17 15 0 0,-1-1 0 0 0,0-1 0 0 0,0 1-1 0 0,-1 0 1 0 0,-1 0 0 0 0,0 0 0 0 0,-2-20-1 0 0,2 30 16 0 0,0 0-1 0 0,0-1 1 0 0,0 1-1 0 0,0 0 1 0 0,0 0-1 0 0,0-1 0 0 0,0 1 1 0 0,0 0-1 0 0,0-1 1 0 0,0 1-1 0 0,0 0 0 0 0,0-1 1 0 0,0 1-1 0 0,0 0 1 0 0,-1 0-1 0 0,1-1 1 0 0,0 1-1 0 0,0 0 0 0 0,0 0 1 0 0,-1-1-1 0 0,1 1 1 0 0,0 0-1 0 0,0 0 0 0 0,0-1 1 0 0,-1 1-1 0 0,1 0 1 0 0,0 0-1 0 0,-1 0 1 0 0,1 0-1 0 0,0 0 0 0 0,0-1 1 0 0,-1 1-1 0 0,1 0 1 0 0,0 0-1 0 0,-1 0 0 0 0,-7 10-45 0 0,-3 19-22 0 0,11-29 67 0 0,-69 171 1 0 0,18-50 0 0 0,32-71 37 0 0,3 0 0 0 0,2 2 0 0 0,-9 61 0 0 0,14-52 23 0 0,-9 71-3 0 0,17-112-42 0 0,0 0-1 0 0,1 0 0 0 0,2 0 0 0 0,5 30 0 0 0,-7-49-14 0 0,0 1 0 0 0,1 0 0 0 0,-1 0 0 0 0,1-1 0 0 0,-1 1 0 0 0,1 0 0 0 0,0-1 0 0 0,-1 1 0 0 0,1-1 0 0 0,0 1 0 0 0,0-1 0 0 0,0 1 0 0 0,0-1 0 0 0,1 0 0 0 0,-1 0 0 0 0,0 1 0 0 0,1-1 0 0 0,-1 0 0 0 0,0 0 0 0 0,1 0 0 0 0,1 1 0 0 0,0-2 0 0 0,-1 1 0 0 0,0-1 0 0 0,0 1 0 0 0,1-1 0 0 0,-1 0 0 0 0,1 0 0 0 0,-1 0 0 0 0,0 0 0 0 0,1 0 0 0 0,-1-1 0 0 0,0 1 0 0 0,0-1 0 0 0,1 1 0 0 0,-1-1 0 0 0,3-1 0 0 0,43-21-13 0 0,-29 12-54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6:15.3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398 89 55 0 0,'2'0'17'0'0,"1"0"0"0"0,0 0 0 0 0,-1 0 0 0 0,1 0 0 0 0,-1 0 0 0 0,1 1-1 0 0,-1 0 1 0 0,1-1 0 0 0,-1 1 0 0 0,1 0 0 0 0,-1 0 0 0 0,1 0 0 0 0,3 3-1 0 0,-5-3-5 0 0,0 0-1 0 0,0 0 0 0 0,0 1 1 0 0,0-1-1 0 0,-1 0 0 0 0,1 1 0 0 0,0-1 1 0 0,-1 1-1 0 0,1-1 0 0 0,-1 1 0 0 0,0-1 1 0 0,1 1-1 0 0,-1-1 0 0 0,0 1 0 0 0,0-1 1 0 0,0 1-1 0 0,0-1 0 0 0,0 1 0 0 0,0-1 1 0 0,0 1-1 0 0,-1-1 0 0 0,0 3 0 0 0,-3 20 24 0 0,1-1-1 0 0,1 35 0 0 0,2-44-16 0 0,1 0 0 0 0,1 0-1 0 0,0 0 1 0 0,0-1 0 0 0,8 21-1 0 0,-10-32-16 0 0,0-1 0 0 0,1 0 0 0 0,-1 0 0 0 0,1 0 0 0 0,-1 0 0 0 0,1 1 0 0 0,-1-1 0 0 0,1 0 0 0 0,-1 0 0 0 0,1 0 0 0 0,0 0 0 0 0,0 0 0 0 0,0-1 0 0 0,-1 1 0 0 0,1 0 0 0 0,0 0 0 0 0,0 0 0 0 0,0-1 0 0 0,0 1 0 0 0,0 0 0 0 0,1-1 0 0 0,-1 1 0 0 0,0-1 0 0 0,0 1 0 0 0,0-1 0 0 0,0 0 0 0 0,3 1 0 0 0,-2-2 0 0 0,0 1 0 0 0,0-1 0 0 0,0 1 0 0 0,0-1 0 0 0,0 0 0 0 0,0 0 0 0 0,0 0 0 0 0,0 0 0 0 0,0 0 0 0 0,0 0 0 0 0,0 0 0 0 0,-1-1 0 0 0,1 1 0 0 0,0-1 0 0 0,1-1 0 0 0,74-85 0 0 0,-18 19 0 0 0,-25 32 0 0 0,79-78 0 0 0,-78 76 0 0 0,-72 90 0 0 0,18-24 0 0 0,5-5 0 0 0,1 0 0 0 0,0 1 0 0 0,2 1 0 0 0,-11 33 0 0 0,-23 103 0 0 0,-5 150 0 0 0,-12 51 0 0 0,58-348 0 0 0,-25 84 0 0 0,24-83 0 0 0,0 0 0 0 0,-1 0 0 0 0,-1-1 0 0 0,-15 22 0 0 0,19-32 0 0 0,1 1 0 0 0,-1-1 0 0 0,0 0 0 0 0,0 0 0 0 0,-1-1 0 0 0,1 1 0 0 0,0 0 0 0 0,-1-1 0 0 0,0 0 0 0 0,1 0 0 0 0,-1 0 0 0 0,0 0 0 0 0,0-1 0 0 0,0 0 0 0 0,0 1 0 0 0,0-2 0 0 0,-1 1 0 0 0,1 0 0 0 0,0-1 0 0 0,0 1 0 0 0,-1-1 0 0 0,1-1 0 0 0,0 1 0 0 0,0 0 0 0 0,-1-1 0 0 0,1 0 0 0 0,0 0 0 0 0,-6-3 0 0 0,-4-1 0 0 0,0-1 0 0 0,1-1 0 0 0,-1 0 0 0 0,1-1 0 0 0,1 0 0 0 0,-21-18 0 0 0,4-1 0 0 0,3 0 0 0 0,0-2 0 0 0,1 0 0 0 0,2-2 0 0 0,2-1 0 0 0,0 0 0 0 0,-16-37 0 0 0,33 60 0 0 0,0 0 0 0 0,0 0 0 0 0,1 0 0 0 0,0-1 0 0 0,0 1 0 0 0,-1-14 0 0 0,4 20 0 0 0,0 0 0 0 0,0 1 0 0 0,0-1 0 0 0,0 0 0 0 0,0 0 0 0 0,1 1 0 0 0,-1-1 0 0 0,1 0 0 0 0,0 1 0 0 0,0-1 0 0 0,0 1 0 0 0,0-1 0 0 0,0 1 0 0 0,0-1 0 0 0,1 1 0 0 0,-1 0 0 0 0,1-1 0 0 0,0 1 0 0 0,-1 0 0 0 0,1 0 0 0 0,0 0 0 0 0,0 1 0 0 0,0-1 0 0 0,1 0 0 0 0,-1 1 0 0 0,0-1 0 0 0,4-1 0 0 0,6-2 0 0 0,0 0 0 0 0,1 1 0 0 0,-1 0 0 0 0,1 1 0 0 0,13-1 0 0 0,69-5 0 0 0,-38 4 0 0 0,346-60 0 0 0,-354 57 0 0 0,-37 6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51.0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41 24 0 0,'-4'-4'3'0'0,"2"6"7"0"0,1 11 24 0 0,6 20 50 0 0,0-11-24 0 0,10 32-1 0 0,-12-46-44 0 0,0 0-1 0 0,1 0 1 0 0,0-1-1 0 0,0 1 1 0 0,0-1-1 0 0,12 14 0 0 0,-16-21-12 0 0,0 1-1 0 0,0-1 0 0 0,1 0 0 0 0,-1 1 0 0 0,0-1 0 0 0,0 0 0 0 0,0 0 0 0 0,1 0 0 0 0,-1 1 0 0 0,0-1 0 0 0,0 0 0 0 0,1 0 0 0 0,-1 0 0 0 0,0 1 0 0 0,0-1 0 0 0,1 0 0 0 0,-1 0 0 0 0,0 0 0 0 0,0 0 0 0 0,1 0 0 0 0,-1 0 0 0 0,0 0 0 0 0,1 0 0 0 0,-1 0 0 0 0,0 1 0 0 0,1-1 0 0 0,-1 0 0 0 0,0-1 0 0 0,1 1 0 0 0,-1 0 0 0 0,0 0 0 0 0,0 0 0 0 0,1 0 0 0 0,-1 0 0 0 0,4-12 81 0 0,-5-23 71 0 0,1 30-144 0 0,0-4-9 0 0,0-1 0 0 0,1 1 0 0 0,0-1 0 0 0,1 1 0 0 0,-1-1 0 0 0,2 1 0 0 0,0 0 0 0 0,0 0 0 0 0,0 0 0 0 0,1 0 0 0 0,1 1 0 0 0,-1-1 0 0 0,1 1 0 0 0,1 0 0 0 0,0 1 0 0 0,0-1 0 0 0,7-6 0 0 0,-11 12 0 0 0,0 0 0 0 0,0 1 0 0 0,0-1 0 0 0,1 1 0 0 0,-1 0 0 0 0,0 0 0 0 0,0 0 0 0 0,1 0 0 0 0,-1 0 0 0 0,0 0 0 0 0,1 1 0 0 0,-1-1 0 0 0,1 1 0 0 0,-1-1 0 0 0,1 1 0 0 0,-1 0 0 0 0,1 0 0 0 0,-1 0 0 0 0,1 1 0 0 0,-1-1 0 0 0,1 1 0 0 0,-1-1 0 0 0,4 2 0 0 0,2 2 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7:01.6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3307 3365 7 0 0,'0'1'1'0'0,"-1"0"-1"0"0,1-1 0 0 0,0 0 0 0 0,0 1 0 0 0,0-1 0 0 0,0 0 0 0 0,0 0 0 0 0,0 0 0 0 0,1 1 0 0 0,-1-1 0 0 0,0 0 0 0 0,0 0 0 0 0,0 0 0 0 0,0 1 0 0 0,0-1 0 0 0,0 0 0 0 0,0 0 0 0 0,0 0 0 0 0,0 0 0 0 0,1 1 0 0 0,-1-1 0 0 0,0 0 0 0 0,0 0 0 0 0,0 0 0 0 0,0 0 0 0 0,0 0 0 0 0,1 0 0 0 0,-1 1 0 0 0,0-1 0 0 0,0 0 0 0 0,0 0 0 0 0,1 0 0 0 0,-1 0 0 0 0,2 1 0 0 0,3 2 0 0 0,1 0 0 0 0,-1-1 0 0 0,0 1 0 0 0,1-1 0 0 0,0-1 0 0 0,10 3 0 0 0,135 12 0 0 0,-131-14 0 0 0,1-2 0 0 0,0 0 0 0 0,0-2 0 0 0,34-6 0 0 0,18-2 0 0 0,-29 9 0 0 0,76 7-1 0 0,-34 0 2 0 0,-56-6-1 0 0,-1-2 0 0 0,59-11-1 0 0,-55 7 2 0 0,66-3-1 0 0,-36 6 0 0 0,-1-3 0 0 0,67-16 0 0 0,11 0 0 0 0,-89 13 0 0 0,54-16 0 0 0,-86 20 0 0 0,159-58-1 0 0,-6 2 2 0 0,-155 56-1 0 0,0-1 0 0 0,0-1 0 0 0,0 0 0 0 0,22-15 0 0 0,57-46 0 0 0,34-22 0 0 0,-81 58 0 0 0,67-56 0 0 0,111-140 0 0 0,-132 106 0 0 0,-63 77 0 0 0,3-6 30 0 0,45-93 0 0 0,-62 109-27 0 0,-4 4-3 0 0,-1-2 0 0 0,-2 1 0 0 0,-1-1 0 0 0,6-35 0 0 0,-14 51 0 0 0,0 1 0 0 0,-1 0 0 0 0,-1-1 0 0 0,-2-19 0 0 0,0 15 0 0 0,3-38 0 0 0,5 9 0 0 0,-2 0 0 0 0,-3 1 0 0 0,-7-78 0 0 0,2 82 0 0 0,3-66 0 0 0,1 57 0 0 0,0 21 0 0 0,-1 1 0 0 0,-8-39 0 0 0,6 55 0 0 0,-1 0 0 0 0,0 1 0 0 0,-1 0 0 0 0,-1 0 0 0 0,0 0 0 0 0,-13-21 0 0 0,14 27 3 0 0,0 1-1 0 0,1-2 0 0 0,0 1 0 0 0,1 0 0 0 0,-4-17 0 0 0,-4-50 24 0 0,9 56-20 0 0,-1 0 1 0 0,0 1-1 0 0,-12-36 0 0 0,5 33-6 0 0,-24-40 0 0 0,23 44 0 0 0,1-1 0 0 0,-16-39 0 0 0,18 37 0 0 0,-2 1 0 0 0,0-1 0 0 0,-1 2 0 0 0,-1-1 0 0 0,0 2 0 0 0,-2-1 0 0 0,0 2 0 0 0,-1 0 0 0 0,-1 1 0 0 0,-33-27 0 0 0,40 37 0 0 0,0 1 0 0 0,0-1 0 0 0,0 2 0 0 0,-1 0 0 0 0,0 0 0 0 0,-19-5 0 0 0,17 6 0 0 0,-1-1 0 0 0,1-1 0 0 0,-21-10 0 0 0,29 12 0 0 0,1 0 0 0 0,-1 0 0 0 0,1 0 0 0 0,-1 0 0 0 0,1-1 0 0 0,-4-5 0 0 0,5 6 0 0 0,0 0 0 0 0,-1 0 0 0 0,1 0 0 0 0,-1 0 0 0 0,1 1 0 0 0,-1-1 0 0 0,0 1 0 0 0,0 0 0 0 0,0-1 0 0 0,0 2 0 0 0,-1-1 0 0 0,-3-2 0 0 0,0 2 0 0 0,0 1 0 0 0,0-1 0 0 0,0 1 0 0 0,0 1 0 0 0,0-1 0 0 0,-12 2 0 0 0,-44 7 0 0 0,44-5 0 0 0,-35 2 0 0 0,36-6 0 0 0,1 0 0 0 0,-1-2 0 0 0,0 0 0 0 0,-26-9 0 0 0,18 4 0 0 0,7 4 0 0 0,-29-3 0 0 0,36 7 0 0 0,0-2 0 0 0,0 0 0 0 0,0 0 0 0 0,0-1 0 0 0,1 0 0 0 0,-21-9 0 0 0,-3-12 0 0 0,27 18 0 0 0,1 1 0 0 0,-1 0 0 0 0,-14-7 0 0 0,16 10 0 0 0,0 0 0 0 0,0 1 0 0 0,-1 0 0 0 0,-11-2 0 0 0,11 3 0 0 0,0-1 0 0 0,0 0 0 0 0,0-1 0 0 0,-8-2 0 0 0,-7-3 0 0 0,-1 0 0 0 0,-36-4 0 0 0,39 7 0 0 0,-5 1 0 0 0,-19-5 0 0 0,29 4 0 0 0,-1 0 0 0 0,0 1 0 0 0,-31-1 0 0 0,-47 6 0 0 0,-4 0 0 0 0,-15-11 0 0 0,105 9 0 0 0,1-2 0 0 0,-1 1 0 0 0,1-1 0 0 0,-1 0 0 0 0,1 0 0 0 0,-10-5 0 0 0,-38-25 0 0 0,40 23 0 0 0,0 0 0 0 0,-25-10 0 0 0,33 17 0 0 0,0 0 0 0 0,0 0 0 0 0,0 0 0 0 0,0 1 0 0 0,0 1 0 0 0,-1-1 0 0 0,1 1 0 0 0,-7 1 0 0 0,-10 1 0 0 0,-26 8 0 0 0,31-6 0 0 0,-1-1 0 0 0,-21 2 0 0 0,-140 9 0 0 0,-5 0 0 0 0,147-16 22 0 0,1-1-1 0 0,-63-12 0 0 0,17 1-21 0 0,73 13 0 0 0,-7-2 0 0 0,-1 1 0 0 0,0 0 0 0 0,-25 3 0 0 0,9 1 0 0 0,21-2 0 0 0,-1 1 0 0 0,1 1 0 0 0,-23 4 0 0 0,-7 5 0 0 0,-60 5 0 0 0,75-12 0 0 0,-166 25 0 0 0,170-27 0 0 0,-43-1 0 0 0,44-2 0 0 0,-46 5 0 0 0,-57 26 0 0 0,87-19 0 0 0,-67 10 0 0 0,-37-15-33 0 0,105-7 24 0 0,0 3-1 0 0,0 0 0 0 0,-69 16 0 0 0,83-12 10 0 0,-6 3 0 0 0,0-1 0 0 0,-1-2 0 0 0,-62 5 0 0 0,49-13 0 0 0,22 1 0 0 0,-38 3 0 0 0,-45 13 0 0 0,5 3 0 0 0,17-2 0 0 0,39-8 0 0 0,-1 2 0 0 0,-77 28 0 0 0,70-22 0 0 0,-69 13 0 0 0,34-10 0 0 0,32-4 0 0 0,-97 41 0 0 0,135-50 0 0 0,-1 0 0 0 0,0-1 0 0 0,-1 0 0 0 0,1-2 0 0 0,-22 1 0 0 0,23-2 0 0 0,4 1 0 0 0,0 0 0 0 0,0 1 0 0 0,1 1 0 0 0,0 0 0 0 0,0 0 0 0 0,0 1 0 0 0,-12 9 0 0 0,2-3 0 0 0,-36 15 0 0 0,36-17 0 0 0,-32 19 0 0 0,47-24 0 0 0,0 0 0 0 0,1 1 0 0 0,0-1 0 0 0,0 2 0 0 0,0-1 0 0 0,1 1 0 0 0,-9 13 0 0 0,-43 60 0 0 0,51-69 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7:03.3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7 0 0,'20'5'0'0'0,"-1"1"1"0"0,0 0-1 0 0,22 10 0 0 0,-12-3 0 0 0,-1-3 3 0 0,57 21 32 0 0,-74-29-31 0 0,0 1-1 0 0,0-2 1 0 0,1 1 0 0 0,-1-2-1 0 0,0 1 1 0 0,13-2-1 0 0,-2-1-3 0 0,-10 0 0 0 0,0 0 0 0 0,1 2 0 0 0,0 0 0 0 0,-1 0 0 0 0,1 1 0 0 0,23 5 0 0 0,45 9 0 0 0,-5 0 0 0 0,-56-11 16 0 0,31 3-1 0 0,-32-5 2 0 0,37 8-1 0 0,-36-3-16 0 0,12 3 0 0 0,1-6 11 0 0,-17-2 0 0 0,-1 0-1 0 0,0 1 1 0 0,-1 0 0 0 0,26 10-1 0 0,9 9-10 0 0,49 19 0 0 0,-75-34 0 0 0,1-1 0 0 0,41 4 0 0 0,49-1 0 0 0,-99-9 0 0 0,50-1 0 0 0,-41 0 0 0 0,32 3 0 0 0,1 7 0 0 0,-43-6 0 0 0,0 0 0 0 0,0-2 0 0 0,0 1 0 0 0,0-2 0 0 0,24-1 0 0 0,-26 0 0 0 0,1 0 0 0 0,0 1 0 0 0,-1 0 0 0 0,23 4 0 0 0,-7-4 22 0 0,-25 0-19 0 0,1-1 1 0 0,-1 1-1 0 0,0 0 1 0 0,1 0-1 0 0,-1 1 1 0 0,0-1 0 0 0,1 1-1 0 0,-1-1 1 0 0,0 1-1 0 0,0 0 1 0 0,4 2-1 0 0,4 2-3 0 0,-6-3 0 0 0,-1 0 0 0 0,1 0 0 0 0,-1 1 0 0 0,0-1 0 0 0,1 1 0 0 0,-1 0 0 0 0,0 0 0 0 0,-1 0 0 0 0,1 1 0 0 0,-1 0 0 0 0,1-1 0 0 0,3 7 0 0 0,-6-9 2 0 0,0 1 0 0 0,0-1 0 0 0,0 1 0 0 0,0-1-1 0 0,0 0 1 0 0,0 0 0 0 0,0 1 0 0 0,0-1-1 0 0,1 0 1 0 0,-1 0 0 0 0,0 0 0 0 0,1 0 0 0 0,-1-1-1 0 0,1 1 1 0 0,-1 0 0 0 0,1-1 0 0 0,1 1-1 0 0,1 0 5 0 0,0-1-1 0 0,1 0 0 0 0,-1 0 1 0 0,0 0-1 0 0,7-1 0 0 0,-7 0-5 0 0,0 0 0 0 0,-1 1 0 0 0,1 0 0 0 0,0 0 0 0 0,-1 0 0 0 0,1 0 0 0 0,0 0 0 0 0,-1 1 0 0 0,1 0 0 0 0,-1 0 0 0 0,1 0 0 0 0,-1 0 0 0 0,1 0 0 0 0,-1 1 0 0 0,0-1 0 0 0,1 1 0 0 0,-1 0 0 0 0,0 0 0 0 0,3 2 0 0 0,-4-2 0 0 0,0 0 0 0 0,0-1 0 0 0,0 0 0 0 0,0 0 0 0 0,1 0 0 0 0,-1 0 0 0 0,0 0 0 0 0,1 0 0 0 0,-1 0 0 0 0,0-1 0 0 0,1 1 0 0 0,-1-1 0 0 0,1 1 0 0 0,-1-1 0 0 0,1 0 0 0 0,-1 0 0 0 0,1-1 0 0 0,-1 1 0 0 0,1 0 0 0 0,-1-1 0 0 0,1 1 0 0 0,-1-1 0 0 0,1 0 0 0 0,-1 0 0 0 0,0 0 0 0 0,0 0 0 0 0,1 0 0 0 0,-1 0 0 0 0,3-4 0 0 0,5-1 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7:05.7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363 61 7 0 0,'1'-1'1'0'0,"-1"1"0"0"0,1-1 0 0 0,-1 0 0 0 0,1 0 0 0 0,-1 1 0 0 0,0-1 0 0 0,1 0 0 0 0,-1 0 0 0 0,0 0 0 0 0,1 0 0 0 0,-1 1 0 0 0,0-1 0 0 0,0 0 0 0 0,0 0 0 0 0,0 0 0 0 0,0 0 0 0 0,0 0 0 0 0,0 1 0 0 0,0-1 0 0 0,0 0 0 0 0,-1 0 0 0 0,1 0 0 0 0,0 0 0 0 0,0 0 0 0 0,-1 1 0 0 0,1-1 0 0 0,-1 0 0 0 0,1 0 0 0 0,0 1 0 0 0,-1-1 0 0 0,0-1 0 0 0,-1 0 3 0 0,0-1 0 0 0,0 1 0 0 0,0 0 0 0 0,0 0 0 0 0,-1 0 0 0 0,1 0 0 0 0,-4-2 0 0 0,4 3-3 0 0,-1-1 3 0 0,0 0 1 0 0,0 0 0 0 0,0 0 0 0 0,-1 1 0 0 0,1 0-1 0 0,-7-2 1 0 0,9 3-4 0 0,0 0 1 0 0,-1 0-1 0 0,1 0 0 0 0,0 0 0 0 0,0 1 1 0 0,-1-1-1 0 0,1 0 0 0 0,0 0 0 0 0,0 1 1 0 0,0-1-1 0 0,-1 1 0 0 0,1-1 1 0 0,0 1-1 0 0,0 0 0 0 0,0 0 0 0 0,0-1 1 0 0,0 1-1 0 0,0 0 0 0 0,0 0 0 0 0,1 0 1 0 0,-1 0-1 0 0,0 0 0 0 0,0 1 0 0 0,-6 8-1 0 0,0 0 0 0 0,-7 18 0 0 0,-2 4 0 0 0,6-16 0 0 0,0 0 0 0 0,-2 0 0 0 0,1-1 0 0 0,-17 16 0 0 0,19-20 0 0 0,0 1 0 0 0,1 0 0 0 0,0 1 0 0 0,0 0 0 0 0,-8 23 0 0 0,-3 2 0 0 0,13-27 0 0 0,-7 13 0 0 0,1-1 0 0 0,1 2 0 0 0,1-1 0 0 0,-9 36 0 0 0,11-25 0 0 0,-4 54 0 0 0,11-74 0 0 0,1 0 0 0 0,0-1 0 0 0,1 1 0 0 0,1 0 0 0 0,0-1 0 0 0,6 21 0 0 0,10 39 0 0 0,-12-45 0 0 0,11 32 0 0 0,-10-42 0 0 0,1-1 0 0 0,0 0 0 0 0,1 0 0 0 0,1-1 0 0 0,20 28 0 0 0,-19-30 0 0 0,-1 0 0 0 0,0 1 0 0 0,-1 0 0 0 0,-1 1 0 0 0,-1 0 0 0 0,0 0 0 0 0,-1 0 0 0 0,-1 1 0 0 0,3 23 0 0 0,-3-17 0 0 0,1-1 0 0 0,1-1 0 0 0,0 1 0 0 0,18 32 0 0 0,-18-42 0 0 0,1 0 0 0 0,0 0 0 0 0,1-1 0 0 0,0-1 0 0 0,1 1 0 0 0,0-1 0 0 0,1-1 0 0 0,16 13 0 0 0,27 17 0 0 0,93 90 0 0 0,-139-122 0 0 0,72 70 0 0 0,-67-67 0 0 0,1 0 0 0 0,0-1 0 0 0,1 0 0 0 0,22 10 0 0 0,-9-8 0 0 0,-3 0 0 0 0,37 21 0 0 0,-53-27 0 0 0,-1-1 0 0 0,-1 2 0 0 0,1-1 0 0 0,-1 1 0 0 0,0 0 0 0 0,-1 0 0 0 0,1 1 0 0 0,5 9 0 0 0,-3-4 6 0 0,0 0-1 0 0,1-1 0 0 0,1 0 1 0 0,0-1-1 0 0,1 0 0 0 0,0 0 1 0 0,0-1-1 0 0,1-1 0 0 0,1 0 1 0 0,-1-1-1 0 0,20 8 0 0 0,-15-6 4 0 0,0 2-1 0 0,17 13 0 0 0,-22-16-1 0 0,-1 0-1 0 0,1 0 1 0 0,1-1-1 0 0,-1-1 1 0 0,22 9-1 0 0,-29-14-6 0 0,-4-2 0 0 0,0 1 0 0 0,0-1 0 0 0,0 1 0 0 0,0 0 0 0 0,0 0 0 0 0,0 0 0 0 0,0 0 0 0 0,0 0 0 0 0,0 0 0 0 0,-1 1 0 0 0,1-1 0 0 0,0 1 0 0 0,-1-1 0 0 0,2 3 0 0 0,21 28 0 0 0,-23-31 0 0 0,1 0 0 0 0,-1-1 0 0 0,0 1 0 0 0,0 0 0 0 0,1 0 0 0 0,-1-1 0 0 0,0 1 0 0 0,1-1 0 0 0,-1 1 0 0 0,0-1 0 0 0,1 0 0 0 0,-1 1 0 0 0,1-1 0 0 0,1 0 0 0 0,-1 0 0 0 0,0 0 0 0 0,0 1 0 0 0,0-1 0 0 0,0 1 0 0 0,1-1 0 0 0,-1 1 0 0 0,3 2 0 0 0,6 8 0 0 0,-10-11 0 0 0,-1 1 0 0 0,0 0 0 0 0,1-1 0 0 0,-1 1 0 0 0,1 0 0 0 0,0-1 0 0 0,-1 1 0 0 0,1 0 0 0 0,0-1 0 0 0,-1 1 0 0 0,1-1 0 0 0,0 1 0 0 0,-1-1 0 0 0,1 0 0 0 0,0 1 0 0 0,0-1 0 0 0,0 0 0 0 0,-1 1 0 0 0,1-1 0 0 0,0 0 0 0 0,0 0 0 0 0,0 0 0 0 0,0 0 0 0 0,-1 0 0 0 0,1 0 0 0 0,0 0 0 0 0,0 0 0 0 0,0 0 0 0 0,0 0 0 0 0,0 0 0 0 0,-1-1 0 0 0,1 1 0 0 0,0 0 0 0 0,0-1 0 0 0,0 1 0 0 0,-1 0 0 0 0,2-1 0 0 0,0 1 0 0 0,-2 1 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7:15.5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8111 6533 24 0 0,'9'7'53'0'0,"18"11"-32"0"0,-21-15-15 0 0,0-1-1 0 0,0 0 1 0 0,0 0 0 0 0,0 0-1 0 0,0-1 1 0 0,1 0-1 0 0,-1 0 1 0 0,9 0 0 0 0,7 2-4 0 0,21 2-2 0 0,0-2 0 0 0,81-4 0 0 0,86-22 0 0 0,-193 21 0 0 0,102-21 0 0 0,-82 14 0 0 0,0 2 0 0 0,1 2 0 0 0,39-1 0 0 0,-55 5 0 0 0,1-1 0 0 0,-1 0 0 0 0,0-2 0 0 0,0 0 0 0 0,23-8 0 0 0,-1-4 0 0 0,59-29 0 0 0,126-50 0 0 0,-125 55 0 0 0,58-39 0 0 0,-50 21 0 0 0,-55 32 0 0 0,220-99 0 0 0,-260 118 0 0 0,0-1 0 0 0,0-2 0 0 0,28-20 0 0 0,39-42 0 0 0,-53 44 0 0 0,0 0 0 0 0,2 3 0 0 0,1 0 0 0 0,62-33 0 0 0,-68 44 0 0 0,51-35 0 0 0,-64 37 0 0 0,-1 1 0 0 0,0-2 0 0 0,-1 0 0 0 0,20-26 0 0 0,52-95 0 0 0,-38 55 0 0 0,-13 31 0 0 0,43-48 0 0 0,-43 55 0 0 0,52-78 0 0 0,-78 106 0 0 0,41-69 0 0 0,70-158 0 0 0,-89 150 22 0 0,-3-2-1 0 0,22-138 0 0 0,1-79 43 0 0,-34 116-64 0 0,-11 95 0 0 0,-2 22 16 0 0,-4 0 0 0 0,-4 1 0 0 0,-24-132 0 0 0,20 169-16 0 0,-2 1 0 0 0,-22-53 0 0 0,17 47 0 0 0,-10-22 0 0 0,-3 1 0 0 0,-38-64 0 0 0,51 105 0 0 0,0 1 0 0 0,-38-38 0 0 0,-8-11 0 0 0,-91-136 0 0 0,144 195 0 0 0,-1 0 0 0 0,0 1 0 0 0,-1 0 0 0 0,-15-13 0 0 0,-53-32 0 0 0,70 50 0 0 0,0-1 0 0 0,0 0 0 0 0,0 0 0 0 0,1-1 0 0 0,-13-16 0 0 0,-24-38 0 0 0,43 60 0 0 0,-5-11 0 0 0,-12-24 0 0 0,16 28 0 0 0,-1 1 0 0 0,0-1 0 0 0,-1 1 0 0 0,0 0 0 0 0,-1 0 0 0 0,1 0 0 0 0,-9-8 0 0 0,11 15 0 0 0,0-1 0 0 0,0 0 0 0 0,0 1 0 0 0,0-1 0 0 0,0 1 0 0 0,0 0 0 0 0,0 0 0 0 0,-1 0 0 0 0,1 0 0 0 0,-6 0 0 0 0,-20-7 0 0 0,17 3 0 0 0,1-2 0 0 0,0 1 0 0 0,0-2 0 0 0,1 1 0 0 0,0-1 0 0 0,-15-16 0 0 0,-44-62 0 0 0,53 65 0 0 0,13 16 0 0 0,-1 0 0 0 0,1 1 0 0 0,-1 0 0 0 0,0-1 0 0 0,-1 1 0 0 0,1 1 0 0 0,-1-1 0 0 0,1 1 0 0 0,-1 0 0 0 0,0 0 0 0 0,0 0 0 0 0,-1 0 0 0 0,1 1 0 0 0,-8-2 0 0 0,-27-7 0 0 0,-44-15 0 0 0,74 22 0 0 0,-1-1 0 0 0,1 0 0 0 0,1-1 0 0 0,-1 1 0 0 0,-16-15 0 0 0,3 0 16 0 0,0 1 0 0 0,-2 1 0 0 0,-36-21 0 0 0,-10-4-16 0 0,47 27 0 0 0,-45-22 0 0 0,-19-11 0 0 0,71 38 0 0 0,-1 0 0 0 0,0 1 0 0 0,-1 1 0 0 0,0 1 0 0 0,-38-11 0 0 0,34 16 0 0 0,0 1 0 0 0,-1 1 0 0 0,1 0 0 0 0,-48 7 0 0 0,48-3 0 0 0,0-1 0 0 0,0-1 0 0 0,0-1 0 0 0,0-1 0 0 0,-26-5 0 0 0,35 2-1 0 0,1 0-1 0 0,0 0 0 0 0,0-1 0 0 0,-19-11 0 0 0,-44-31-20 0 0,48 28 8 0 0,-35-17 1 0 0,52 31 11 0 0,0 0 0 0 0,0 1 1 0 0,0 0-1 0 0,-1 1 0 0 0,1 0 1 0 0,-1 1-1 0 0,-13-1 0 0 0,-55 4 2 0 0,63 0 0 0 0,1 0 0 0 0,-1-1 0 0 0,0-1 0 0 0,1 0 0 0 0,-1-1 0 0 0,-28-8 0 0 0,7-4 0 0 0,-39-22 0 0 0,-3-2 0 0 0,61 32 0 0 0,1 0 0 0 0,-28-4 0 0 0,-9-2 0 0 0,3-1 0 0 0,-86-8 0 0 0,93 16 0 0 0,-1-2 0 0 0,-83-24 0 0 0,93 17 0 0 0,-64-37 0 0 0,1 1 0 0 0,-37 0 0 0 0,88 34 0 0 0,1-2 0 0 0,-61-32 0 0 0,53 21 0 0 0,0 3 0 0 0,-1 3 0 0 0,-103-29 0 0 0,99 34 0 0 0,-93-42 0 0 0,-49-45 0 0 0,131 69 0 0 0,-1 3 0 0 0,-103-31 0 0 0,127 51 0 0 0,-88-14 0 0 0,37 9 0 0 0,-236-67 0 0 0,-95-19 0 0 0,-41 40 0 0 0,205 50 48 0 0,186 15-2 0 0,-105 14-1 0 0,123-7-2 0 0,-207 34-33 0 0,24 1-10 0 0,174-34 5 0 0,-106-1 1 0 0,142-11 14 0 0,0-1-1 0 0,1-2 1 0 0,-1-1-1 0 0,1-1 1 0 0,-39-17-1 0 0,56 20-19 0 0,0 1 0 0 0,0 1 0 0 0,0 0 0 0 0,0 1 0 0 0,-1 1 0 0 0,1 0 0 0 0,0 1 0 0 0,-30 5 0 0 0,-212 12 0 0 0,56-5 0 0 0,154-9 0 0 0,0-2 0 0 0,0-3 0 0 0,0-1 0 0 0,0-3 0 0 0,-73-18 0 0 0,48 7 0 0 0,-1 2 0 0 0,0 4 0 0 0,-108-3 0 0 0,153 14 0 0 0,-223 6 0 0 0,201-2 0 0 0,1 2 0 0 0,-96 25 0 0 0,-216 64 211 0 0,300-79-230 0 0,44-10 24 0 0,1 0-1 0 0,-1 1 1 0 0,1 1-1 0 0,1 1 0 0 0,-1 0 1 0 0,2 2-1 0 0,-1 0 1 0 0,-15 14-1 0 0,-15 16 72 0 0,-49 57 1 0 0,59-59-24 0 0,20-19-56 0 0,10-12 14 0 0,0-1 0 0 0,0 1 0 0 0,-1-1 0 0 0,0 0 0 0 0,0-1 0 0 0,-15 9 0 0 0,16-11-11 0 0,0 1 0 0 0,0-1 0 0 0,1 1 0 0 0,-1 0 0 0 0,1 1 0 0 0,0 0 0 0 0,1 0 0 0 0,-1 0 0 0 0,-6 11 0 0 0,-3 6 0 0 0,-17 39 0 0 0,7-14 0 0 0,10-17 16 0 0,1 0-1 0 0,-16 60 1 0 0,3-10 1 0 0,-41 149-17 0 0,21 4 0 0 0,33-160 0 0 0,-8 52-21 0 0,5 1 0 0 0,-1 174-1 0 0,18-258 22 0 0,17 368 0 0 0,-10-359-21 0 0,1-1 0 0 0,27 89-1 0 0,39 101-191 0 0,-64-205 202 0 0,106 301 11 0 0,-69-208 0 0 0,74 141 0 0 0,-98-222 0 0 0,8 9 0 0 0,2-1 0 0 0,2-1 0 0 0,72 83 0 0 0,19 33-32 0 0,-3-4 0 0 0,-104-146 32 0 0,0-1 0 0 0,2-1 0 0 0,42 31 0 0 0,77 38 0 0 0,-89-59 0 0 0,91 71 0 0 0,69 81 0 0 0,-145-127 0 0 0,3-3 0 0 0,100 57 0 0 0,8-21 0 0 0,23 13 0 0 0,-45-8 0 0 0,56 30 0 0 0,10-18 0 0 0,6-10 0 0 0,-88-36 0 0 0,-92-37-32 0 0,75 46-1 0 0,37 41-94 0 0,-137-94 127 0 0,0 0 0 0 0,1-1 0 0 0,0-1 0 0 0,1-1 0 0 0,0-1 0 0 0,1-2 0 0 0,30 7 0 0 0,-54-14 0 0 0,255 66-36 0 0,-188-45 18 0 0,112 52 0 0 0,-107-39 18 0 0,2-3 0 0 0,1-3 0 0 0,89 20 0 0 0,-68-25-14 0 0,120 25-36 0 0,-164-40 50 0 0,68 23 0 0 0,47 25 0 0 0,-157-53 0 0 0,506 141-69 0 0,-451-129 66 0 0,46 16 3 0 0,7 2 0 0 0,-96-29 0 0 0,0-1 0 0 0,1-1 0 0 0,28 0 0 0 0,141-15 0 0 0,21-1 0 0 0,-144 12-32 0 0,-1-3 0 0 0,1-2 0 0 0,87-21 0 0 0,-127 22 32 0 0,37-1 0 0 0,-37 4 0 0 0,40-8 0 0 0,-32 3 0 0 0,-1 2 0 0 0,75-2 0 0 0,-80 6 0 0 0,49-9 0 0 0,-13 0 0 0 0,-28 6 0 0 0,71-17 0 0 0,-90 17 8 0 0,0 0-1 0 0,42 0 0 0 0,-45 3 0 0 0,0 0 0 0 0,-1 0 0 0 0,0-2 0 0 0,1 0 0 0 0,25-9 0 0 0,-21 2-7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7:39.60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64 118 55 0 0,'3'-6'3'0'0,"0"0"-1"0"0,0 0 0 0 0,0 0 1 0 0,-1 0-1 0 0,0-1 0 0 0,0 1 1 0 0,1-8-1 0 0,-1 0 10 0 0,-1-1-1 0 0,1-16 1 0 0,-16 66 136 0 0,5-2-54 0 0,1 0 0 0 0,1 0 0 0 0,-5 64 0 0 0,0 6 48 0 0,11-97-142 0 0,1-4 0 0 0,0 1 0 0 0,0-1 0 0 0,0 0 0 0 0,-1 0 0 0 0,1 0 0 0 0,-1 0 0 0 0,1 1 0 0 0,-1-1 0 0 0,0 0 0 0 0,0 0 0 0 0,0 0 0 0 0,-1 2 0 0 0,-13-10 0 0 0,12 6 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7:40.60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166 832 24 0 0,'3'1'9'0'0,"-1"-1"0"0"0,0 0 0 0 0,1 1 0 0 0,-1-1 0 0 0,0 1 0 0 0,0 0 0 0 0,0 0 1 0 0,0 0-1 0 0,0 0 0 0 0,4 2 0 0 0,21 18 119 0 0,0 0-10 0 0,-19-16-99 0 0,1-1-1 0 0,-1 0 1 0 0,1-1-1 0 0,0 0 1 0 0,0-1-1 0 0,0 1 1 0 0,0-2-1 0 0,1 1 1 0 0,-1-1-1 0 0,18-1 1 0 0,-10-1-16 0 0,0-1 1 0 0,0-1-1 0 0,0-1 0 0 0,0 0 1 0 0,17-7-1 0 0,-16 4 1 0 0,0-1 0 0 0,0 0 0 0 0,-1-2 1 0 0,0 0-1 0 0,0-1 0 0 0,-1 0 0 0 0,-1-1 0 0 0,0-1 0 0 0,-1-1 0 0 0,0 0 0 0 0,-1 0 0 0 0,13-19 0 0 0,50-78-4 0 0,-60 86 0 0 0,-2-1 0 0 0,17-43 0 0 0,-28 63 0 0 0,-1 0 0 0 0,-1 0 0 0 0,1 0 0 0 0,-1 0 0 0 0,0 0 0 0 0,-1-1 0 0 0,0 1 0 0 0,0 0 0 0 0,0 0 0 0 0,0-1 0 0 0,-1 1 0 0 0,0 0 0 0 0,0 0 0 0 0,-1 0 0 0 0,0 0 0 0 0,0 0 0 0 0,-4-8 0 0 0,-8-18 0 0 0,-1 1 0 0 0,-1 1 0 0 0,-30-42 0 0 0,31 53 0 0 0,0 1 0 0 0,-1 1 0 0 0,-1 0 0 0 0,0 1 0 0 0,-39-26 0 0 0,48 36 0 0 0,-1 0 0 0 0,1 1 0 0 0,-1 0 0 0 0,0 1 0 0 0,-1 0 0 0 0,1 0 0 0 0,-1 1 0 0 0,1 1 0 0 0,-1-1 0 0 0,-12 0 0 0 0,4 0 0 0 0,1 0 0 0 0,-24-7 0 0 0,23 4 0 0 0,-33-4 0 0 0,44 9 0 0 0,1 1 0 0 0,-1 0 0 0 0,1 0 0 0 0,-1 0 0 0 0,1 1 0 0 0,-1 0 0 0 0,1 0 0 0 0,-13 5 0 0 0,15-4 3 0 0,0 0 0 0 0,0 0 0 0 0,0 0 0 0 0,0 1 0 0 0,1 0 0 0 0,-1-1 0 0 0,1 1-1 0 0,0 1 1 0 0,-4 3 0 0 0,-25 36 120 0 0,12-14-59 0 0,-12 12 0 0 0,-46 77 0 0 0,67-98-45 0 0,1 1-1 0 0,1 1 0 0 0,0 0 1 0 0,2 0-1 0 0,0 1 0 0 0,-4 28 0 0 0,6-19-19 0 0,2 1 0 0 0,0 45-1 0 0,4-66 14 0 0,0 0 0 0 0,0 0 0 0 0,1-1 0 0 0,0 1 0 0 0,1-1 0 0 0,1 1 0 0 0,-1-1 0 0 0,2 0 0 0 0,0-1 0 0 0,6 12 0 0 0,-9-19-12 0 0,-1-1 0 0 0,1 0 0 0 0,-1 0 0 0 0,1 0 0 0 0,0 0-1 0 0,0 0 1 0 0,0-1 0 0 0,0 1 0 0 0,0-1 0 0 0,0 1-1 0 0,0-1 1 0 0,0 1 0 0 0,1-1 0 0 0,-1 0 0 0 0,0 0 0 0 0,1 0-1 0 0,-1-1 1 0 0,1 1 0 0 0,-1-1 0 0 0,5 1 0 0 0,-2-1 5 0 0,-1 0 1 0 0,1-1 0 0 0,-1 1-1 0 0,0-1 1 0 0,0 0 0 0 0,1 0-1 0 0,-1-1 1 0 0,0 1 0 0 0,0-1-1 0 0,0 0 1 0 0,5-3-1 0 0,-7 4-5 0 0,17-10 0 0 0,-19 12 0 0 0,0-1 0 0 0,0 0 0 0 0,0 0 0 0 0,0 0 0 0 0,-1 1 0 0 0,1-1 0 0 0,0 0 0 0 0,0 0 0 0 0,0 0 0 0 0,0 1 0 0 0,0-1 0 0 0,0 0 0 0 0,0 0 0 0 0,0 1 0 0 0,0-1 0 0 0,0 0 0 0 0,0 0 0 0 0,0 1 0 0 0,0-1 0 0 0,0 0 0 0 0,0 0 0 0 0,0 1 0 0 0,0-1 0 0 0,0 0 0 0 0,0 0 0 0 0,0 0 0 0 0,0 1 0 0 0,0-1 0 0 0,0 0 0 0 0,0 0 0 0 0,0 1 0 0 0,1-1 0 0 0,-1 0 0 0 0,0 0 0 0 0,0 0 0 0 0,0 1 0 0 0,0-1 0 0 0,1 0 0 0 0,-1 0 0 0 0,0 0 0 0 0,0 0 0 0 0,0 0 0 0 0,1 1 0 0 0,-1-1 0 0 0,0 0 0 0 0,0 0 0 0 0,0 0 0 0 0,1 0 0 0 0,-1 0 0 0 0,0 0 0 0 0,0 0 0 0 0,1 0 0 0 0,-1 0 0 0 0,0 0 0 0 0,0 0 0 0 0,1 0 0 0 0,-1 0 0 0 0,0 0 0 0 0,0 0 0 0 0,1 0 0 0 0,-1 0 0 0 0,0 0 0 0 0,0 0 0 0 0,0 0 0 0 0,1 0 0 0 0,-1-1 0 0 0,0 1 0 0 0,0 0 0 0 0,-2 6 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7:41.59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354 104 255 0 0,'3'-2'0'0'0,"1"1"0"0"0,-1-1 0 0 0,1 0 0 0 0,-1 0 0 0 0,1-1 0 0 0,3-3 0 0 0,-3 3 0 0 0,-1 1 17 0 0,-1-1-1 0 0,1 1 0 0 0,-1 0 1 0 0,0-1-1 0 0,0 0 0 0 0,0 1 1 0 0,0-1-1 0 0,0 0 0 0 0,-1 0 1 0 0,1 0-1 0 0,-1 0 0 0 0,2-6 0 0 0,-3 8-10 0 0,0 0 0 0 0,0-1-1 0 0,1 1 1 0 0,-1 0-1 0 0,0 0 1 0 0,0-1 0 0 0,0 1-1 0 0,-1 0 1 0 0,1 0-1 0 0,0 0 1 0 0,0-1-1 0 0,-1 1 1 0 0,1 0 0 0 0,0 0-1 0 0,-1 0 1 0 0,0 0-1 0 0,1 0 1 0 0,-1 0-1 0 0,1 0 1 0 0,-1 0 0 0 0,0 0-1 0 0,0 0 1 0 0,0 0-1 0 0,0 0 1 0 0,1 0 0 0 0,-1 0-1 0 0,0 1 1 0 0,0-1-1 0 0,0 0 1 0 0,-1 1-1 0 0,1-1 1 0 0,0 1 0 0 0,0-1-1 0 0,0 1 1 0 0,0-1-1 0 0,0 1 1 0 0,-2 0-1 0 0,-8-2-5 0 0,1 0 0 0 0,0 1 0 0 0,-1 0 0 0 0,1 0 0 0 0,-17 3 0 0 0,-51 9 0 0 0,70-9 0 0 0,1 0 0 0 0,0 0 0 0 0,-1 1 0 0 0,1 0 0 0 0,0 0 0 0 0,1 1 0 0 0,-1 0 0 0 0,1 0 0 0 0,-1 0 0 0 0,1 1 0 0 0,1 0 0 0 0,-1 0 0 0 0,-6 8 0 0 0,9-9 0 0 0,0 0 0 0 0,0 0 0 0 0,0 0 0 0 0,1 0 0 0 0,0 1 0 0 0,0-1 0 0 0,0 1 0 0 0,0-1 0 0 0,1 1 0 0 0,-1 0 0 0 0,1-1 0 0 0,1 1 0 0 0,-1 0 0 0 0,1 0 0 0 0,-1 0 0 0 0,1 0 0 0 0,1 0 0 0 0,-1 0 0 0 0,1 0 0 0 0,0-1 0 0 0,2 8 0 0 0,-2-7 0 0 0,2 0 0 0 0,-1 0 0 0 0,0-1 0 0 0,1 1 0 0 0,0 0 0 0 0,0-1 0 0 0,0 1 0 0 0,7 5 0 0 0,3 2 0 0 0,18 14 0 0 0,1 1 0 0 0,-12-9 0 0 0,15 12 0 0 0,-33-27 0 0 0,0-1 0 0 0,0 0 0 0 0,0 1 0 0 0,0-1 0 0 0,-1 1 0 0 0,1 0 0 0 0,-1-1 0 0 0,0 1 0 0 0,0 0 0 0 0,0 0 0 0 0,2 5 0 0 0,-3-7 0 0 0,0 0 0 0 0,-1 0 0 0 0,1 0 0 0 0,0 0 0 0 0,0 0 0 0 0,0 0 0 0 0,-1 0 0 0 0,1 0 0 0 0,0 0 0 0 0,-1 0 0 0 0,1 0 0 0 0,-1-1 0 0 0,1 1 0 0 0,-1 0 0 0 0,1 0 0 0 0,-1 0 0 0 0,0-1 0 0 0,1 1 0 0 0,-1 0 0 0 0,0 0 0 0 0,0-1 0 0 0,1 1 0 0 0,-1-1 0 0 0,0 1 0 0 0,0-1 0 0 0,0 1 0 0 0,0-1 0 0 0,0 0 0 0 0,0 1 0 0 0,0-1 0 0 0,0 0 0 0 0,-1 1 0 0 0,-4 0 0 0 0,-1 1 0 0 0,1-1 0 0 0,-11 0 0 0 0,-5-1 0 0 0,-1-1 0 0 0,0-2 0 0 0,1 0 0 0 0,-33-9 0 0 0,-5 0 0 0 0,32 8 0 0 0,26 4 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7:42.26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80 1 79 0 0,'1'0'2'0'0,"-1"0"0"0"0,1 0-1 0 0,-1 0 1 0 0,1-1 0 0 0,-1 1-1 0 0,1 0 1 0 0,0 0 0 0 0,-1 0-1 0 0,1 0 1 0 0,-1 1-1 0 0,1-1 1 0 0,-1 0 0 0 0,1 0-1 0 0,-1 0 1 0 0,1 0 0 0 0,-1 0-1 0 0,1 1 1 0 0,-1-1-1 0 0,1 0 1 0 0,-1 1 0 0 0,1-1-1 0 0,-1 0 1 0 0,1 1 0 0 0,-1-1-1 0 0,0 0 1 0 0,1 1-1 0 0,-1-1 1 0 0,1 1 0 0 0,-1-1-1 0 0,0 1 1 0 0,0-1 0 0 0,1 1-1 0 0,-1-1 1 0 0,0 1-1 0 0,0-1 1 0 0,0 1 0 0 0,1-1-1 0 0,-1 1 1 0 0,0-1 0 0 0,0 1-1 0 0,0-1 1 0 0,0 1-1 0 0,0-1 1 0 0,0 1 0 0 0,0 0-1 0 0,0-1 1 0 0,0 1 0 0 0,0-1-1 0 0,-1 1 1 0 0,1-1-1 0 0,0 1 1 0 0,0-1 0 0 0,0 1-1 0 0,-1-1 1 0 0,1 1 0 0 0,0-1-1 0 0,-1 1 1 0 0,1 0-1 0 0,-3 4 19 0 0,0 0-1 0 0,-1-1 0 0 0,1 1 0 0 0,-5 4 0 0 0,0 0-14 0 0,1 0-1 0 0,1 0 0 0 0,-1 1 1 0 0,1-1-1 0 0,1 1 0 0 0,0 1 0 0 0,0-1 1 0 0,1 1-1 0 0,1 0 0 0 0,0 0 1 0 0,0 0-1 0 0,1 0 0 0 0,-1 15 0 0 0,2-14 5 0 0,-2 13 55 0 0,1 27-1 0 0,2-46-54 0 0,0 1 1 0 0,1-1-1 0 0,0 1 0 0 0,0 0 0 0 0,1-1 1 0 0,0 0-1 0 0,0 1 0 0 0,0-1 0 0 0,4 8 0 0 0,-5-13-8 0 0,0 0 0 0 0,-1 1 0 0 0,1-1 0 0 0,0 0 0 0 0,0 1-1 0 0,0-1 1 0 0,0 0 0 0 0,0 0 0 0 0,0 0 0 0 0,1 0 0 0 0,-1 0-1 0 0,0 0 1 0 0,0 0 0 0 0,1-1 0 0 0,-1 1 0 0 0,1 0 0 0 0,-1-1-1 0 0,0 1 1 0 0,1-1 0 0 0,-1 1 0 0 0,3-1 0 0 0,-2 0 2 0 0,0 0 0 0 0,0 0 0 0 0,0-1 0 0 0,0 1 0 0 0,0-1-1 0 0,0 1 1 0 0,0-1 0 0 0,0 0 0 0 0,0 1 0 0 0,0-1 0 0 0,0 0 0 0 0,0-1 0 0 0,2-1 0 0 0,5-4 11 0 0,0-1-1 0 0,0-1 1 0 0,-1 1-1 0 0,9-14 1 0 0,-13 18-14 0 0,40-62 0 0 0,-33 47 0 0 0,1 2 0 0 0,0-1 0 0 0,20-20 0 0 0,-16 20 0 0 0,-14 14 0 0 0,0 1 0 0 0,1-1 0 0 0,0 1 0 0 0,0 0 0 0 0,0 0 0 0 0,0 0 0 0 0,0 0 0 0 0,1 1 0 0 0,-1-1 0 0 0,1 1 0 0 0,5-3 0 0 0,1 5 0 0 0,-9 0 0 0 0,-1 0 0 0 0,0 0 0 0 0,1 0 0 0 0,-1 0 0 0 0,1 0 0 0 0,-1 1 0 0 0,0-1 0 0 0,1 0 0 0 0,-1 0 0 0 0,0 0 0 0 0,0 0 0 0 0,1 0 0 0 0,-1 1 0 0 0,0-1 0 0 0,1 0 0 0 0,-1 0 0 0 0,0 1 0 0 0,0-1 0 0 0,1 0 0 0 0,-1 0 0 0 0,0 1 0 0 0,0-1 0 0 0,0 0 0 0 0,1 0 0 0 0,-1 1 0 0 0,0-1 0 0 0,0 0 0 0 0,0 1 0 0 0,0-1 0 0 0,1 1 0 0 0,-2 3 0 0 0,0-1 0 0 0,0 1 0 0 0,-1-1 0 0 0,1 1 0 0 0,0-1 0 0 0,-4 6 0 0 0,-1 2 0 0 0,1 0 0 0 0,1 0 0 0 0,-1 0 0 0 0,2 1 0 0 0,0 0 0 0 0,0 0 0 0 0,1 0 0 0 0,1 0 0 0 0,0 0 0 0 0,1 0 0 0 0,0 0 0 0 0,0 0 0 0 0,1 0 0 0 0,5 19 0 0 0,-6-30 0 0 0,1 1 0 0 0,-1-1 0 0 0,0 0 0 0 0,1 0 0 0 0,-1 0 0 0 0,1 0 0 0 0,0 0 0 0 0,-1 0 0 0 0,1 0 0 0 0,0 0 0 0 0,0 0 0 0 0,0 0 0 0 0,-1 0 0 0 0,1 0 0 0 0,0-1 0 0 0,0 1 0 0 0,0 0 0 0 0,0-1 0 0 0,0 1 0 0 0,1 0 0 0 0,-1-1 0 0 0,0 0 0 0 0,0 1 0 0 0,0-1 0 0 0,0 1 0 0 0,3-1 0 0 0,4 1 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7:42.88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126 13 55 0 0,'3'-1'9'0'0,"-1"-1"0"0"0,0 1-1 0 0,0-1 1 0 0,1 1-1 0 0,-1 0 1 0 0,0 0-1 0 0,1 0 1 0 0,-1 1 0 0 0,1-1-1 0 0,-1 0 1 0 0,1 1-1 0 0,4-1 1 0 0,-6 1-5 0 0,0 1-1 0 0,0-1 1 0 0,0 0 0 0 0,0 0 0 0 0,0 1-1 0 0,0-1 1 0 0,0 1 0 0 0,0-1 0 0 0,0 1-1 0 0,0-1 1 0 0,0 1 0 0 0,0 0 0 0 0,0-1-1 0 0,-1 1 1 0 0,1 0 0 0 0,0 0 0 0 0,0-1-1 0 0,-1 1 1 0 0,1 0 0 0 0,-1 0 0 0 0,1 0-1 0 0,-1 0 1 0 0,1 0 0 0 0,-1 0 0 0 0,1 0-1 0 0,-1 0 1 0 0,0 0 0 0 0,0 0 0 0 0,1 0-1 0 0,-1 0 1 0 0,0 0 0 0 0,0 0 0 0 0,0 0-1 0 0,0 2 1 0 0,-1 12 29 0 0,0 0 0 0 0,0 0 0 0 0,-2 0 0 0 0,0 0-1 0 0,0 0 1 0 0,-9 20 0 0 0,-1 11 41 0 0,-24 146 112 0 0,6-21-49 0 0,30-164-136 0 0,-1 0 0 0 0,0 1 1 0 0,-1-1-1 0 0,0 0 0 0 0,0 0 1 0 0,0-1-1 0 0,-9 13 0 0 0,12-19-1 0 0,0 1 0 0 0,0-1 0 0 0,0 0 0 0 0,0 0 0 0 0,0 0 0 0 0,0 0 0 0 0,0 0 0 0 0,0 0 0 0 0,0 0 0 0 0,0 1 0 0 0,-1-1 0 0 0,1 0 0 0 0,0 0 0 0 0,0 0 0 0 0,0 0 0 0 0,0 0 0 0 0,0 0 0 0 0,0 0 0 0 0,-1 0 0 0 0,1 0 0 0 0,0 0 0 0 0,0 0 0 0 0,0 0 0 0 0,0 0 0 0 0,0 0 0 0 0,0 0 0 0 0,-1 0 0 0 0,1 0 0 0 0,0 0 0 0 0,0 0 0 0 0,0 0 0 0 0,0 0 0 0 0,0 0 0 0 0,-1 0 0 0 0,1 0 0 0 0,0 0 0 0 0,0 0 0 0 0,0 0 0 0 0,0 0 0 0 0,0 0 0 0 0,0 0 0 0 0,-1 0 0 0 0,0-7 0 0 0,3-9 0 0 0,-2 16 0 0 0,2-8 0 0 0,0 1 0 0 0,1-1 0 0 0,0 1 0 0 0,0 0 0 0 0,0 0 0 0 0,1 0 0 0 0,0 0 0 0 0,1 1 0 0 0,-1-1 0 0 0,1 1 0 0 0,1 0 0 0 0,-1 1 0 0 0,1-1 0 0 0,0 1 0 0 0,0 0 0 0 0,0 1 0 0 0,1-1 0 0 0,12-5 0 0 0,-14 7 0 0 0,0 1 0 0 0,0 0 0 0 0,0 0 0 0 0,0 0 0 0 0,0 1 0 0 0,0 0 0 0 0,0 0 0 0 0,1 0 0 0 0,-1 1 0 0 0,0-1 0 0 0,1 1 0 0 0,-1 0 0 0 0,0 1 0 0 0,1-1 0 0 0,-1 1 0 0 0,0 0 0 0 0,0 1 0 0 0,0-1 0 0 0,1 1 0 0 0,-2 0 0 0 0,1 0 0 0 0,0 1 0 0 0,0-1 0 0 0,-1 1 0 0 0,1 0 0 0 0,-1 1 0 0 0,0-1 0 0 0,5 6 0 0 0,-4-4 0 0 0,-1 0 0 0 0,0 1 0 0 0,0-1 0 0 0,0 1 0 0 0,-1 0 0 0 0,0 0 0 0 0,0 1 0 0 0,0-1 0 0 0,-1 0 0 0 0,0 1 0 0 0,-1 0 0 0 0,1-1 0 0 0,0 9 0 0 0,-2-11 0 0 0,0 1 0 0 0,0 0 0 0 0,0-1 0 0 0,0 1 0 0 0,-1-1 0 0 0,0 1 0 0 0,0-1 0 0 0,0 1 0 0 0,0-1 0 0 0,-1 0 0 0 0,0 1 0 0 0,1-1 0 0 0,-2 0 0 0 0,1 0 0 0 0,0 0 0 0 0,-1-1 0 0 0,0 1 0 0 0,0-1 0 0 0,0 1 0 0 0,-5 4 0 0 0,1-3 0 0 0,1-1 0 0 0,-1 0 0 0 0,0 0 0 0 0,0-1 0 0 0,0 1 0 0 0,0-2 0 0 0,0 1 0 0 0,-1-1 0 0 0,1 0 0 0 0,-1 0 0 0 0,0-1 0 0 0,1 0 0 0 0,-1 0 0 0 0,0-1 0 0 0,0 0 0 0 0,1-1 0 0 0,-12-1 0 0 0,4-1 0 0 0,-1-1 0 0 0,1 0 0 0 0,-1-1 0 0 0,1 0 0 0 0,1-2 0 0 0,-1 0 0 0 0,-20-13 0 0 0,34 20-1 0 0,0-1-1 0 0,0 1 1 0 0,0 0-1 0 0,1-1 1 0 0,-1 1-1 0 0,0-1 0 0 0,0 1 1 0 0,1-1-1 0 0,-1 0 1 0 0,0 1-1 0 0,1-1 1 0 0,-1 0-1 0 0,1 1 0 0 0,-1-1 1 0 0,1 0-1 0 0,-1 0 1 0 0,1 1-1 0 0,-1-1 0 0 0,1 0 1 0 0,0 0-1 0 0,0 0 1 0 0,-1 0-1 0 0,1 1 1 0 0,0-1-1 0 0,0 0 0 0 0,0 0 1 0 0,0 0-1 0 0,0 0 1 0 0,0 0-1 0 0,0 0 1 0 0,0 0-1 0 0,0 1 0 0 0,0-1 1 0 0,1 0-1 0 0,-1 0 1 0 0,0 0-1 0 0,1-1 0 0 0,2-2-10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7:55.71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71 55 0 0,'12'-20'35'0'0,"-8"13"1"0"0,0 0-1 0 0,1 1 0 0 0,8-12 1 0 0,-11 17-33 0 0,-1 0 1 0 0,0 0 0 0 0,0 0-1 0 0,0 0 1 0 0,1 0 0 0 0,-1 0-1 0 0,0 0 1 0 0,1 1 0 0 0,-1-1-1 0 0,1 0 1 0 0,-1 1 0 0 0,1-1-1 0 0,-1 1 1 0 0,1-1 0 0 0,-1 1-1 0 0,1 0 1 0 0,0 0 0 0 0,-1 0-1 0 0,1 0 1 0 0,-1 0 0 0 0,1 0-1 0 0,0 0 1 0 0,2 1-1 0 0,4 1 29 0 0,-6-2-26 0 0,0 0 0 0 0,0 1 0 0 0,0-1 1 0 0,0 1-1 0 0,0-1 0 0 0,0 1 0 0 0,-1 0 1 0 0,1 0-1 0 0,0-1 0 0 0,0 1 0 0 0,-1 0 1 0 0,1 1-1 0 0,-1-1 0 0 0,1 0 0 0 0,-1 0 1 0 0,1 1-1 0 0,-1-1 0 0 0,0 1 0 0 0,0-1 1 0 0,1 1-1 0 0,-1-1 0 0 0,0 1 0 0 0,0 0 1 0 0,-1-1-1 0 0,1 1 0 0 0,0 2 0 0 0,3 8-1 0 0,-2 0 0 0 0,0 0 0 0 0,0 0 0 0 0,-1 0-1 0 0,-1 15 1 0 0,-8 59 30 0 0,6-73-35 0 0,1 2 0 0 0,0-9 0 0 0,1 1 0 0 0,-1-1 0 0 0,0 0 0 0 0,0 0 0 0 0,-1 0 0 0 0,0 0 0 0 0,0 0 0 0 0,-6 11 0 0 0,6-18 0 0 0,1-6 0 0 0,0-6 0 0 0,1 6 0 0 0,1 0 0 0 0,0 0 0 0 0,1 0 0 0 0,0 0 0 0 0,0 0 0 0 0,0 1 0 0 0,0-1 0 0 0,1 1 0 0 0,1-1 0 0 0,-1 1 0 0 0,1 0 0 0 0,0 0 0 0 0,0 1 0 0 0,0-1 0 0 0,1 1 0 0 0,0 0 0 0 0,7-6 0 0 0,3 0 0 0 0,-4 2 0 0 0,1 0 0 0 0,0 2 0 0 0,0-1 0 0 0,1 1 0 0 0,16-6 0 0 0,-29 13 0 0 0,1 0 0 0 0,0-1 0 0 0,0 1 0 0 0,0 0 0 0 0,0 0 0 0 0,0 0 0 0 0,-1 0 0 0 0,1 0 0 0 0,0 0 0 0 0,0 0 0 0 0,0 0 0 0 0,0 0 0 0 0,0 0 0 0 0,-1 0 0 0 0,1 1 0 0 0,0-1 0 0 0,0 0 0 0 0,0 1 0 0 0,-1-1 0 0 0,1 0 0 0 0,1 2 0 0 0,-1-1 0 0 0,1 0 0 0 0,-1 0 0 0 0,0 1 0 0 0,0-1 0 0 0,0 0 0 0 0,0 1 0 0 0,-1-1 0 0 0,1 1 0 0 0,0-1 0 0 0,1 3 0 0 0,0 5 0 0 0,0-1 0 0 0,0 1 0 0 0,0 13 0 0 0,-1-14 0 0 0,1 7 0 0 0,-1 0 0 0 0,-1 1 0 0 0,0-1 0 0 0,-1 1 0 0 0,0-1 0 0 0,-1 0 0 0 0,-6 20 0 0 0,13-49 0 0 0,0-4 0 0 0,17-34 0 0 0,-21 49 0 0 0,8-13 0 0 0,-1 1 0 0 0,13-16 0 0 0,-18 27 0 0 0,-1 1 0 0 0,1 0 0 0 0,0-1 0 0 0,0 1 0 0 0,1 0 0 0 0,-1 1 0 0 0,0-1 0 0 0,1 1 0 0 0,0-1 0 0 0,0 1 0 0 0,0 0 0 0 0,0 0 0 0 0,0 1 0 0 0,5-2 0 0 0,-8 2 0 0 0,1 1 0 0 0,-1 0 0 0 0,0 0 0 0 0,1-1 0 0 0,-1 1 0 0 0,1 0 0 0 0,-1 0 0 0 0,1 1 0 0 0,-1-1 0 0 0,0 0 0 0 0,1 0 0 0 0,-1 1 0 0 0,0-1 0 0 0,1 1 0 0 0,-1-1 0 0 0,0 1 0 0 0,1-1 0 0 0,-1 1 0 0 0,0 0 0 0 0,2 1 0 0 0,-1 0 0 0 0,-1 0 0 0 0,1 0 0 0 0,-1-1 0 0 0,0 1 0 0 0,0 0 0 0 0,0 0 0 0 0,0 0 0 0 0,0 0 0 0 0,0 0 0 0 0,-1 0 0 0 0,1 1 0 0 0,0 1 0 0 0,0 6 0 0 0,-1-1 0 0 0,1 1 0 0 0,-1 0 0 0 0,-3 17 0 0 0,-3 3 0 0 0,4-18 0 0 0,0 0 0 0 0,-1 19 0 0 0,3-27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03.7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1 24 0 0,'-1'0'0'0'0,"0"1"1"0"0,0 0 0 0 0,0 0 0 0 0,1-1 0 0 0,-1 1 0 0 0,0 0 0 0 0,1 0 0 0 0,-1 0 0 0 0,0 0 0 0 0,1 0 0 0 0,-1 0 0 0 0,1 0 0 0 0,-1 0 0 0 0,1 0 0 0 0,0 0 0 0 0,0 0 0 0 0,-1 0 0 0 0,1 1 0 0 0,0-1 0 0 0,0 0 0 0 0,0 1 0 0 0,1 31 34 0 0,1-19-28 0 0,-2 98 38 0 0,3 58 38 0 0,-3-163-75 0 0,1 0-1 0 0,-2-1 0 0 0,1 1 0 0 0,-1 0 0 0 0,0 0 0 0 0,0-1 0 0 0,0 1 0 0 0,-5 10 0 0 0,6-17-7 0 0,0 0 0 0 0,0 0 0 0 0,1 0 0 0 0,-1 0 0 0 0,0 0 0 0 0,0 0 0 0 0,0 0 0 0 0,0 0 0 0 0,0 0 0 0 0,0 0 0 0 0,0 0 0 0 0,0 0 0 0 0,0 0 0 0 0,0 0 0 0 0,0 0 0 0 0,0 0 0 0 0,0 0 0 0 0,1 0 0 0 0,-1 0 0 0 0,0 0 0 0 0,0 0 0 0 0,0 0 0 0 0,0 0 0 0 0,0 0 0 0 0,0 0 0 0 0,0 1 0 0 0,0-1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1 0 0 0,0-1 0 0 0,0 0 0 0 0,0 0 0 0 0,-1 0 0 0 0,1 0 0 0 0,0 0 0 0 0,0 0 0 0 0,0 0 0 0 0,5-3 0 0 0,-1-1 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7:56.19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69 50 24 0 0,'3'-1'-1'0'0,"31"-14"6"0"0,-33 14-1 0 0,1 0-1 0 0,-1 1 0 0 0,0-1 1 0 0,0 0-1 0 0,1 0 0 0 0,-1 0 1 0 0,0 0-1 0 0,0 0 0 0 0,0 0 1 0 0,0 0-1 0 0,0 0 0 0 0,0-1 1 0 0,0 1-1 0 0,0 0 0 0 0,0 0 1 0 0,-1-1-1 0 0,1 1 0 0 0,-1-1 1 0 0,1 1-1 0 0,0-3 0 0 0,-1 4-1 0 0,0 0-1 0 0,0-1 1 0 0,0 1-1 0 0,0 0 1 0 0,0-1-1 0 0,0 1 1 0 0,0 0-1 0 0,0 0 1 0 0,0-1 0 0 0,0 1-1 0 0,0 0 1 0 0,0 0-1 0 0,-1-1 1 0 0,1 1-1 0 0,0 0 1 0 0,0 0-1 0 0,0-1 1 0 0,0 1-1 0 0,0 0 1 0 0,-1 0-1 0 0,1-1 1 0 0,0 1 0 0 0,0 0-1 0 0,0 0 1 0 0,-1 0-1 0 0,1 0 1 0 0,0-1-1 0 0,0 1 1 0 0,-1 0-1 0 0,1 0 1 0 0,0 0-1 0 0,-1 0 1 0 0,-10 2 4 0 0,-9 9 1 0 0,11-4 6 0 0,1 0 0 0 0,0 1 1 0 0,0 0-1 0 0,0 0 0 0 0,1 1 0 0 0,0 0 0 0 0,-5 10 0 0 0,8-12-12 0 0,1 0 0 0 0,0 0 0 0 0,0 0 0 0 0,1 0 0 0 0,-1 0 0 0 0,2 0 0 0 0,-1 1 0 0 0,1-1 0 0 0,0 1 0 0 0,1-1 0 0 0,0 12 0 0 0,0-16-1 0 0,0 1 0 0 0,1-1 0 0 0,-1 0 0 0 0,1 0 0 0 0,0 0 0 0 0,0 1 0 0 0,0-1 0 0 0,1 0 0 0 0,-1 0 0 0 0,1 0 0 0 0,-1-1 0 0 0,1 1 0 0 0,0 0 0 0 0,0-1 0 0 0,0 1 0 0 0,4 3 0 0 0,-4-5 0 0 0,-1 0 0 0 0,1 0 0 0 0,0 0 0 0 0,-1 0 0 0 0,1 0 0 0 0,0 0 0 0 0,0-1 0 0 0,0 1 0 0 0,-1 0 0 0 0,1-1 0 0 0,0 0 0 0 0,0 1 0 0 0,0-1 0 0 0,0 0 0 0 0,0 0 0 0 0,0 0 0 0 0,0 0 0 0 0,0-1 0 0 0,0 1 0 0 0,0 0 0 0 0,0-1 0 0 0,-1 1 0 0 0,1-1 0 0 0,0 0 0 0 0,0 0 0 0 0,0 0 0 0 0,-1 0 0 0 0,3-1 0 0 0,4-3 0 0 0,-1-1 0 0 0,0 0 0 0 0,0-1 0 0 0,-1 1 0 0 0,1-1 0 0 0,-1 0 0 0 0,-1-1 0 0 0,1 1 0 0 0,-2-1 0 0 0,8-13 0 0 0,-7 9 0 0 0,0 0 0 0 0,-1-1 0 0 0,0 1 0 0 0,0-1 0 0 0,-1 1 0 0 0,2-27 0 0 0,-5 36 0 0 0,0 0 0 0 0,0 0 0 0 0,0 0 0 0 0,0 0 0 0 0,0 0 0 0 0,-1 1 0 0 0,1-1 0 0 0,-3-6 0 0 0,3 9 0 0 0,0-1 0 0 0,-1 1 0 0 0,1-1 0 0 0,0 1 0 0 0,-1-1 0 0 0,1 1 0 0 0,0 0 0 0 0,-1-1 0 0 0,1 1 0 0 0,-1 0 0 0 0,1-1 0 0 0,-1 1 0 0 0,1 0 0 0 0,-1-1 0 0 0,1 1 0 0 0,-1 0 0 0 0,1 0 0 0 0,-1-1 0 0 0,0 1 0 0 0,0 0 0 0 0,-1 0 0 0 0,1 0 0 0 0,0 0 0 0 0,-1 0 0 0 0,1 0 0 0 0,0 0 0 0 0,-1 1 0 0 0,1-1 0 0 0,0 0 0 0 0,-1 1 0 0 0,0 0 0 0 0,-6 2 0 0 0,1 1 0 0 0,-12 9 0 0 0,-8 3 0 0 0,26-15 0 0 0,-1 0 0 0 0,0 0 0 0 0,1 0 0 0 0,-1 1 0 0 0,1-1 0 0 0,0 1 0 0 0,-1-1 0 0 0,1 1 0 0 0,0-1 0 0 0,0 1 0 0 0,0-1 0 0 0,0 1 0 0 0,0 0 0 0 0,-1 2 0 0 0,1-1 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7:57.18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285 473 55 0 0,'1'-1'0'0'0,"0"1"0"0"0,-1 0 0 0 0,1-1 0 0 0,0 1 0 0 0,0 0 0 0 0,0-1 0 0 0,0 1-1 0 0,0-1 1 0 0,0 0 0 0 0,0 1 0 0 0,-1-1 0 0 0,1 0 0 0 0,0 1 0 0 0,0-1-1 0 0,-1 0 1 0 0,1 0 0 0 0,-1 0 0 0 0,1 0 0 0 0,0-1 0 0 0,-1 1 1 0 0,1-1 0 0 0,-1 1-1 0 0,0 0 1 0 0,0-1 0 0 0,0 1 0 0 0,0-1 0 0 0,0 1 0 0 0,0-1 0 0 0,-1 1 0 0 0,1 0 0 0 0,0-1-1 0 0,-1 1 1 0 0,1-1 0 0 0,-2-1 0 0 0,1-1 4 0 0,-2 0-1 0 0,1 0 1 0 0,0 0-1 0 0,-1 0 1 0 0,0 0-1 0 0,0 1 1 0 0,0-1-1 0 0,0 1 1 0 0,0-1 0 0 0,-1 1-1 0 0,1 0 1 0 0,-1 1-1 0 0,0-1 1 0 0,0 1-1 0 0,0-1 1 0 0,0 1-1 0 0,-1 0 1 0 0,1 1-1 0 0,-1-1 1 0 0,1 1-1 0 0,-1 0 1 0 0,1 0-1 0 0,-1 0 1 0 0,1 1 0 0 0,-1-1-1 0 0,-8 2 1 0 0,5-1-6 0 0,0 0 1 0 0,0 1 0 0 0,0 1-1 0 0,1-1 1 0 0,-1 1 0 0 0,0 1-1 0 0,1-1 1 0 0,-1 1 0 0 0,1 1-1 0 0,0-1 1 0 0,0 1 0 0 0,0 0-1 0 0,0 1 1 0 0,-11 10-1 0 0,10-7 9 0 0,1 0-1 0 0,0 0 0 0 0,1 1 0 0 0,0 0 1 0 0,0 1-1 0 0,1-1 0 0 0,0 1 0 0 0,-5 14 0 0 0,9-20-4 0 0,-1 1-1 0 0,1-1 0 0 0,0 1 1 0 0,0 0-1 0 0,0-1 0 0 0,1 1 0 0 0,0-1 1 0 0,-1 1-1 0 0,2 0 0 0 0,-1-1 0 0 0,1 1 1 0 0,-1 0-1 0 0,1-1 0 0 0,0 1 1 0 0,1-1-1 0 0,-1 1 0 0 0,1-1 0 0 0,0 0 1 0 0,0 0-1 0 0,0 1 0 0 0,1-1 1 0 0,2 3-1 0 0,-3-5-2 0 0,0 0 1 0 0,0 0 0 0 0,-1 0-1 0 0,1-1 1 0 0,0 1-1 0 0,1 0 1 0 0,-1-1 0 0 0,0 0-1 0 0,0 1 1 0 0,1-1-1 0 0,-1 0 1 0 0,0 0-1 0 0,1-1 1 0 0,-1 1 0 0 0,1 0-1 0 0,3 0 1 0 0,-2-1-1 0 0,0 0 0 0 0,-1 0 0 0 0,1-1 0 0 0,0 1 1 0 0,-1-1-1 0 0,1 0 0 0 0,-1 0 0 0 0,1 0 0 0 0,-1 0 0 0 0,6-3 0 0 0,-1-1 0 0 0,1-1 0 0 0,0 0 0 0 0,-1 0 0 0 0,0 0 0 0 0,-1-1 0 0 0,0 0 0 0 0,9-11-1 0 0,7-12 1 0 0,-2-1 0 0 0,27-55 0 0 0,22-73 0 0 0,-50 109 0 0 0,-2-1 0 0 0,14-66 0 0 0,-31 106-3 0 0,1 0-1 0 0,-1-16 1 0 0,-3 52-51 0 0,2-11 54 0 0,-2 1 0 0 0,1-1 0 0 0,-2 0 0 0 0,-5 20 0 0 0,-25 57 0 0 0,-3 17 0 0 0,30-84 0 0 0,-17 78 0 0 0,21-88 0 0 0,0 0 0 0 0,1 1 0 0 0,1-1 0 0 0,0 0 0 0 0,3 17 0 0 0,-3-29 0 0 0,0 1 0 0 0,0-1 0 0 0,1 0 0 0 0,0 1 0 0 0,-1-1 0 0 0,1 0 0 0 0,0 0 0 0 0,0 1 0 0 0,0-1 0 0 0,0 0 0 0 0,1 0 0 0 0,-1 0 0 0 0,0 0 0 0 0,1 0 0 0 0,0-1 0 0 0,-1 1 0 0 0,1 0 0 0 0,0-1 0 0 0,0 1 0 0 0,0-1 0 0 0,3 2 0 0 0,-2-1 0 0 0,1-1 0 0 0,0 0 0 0 0,-1-1 0 0 0,1 1 0 0 0,0-1 0 0 0,0 1 0 0 0,0-1 0 0 0,-1 0 0 0 0,1 0 0 0 0,0-1 0 0 0,0 1 0 0 0,7-3 0 0 0,-1 0 0 0 0,0 0 0 0 0,0-1 0 0 0,0 0 0 0 0,-1 0 0 0 0,1-1 0 0 0,-1-1 0 0 0,0 0 0 0 0,0 0 0 0 0,10-10 0 0 0,-9 7 0 0 0,-1 0 0 0 0,0-1 0 0 0,0 0 0 0 0,-1-1 0 0 0,-1 0 0 0 0,1 0 0 0 0,5-14 0 0 0,-11 21 0 0 0,0 0 0 0 0,-1-1 0 0 0,0 1 0 0 0,1-1 0 0 0,-2 1 0 0 0,2-9 0 0 0,-2 12 0 0 0,0 0 0 0 0,0 0 0 0 0,0 0 0 0 0,0 0 0 0 0,0 0 0 0 0,0 0 0 0 0,0-1 0 0 0,0 1 0 0 0,-1 0 0 0 0,1 0 0 0 0,0 0 0 0 0,-1 0 0 0 0,1 0 0 0 0,0 0 0 0 0,-1 0 0 0 0,0 1 0 0 0,1-1 0 0 0,-1 0 0 0 0,1 0 0 0 0,-1 0 0 0 0,0 0 0 0 0,0 1 0 0 0,1-1 0 0 0,-1 0 0 0 0,0 1 0 0 0,0-1 0 0 0,0 0 0 0 0,0 1 0 0 0,0-1 0 0 0,0 1 0 0 0,0 0 0 0 0,0-1 0 0 0,-2 0 0 0 0,2 2 0 0 0,0-1 0 0 0,0 0 0 0 0,0 0 0 0 0,0 0 0 0 0,0 1 0 0 0,0-1 0 0 0,0 1 0 0 0,0-1 0 0 0,0 1 0 0 0,0-1 0 0 0,1 1 0 0 0,-1-1 0 0 0,0 1 0 0 0,0 0 0 0 0,0-1 0 0 0,1 1 0 0 0,-1 0 0 0 0,0 0 0 0 0,1 0 0 0 0,-1 0 0 0 0,0-1 0 0 0,1 1 0 0 0,-1 2 0 0 0,-11 22 0 0 0,9-14 12 0 0,0 1 0 0 0,0-1-1 0 0,2 1 1 0 0,-1 0-1 0 0,2 0 1 0 0,-1 0-1 0 0,2 0 1 0 0,2 20-1 0 0,-1-17 4 0 0,1 0 0 0 0,1 0 0 0 0,0-1 0 0 0,1 0 0 0 0,1 0 0 0 0,10 21-1 0 0,-14-33-14 0 0,-1 1 0 0 0,1-1 0 0 0,0 1 0 0 0,0-1 0 0 0,0 1 0 0 0,0-1 0 0 0,0 0 0 0 0,0 0 0 0 0,0 0 0 0 0,1 0 0 0 0,-1-1 0 0 0,1 1 0 0 0,0 0 0 0 0,4 1 0 0 0,-6-3 0 0 0,1 0 0 0 0,-1 1 0 0 0,1-1 0 0 0,0 0 0 0 0,-1 0 0 0 0,1 0 0 0 0,0 0 0 0 0,-1 0 0 0 0,1-1 0 0 0,0 1 0 0 0,-1 0 0 0 0,1-1 0 0 0,-1 1 0 0 0,1-1 0 0 0,-1 0 0 0 0,1 1 0 0 0,-1-1 0 0 0,1 0 0 0 0,-1 0 0 0 0,1 0 0 0 0,-1 0 0 0 0,0 0 0 0 0,0 0 0 0 0,0 0 0 0 0,1-1 0 0 0,-1 1 0 0 0,1-3 0 0 0,47-72 0 0 0,-2 3 0 0 0,-40 63 0 0 0,0 1 0 0 0,1 0 0 0 0,0 1 0 0 0,1 0 0 0 0,11-9 0 0 0,-18 16 0 0 0,0-1 0 0 0,0 1 0 0 0,0 0 0 0 0,0 0 0 0 0,0 0 0 0 0,0 0 0 0 0,0 1 0 0 0,1-1 0 0 0,-1 0 0 0 0,0 1 0 0 0,0 0 0 0 0,4-1 0 0 0,-6 1 0 0 0,1 0 0 0 0,0 0 0 0 0,0 1 0 0 0,-1-1 0 0 0,1 0 0 0 0,0 0 0 0 0,0 1 0 0 0,-1-1 0 0 0,1 0 0 0 0,0 1 0 0 0,0-1 0 0 0,-1 1 0 0 0,1-1 0 0 0,-1 0 0 0 0,1 1 0 0 0,0 0 0 0 0,-1-1 0 0 0,1 1 0 0 0,-1-1 0 0 0,1 1 0 0 0,-1 0 0 0 0,1-1 0 0 0,-1 1 0 0 0,0 0 0 0 0,1 0 0 0 0,-1-1 0 0 0,0 1 0 0 0,0 0 0 0 0,1 0 0 0 0,-1-1 0 0 0,0 1 0 0 0,0 0 0 0 0,0 0 0 0 0,0 0 0 0 0,0-1 0 0 0,0 1 0 0 0,-1 1 0 0 0,1 11-8 0 0,-1 0 0 0 0,0 1-1 0 0,-1-1 1 0 0,-1-1 0 0 0,0 1-1 0 0,-1 0 1 0 0,-6 15 0 0 0,8-25-3 0 0,1-1 1 0 0,-1 1-1 0 0,1 0 1 0 0,-1-1-1 0 0,0 1 1 0 0,-4 3-1 0 0,1-2-1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7:57.52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15 55 0 0,'1'-1'6'0'0,"1"-1"0"0"0,-1 1-1 0 0,1 0 1 0 0,-1 0 0 0 0,1 0-1 0 0,-1-1 1 0 0,1 1 0 0 0,0 1-1 0 0,0-1 1 0 0,-1 0-1 0 0,1 0 1 0 0,0 1 0 0 0,0-1-1 0 0,0 1 1 0 0,0 0 0 0 0,0-1-1 0 0,3 1 1 0 0,-4 0-2 0 0,0 1-1 0 0,0-1 1 0 0,0 0 0 0 0,0 1 0 0 0,1-1 0 0 0,-1 1-1 0 0,0-1 1 0 0,0 1 0 0 0,0-1 0 0 0,-1 1-1 0 0,1 0 1 0 0,0 0 0 0 0,0-1 0 0 0,0 1 0 0 0,0 0-1 0 0,-1 0 1 0 0,1 0 0 0 0,0 0 0 0 0,-1 0 0 0 0,1 0-1 0 0,-1 0 1 0 0,1 0 0 0 0,-1 0 0 0 0,1 0-1 0 0,-1 0 1 0 0,0 0 0 0 0,0 0 0 0 0,1 0 0 0 0,-1 1-1 0 0,0 1 1 0 0,3 44 32 0 0,-1 0-1 0 0,-9 80 1 0 0,3-71-26 0 0,-33 364 54 0 0,31-382-64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7:58.06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73 188 79 0 0,'27'-2'64'0'0,"1"0"0"0"0,51-12 0 0 0,-72 12-64 0 0,0 0 0 0 0,0 0 0 0 0,0-1 0 0 0,0 0 0 0 0,-1 0 0 0 0,1-1 0 0 0,-1 0 0 0 0,0 0 0 0 0,0 0 0 0 0,0-1 0 0 0,5-5 0 0 0,-9 8 0 0 0,0-1 0 0 0,0 1 0 0 0,0-1 0 0 0,0 0 0 0 0,0 1 0 0 0,0-1 0 0 0,-1 0 0 0 0,0 0 0 0 0,1 0 0 0 0,-1 0 0 0 0,0 0 0 0 0,0 0 0 0 0,-1 0 0 0 0,1-1 0 0 0,-1 1 0 0 0,1 0 0 0 0,-1 0 0 0 0,0-1 0 0 0,0 1 0 0 0,-1 0 0 0 0,1 0 0 0 0,-1-1 0 0 0,1 1 0 0 0,-1 0 0 0 0,0 0 0 0 0,-3-6 0 0 0,3 7 0 0 0,0-1 0 0 0,0 1 0 0 0,-1 0 0 0 0,1 0 0 0 0,-1 0 0 0 0,1 0 0 0 0,-1 0 0 0 0,0 0 0 0 0,0 0 0 0 0,0 1 0 0 0,0-1 0 0 0,0 0 0 0 0,0 1 0 0 0,0 0 0 0 0,0-1 0 0 0,-1 1 0 0 0,-3-1 0 0 0,2 1 0 0 0,0 0 0 0 0,0 0 0 0 0,0 1 0 0 0,0 0 0 0 0,0-1 0 0 0,0 1 0 0 0,-1 1 0 0 0,1-1 0 0 0,-8 2 0 0 0,1 1 0 0 0,1 1 0 0 0,-1-1 0 0 0,1 2 0 0 0,0-1 0 0 0,0 2 0 0 0,0-1 0 0 0,-10 9 0 0 0,5-3-1 0 0,2 0-1 0 0,0 1 1 0 0,0 0-1 0 0,1 1 0 0 0,0 0 1 0 0,-14 23-1 0 0,23-31 8 0 0,0 0 0 0 0,0 0 0 0 0,1 0 0 0 0,-1 0 0 0 0,1 1 0 0 0,1-1 0 0 0,-1 1 0 0 0,1-1-1 0 0,0 1 1 0 0,0 0 0 0 0,0-1 0 0 0,1 1 0 0 0,0 0 0 0 0,0-1 0 0 0,1 1 0 0 0,-1 0 0 0 0,1-1 0 0 0,0 1 0 0 0,1 0 0 0 0,0-1-1 0 0,-1 1 1 0 0,2-1 0 0 0,4 9 0 0 0,-2-6 10 0 0,-1-1 1 0 0,2 0-1 0 0,-1-1 0 0 0,1 1 1 0 0,0-1-1 0 0,0-1 0 0 0,1 1 1 0 0,0-1-1 0 0,0 0 0 0 0,0 0 1 0 0,1-1-1 0 0,-1 0 0 0 0,14 5 1 0 0,-14-6-15 0 0,1-1 0 0 0,-1 0 0 0 0,1 0 0 0 0,0-1 0 0 0,-1 0 0 0 0,1 0 0 0 0,0 0 0 0 0,0-1 0 0 0,0-1 0 0 0,-1 1 0 0 0,1-1 0 0 0,0-1 0 0 0,0 1 0 0 0,-1-1 0 0 0,9-3 0 0 0,4-5-2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7:59.31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55 0 0,'2'0'7'0'0,"-1"0"-1"0"0,1 1 1 0 0,-1 0-1 0 0,1-1 1 0 0,-1 1-1 0 0,0 0 1 0 0,1-1-1 0 0,-1 1 1 0 0,0 0-1 0 0,0 0 1 0 0,0 0-1 0 0,0 0 1 0 0,0 0-1 0 0,0 1 1 0 0,0-1-1 0 0,0 0 1 0 0,0 0-1 0 0,0 1 1 0 0,-1-1-1 0 0,1 0 1 0 0,0 1-1 0 0,-1-1 1 0 0,1 1-1 0 0,0 1 0 0 0,1 4 34 0 0,0-1 0 0 0,0 1-1 0 0,-1 0 1 0 0,1 7-1 0 0,-2 6-2 0 0,-1-1-1 0 0,0 0 0 0 0,-2 0 1 0 0,-7 32-1 0 0,5-29 2 0 0,0 0 0 0 0,-1 43 0 0 0,4-54-38 0 0,2-10 0 0 0,0 0 0 0 0,-1 0 0 0 0,1 0 0 0 0,0 1 0 0 0,0-1 0 0 0,0 0 0 0 0,0 1 0 0 0,0-1 0 0 0,0 0 0 0 0,0 0 0 0 0,1 1 0 0 0,0 1 0 0 0,-1-3 0 0 0,0 0 0 0 0,0 1 0 0 0,0-1 0 0 0,1 0 0 0 0,-1 0 0 0 0,0 0 0 0 0,0 0 0 0 0,0 0 0 0 0,1 0 0 0 0,-1 0 0 0 0,0 0 0 0 0,0 0 0 0 0,0 0 0 0 0,1 0 0 0 0,-1 0 0 0 0,0 0 0 0 0,0 0 0 0 0,1 0 0 0 0,-1 0 0 0 0,0 0 0 0 0,0 0 0 0 0,0 0 0 0 0,1 0 0 0 0,-1 0 0 0 0,0-1 0 0 0,0 1 0 0 0,0 0 0 0 0,0 0 0 0 0,1 0 0 0 0,-1 0 0 0 0,0 0 0 0 0,0 0 0 0 0,0-1 0 0 0,1 1 0 0 0,6-6 0 0 0,-2 0 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7:59.67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20 111 0 0,'12'-3'77'0'0,"1"1"0"0"0,0 0 0 0 0,-1 1 0 0 0,22 1-1 0 0,-14 0 35 0 0,-12 1-106 0 0,0-1 1 0 0,0 0-1 0 0,1-1 1 0 0,-1 0-1 0 0,0 0 1 0 0,0 0-1 0 0,0-1 1 0 0,8-3-1 0 0,-6 3-22 0 0,-8 4-70 0 0</inkml:trace>
  <inkml:trace contextRef="#ctx0" brushRef="#br0" timeOffset="1">94 237 55 0 0,'3'3'8'0'0,"-1"-1"0"0"0,1 0-1 0 0,0 0 1 0 0,-1 0-1 0 0,1 0 1 0 0,0 0-1 0 0,0-1 1 0 0,0 1-1 0 0,1-1 1 0 0,-1 0-1 0 0,0 0 1 0 0,0 0-1 0 0,1 0 1 0 0,-1 0-1 0 0,1-1 1 0 0,-1 0-1 0 0,0 1 1 0 0,5-2-1 0 0,14 1 70 0 0,0-2-1 0 0,-1 0 0 0 0,41-11 1 0 0,-21 5-40 0 0,-23 5-27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00.99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3 110 143 0 0,'2'-1'6'0'0,"-1"0"-1"0"0,0 0 0 0 0,0 0 0 0 0,0-1 0 0 0,0 1 0 0 0,0 0 0 0 0,0 0 0 0 0,0-1 0 0 0,0 1 0 0 0,-1-1 0 0 0,1 1 0 0 0,0-1 0 0 0,-1 1 0 0 0,1-2 0 0 0,4-27 129 0 0,-4 25-95 0 0,0-1 0 0 0,-1 1 0 0 0,2-1 0 0 0,-1 1-1 0 0,3-6 1 0 0,-3 9-29 0 0,-1 1 0 0 0,1 0 0 0 0,0 0 0 0 0,0-1 0 0 0,0 1 0 0 0,-1 0 0 0 0,1 0 0 0 0,1 0 0 0 0,-1 0-1 0 0,0 0 1 0 0,0 0 0 0 0,0 0 0 0 0,0 1 0 0 0,1-1 0 0 0,-1 0 0 0 0,0 1 0 0 0,1-1 0 0 0,-1 1 0 0 0,0-1 0 0 0,1 1-1 0 0,-1 0 1 0 0,1-1 0 0 0,-1 1 0 0 0,2 0 0 0 0,10 0 5 0 0,-1 0 1 0 0,1 0-1 0 0,0 2 0 0 0,0-1 0 0 0,-1 2 0 0 0,1 0 0 0 0,-1 0 1 0 0,0 1-1 0 0,0 1 0 0 0,0 0 0 0 0,-1 0 0 0 0,13 8 0 0 0,-21-11-14 0 0,0 0-1 0 0,0 1 0 0 0,0-1 0 0 0,0 0 0 0 0,0 1 1 0 0,-1 0-1 0 0,1-1 0 0 0,-1 1 0 0 0,0 0 0 0 0,0 1 1 0 0,0-1-1 0 0,0 0 0 0 0,0 0 0 0 0,-1 1 0 0 0,1-1 1 0 0,-1 1-1 0 0,0-1 0 0 0,0 1 0 0 0,0 4 0 0 0,-1-4-1 0 0,0 0 0 0 0,0 0 0 0 0,0 0 0 0 0,-1 0 0 0 0,0 0-1 0 0,0 0 1 0 0,0 0 0 0 0,0 0 0 0 0,0 0 0 0 0,-1 0 0 0 0,0 0-1 0 0,0-1 1 0 0,0 1 0 0 0,0-1 0 0 0,0 1 0 0 0,-6 5-1 0 0,1-3-27 0 0,1 0-1 0 0,-1 0 1 0 0,0 0-1 0 0,0-1 0 0 0,-1-1 1 0 0,1 1-1 0 0,-17 6 1 0 0,4-3-77 0 0,-43 11 0 0 0,55-18 80 0 0,0 0-1 0 0,-14 0 0 0 0,15-1 13 0 0,1 0 1 0 0,0 1 0 0 0,0 0 0 0 0,0 0 0 0 0,-9 2-1 0 0,15-3 14 0 0,-1 0 0 0 0,1 1 0 0 0,0-1 0 0 0,-1 0 0 0 0,1 0 0 0 0,-1 0 0 0 0,1 1 0 0 0,-1-1 0 0 0,1 0 0 0 0,-1 1 0 0 0,1-1 0 0 0,0 0 0 0 0,-1 1 0 0 0,1-1 0 0 0,0 1 0 0 0,-1-1 0 0 0,1 0 0 0 0,0 1 0 0 0,0-1 0 0 0,-1 1 0 0 0,1-1 0 0 0,0 1 0 0 0,0-1 0 0 0,0 1 0 0 0,-1-1 0 0 0,1 1 0 0 0,0-1 0 0 0,0 1 0 0 0,0-1 0 0 0,0 1 0 0 0,0-1 0 0 0,0 1 0 0 0,0-1 0 0 0,0 1 0 0 0,0-1 0 0 0,1 1 0 0 0,-1-1 0 0 0,0 1 0 0 0,0-1 0 0 0,0 1 0 0 0,1-1 0 0 0,-1 1 0 0 0,0-1 0 0 0,0 1 0 0 0,1-1 0 0 0,-1 0 0 0 0,0 1 0 0 0,1-1 0 0 0,-1 0 0 0 0,1 1 0 0 0,1 1 0 0 0,-1 0 0 0 0,1 0 0 0 0,0 0 0 0 0,0 0 0 0 0,0-1 0 0 0,1 1 0 0 0,-1-1 0 0 0,3 2 0 0 0,4 0 20 0 0,1 0 0 0 0,-1-1 0 0 0,0-1-1 0 0,0 1 1 0 0,1-2 0 0 0,-1 1 0 0 0,13-2-1 0 0,67-10 175 0 0,-82 10-190 0 0,100-25-6 0 0,-102 25-72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01.75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334 810 55 0 0,'1'3'14'0'0,"0"-2"-7"0"0,-1 0 0 0 0,1 0 0 0 0,0 0 0 0 0,-1 0 0 0 0,1 0 0 0 0,0 0 0 0 0,0 0-1 0 0,-1 0 1 0 0,1 0 0 0 0,0 0 0 0 0,0-1 0 0 0,0 1 0 0 0,0 0 0 0 0,2 0 0 0 0,16 7 54 0 0,-1 1 0 0 0,20 12 0 0 0,-22-11-5 0 0,-1-1-1 0 0,1-1 1 0 0,1-1-1 0 0,27 9 1 0 0,-33-14-46 0 0,-1-1 1 0 0,1 0-1 0 0,0 0 0 0 0,0-1 0 0 0,-1-1 1 0 0,1 0-1 0 0,0 0 0 0 0,-1-1 0 0 0,1-1 1 0 0,-1 1-1 0 0,1-2 0 0 0,-1 1 0 0 0,0-1 1 0 0,18-11-1 0 0,-2-1-13 0 0,-1-1 1 0 0,0-1-1 0 0,-1-1 1 0 0,23-24-1 0 0,-34 30 3 0 0,0-1 0 0 0,0-1 0 0 0,-1 0 0 0 0,-1 0 0 0 0,14-27 0 0 0,-20 31 0 0 0,0 0 0 0 0,0 0 0 0 0,-1-1 0 0 0,-1 1 0 0 0,0-1 0 0 0,0 0 0 0 0,-2 0 0 0 0,1 0 0 0 0,-1-23 0 0 0,-3 9 0 0 0,-1-1 0 0 0,-1 1 0 0 0,-1 0 0 0 0,-1 0 0 0 0,-17-44 0 0 0,14 49 0 0 0,0 0 0 0 0,-1 1 0 0 0,-2 1 0 0 0,0 0 0 0 0,0 1 0 0 0,-2 0 0 0 0,-19-20 0 0 0,20 26 0 0 0,-1 0 0 0 0,-1 1 0 0 0,0 1 0 0 0,0 0 0 0 0,-1 1 0 0 0,0 1 0 0 0,-31-11 0 0 0,6 5 0 0 0,-1 2 0 0 0,-46-6 0 0 0,70 15 0 0 0,1 0 0 0 0,-1 2 0 0 0,1 0 0 0 0,-35 3 0 0 0,39 0 0 0 0,1 0 0 0 0,0 1 0 0 0,0 1 0 0 0,0 0 0 0 0,0 0 0 0 0,1 1 0 0 0,-19 11 0 0 0,7-2 0 0 0,0 1 0 0 0,2 1 0 0 0,0 1 0 0 0,1 1 0 0 0,1 1 0 0 0,-18 21 0 0 0,25-25 0 0 0,1 0 0 0 0,1 1 0 0 0,1 0 0 0 0,0 0 0 0 0,1 1 0 0 0,1 0 0 0 0,0 0 0 0 0,1 1 0 0 0,-5 30 0 0 0,8-37 5 0 0,1 0 0 0 0,1 0 0 0 0,0 1 0 0 0,1-1 0 0 0,0 1 0 0 0,1-1 0 0 0,0 1 0 0 0,1-1 0 0 0,0 0 0 0 0,0 0 0 0 0,1 0 0 0 0,1 0 0 0 0,0 0 0 0 0,1-1 0 0 0,8 16 0 0 0,3-3 36 0 0,1-1 0 0 0,1 0 0 0 0,1-2 0 0 0,0 0 0 0 0,2-1 0 0 0,0-1 0 0 0,2-1 0 0 0,27 17-1 0 0,-25-21-8 0 0,-23-12-29 0 0,-1 0 0 0 0,1 0-1 0 0,0-1 1 0 0,0 1 0 0 0,0 0-1 0 0,0-1 1 0 0,0 0 0 0 0,0 1-1 0 0,0-1 1 0 0,0 0 0 0 0,3 0-1 0 0,-4-1-2 0 0,-1 1 0 0 0,0 0 0 0 0,1 0 0 0 0,-1-1 0 0 0,0 1 0 0 0,0 0 0 0 0,0-1 0 0 0,1 1 0 0 0,-1 0 0 0 0,0-1 0 0 0,0 1 0 0 0,0-1 0 0 0,0 1 0 0 0,0 0 0 0 0,1-1 0 0 0,-1 1 0 0 0,0-1 0 0 0,0 1 0 0 0,0 0 0 0 0,0-1 0 0 0,0 1 0 0 0,0-1 0 0 0,0 1 0 0 0,-1 0 0 0 0,1-1 0 0 0,0 1 0 0 0,0-1 0 0 0,0 1 0 0 0,0 0 0 0 0,0-1 0 0 0,-1 1 0 0 0,1 0 0 0 0,0-1 0 0 0,-1 0 0 0 0,-7-14 0 0 0,-2 5-85 0 0,2 7-342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02.49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152 0 111 0 0,'1'0'3'0'0,"0"0"0"0"0,0 1-1 0 0,0-1 1 0 0,0 0-1 0 0,0 1 1 0 0,0-1-1 0 0,0 1 1 0 0,0-1-1 0 0,0 1 1 0 0,0-1-1 0 0,0 1 1 0 0,0 0-1 0 0,-1-1 1 0 0,1 1-1 0 0,0 0 1 0 0,-1 0-1 0 0,1-1 1 0 0,0 1-1 0 0,-1 0 1 0 0,1 0 0 0 0,-1 0-1 0 0,1 0 1 0 0,-1 0-1 0 0,0 0 1 0 0,1 0-1 0 0,-1 0 1 0 0,0 0-1 0 0,0 0 1 0 0,1 0-1 0 0,-1 0 1 0 0,0 0-1 0 0,0 0 1 0 0,0 0-1 0 0,0 0 1 0 0,0 0-1 0 0,-1 0 1 0 0,1 2-1 0 0,-2 2 18 0 0,0 1 0 0 0,0 0 0 0 0,-1-1 0 0 0,1 0 0 0 0,-5 7 0 0 0,1-3-13 0 0,-1 0-1 0 0,1 0 1 0 0,-1-1-1 0 0,-1 0 1 0 0,1 0-1 0 0,-1-1 1 0 0,-10 7-1 0 0,3-4 1 0 0,-1 0 0 0 0,1-1 0 0 0,-24 9 0 0 0,37-17-7 0 0,3-2 0 0 0,7-3 0 0 0,12-6 0 0 0,0 5 0 0 0,1 1 0 0 0,-1 0 0 0 0,1 2 0 0 0,-1 0 0 0 0,28 2 0 0 0,-10-1 0 0 0,-28 0 0 0 0,0 1 0 0 0,0 1 0 0 0,-1 0 0 0 0,1 0 0 0 0,0 1 0 0 0,13 4 0 0 0,-21-6 0 0 0,1 1 0 0 0,-1 0 0 0 0,0 0 0 0 0,0 0 0 0 0,0 0 0 0 0,0 0 0 0 0,0 0 0 0 0,0 1 0 0 0,0-1 0 0 0,0 1 0 0 0,0-1 0 0 0,-1 1 0 0 0,1 0 0 0 0,-1 0 0 0 0,1-1 0 0 0,-1 1 0 0 0,0 0 0 0 0,0 0 0 0 0,1 1 0 0 0,-1-1 0 0 0,-1 0 0 0 0,1 0 0 0 0,0 0 0 0 0,-1 1 0 0 0,1-1 0 0 0,-1 0 0 0 0,1 1 0 0 0,-1-1 0 0 0,0 0 0 0 0,0 1 0 0 0,0-1 0 0 0,-1 4 0 0 0,-3 15 0 0 0,0 0 0 0 0,-14 38 0 0 0,-22 38 0 0 0,27-68 0 0 0,-1 0 0 0 0,-2-1 0 0 0,0-1 0 0 0,-2 0 0 0 0,-37 42 0 0 0,51-64 0 0 0,-1-1 0 0 0,1 0 0 0 0,0 0 0 0 0,-1 0 0 0 0,0-1 0 0 0,0 0 0 0 0,0 0 0 0 0,-1 0 0 0 0,1 0 0 0 0,-10 3 0 0 0,8-5 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02.83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0 255 0 0,'14'6'0'0'0,"-7"-3"0"0"0,1 1 0 0 0,-3-1 0 0 0,0 0 0 0 0,-2-2 0 0 0,2 2 0 0 0,2 2 72 0 0,6 0-72 0 0,5 3 64 0 0,2-1-64 0 0,0-2 0 0 0,0 1 0 0 0,-1-3 64 0 0,1 1-64 0 0,-4-4-88 0 0,-4 0 24 0 0,1-2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04.3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52 120 79 0 0,'0'-4'4'0'0,"0"0"0"0"0,0 0 0 0 0,1 0 0 0 0,-1 0 0 0 0,1 0 0 0 0,0 0 0 0 0,0 1 0 0 0,1-1 0 0 0,-1 0 0 0 0,1 1 0 0 0,0-1 0 0 0,0 1 0 0 0,0-1 0 0 0,0 1-1 0 0,0 0 1 0 0,1 0 0 0 0,-1 0 0 0 0,7-5 0 0 0,-3 3 8 0 0,0 0-1 0 0,0 0 0 0 0,1 1 1 0 0,-1 0-1 0 0,1 0 1 0 0,0 0-1 0 0,0 1 1 0 0,1 0-1 0 0,-1 1 0 0 0,0-1 1 0 0,10 0-1 0 0,-14 2-8 0 0,0 1-1 0 0,1-1 0 0 0,-1 1 1 0 0,0 0-1 0 0,0 0 1 0 0,1 1-1 0 0,-1-1 0 0 0,0 1 1 0 0,0-1-1 0 0,0 1 0 0 0,0 0 1 0 0,6 3-1 0 0,-7-3-1 0 0,0 0 0 0 0,0 1-1 0 0,0-1 1 0 0,0 1 0 0 0,-1 0-1 0 0,1-1 1 0 0,0 1 0 0 0,-1 0 0 0 0,1 0-1 0 0,-1 0 1 0 0,1 1 0 0 0,-1-1-1 0 0,0 0 1 0 0,0 0 0 0 0,0 1-1 0 0,0-1 1 0 0,-1 0 0 0 0,1 5-1 0 0,0-3 0 0 0,0 1 0 0 0,-1-1 0 0 0,1 1 0 0 0,-1-1 0 0 0,-1 1 0 0 0,1 0 0 0 0,-1-1 0 0 0,1 1 0 0 0,-1-1 0 0 0,-3 9 0 0 0,1-6 0 0 0,-1 0 0 0 0,1 1 0 0 0,-1-1 0 0 0,0-1 0 0 0,-9 12 0 0 0,0-4 0 0 0,-1-1 0 0 0,1 0 0 0 0,-2 0 0 0 0,-23 14 0 0 0,-19 9 0 0 0,72-41 0 0 0,0 0 0 0 0,0 0 0 0 0,1 1 0 0 0,-1 1 0 0 0,1 1 0 0 0,27-1 0 0 0,-33 3 0 0 0,-1 0 0 0 0,1 1 0 0 0,0 0 0 0 0,0 0 0 0 0,0 1 0 0 0,-1 1 0 0 0,1-1 0 0 0,-1 2 0 0 0,0-1 0 0 0,1 1 0 0 0,15 10 0 0 0,-22-12 0 0 0,1 1 0 0 0,0 0 0 0 0,-1 0 0 0 0,1 1 0 0 0,-1-1 0 0 0,0 1 0 0 0,0-1 0 0 0,-1 1 0 0 0,1 0 0 0 0,-1 0 0 0 0,1 0 0 0 0,-1 1 0 0 0,-1-1 0 0 0,3 7 0 0 0,-3-7 0 0 0,-1-1 0 0 0,1 0 0 0 0,-1 0 0 0 0,0 0 0 0 0,0 1 0 0 0,0-1 0 0 0,0 0 0 0 0,-1 0 0 0 0,1 1 0 0 0,-1-1 0 0 0,0 0 0 0 0,0 0 0 0 0,0 0 0 0 0,0 0 0 0 0,-1 0 0 0 0,1 0 0 0 0,-1 0 0 0 0,0-1 0 0 0,1 1 0 0 0,-1-1 0 0 0,-5 5 0 0 0,-4 4 13 0 0,-1-1-1 0 0,0 0 0 0 0,-1-1 1 0 0,0-1-1 0 0,-1 0 0 0 0,0-1 0 0 0,0 0 1 0 0,-27 8-1 0 0,7-4 12 0 0,-1-3-1 0 0,-61 8 1 0 0,90-15-11 0 0,3 0-7 0 0,0-1-1 0 0,0 1 1 0 0,-1-1-1 0 0,1 0 1 0 0,0 0 0 0 0,0 0-1 0 0,0 0 1 0 0,0 0-1 0 0,0-1 1 0 0,-4-1-1 0 0,8 2-5 0 0,1-1 0 0 0,-1 0 0 0 0,1 1 0 0 0,0-1 0 0 0,-1 1 0 0 0,1-1 0 0 0,0 1 0 0 0,3 0 0 0 0,3 0 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03.23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 0 0,'3'2'6'0'0,"0"-1"0"0"0,0 0 0 0 0,0 1 1 0 0,0-1-1 0 0,-1 1 0 0 0,1 0 0 0 0,0 0 1 0 0,-1 0-1 0 0,1 1 0 0 0,-1-1 1 0 0,0 1-1 0 0,0-1 0 0 0,0 1 0 0 0,0 0 1 0 0,0-1-1 0 0,0 1 0 0 0,-1 0 0 0 0,1 0 1 0 0,-1 0-1 0 0,0 0 0 0 0,0 1 1 0 0,1 4-1 0 0,0 7 16 0 0,0 0 1 0 0,-1 0 0 0 0,-1 28-1 0 0,1-3 5 0 0,5 190 126 0 0,8 110-104 0 0,-12-321-49 0 0,7 21 0 0 0,-13-68-162 0 0,1 18 148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03.60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6 111 0 0,'13'-3'0'0'0,"-8"2"0"0"0,1 0 0 0 0,0 1 0 0 0,-3 0 0 0 0,0 0 0 0 0,2 1 0 0 0,4-1 0 0 0,4 1 64 0 0,4 1-64 0 0,3 1 64 0 0,3 0-64 0 0,-1-1 80 0 0,1 0-80 0 0,-2-2 0 0 0,-1 0 0 0 0,2-2 0 0 0,-2 2 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03.95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27 79 0 0,'15'-12'16'0'0,"4"-2"22"0"0,-18 14-35 0 0,-1 0-1 0 0,0-1 1 0 0,0 1 0 0 0,0 0 0 0 0,1 0-1 0 0,-1 0 1 0 0,0 0 0 0 0,0 0 0 0 0,0 0 0 0 0,1 0-1 0 0,-1 0 1 0 0,0 0 0 0 0,0 0 0 0 0,0 0-1 0 0,1 0 1 0 0,-1 0 0 0 0,0 0 0 0 0,0 0 0 0 0,0 1-1 0 0,1-1 1 0 0,-1 0 0 0 0,0 0 0 0 0,0 0-1 0 0,0 0 1 0 0,0 0 0 0 0,1 0 0 0 0,-1 0 0 0 0,0 1-1 0 0,0-1 1 0 0,0 0 0 0 0,0 0 0 0 0,0 0-1 0 0,1 0 1 0 0,-1 1 0 0 0,0-1 0 0 0,0 0 0 0 0,2 11 62 0 0,-3 11 11 0 0,1-21-72 0 0,-5 37 24 0 0,2 0-1 0 0,2 0 1 0 0,1 0 0 0 0,9 61-1 0 0,2-25-39 0 0,-9-65-48 0 0</inkml:trace>
  <inkml:trace contextRef="#ctx0" brushRef="#br0" timeOffset="1">148 131 24 0 0,'19'0'54'0'0,"83"-3"221"0"0,-90 2-260 0 0,1-1-1 0 0,-1-1 1 0 0,0 0 0 0 0,0 0-1 0 0,0-1 1 0 0,12-7-1 0 0,-16 8-14 0 0,-1 0 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04.31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79 0 0,'2'2'1'0'0,"0"-1"-1"0"0,0 0 1 0 0,0 0-1 0 0,1 0 1 0 0,-1 0-1 0 0,0 0 1 0 0,0 0-1 0 0,1 0 1 0 0,-1-1-1 0 0,0 1 1 0 0,1-1-1 0 0,-1 0 1 0 0,1 0-1 0 0,-1 0 1 0 0,0 0-1 0 0,1 0 1 0 0,2-1-1 0 0,-1 1 6 0 0,48-4 54 0 0,-28 1-24 0 0,0 1 1 0 0,29 3-1 0 0,-23 0-50 0 0,-15-1-60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04.70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17 111 0 0,'3'-2'12'0'0,"-1"0"0"0"0,1 0-1 0 0,0 0 1 0 0,0 1 0 0 0,0-1-1 0 0,0 1 1 0 0,0 0 0 0 0,1 0-1 0 0,-1 0 1 0 0,4 0-1 0 0,-6 1-6 0 0,1 0 0 0 0,-1 0 0 0 0,0 0-1 0 0,0 0 1 0 0,0 0 0 0 0,0 1-1 0 0,1-1 1 0 0,-1 0 0 0 0,0 1 0 0 0,0-1-1 0 0,0 1 1 0 0,0-1 0 0 0,0 1-1 0 0,0 0 1 0 0,0-1 0 0 0,0 1-1 0 0,0 0 1 0 0,0 0 0 0 0,-1 0 0 0 0,1-1-1 0 0,0 1 1 0 0,0 0 0 0 0,-1 0-1 0 0,1 0 1 0 0,-1 0 0 0 0,1 0 0 0 0,-1 0-1 0 0,1 1 1 0 0,-1-1 0 0 0,1 0-1 0 0,-1 0 1 0 0,0 0 0 0 0,0 2-1 0 0,2 10 35 0 0,0 0 0 0 0,-1 0 0 0 0,-1 0 0 0 0,-2 20 0 0 0,1-8-42 0 0,0 30 3 0 0,1-11 0 0 0,-2 0 0 0 0,-15 84 0 0 0,17-126-4 0 0,-7 22 16 0 0,7-23-15 0 0,-1 0 1 0 0,1-1-1 0 0,0 1 0 0 0,0 0 0 0 0,0-1 0 0 0,-1 1 0 0 0,1 0 1 0 0,0-1-1 0 0,-1 1 0 0 0,1-1 0 0 0,0 1 0 0 0,-1-1 0 0 0,1 1 1 0 0,-1-1-1 0 0,1 1 0 0 0,-1-1 0 0 0,1 1 0 0 0,-1-1 1 0 0,1 0-1 0 0,-1 1 0 0 0,0-1 0 0 0,1 0 0 0 0,-1 1 0 0 0,1-1 1 0 0,-1 0-1 0 0,0 0 0 0 0,1 1 0 0 0,-1-1 0 0 0,0 0 0 0 0,1 0 1 0 0,-2 0-1 0 0,-2-2-91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05.12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36 24 24 0 0,'2'-1'-2'0'0,"1"1"26"0"0,-8 7 201 0 0,1-1-200 0 0,0-1 0 0 0,0 1 0 0 0,0-1 0 0 0,1 1 0 0 0,0 0 0 0 0,0 0 0 0 0,0 1-1 0 0,-2 10 1 0 0,4-15-19 0 0,0 0-1 0 0,1 0 1 0 0,0 0 0 0 0,-1 0-1 0 0,1 1 1 0 0,0-1-1 0 0,0 0 1 0 0,0 0-1 0 0,1 0 1 0 0,-1 1 0 0 0,0-1-1 0 0,1 0 1 0 0,0 0-1 0 0,-1 0 1 0 0,1 0 0 0 0,0 0-1 0 0,0 0 1 0 0,0 0-1 0 0,0 0 1 0 0,1 0-1 0 0,-1 0 1 0 0,0-1 0 0 0,1 1-1 0 0,-1 0 1 0 0,1-1-1 0 0,0 1 1 0 0,-1-1 0 0 0,1 0-1 0 0,0 1 1 0 0,0-1-1 0 0,0 0 1 0 0,2 1-1 0 0,12 4 11 0 0,-1-1 0 0 0,1 0 0 0 0,0-1 0 0 0,1-1 0 0 0,-1 0 0 0 0,0-2 0 0 0,33 0 0 0 0,-40-1-18 0 0,-1-1-1 0 0,0-1 0 0 0,1 1 1 0 0,-1-1-1 0 0,0-1 0 0 0,0 0 0 0 0,0 0 1 0 0,0 0-1 0 0,-1-1 0 0 0,1 0 0 0 0,-1-1 1 0 0,0 0-1 0 0,0 0 0 0 0,-1 0 1 0 0,0-1-1 0 0,1 0 0 0 0,-2 0 0 0 0,1 0 1 0 0,-1-1-1 0 0,0 0 0 0 0,7-13 0 0 0,-8 11-22 0 0,-2 1-42 0 0</inkml:trace>
  <inkml:trace contextRef="#ctx0" brushRef="#br0" timeOffset="1">444 1 55 0 0,'10'1'18'0'0,"-5"-1"8"0"0,-1 0 1 0 0,0 1-1 0 0,1-1 1 0 0,-1 1-1 0 0,8 3 1 0 0,-12-4-25 0 0,1 0 1 0 0,0 1 0 0 0,-1-1 0 0 0,1 0 0 0 0,0 1-1 0 0,-1-1 1 0 0,1 1 0 0 0,-1-1 0 0 0,1 1 0 0 0,-1-1-1 0 0,1 1 1 0 0,-1 0 0 0 0,1-1 0 0 0,-1 1 0 0 0,1 0-1 0 0,-1-1 1 0 0,0 1 0 0 0,1 0 0 0 0,-1-1 0 0 0,0 1-1 0 0,0 0 1 0 0,1 0 0 0 0,-1-1 0 0 0,0 1 0 0 0,0 0-1 0 0,0 0 1 0 0,0-1 0 0 0,0 1 0 0 0,0 0 0 0 0,0 0-1 0 0,0 0 1 0 0,-1-1 0 0 0,1 1 0 0 0,0 0 0 0 0,0-1-1 0 0,-1 1 1 0 0,1 0 0 0 0,0 0 0 0 0,-1 0-1 0 0,-8 18-2 0 0,-11 18 0 0 0,13-26 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05.46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22 24 0 0,'3'5'18'0'0,"1"-1"1"0"0,0 1 0 0 0,1-1 0 0 0,-1 0 0 0 0,1 0 0 0 0,0-1 0 0 0,0 1 0 0 0,6 2 0 0 0,-3 0 14 0 0,-3-3-18 0 0,1 0-1 0 0,0-1 0 0 0,0 1 0 0 0,0-1 0 0 0,0 0 0 0 0,0 0 0 0 0,1-1 0 0 0,-1 0 1 0 0,0 0-1 0 0,1-1 0 0 0,-1 1 0 0 0,9-2 0 0 0,10-1 13 0 0,45-10 0 0 0,-50 8 3 0 0,99-28-30 0 0,2-1 0 0 0,-116 32 0 0 0,-1 0 0 0 0,0 1 0 0 0,0-1 0 0 0,0 1 0 0 0,1 0 0 0 0,-1 0 0 0 0,5 1 0 0 0,-8-1 0 0 0,-1 1 0 0 0,1-1 0 0 0,0 0 0 0 0,0 1 0 0 0,0-1 0 0 0,0 0 0 0 0,-1 1 0 0 0,1-1 0 0 0,0 1 0 0 0,-1-1 0 0 0,1 1 0 0 0,0-1 0 0 0,-1 1 0 0 0,1 0 0 0 0,0-1 0 0 0,-1 1 0 0 0,1 0 0 0 0,-1-1 0 0 0,1 1 0 0 0,-1 0 0 0 0,0 0 0 0 0,1 0 0 0 0,-1-1 0 0 0,0 1 0 0 0,1 0 0 0 0,-1 0 0 0 0,0 0 0 0 0,0 0 0 0 0,0 0 0 0 0,0 0 0 0 0,0-1 0 0 0,0 1 0 0 0,0 0 0 0 0,0 0 0 0 0,0 0 0 0 0,0 0 0 0 0,0 0 0 0 0,-1 1 0 0 0,-2 18 0 0 0,1-7-8 0 0,-7 25 0 0 0,6-29-72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05.85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35 53 55 0 0,'-32'22'208'0'0,"29"-18"-112"0"0,7-3 10 0 0,17-4 98 0 0,100-19-93 0 0,122-28-76 0 0,-239 49-36 0 0,-1 0-29 0 0,0 1 0 0 0,0-1-1 0 0,0 0 1 0 0,1 1 0 0 0,-1-1 0 0 0,0 1-1 0 0,0 0 1 0 0,1 0 0 0 0,4 1-1 0 0,-7 0-49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06.19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88 3 55 0 0,'4'1'0'0'0,"0"0"0"0"0,-1 0 0 0 0,1-1 0 0 0,0 0 0 0 0,0 1 0 0 0,-1-1 0 0 0,1-1 0 0 0,0 1 0 0 0,0 0 0 0 0,-1-1 0 0 0,1 0 0 0 0,3-1 0 0 0,-6 2 3 0 0,0-1-1 0 0,0 1 0 0 0,0 0 0 0 0,1 0 0 0 0,-1-1 0 0 0,0 1 0 0 0,0 0 0 0 0,0 0 0 0 0,0 0 0 0 0,0 0 0 0 0,0 0 0 0 0,0 1 0 0 0,0-1 0 0 0,0 0 0 0 0,0 0 0 0 0,0 1 0 0 0,0-1 0 0 0,0 0 0 0 0,0 1 0 0 0,0-1 1 0 0,0 1-1 0 0,0 0 0 0 0,0-1 0 0 0,0 1 0 0 0,0 0 0 0 0,-1-1 0 0 0,1 1 0 0 0,0 0 0 0 0,0 0 0 0 0,-1 0 0 0 0,1 0 0 0 0,-1 0 0 0 0,1-1 0 0 0,-1 1 0 0 0,1 0 0 0 0,-1 0 0 0 0,1 0 0 0 0,-1 0 0 0 0,0 2 0 0 0,2 5 23 0 0,-1 0-1 0 0,0 0 0 0 0,-1-1 0 0 0,0 14 0 0 0,-1-8-8 0 0,-5 181 107 0 0,1-147-104 0 0,-2 1 1 0 0,-14 48-1 0 0,19-89-19 0 0,0 0 0 0 0,-1 0 0 0 0,0-1 0 0 0,0 1 0 0 0,0-1 0 0 0,-1 0 0 0 0,0 0 0 0 0,-7 8 0 0 0,10-13 0 0 0,0 1 0 0 0,0-1 0 0 0,0 0 0 0 0,-1 0 0 0 0,1 1 0 0 0,0-1 0 0 0,-1 0 0 0 0,1 0 0 0 0,-1 0 0 0 0,0 0 0 0 0,1 0 0 0 0,-1-1 0 0 0,0 1 0 0 0,1 0 0 0 0,-1-1 0 0 0,0 0 0 0 0,0 1 0 0 0,1-1 0 0 0,-1 0 0 0 0,0 0 0 0 0,0 0 0 0 0,0 0 0 0 0,0 0 0 0 0,1 0 0 0 0,-1 0 0 0 0,0-1 0 0 0,0 1 0 0 0,1 0 0 0 0,-1-1 0 0 0,0 0 0 0 0,0 1 0 0 0,1-1 0 0 0,-1 0 0 0 0,1 0 0 0 0,-1 0 0 0 0,1 0 0 0 0,-3-2 0 0 0,0-2 0 0 0,0 1 0 0 0,0-1 0 0 0,1 0 0 0 0,-1 0 0 0 0,1 0 0 0 0,1-1 0 0 0,-1 1 0 0 0,1-1 0 0 0,-1 1 0 0 0,2-1 0 0 0,-1 0 0 0 0,1 0 0 0 0,-1 0 0 0 0,2 0 0 0 0,-1 0 0 0 0,1 0 0 0 0,0 0 0 0 0,0 0 0 0 0,0 0 0 0 0,1 0 0 0 0,0 0 0 0 0,3-10 0 0 0,-3 15 0 0 0,0-1 0 0 0,0 0 0 0 0,0 1 0 0 0,0-1 0 0 0,0 1 0 0 0,0-1 0 0 0,0 1 0 0 0,0 0 0 0 0,1-1 0 0 0,-1 1 0 0 0,1 0 0 0 0,-1 0 0 0 0,1 0 0 0 0,-1 0 0 0 0,1 0 0 0 0,2-1 0 0 0,-1 1 0 0 0,1 0 0 0 0,0 0 0 0 0,-1 0 0 0 0,1 1 0 0 0,-1-1 0 0 0,1 1 0 0 0,7 0 0 0 0,-2 1 0 0 0,-1 0 0 0 0,1 1 0 0 0,-1 0 0 0 0,0 0 0 0 0,1 0 0 0 0,10 6 0 0 0,-12-4 0 0 0,0-1 0 0 0,-1 1 0 0 0,1 1 0 0 0,-1-1 0 0 0,0 1 0 0 0,0 0 0 0 0,-1 1 0 0 0,1-1 0 0 0,-1 1 0 0 0,-1 0 0 0 0,1 0 0 0 0,-1 1 0 0 0,5 7 0 0 0,-5-4 0 0 0,0 0 0 0 0,0 0 0 0 0,-1 0 0 0 0,0 1 0 0 0,-1-1 0 0 0,0 1 0 0 0,-1 0 0 0 0,0 20 0 0 0,-1-11 0 0 0,-2 1 0 0 0,-1-1 0 0 0,0 1 0 0 0,-1-1 0 0 0,-1 0 0 0 0,-2-1 0 0 0,1 1 0 0 0,-2-1 0 0 0,-1 0 0 0 0,0-1 0 0 0,-1 0 0 0 0,-1-1 0 0 0,-1 0 0 0 0,-18 20 0 0 0,3-9 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24.2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0 291 55 0 0,'5'0'22'0'0,"-1"0"0"0"0,1 1 0 0 0,-1 0 0 0 0,1 0 0 0 0,4 2 0 0 0,-5-1 1 0 0,0-1 1 0 0,0 0 0 0 0,0 0 0 0 0,0 0 0 0 0,0 0 0 0 0,1-1 0 0 0,6 0 0 0 0,-2-1-13 0 0,-1-1 1 0 0,0 0-1 0 0,1-1 0 0 0,-1 0 0 0 0,0 0 1 0 0,-1-1-1 0 0,1 0 0 0 0,0 0 1 0 0,10-8-1 0 0,-4 1 12 0 0,-1 0 0 0 0,0-1 0 0 0,20-22 0 0 0,-25 23-23 0 0,0 0 0 0 0,-1 0 0 0 0,0-1 0 0 0,0 0 0 0 0,-1 0 0 0 0,-1 0 0 0 0,0-1 0 0 0,-1 1 0 0 0,0-1 0 0 0,2-17 0 0 0,-5 27 0 0 0,-1 0 0 0 0,0 0 0 0 0,0 0 0 0 0,0 1 0 0 0,-1-1 0 0 0,1 0 0 0 0,-1 0 0 0 0,1 0 0 0 0,-1 1 0 0 0,-2-6 0 0 0,3 7 0 0 0,-1 0 0 0 0,1 1 0 0 0,-1-1 0 0 0,1 0 0 0 0,-1 0 0 0 0,0 1 0 0 0,1-1 0 0 0,-1 0 0 0 0,0 1 0 0 0,1-1 0 0 0,-1 1 0 0 0,0-1 0 0 0,0 1 0 0 0,0-1 0 0 0,1 1 0 0 0,-1-1 0 0 0,0 1 0 0 0,0 0 0 0 0,0-1 0 0 0,0 1 0 0 0,0 0 0 0 0,0 0 0 0 0,0 0 0 0 0,0 0 0 0 0,0 0 0 0 0,1 0 0 0 0,-1 0 0 0 0,0 0 0 0 0,0 0 0 0 0,0 0 0 0 0,0 0 0 0 0,0 1 0 0 0,0-1 0 0 0,0 0 0 0 0,-1 1 0 0 0,-14 7 0 0 0,1 0 0 0 0,-1 1 0 0 0,2 1 0 0 0,-1 0 0 0 0,1 1 0 0 0,1 0 0 0 0,-15 16 0 0 0,19-17 16 0 0,1-1 0 0 0,0 2 0 0 0,1-1 0 0 0,0 1 0 0 0,0 0 0 0 0,2 1 0 0 0,-1 0 0 0 0,1-1 0 0 0,-6 25 0 0 0,9-27-3 0 0,0 0 0 0 0,0 0 0 0 0,1 0 0 0 0,1 0-1 0 0,-1 0 1 0 0,1 1 0 0 0,1-1 0 0 0,0 0 0 0 0,0 0-1 0 0,1 0 1 0 0,0 0 0 0 0,1-1 0 0 0,0 1 0 0 0,7 15-1 0 0,-7-19-3 0 0,0 0-1 0 0,1 0 0 0 0,0 0 0 0 0,0-1 0 0 0,0 0 1 0 0,1 1-1 0 0,-1-1 0 0 0,1-1 0 0 0,0 1 0 0 0,0-1 1 0 0,0 0-1 0 0,0 0 0 0 0,1 0 0 0 0,-1-1 0 0 0,1 0 1 0 0,0 0-1 0 0,-1 0 0 0 0,1-1 0 0 0,7 1 0 0 0,-2 0 6 0 0,-1-1-1 0 0,1-1 0 0 0,0 0 0 0 0,-1 0 0 0 0,1-1 1 0 0,0 0-1 0 0,-1-1 0 0 0,1 0 0 0 0,18-7 0 0 0,-19 5-13 0 0,0-1 0 0 0,-1 0 0 0 0,0-1 0 0 0,0 0 0 0 0,-1 0 0 0 0,1-1 0 0 0,-1 0 0 0 0,11-12 0 0 0,-3 0 0 0 0,-1-1 0 0 0,19-33 0 0 0,-33 51 0 0 0,2-2-11 0 0,-1 0 0 0 0,1 0 0 0 0,-1 1 0 0 0,1-1 0 0 0,4-4 0 0 0,-5 8-115 0 0,-2 4-18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31.8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 1 24 0 0,'-2'3'2'0'0,"0"0"0"0"0,1 1 1 0 0,0-1-1 0 0,0 0 1 0 0,0 1-1 0 0,0-1 1 0 0,0 1-1 0 0,1 0 0 0 0,-1-1 1 0 0,1 5-1 0 0,-1-1 25 0 0,-9 130 85 0 0,-7 55 189 0 0,16-182-266 0 0,0-6-4 0 0,1 1-1 0 0,-1-1 0 0 0,0 1 0 0 0,0-1 0 0 0,-1 1 0 0 0,1-1 0 0 0,-1 0 1 0 0,-3 5-1 0 0,14-38 119 0 0,-6 23-133 0 0,6-14 5 0 0,13-23 0 0 0,-19 38-22 0 0,0 1 1 0 0,0-1 0 0 0,0 1-1 0 0,0 0 1 0 0,1 0 0 0 0,0 1-1 0 0,-1-1 1 0 0,1 1 0 0 0,1-1-1 0 0,-1 1 1 0 0,5-2-1 0 0,-8 4 1 0 0,0 1 0 0 0,1-1 0 0 0,-1 1 0 0 0,0-1 0 0 0,1 1 0 0 0,-1 0 0 0 0,0 0 0 0 0,1-1 0 0 0,-1 1 0 0 0,0 0 0 0 0,1 0 0 0 0,-1 0 0 0 0,0 1 0 0 0,1-1 0 0 0,-1 0 0 0 0,0 0 0 0 0,1 1 0 0 0,-1-1 0 0 0,0 1 0 0 0,2 0 0 0 0,-1 0 0 0 0,0 1 0 0 0,0-1 0 0 0,0 1 0 0 0,0 0 0 0 0,0 0 0 0 0,0-1 0 0 0,-1 1 0 0 0,1 0 0 0 0,-1 1 0 0 0,2 1 0 0 0,1 4 0 0 0,0 0 0 0 0,0 0 0 0 0,-1 1 0 0 0,-1-1 0 0 0,3 11 0 0 0,-2-5 0 0 0,-1-1 0 0 0,0 15-1 0 0,-2-25 2 0 0,1 1 0 0 0,-2 0 0 0 0,1-1 0 0 0,0 1 0 0 0,-1 0 0 0 0,1-1 0 0 0,-1 1 0 0 0,0 0 0 0 0,-1-1 0 0 0,1 0 0 0 0,0 1 0 0 0,-4 5 0 0 0,4-8 8 0 0,0 0-1 0 0,0 0 1 0 0,1-1-1 0 0,-1 1 1 0 0,0 0-1 0 0,0 0 1 0 0,0-1-1 0 0,0 1 1 0 0,0-1-1 0 0,0 1 0 0 0,0-1 1 0 0,0 1-1 0 0,0-1 1 0 0,0 1-1 0 0,0-1 1 0 0,0 0-1 0 0,-1 0 1 0 0,1 0-1 0 0,0 1 0 0 0,0-1 1 0 0,0 0-1 0 0,0 0 1 0 0,0-1-1 0 0,-1 1 1 0 0,1 0-1 0 0,0 0 1 0 0,0 0-1 0 0,0-1 1 0 0,0 1-1 0 0,0-1 0 0 0,0 1 1 0 0,0-1-1 0 0,0 1 1 0 0,0-1-1 0 0,0 0 1 0 0,-1 0-1 0 0,-5-5 0 0 0,0 1-1 0 0,0-1 1 0 0,-11-13-1 0 0,8 9-10 0 0,-18-14 3 0 0,24 20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05.2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13 55 0 0,'-1'-2'2'0'0,"0"1"-1"0"0,0 0 0 0 0,0 0 1 0 0,0 0-1 0 0,0 1 0 0 0,0-1 1 0 0,-1 0-1 0 0,1 0 0 0 0,0 0 1 0 0,0 1-1 0 0,-1-1 0 0 0,1 1 1 0 0,-3-1-1 0 0,4 1 0 0 0,0 0 0 0 0,-1 0-1 0 0,1 0 1 0 0,0 0 0 0 0,-1 0-1 0 0,1 0 1 0 0,0 0 0 0 0,0 0 0 0 0,-1 0-1 0 0,1 1 1 0 0,0-1 0 0 0,-1 0 0 0 0,1 0-1 0 0,0 0 1 0 0,0 0 0 0 0,-1 1-1 0 0,1-1 1 0 0,0 0 0 0 0,0 0 0 0 0,0 1-1 0 0,-1-1 1 0 0,1 0 0 0 0,0 1-1 0 0,-3 12 18 0 0,3-3-2 0 0,0 0 1 0 0,1-1 0 0 0,1 1-1 0 0,-1 0 1 0 0,2-1-1 0 0,-1 1 1 0 0,1-1 0 0 0,5 10-1 0 0,-5-12-4 0 0,0 0 0 0 0,1 0 1 0 0,0 0-1 0 0,0-1 0 0 0,1 0 0 0 0,-1 0 0 0 0,1 0 0 0 0,1 0 0 0 0,-1-1 0 0 0,12 9 0 0 0,-15-13-9 0 0,-1 0-1 0 0,1-1 1 0 0,0 1-1 0 0,-1 0 0 0 0,1 0 1 0 0,0-1-1 0 0,0 1 0 0 0,-1-1 1 0 0,1 0-1 0 0,0 1 0 0 0,0-1 1 0 0,0 0-1 0 0,-1 0 0 0 0,1 0 1 0 0,0-1-1 0 0,0 1 0 0 0,2-1 1 0 0,0 0 8 0 0,0 0 1 0 0,-1-1 0 0 0,1 1-1 0 0,-1-1 1 0 0,0 0 0 0 0,1 0-1 0 0,5-5 1 0 0,1-2 22 0 0,0-1 0 0 0,0 0 0 0 0,11-17 0 0 0,-21 27-34 0 0,9-12 0 0 0,16-28 0 0 0,-22 35 0 0 0,-1-1 0 0 0,1 1 0 0 0,-1-1 0 0 0,0 1 0 0 0,-1-1 0 0 0,1 0 0 0 0,-1 1 0 0 0,0-10 0 0 0,-2 7 0 0 0,-3 11 0 0 0,-1 14 0 0 0,5-9 7 0 0,1 0 0 0 0,-1 1 0 0 0,2-1 0 0 0,-1 0 0 0 0,1 0 0 0 0,0 0 0 0 0,1 0 0 0 0,-1 0 0 0 0,2-1 0 0 0,-1 1 0 0 0,1-1 0 0 0,0 0 0 0 0,1 0 0 0 0,6 8-1 0 0,-7-10-1 0 0,0-1 0 0 0,1 0 0 0 0,-1 0 0 0 0,1 0 0 0 0,0-1 0 0 0,0 0 0 0 0,0 0 0 0 0,0 0 0 0 0,1 0 0 0 0,-1-1 0 0 0,1 0 0 0 0,-1 0 0 0 0,1-1 0 0 0,0 1 0 0 0,0-1 0 0 0,0 0 0 0 0,0-1 0 0 0,0 1 0 0 0,0-1 0 0 0,8-1-1 0 0,-6 0 9 0 0,0 0 0 0 0,-1-1 0 0 0,1 1 0 0 0,11-5-1 0 0,-13 3-12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25.0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2 167 0 0,'1'-1'10'0'0,"1"1"0"0"0,0 0-1 0 0,0 0 1 0 0,-1 0-1 0 0,1 0 1 0 0,0 0-1 0 0,0 0 1 0 0,-1 0-1 0 0,1 1 1 0 0,0-1-1 0 0,0 1 1 0 0,-1-1-1 0 0,1 1 1 0 0,0-1-1 0 0,-1 1 1 0 0,1 0-1 0 0,-1 0 1 0 0,1 0-1 0 0,-1 0 1 0 0,1 0-1 0 0,-1 0 1 0 0,0 0 0 0 0,0 1-1 0 0,1-1 1 0 0,-1 0-1 0 0,0 1 1 0 0,0-1-1 0 0,0 1 1 0 0,0-1-1 0 0,-1 1 1 0 0,1 0-1 0 0,0-1 1 0 0,0 4-1 0 0,2 6 0 0 0,0 0 0 0 0,-1 0 0 0 0,0 0 1 0 0,1 14-1 0 0,-2-12-19 0 0,-1-9 8 0 0,9 119 21 0 0,-9-109-12 0 0,-1 0 0 0 0,0-1 0 0 0,-1 1-1 0 0,0 0 1 0 0,-1-1 0 0 0,-9 25-1 0 0,12-38-6 0 0,0 1 0 0 0,0-1 0 0 0,0 1 0 0 0,0 0 0 0 0,-1-1 0 0 0,1 1 0 0 0,0-1 0 0 0,0 1 0 0 0,-1-1 0 0 0,1 1 0 0 0,0-1 0 0 0,0 1 0 0 0,-1-1 0 0 0,1 0 0 0 0,-1 1 0 0 0,1-1 0 0 0,0 1 0 0 0,-1-1 0 0 0,1 0 0 0 0,-1 1 0 0 0,1-1 0 0 0,-1 0 0 0 0,1 0 0 0 0,-1 1 0 0 0,1-1 0 0 0,-1 0 0 0 0,1 0 0 0 0,-1 0 0 0 0,1 1 0 0 0,-1-1 0 0 0,1 0 0 0 0,-2 0 0 0 0,1-1 0 0 0,1 1 0 0 0,-1-1 0 0 0,1 1 0 0 0,-1-1 0 0 0,1 0 0 0 0,0 1 0 0 0,-1-1 0 0 0,1 0 0 0 0,-1 1 0 0 0,1-1 0 0 0,0 0 0 0 0,0 1 0 0 0,-1-1 0 0 0,1 0 0 0 0,0 0 0 0 0,0 1 0 0 0,0-1 0 0 0,0 0 0 0 0,0 0 0 0 0,0 0 0 0 0,0 1 0 0 0,0-1 0 0 0,1-1 0 0 0,1-10 0 0 0,1-1 0 0 0,0 1 0 0 0,1 1 0 0 0,0-1 0 0 0,1 0 0 0 0,7-12 0 0 0,4-10 0 0 0,-14 30 0 0 0,3-11 0 0 0,2 0 0 0 0,0 0 0 0 0,0 1 0 0 0,2 0 0 0 0,0 0 0 0 0,14-16 0 0 0,-22 29 0 0 0,0 0 0 0 0,-1 0 0 0 0,1 0 0 0 0,0 0 0 0 0,0 1 0 0 0,0-1 0 0 0,0 0 0 0 0,0 1 0 0 0,0-1 0 0 0,0 1 0 0 0,0-1 0 0 0,0 1 0 0 0,0-1 0 0 0,0 1 0 0 0,0 0 0 0 0,1 0 0 0 0,-1-1 0 0 0,0 1 0 0 0,1 0 0 0 0,-1 0 0 0 0,0 1 0 0 0,0-1 0 0 0,0 0 0 0 0,0 1 0 0 0,-1-1 0 0 0,1 0 0 0 0,0 1 0 0 0,0-1 0 0 0,-1 1 0 0 0,1 0 0 0 0,0-1 0 0 0,-1 1 0 0 0,1-1 0 0 0,0 1 0 0 0,-1 0 0 0 0,1 0 0 0 0,-1-1 0 0 0,1 3 0 0 0,2 1 0 0 0,-1 1 0 0 0,-1 0 0 0 0,1 0 0 0 0,-1-1 0 0 0,0 1 0 0 0,0 0 0 0 0,0 6 0 0 0,1 13 0 0 0,-1 0 0 0 0,-1 0 0 0 0,-1 0 0 0 0,-2 0 0 0 0,-9 42 0 0 0,12-66 0 0 0,1 0 0 0 0,-1 1 0 0 0,0-1 0 0 0,0 0 0 0 0,0 0 0 0 0,0 0 0 0 0,0 0 0 0 0,0 0 0 0 0,0 0 0 0 0,0 0 0 0 0,0 1 0 0 0,0-1 0 0 0,0 0 0 0 0,0 0 0 0 0,-1 0 0 0 0,1 0 0 0 0,0 0 0 0 0,0 0 0 0 0,0 0 0 0 0,0 0 0 0 0,0 1 0 0 0,0-1 0 0 0,0 0 0 0 0,0 0 0 0 0,0 0 0 0 0,0 0 0 0 0,0 0 0 0 0,0 0 0 0 0,0 0 0 0 0,0 0 0 0 0,-1 0 0 0 0,1 0 0 0 0,0 0 0 0 0,0 0 0 0 0,0 0 0 0 0,0 0 0 0 0,0 0 0 0 0,0 1 0 0 0,0-1 0 0 0,0 0 0 0 0,-1 0 0 0 0,1 0 0 0 0,0 0 0 0 0,0 0 0 0 0,0 0 0 0 0,0 0 0 0 0,0 0 0 0 0,0-1 0 0 0,-3-5 0 0 0,0-9 0 0 0,4 2 1 0 0,0 1 0 0 0,0 0 0 0 0,2 0-1 0 0,-1 0 1 0 0,2 1 0 0 0,-1-1-1 0 0,9-18 1 0 0,-5 16-12 0 0,1-1-1 0 0,0 1 0 0 0,1 1 1 0 0,1 0-1 0 0,13-15 0 0 0,-19 24 5 0 0,0 0-1 0 0,0 0 0 0 0,0 1 0 0 0,1-1 1 0 0,0 1-1 0 0,-1 0 0 0 0,1 0 0 0 0,0 1 0 0 0,10-4 1 0 0,-13 5 7 0 0,0 1 0 0 0,0-1 0 0 0,0 1 0 0 0,-1 0 1 0 0,1 0-1 0 0,0-1 0 0 0,0 1 0 0 0,0 0 0 0 0,0 1 0 0 0,0-1 1 0 0,0 0-1 0 0,0 1 0 0 0,0-1 0 0 0,0 1 0 0 0,0-1 1 0 0,0 1-1 0 0,-1 0 0 0 0,1 0 0 0 0,0 0 0 0 0,-1 0 0 0 0,1 0 1 0 0,0 0-1 0 0,-1 0 0 0 0,1 0 0 0 0,-1 1 0 0 0,0-1 1 0 0,1 1-1 0 0,-1-1 0 0 0,0 1 0 0 0,0-1 0 0 0,1 3 0 0 0,3 6 0 0 0,0-1 0 0 0,-1 2 0 0 0,-1-1 0 0 0,1 0 0 0 0,-2 1 0 0 0,1 0 0 0 0,0 11 0 0 0,2 77 0 0 0,-9-66 0 0 0,2-25 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25.5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215 152 55 0 0,'3'-2'2'0'0,"-1"-1"-1"0"0,0 1 0 0 0,0-1 1 0 0,0 1-1 0 0,0-1 0 0 0,-1 0 1 0 0,1 1-1 0 0,-1-1 0 0 0,0 0 1 0 0,0 0-1 0 0,0 0 0 0 0,0 0 1 0 0,0 0-1 0 0,0-1 0 0 0,-1 1 1 0 0,0 0-1 0 0,0 0 0 0 0,1 0 1 0 0,-2-1-1 0 0,1 1 0 0 0,0 0 1 0 0,-1 0-1 0 0,0-4 0 0 0,0 2 1 0 0,-1 1 0 0 0,1-1 0 0 0,0 1 0 0 0,-1-1 0 0 0,0 1 0 0 0,0 0 0 0 0,0 0 0 0 0,-1 0 0 0 0,1 0 0 0 0,-1 0 0 0 0,0 0 0 0 0,0 1 0 0 0,-1-1 0 0 0,1 1 0 0 0,-5-4 0 0 0,6 6-1 0 0,0 0 0 0 0,0 0 0 0 0,0 0 0 0 0,0 0 0 0 0,0 0 0 0 0,0 0-1 0 0,0 1 1 0 0,-1-1 0 0 0,1 1 0 0 0,0-1 0 0 0,0 1 0 0 0,0 0-1 0 0,-1 0 1 0 0,1 0 0 0 0,0 0 0 0 0,-4 1 0 0 0,3 0 1 0 0,-1 0 1 0 0,1 0-1 0 0,0 0 1 0 0,0 1 0 0 0,1-1-1 0 0,-1 1 1 0 0,0 0-1 0 0,0 0 1 0 0,1 0 0 0 0,-4 3-1 0 0,-2 4 11 0 0,0 1-1 0 0,1 0 1 0 0,0 0-1 0 0,0 0 0 0 0,-5 12 1 0 0,-1 5 12 0 0,0 1 0 0 0,-14 47 1 0 0,22-59-16 0 0,2 0 1 0 0,0-1-1 0 0,0 1 1 0 0,2 0-1 0 0,0 0 1 0 0,2 29-1 0 0,-1-41-1 0 0,1 0 0 0 0,0 0 0 0 0,0 0 0 0 0,0 0 0 0 0,0 0 0 0 0,1 0 0 0 0,2 5 0 0 0,-3-9-7 0 0,-1 1-1 0 0,0 0 1 0 0,1-1 0 0 0,-1 1 0 0 0,1-1-1 0 0,0 1 1 0 0,-1 0 0 0 0,1-1-1 0 0,-1 1 1 0 0,1-1 0 0 0,0 0 0 0 0,-1 1-1 0 0,1-1 1 0 0,0 1 0 0 0,-1-1-1 0 0,1 0 1 0 0,0 0 0 0 0,1 1 0 0 0,-1-1-1 0 0,0 0 0 0 0,0 0 0 0 0,0 0 0 0 0,-1-1 0 0 0,1 1 1 0 0,0 0-1 0 0,0-1 0 0 0,0 1 0 0 0,0 0 0 0 0,0-1 1 0 0,0 1-1 0 0,-1-1 0 0 0,1 1 0 0 0,0-1 0 0 0,0 0 0 0 0,-1 1 1 0 0,1-1-1 0 0,0 0 0 0 0,0 0 0 0 0,8-11 8 0 0,-1 1 0 0 0,0-1 0 0 0,-1 0 0 0 0,8-19 0 0 0,4-7-1 0 0,-8 19-8 0 0,1 0 0 0 0,14-16 0 0 0,-21 28 0 0 0,1 1 0 0 0,-1 0 0 0 0,1 1 0 0 0,0-1 0 0 0,1 1 0 0 0,-1 1 0 0 0,1-1 0 0 0,13-6 0 0 0,-18 10 0 0 0,0 0 0 0 0,0 1 0 0 0,0-1 0 0 0,1 0 0 0 0,-1 1 0 0 0,0-1 0 0 0,0 1 0 0 0,1 0 0 0 0,-1 0 0 0 0,0 0 0 0 0,0 0 0 0 0,1 0 0 0 0,-1 0 0 0 0,0 0 0 0 0,0 1 0 0 0,1-1 0 0 0,-1 1 0 0 0,3 1 0 0 0,-2-1 0 0 0,-1 1 0 0 0,1 0 0 0 0,-1 0 0 0 0,0 0 0 0 0,1 0 0 0 0,-1 0 0 0 0,0 0 0 0 0,0 0 0 0 0,-1 1 0 0 0,1-1 0 0 0,0 1 0 0 0,1 3 0 0 0,1 4 0 0 0,0 0 0 0 0,0 1 0 0 0,-1-1 0 0 0,0 1 0 0 0,-1 0 0 0 0,1 16 0 0 0,-2-14 0 0 0,-1-1 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25.9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198 24 55 0 0,'0'-1'1'0'0,"0"0"0"0"0,0 0-1 0 0,0 0 1 0 0,0 0 0 0 0,0 0-1 0 0,0 0 1 0 0,0 0 0 0 0,-1 0-1 0 0,1 0 1 0 0,0 1 0 0 0,0-1-1 0 0,-1 0 1 0 0,1 0 0 0 0,-1 0-1 0 0,1 0 1 0 0,0 0 0 0 0,-1 1-1 0 0,0-1 1 0 0,1 0 0 0 0,-1 0-1 0 0,1 1 1 0 0,-1-1 0 0 0,0 0-1 0 0,0 1 1 0 0,1-1 0 0 0,-1 1-1 0 0,-1-1 1 0 0,0 0 1 0 0,1 1-1 0 0,0 0 1 0 0,0 0 0 0 0,-1 0-1 0 0,1 0 1 0 0,0 0 0 0 0,0 0-1 0 0,-1 1 1 0 0,1-1 0 0 0,0 0-1 0 0,0 1 1 0 0,0-1 0 0 0,0 1-1 0 0,-1-1 1 0 0,1 1 0 0 0,0-1-1 0 0,0 1 1 0 0,0 0 0 0 0,0-1-1 0 0,-2 3 1 0 0,-8 7 15 0 0,0 1 0 0 0,1 1 0 0 0,0-1 0 0 0,-14 23 0 0 0,9-7 37 0 0,-18 38-1 0 0,24-46-23 0 0,1 1 0 0 0,1 0-1 0 0,1 0 1 0 0,-6 42 0 0 0,10-54-22 0 0,2 0 1 0 0,-1 1-1 0 0,1-1 0 0 0,0 1 1 0 0,1-1-1 0 0,0 1 0 0 0,1-1 1 0 0,-1 0-1 0 0,1 1 0 0 0,1-1 1 0 0,0 0-1 0 0,0 0 0 0 0,1-1 1 0 0,-1 1-1 0 0,7 8 0 0 0,-8-13-5 0 0,0 0 0 0 0,1 0 0 0 0,-1-1-1 0 0,0 1 1 0 0,1-1 0 0 0,0 1 0 0 0,0-1-1 0 0,0 0 1 0 0,0 0 0 0 0,0 0-1 0 0,0-1 1 0 0,0 1 0 0 0,0-1 0 0 0,1 1-1 0 0,-1-1 1 0 0,1 0 0 0 0,-1 0-1 0 0,1-1 1 0 0,-1 1 0 0 0,1-1 0 0 0,-1 0-1 0 0,1 0 1 0 0,0 0 0 0 0,3 0-1 0 0,0-2 5 0 0,0 0-1 0 0,0 0 0 0 0,0 0 0 0 0,0-1 0 0 0,0 0 1 0 0,-1 0-1 0 0,1-1 0 0 0,-1 1 0 0 0,0-2 0 0 0,10-8 0 0 0,24-25-6 0 0,-26 23 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26.4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369 59 79 0 0,'1'-1'0'0'0,"-1"0"0"0"0,1-1 0 0 0,0 1 0 0 0,0-1 0 0 0,0 1 0 0 0,-1-1 0 0 0,1 1 0 0 0,-1-1 0 0 0,1 1 0 0 0,-1-1 0 0 0,0 0 0 0 0,1 1 0 0 0,-1-1 0 0 0,0 0 0 0 0,0 1 0 0 0,0-1 0 0 0,0 0 0 0 0,-1-1 0 0 0,0 1 0 0 0,1 1 0 0 0,-1-1 0 0 0,0 1 0 0 0,0 0 0 0 0,0-1 0 0 0,-1 1 0 0 0,1 0 0 0 0,0 0 0 0 0,0-1 0 0 0,-1 1 0 0 0,1 0 0 0 0,0 0 0 0 0,-1 1 0 0 0,1-1 0 0 0,-1 0 0 0 0,1 0 0 0 0,-1 1 0 0 0,-2-1 0 0 0,-2-1 3 0 0,0 0-1 0 0,0 1 0 0 0,-1 0 1 0 0,1 1-1 0 0,0-1 0 0 0,-1 1 0 0 0,1 1 1 0 0,0-1-1 0 0,0 1 0 0 0,-1 0 1 0 0,1 0-1 0 0,0 1 0 0 0,-7 2 0 0 0,-3 2 6 0 0,0 0 0 0 0,1 2 0 0 0,-25 14 0 0 0,34-18-2 0 0,1-1-1 0 0,-1 2 1 0 0,1-1-1 0 0,0 0 1 0 0,0 1-1 0 0,0 0 1 0 0,1 0-1 0 0,0 1 1 0 0,-6 8-1 0 0,9-12 0 0 0,0 0-1 0 0,0 0 0 0 0,0 1 1 0 0,0-1-1 0 0,1 0 0 0 0,-1 0 0 0 0,1 1 1 0 0,-1-1-1 0 0,1 0 0 0 0,0 1 1 0 0,0-1-1 0 0,0 0 0 0 0,0 1 1 0 0,0-1-1 0 0,1 0 0 0 0,-1 1 0 0 0,1-1 1 0 0,-1 0-1 0 0,1 0 0 0 0,0 1 1 0 0,0-1-1 0 0,0 0 0 0 0,0 0 0 0 0,0 0 1 0 0,1 0-1 0 0,-1 0 0 0 0,0 0 1 0 0,1-1-1 0 0,0 1 0 0 0,2 2 0 0 0,4 2-2 0 0,1-1-1 0 0,-1 0 1 0 0,1 0-1 0 0,0-1 0 0 0,0 0 1 0 0,0-1-1 0 0,19 5 1 0 0,-6-2-2 0 0,10 4 0 0 0,-10-4 0 0 0,-1 1 0 0 0,-1 1 0 0 0,1 0 0 0 0,25 16 0 0 0,-44-22 0 0 0,1-1 0 0 0,-1 1 0 0 0,1 0 0 0 0,-1 0 0 0 0,0 0 0 0 0,1 0 0 0 0,-1 1 0 0 0,0-1 0 0 0,-1 1 0 0 0,1-1 0 0 0,0 1 0 0 0,-1-1 0 0 0,1 1 0 0 0,-1 0 0 0 0,0 0 0 0 0,0 0 0 0 0,0 0 0 0 0,0 4 0 0 0,0-3 0 0 0,-1 0 0 0 0,0 1 0 0 0,-1-1 0 0 0,1 1 0 0 0,-1-1 0 0 0,0 1 0 0 0,0-1 0 0 0,0 0 0 0 0,0 0 0 0 0,-1 1 0 0 0,0-1 0 0 0,-2 4 0 0 0,-2 3 3 0 0,-1 0-1 0 0,0-1 0 0 0,0 0 0 0 0,-1 0 0 0 0,0-1 0 0 0,-1 1 0 0 0,0-2 1 0 0,-1 0-1 0 0,0 0 0 0 0,0 0 0 0 0,0-1 0 0 0,-21 9 0 0 0,-5 0 10 0 0,0-2-1 0 0,-66 16 1 0 0,66-20-11 0 0,-28 11-1 0 0,49-17 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30.7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0 857 223 0 0,'1'1'6'0'0,"1"-1"-1"0"0,-1 1 1 0 0,0 0-1 0 0,1-1 1 0 0,-1 1-1 0 0,0-1 0 0 0,1 1 1 0 0,-1-1-1 0 0,1 0 1 0 0,-1 0-1 0 0,1 0 0 0 0,-1 0 1 0 0,1 0-1 0 0,-1 0 1 0 0,1 0-1 0 0,-1 0 0 0 0,3-1 1 0 0,28-7 133 0 0,-28 7-128 0 0,13-5 4 0 0,-1-1 0 0 0,1-1 0 0 0,-2 0 0 0 0,1-1 0 0 0,-1 0 0 0 0,0-2 0 0 0,20-18 0 0 0,87-94 81 0 0,-69 63-96 0 0,-3-3 0 0 0,44-73 0 0 0,-67 93 0 0 0,-3-2 0 0 0,-2 0 0 0 0,-2-2 0 0 0,21-69 0 0 0,-38 108-6 0 0,-1-1 0 0 0,0 1-1 0 0,-1-1 1 0 0,1-15-1 0 0,-2 23 6 0 0,0-1 0 0 0,0 1 0 0 0,0 0-1 0 0,0-1 1 0 0,-1 1 0 0 0,1 0-1 0 0,-1-1 1 0 0,1 1 0 0 0,0 0 0 0 0,-1 0-1 0 0,0-1 1 0 0,1 1 0 0 0,-1 0-1 0 0,0 0 1 0 0,0 0 0 0 0,-1-1-1 0 0,1 1 2 0 0,0 0 0 0 0,0 0-1 0 0,0 1 1 0 0,0-1-1 0 0,-1 1 1 0 0,1-1-1 0 0,0 1 1 0 0,-1 0-1 0 0,1-1 1 0 0,0 1-1 0 0,-1 0 1 0 0,1 0-1 0 0,0 0 1 0 0,-1 0-1 0 0,1 0 1 0 0,0 0-1 0 0,-1 0 1 0 0,1 1-1 0 0,0-1 1 0 0,-2 1-1 0 0,-8 2-6 0 0,0 1 0 0 0,0 0-1 0 0,0 1 1 0 0,0 0-1 0 0,1 1 1 0 0,0 0 0 0 0,0 0-1 0 0,-13 13 1 0 0,3-1-16 0 0,0 0 0 0 0,-27 36-1 0 0,27-27 26 0 0,2 0 0 0 0,0 1 0 0 0,2 1 0 0 0,2 1 0 0 0,-14 38 0 0 0,8-10 56 0 0,-23 114 0 0 0,34-125-18 0 0,1 1-1 0 0,-1 66 0 0 0,9-114-39 0 0,0 0 0 0 0,0 0 0 0 0,0 0 1 0 0,0 1-1 0 0,0-1 0 0 0,-1 0 0 0 0,1 0 1 0 0,0 0-1 0 0,0 1 0 0 0,0-1 0 0 0,0 0 0 0 0,0 0 1 0 0,0 0-1 0 0,0 1 0 0 0,1-1 0 0 0,-1 0 0 0 0,0 0 1 0 0,0 1-1 0 0,0-1 0 0 0,0 0 0 0 0,0 0 1 0 0,0 0-1 0 0,0 0 0 0 0,0 1 0 0 0,0-1 0 0 0,1 0 1 0 0,-1 0-1 0 0,0 0 0 0 0,0 0 0 0 0,0 1 1 0 0,0-1-1 0 0,0 0 0 0 0,1 0 0 0 0,-1 0 0 0 0,0 0 1 0 0,0 0-1 0 0,0 0 0 0 0,1 0 0 0 0,-1 1 0 0 0,0-1 1 0 0,0 0-1 0 0,0 0 0 0 0,1 0 0 0 0,-1 0 1 0 0,0 0-1 0 0,0 0 0 0 0,1 0 0 0 0,10-9 3 0 0,11-20-5 0 0,-21 28 1 0 0,42-64 5 0 0,31-40-24 0 0,-74 104 13 0 0,1-1-1 0 0,0 1 1 0 0,0 0-1 0 0,0 0 0 0 0,0 0 1 0 0,0 1-1 0 0,0-1 1 0 0,0 0-1 0 0,0 0 0 0 0,0 0 1 0 0,0 1-1 0 0,0-1 1 0 0,0 0-1 0 0,1 1 0 0 0,-1-1 1 0 0,0 1-1 0 0,0 0 1 0 0,1-1-1 0 0,-1 1 0 0 0,0 0 1 0 0,1 0-1 0 0,-1 0 1 0 0,0 0-1 0 0,0 0 0 0 0,2 0 1 0 0,-1 1 5 0 0,0 0 0 0 0,-1 0 0 0 0,1 0 0 0 0,0 0 0 0 0,-1 0 0 0 0,0 0 0 0 0,1 0 1 0 0,-1 0-1 0 0,0 1 0 0 0,1-1 0 0 0,-1 1 0 0 0,0-1 0 0 0,0 1 0 0 0,0-1 0 0 0,0 1 0 0 0,0 0 0 0 0,0 2 0 0 0,5 11 3 0 0,-1 0 0 0 0,4 19-1 0 0,-6-21-1 0 0,1 0 0 0 0,0 0-1 0 0,10 22 1 0 0,-12-31 4 0 0,1 0 1 0 0,-1-1 0 0 0,1 1-1 0 0,0-1 1 0 0,0 1-1 0 0,0-1 1 0 0,0 0-1 0 0,0 0 1 0 0,1 0-1 0 0,0 0 1 0 0,-1-1 0 0 0,1 0-1 0 0,0 1 1 0 0,0-1-1 0 0,7 2 1 0 0,-2-2 5 0 0,0 0 1 0 0,-1 0-1 0 0,1-1 1 0 0,0 0-1 0 0,0-1 0 0 0,0 0 1 0 0,0 0-1 0 0,0-1 1 0 0,0 0-1 0 0,-1 0 1 0 0,11-4-1 0 0,12-4 40 0 0,50-23-1 0 0,-47 16-48 0 0,-2-1 0 0 0,0-2 0 0 0,-1-1 0 0 0,44-37 0 0 0,-61 45 0 0 0,-1 0 0 0 0,17-20 0 0 0,-27 28 0 0 0,0 0 0 0 0,0-1 0 0 0,0 1 0 0 0,0 0 0 0 0,-1-1 0 0 0,0 0 0 0 0,0 1 0 0 0,0-1 0 0 0,0 0 0 0 0,-1 0 0 0 0,0 0 0 0 0,0 0 0 0 0,0-6 0 0 0,0 9 0 0 0,-2 1 0 0 0,1 0 0 0 0,0-1 0 0 0,0 1 0 0 0,0-1 0 0 0,-1 1 0 0 0,1 0 0 0 0,0-1 0 0 0,-1 1 0 0 0,0 0 0 0 0,1-1 0 0 0,-1 1 0 0 0,0 0 0 0 0,1 0 0 0 0,-1 0 0 0 0,0-1 0 0 0,0 1 0 0 0,0 0 0 0 0,0 0 0 0 0,-2-1 0 0 0,1 1 0 0 0,0-1 0 0 0,-1 1 0 0 0,1 0 0 0 0,-1 0 0 0 0,0 0 0 0 0,1 0 0 0 0,-1 0 0 0 0,0 1 0 0 0,1-1 0 0 0,-4 1 0 0 0,-1-1 0 0 0,-1 1 0 0 0,0 0 0 0 0,1 1 0 0 0,-1 0 0 0 0,1 0 0 0 0,-14 5 0 0 0,11-3 5 0 0,1 2-1 0 0,0-1 0 0 0,0 2 0 0 0,0-1 1 0 0,1 1-1 0 0,-1 0 0 0 0,1 1 0 0 0,1 0 0 0 0,0 0 1 0 0,0 0-1 0 0,-6 10 0 0 0,9-12 1 0 0,0 0-1 0 0,1 0 0 0 0,0 1 1 0 0,0-1-1 0 0,1 1 0 0 0,0 0 1 0 0,0 0-1 0 0,-2 10 0 0 0,3-12-2 0 0,1 0 0 0 0,-1 0 0 0 0,1 0 0 0 0,1 0 0 0 0,-1 0-1 0 0,0 0 1 0 0,1 0 0 0 0,0 0 0 0 0,0 0 0 0 0,0 0 0 0 0,0 0-1 0 0,1 0 1 0 0,-1-1 0 0 0,4 5 0 0 0,-1-2 3 0 0,0-1-1 0 0,0 1 1 0 0,1-1 0 0 0,-1-1 0 0 0,1 1 0 0 0,0-1-1 0 0,1 0 1 0 0,-1 0 0 0 0,1 0 0 0 0,0-1-1 0 0,0 1 1 0 0,0-1 0 0 0,0-1 0 0 0,1 0 0 0 0,-1 1-1 0 0,12 1 1 0 0,-7-2 1 0 0,-1-1 0 0 0,0 1 0 0 0,1-2 0 0 0,-1 1 0 0 0,1-2 0 0 0,-1 1 0 0 0,1-2 0 0 0,-1 1 0 0 0,0-1 0 0 0,13-4-1 0 0,-4-2-22 0 0,-1 0-1 0 0,25-15 0 0 0,-27 13 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31.1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134 2 143 0 0,'1'0'4'0'0,"0"-1"-1"0"0,1 1 1 0 0,-1 0-1 0 0,0-1 0 0 0,0 1 1 0 0,1 0-1 0 0,-1 0 1 0 0,0 0-1 0 0,0 0 0 0 0,1 0 1 0 0,-1 1-1 0 0,0-1 1 0 0,0 0-1 0 0,1 0 0 0 0,-1 1 1 0 0,0-1-1 0 0,0 1 1 0 0,0-1-1 0 0,0 1 0 0 0,2 0 1 0 0,-2 0 9 0 0,0 0 1 0 0,0 1-1 0 0,0-1 0 0 0,0 0 1 0 0,-1 0-1 0 0,1 0 0 0 0,0 1 1 0 0,0-1-1 0 0,-1 0 1 0 0,1 1-1 0 0,-1-1 0 0 0,1 1 1 0 0,-1-1-1 0 0,0 1 0 0 0,0-1 1 0 0,1 1-1 0 0,-1 2 0 0 0,-1 14 40 0 0,0 0-1 0 0,-1 0 0 0 0,-1 0 0 0 0,-1 0 0 0 0,-10 30 0 0 0,1-4-45 0 0,-108 446 57 0 0,118-478-64 0 0,0-4 0 0 0,1 0 0 0 0,1 0 0 0 0,-1 1 0 0 0,1-1 0 0 0,0 1 0 0 0,1 10 0 0 0,0-19-5 0 0,1 0 0 0 0,-1 0 0 0 0,0-1-1 0 0,0 1 1 0 0,0 0 0 0 0,1 0 0 0 0,-1 0 0 0 0,0 0-1 0 0,0 0 1 0 0,1 0 0 0 0,-1 0 0 0 0,0 0-1 0 0,0 0 1 0 0,0-1 0 0 0,1 1 0 0 0,-1 0-1 0 0,0 0 1 0 0,0 0 0 0 0,0 0 0 0 0,0-1-1 0 0,0 1 1 0 0,1 0 0 0 0,-1 0 0 0 0,0 0-1 0 0,0-1 1 0 0,0 1 0 0 0,0 0 0 0 0,0 0-1 0 0,0-1 1 0 0,0 1 0 0 0,0 0 0 0 0,0-1-1 0 0,6-9-117 0 0,0-2 23 0 0,1-4 16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31.4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118 1 143 0 0,'2'0'8'0'0,"0"1"0"0"0,0 0 0 0 0,-1 0 0 0 0,1-1 0 0 0,0 1 0 0 0,-1 0 0 0 0,1 0 0 0 0,-1 1 0 0 0,1-1 0 0 0,-1 0 0 0 0,1 0 0 0 0,-1 1 0 0 0,0-1 0 0 0,0 1 0 0 0,1-1 0 0 0,-1 1 0 0 0,0-1 0 0 0,-1 1 0 0 0,1 0 0 0 0,0 0 0 0 0,0-1 0 0 0,-1 1 0 0 0,1 0 0 0 0,-1 0 0 0 0,1 0 0 0 0,-1 0 0 0 0,0 0 0 0 0,0-1 0 0 0,0 1 0 0 0,0 3 0 0 0,0 6 27 0 0,-1 0 0 0 0,0 0 0 0 0,0 0 0 0 0,-1 0 0 0 0,-5 16 0 0 0,-22 53-7 0 0,11-33 1 0 0,-6 20 10 0 0,3 1 0 0 0,-22 124 0 0 0,42-184-39 0 0,0-1 0 0 0,1 1 0 0 0,-1-1 0 0 0,1 1 0 0 0,1-1 0 0 0,-1 1 0 0 0,1-1 0 0 0,1 1 0 0 0,-1-1 0 0 0,5 10 0 0 0,-1-6 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31.8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162 96 199 0 0,'2'-1'0'0'0,"-1"1"0"0"0,1-1 0 0 0,-1 0 0 0 0,1 1 0 0 0,-1-1 0 0 0,0 0 0 0 0,0 0 0 0 0,1 0 0 0 0,-1 0 0 0 0,0 0 0 0 0,0 0 0 0 0,0 0 0 0 0,0-1 0 0 0,2-1 0 0 0,-3 2 0 0 0,0-1 0 0 0,0 1 0 0 0,1 0 0 0 0,-1 0 0 0 0,0-1 0 0 0,0 1 0 0 0,0 0 0 0 0,0 0 0 0 0,0-1 0 0 0,0 1 0 0 0,-1 0 0 0 0,1 0 0 0 0,0 0 0 0 0,-1-1 0 0 0,1 1 0 0 0,-1 0 0 0 0,1 0 0 0 0,-1 0 0 0 0,0-2 0 0 0,0 1 4 0 0,0 1-1 0 0,0-1 0 0 0,0 1 1 0 0,0-1-1 0 0,0 1 0 0 0,0-1 1 0 0,-1 1-1 0 0,1 0 0 0 0,0-1 1 0 0,-1 1-1 0 0,1 0 0 0 0,-1 0 1 0 0,0 0-1 0 0,1 0 0 0 0,-1 0 1 0 0,0 1-1 0 0,1-1 0 0 0,-4-1 1 0 0,2 2-4 0 0,0 0 0 0 0,1 0 0 0 0,-1 0 0 0 0,0 0 1 0 0,1 0-1 0 0,-1 0 0 0 0,0 1 0 0 0,1 0 0 0 0,-1-1 0 0 0,1 1 1 0 0,-5 2-1 0 0,-1 1 9 0 0,1 0 0 0 0,-1 1 0 0 0,1-1 0 0 0,0 2 0 0 0,1-1 0 0 0,-13 13-1 0 0,14-11 6 0 0,-1 0 0 0 0,1 1-1 0 0,0-1 1 0 0,0 1-1 0 0,1 0 1 0 0,0 1 0 0 0,0-1-1 0 0,1 1 1 0 0,-3 13-1 0 0,4-17-7 0 0,2-1-1 0 0,-1 1 0 0 0,0-1 1 0 0,1 1-1 0 0,0-1 0 0 0,0 1 1 0 0,0-1-1 0 0,1 1 0 0 0,-1-1 1 0 0,1 1-1 0 0,0-1 0 0 0,0 0 1 0 0,1 1-1 0 0,-1-1 0 0 0,1 0 1 0 0,0 0-1 0 0,0 0 0 0 0,1 0 1 0 0,-1 0-1 0 0,1 0 0 0 0,4 4 1 0 0,-5-6-6 0 0,0 0 1 0 0,0 0 0 0 0,0-1-1 0 0,0 1 1 0 0,0 0-1 0 0,1-1 1 0 0,-1 0 0 0 0,1 1-1 0 0,-1-1 1 0 0,1 0-1 0 0,-1 0 1 0 0,1-1-1 0 0,0 1 1 0 0,0 0 0 0 0,-1-1-1 0 0,5 1 1 0 0,-3-2-1 0 0,0 1 0 0 0,0-1 0 0 0,-1 1 0 0 0,1-1 1 0 0,-1 0-1 0 0,1 0 0 0 0,-1-1 0 0 0,1 1 0 0 0,-1-1 0 0 0,0 0 0 0 0,4-2 0 0 0,2-2 0 0 0,0-2 0 0 0,0 1 0 0 0,-1-2 0 0 0,0 1 0 0 0,0-1 0 0 0,11-17-1 0 0,-8 9 1 0 0,-1 0 0 0 0,0-1 0 0 0,7-20 0 0 0,-15 31 0 0 0,1 1 0 0 0,-1-1 0 0 0,0 0 0 0 0,-1 0 0 0 0,1 0 0 0 0,-1-1 0 0 0,-1 1 0 0 0,1 0 0 0 0,-1 0 0 0 0,-1-1 0 0 0,-2-13 0 0 0,3 20 0 0 0,0 1 0 0 0,0-1 0 0 0,-1 0 0 0 0,1 0 0 0 0,-1 0 0 0 0,1 0 0 0 0,-1 0 0 0 0,1 0 0 0 0,-1 1 0 0 0,0-1 0 0 0,1 0 0 0 0,-1 0 0 0 0,0 1 0 0 0,0-1 0 0 0,1 0 0 0 0,-1 1 0 0 0,0-1 0 0 0,0 1 0 0 0,0-1 0 0 0,0 1 0 0 0,0 0 0 0 0,0-1 0 0 0,0 1 0 0 0,0 0 0 0 0,0-1 0 0 0,0 1 0 0 0,0 0 0 0 0,0 0 0 0 0,0 0 0 0 0,0 0 0 0 0,0 0 0 0 0,0 0 0 0 0,0 0 0 0 0,0 1 0 0 0,0-1 0 0 0,0 0 0 0 0,0 0 0 0 0,-1 2 0 0 0,-6 0 0 0 0,0 1 0 0 0,0 1 0 0 0,-13 7 0 0 0,13-6 0 0 0,-3 0-18 0 0,0 2-1 0 0,1 0 0 0 0,0 0 1 0 0,-12 11-1 0 0,12-8-64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32.2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79 0 0,'1'1'0'0'0,"1"-1"0"0"0,-1 0 0 0 0,0 0 0 0 0,0-1 0 0 0,2 1 64 0 0,2-1-64 0 0,1 0 64 0 0,2-2-64 0 0,3 1 64 0 0,1-2-64 0 0,2 0 0 0 0,2 0 0 0 0,3 0 0 0 0,4-1 64 0 0,5-1-64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33.0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95 199 0 0,'3'-4'5'0'0,"-1"0"0"0"0,1 0 0 0 0,-1 0 0 0 0,0 0 0 0 0,0-1 0 0 0,-1 1 0 0 0,1-1 0 0 0,1-7 0 0 0,1-4 44 0 0,-3 13-18 0 0,0 1-23 0 0,-1 0-1 0 0,1 0 1 0 0,-1 0 0 0 0,1 0 0 0 0,0 0-1 0 0,-1 0 1 0 0,1 0 0 0 0,0 1-1 0 0,1-1 1 0 0,-1 0 0 0 0,0 1-1 0 0,0-1 1 0 0,1 1 0 0 0,2-3-1 0 0,-2 5 24 0 0,-1 1 0 0 0,1-1-1 0 0,-1 1 1 0 0,1 0-1 0 0,-1-1 1 0 0,0 1-1 0 0,1 0 1 0 0,-1 0-1 0 0,0 0 1 0 0,1 4-1 0 0,7 14 11 0 0,-1 0 0 0 0,-2 0-1 0 0,0 0 1 0 0,-1 1 0 0 0,4 35-1 0 0,-8-39-14 0 0,0 0-1 0 0,-1 0 1 0 0,0 0-1 0 0,-2 0 1 0 0,0 0-1 0 0,0 0 1 0 0,-9 24-1 0 0,11-39-25 0 0,-1-1 0 0 0,1 1 0 0 0,-1-1 0 0 0,1 0 0 0 0,-1 0 0 0 0,0 1 0 0 0,0-1 0 0 0,0 0 0 0 0,1 0 0 0 0,-1 0 0 0 0,0 0 0 0 0,-3 2 0 0 0,4-3 0 0 0,0 0 0 0 0,0 0 0 0 0,0 0 0 0 0,0 0 0 0 0,-1 1 0 0 0,1-1 0 0 0,0 0 0 0 0,0 0 0 0 0,0 0 0 0 0,0 0 0 0 0,-1 0 0 0 0,1 0 0 0 0,0 0 0 0 0,0 0 0 0 0,0 0 0 0 0,0 0 0 0 0,-1 0 0 0 0,1 0 0 0 0,0 0 0 0 0,0 0 0 0 0,0 0 0 0 0,0-1 0 0 0,-1 1 0 0 0,1 0 0 0 0,0 0 0 0 0,0 0 0 0 0,0 0 0 0 0,0 0 0 0 0,0 0 0 0 0,-1 0 0 0 0,1 0 0 0 0,0-1 0 0 0,0 1 0 0 0,0 0 0 0 0,0 0 0 0 0,-3-13 0 0 0,4-3 0 0 0,1 0 0 0 0,0 1 0 0 0,1-1 0 0 0,1 0 0 0 0,0 1 0 0 0,1-1 0 0 0,0 1 0 0 0,2 0 0 0 0,0 1 0 0 0,10-17 0 0 0,-13 27 0 0 0,0-1 0 0 0,0 1 0 0 0,0-1 0 0 0,0 1 0 0 0,1 0 0 0 0,0 1 0 0 0,0-1 0 0 0,0 1 0 0 0,0 0 0 0 0,9-4 0 0 0,7-1 0 0 0,31-9 0 0 0,-44 15 0 0 0,30-8-22 0 0,-21 6-92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05.8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 7 79 0 0,'-9'-7'6'0'0,"8"7"-6"0"0,1 0 1 0 0,0 0-1 0 0,0 0 1 0 0,-1 0-1 0 0,1 0 1 0 0,0 1-1 0 0,0-1 1 0 0,0 0-1 0 0,-1 0 0 0 0,1 0 1 0 0,0 0-1 0 0,0 0 1 0 0,0 0-1 0 0,-1 0 1 0 0,1 1-1 0 0,0-1 1 0 0,0 0-1 0 0,0 0 1 0 0,-1 0-1 0 0,1 0 0 0 0,0 1 1 0 0,0-1-1 0 0,0 0 1 0 0,0 0-1 0 0,0 0 1 0 0,0 1-1 0 0,0-1 1 0 0,-1 0-1 0 0,1 3 5 0 0,-1-1 0 0 0,1 1 0 0 0,-1-1 0 0 0,1 1 0 0 0,0-1 0 0 0,0 6 0 0 0,3 12 29 0 0,1 1 0 0 0,0-1 0 0 0,1 0-1 0 0,2 0 1 0 0,0-1 0 0 0,14 29 0 0 0,-20-47-30 0 0,2 7 25 0 0,1 0 0 0 0,0-1 0 0 0,0 0 1 0 0,1 0-1 0 0,0 0 0 0 0,7 7 0 0 0,-11-13-24 0 0,-1-1 0 0 0,0 0 0 0 0,1 0 0 0 0,-1 0-1 0 0,0 0 1 0 0,1 0 0 0 0,-1 0 0 0 0,0 0 0 0 0,1 0 0 0 0,-1 0 0 0 0,1 0 0 0 0,-1 0-1 0 0,0 0 1 0 0,1-1 0 0 0,-1 1 0 0 0,0 0 0 0 0,1 0 0 0 0,-1 0 0 0 0,0 0-1 0 0,1-1 1 0 0,-1 1 0 0 0,0 0 0 0 0,0 0 0 0 0,1 0 0 0 0,-1-1 0 0 0,0 1 0 0 0,0 0-1 0 0,1 0 1 0 0,-1-1 0 0 0,0 1 0 0 0,0 0 0 0 0,0-1 0 0 0,1 1 0 0 0,-1 0-1 0 0,0-1 1 0 0,9-16 101 0 0,-7 13-102 0 0,7-14 24 0 0,-1 0-1 0 0,8-27 1 0 0,-13 32-42 0 0,2 0 0 0 0,-1 0 0 0 0,1 1 0 0 0,1 0 0 0 0,0 0 0 0 0,1 0 0 0 0,14-18 0 0 0,-20 29 7 0 0,0-1 1 0 0,0 1-1 0 0,0 0 0 0 0,0 0 1 0 0,0 0-1 0 0,0 1 0 0 0,0-1 1 0 0,0 0-1 0 0,0 0 0 0 0,1 1 0 0 0,-1-1 1 0 0,0 0-1 0 0,0 1 0 0 0,1-1 1 0 0,-1 1-1 0 0,0 0 0 0 0,1-1 0 0 0,-1 1 1 0 0,0 0-1 0 0,1 0 0 0 0,-1 0 1 0 0,1 0-1 0 0,0 0 0 0 0,0 1 3 0 0,0 0 0 0 0,0-1-1 0 0,0 2 1 0 0,0-1-1 0 0,0 0 1 0 0,-1 0 0 0 0,1 0-1 0 0,-1 1 1 0 0,1-1-1 0 0,-1 1 1 0 0,1-1 0 0 0,-1 1-1 0 0,0 0 1 0 0,2 2-1 0 0,23 40 42 0 0,-19-31-2 0 0,0 0 0 0 0,1-1 0 0 0,17 21 1 0 0,-22-30-31 0 0,0 0 0 0 0,1 0 0 0 0,-1 0 0 0 0,1 0 0 0 0,0-1 0 0 0,0 1 0 0 0,-1-1 1 0 0,2 0-1 0 0,-1 0 0 0 0,0 0 0 0 0,0-1 0 0 0,0 0 0 0 0,1 0 0 0 0,-1 0 0 0 0,1 0 0 0 0,7 0 0 0 0,9-2-5 0 0,-11 0 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33.5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76 79 0 0,'2'0'2'0'0,"0"-1"0"0"0,-1-1 0 0 0,1 1-1 0 0,0 0 1 0 0,0 0 0 0 0,0-1-1 0 0,-1 1 1 0 0,1-1 0 0 0,-1 1-1 0 0,1-1 1 0 0,-1 0 0 0 0,0 1-1 0 0,0-1 1 0 0,1 0 0 0 0,-1 0-1 0 0,-1 0 1 0 0,1 0 0 0 0,1-2-1 0 0,-1 1 2 0 0,0-1 0 0 0,0 1-1 0 0,0 0 1 0 0,-1-1 0 0 0,1 1-1 0 0,-1 0 1 0 0,0-1 0 0 0,0 1-1 0 0,0-1 1 0 0,0 1 0 0 0,-1-4-1 0 0,-2 7 71 0 0,-1 6-11 0 0,-1 6 11 0 0,-6 27 163 0 0,-7 40-1 0 0,16-64-215 0 0,0 1 0 0 0,1-1 1 0 0,1 1-1 0 0,0 0 0 0 0,4 25 0 0 0,-3-38-18 0 0,-1 0-1 0 0,1 0 0 0 0,0 0 0 0 0,0 0 0 0 0,0 0 0 0 0,1 0 0 0 0,-1 0 0 0 0,1-1 0 0 0,0 1 0 0 0,3 4 0 0 0,-4-6 0 0 0,0 0 1 0 0,0 0 0 0 0,0-1-1 0 0,-1 1 1 0 0,1 0-1 0 0,0-1 1 0 0,0 1-1 0 0,0-1 1 0 0,0 1-1 0 0,0-1 1 0 0,0 0-1 0 0,0 1 1 0 0,1-1 0 0 0,-1 0-1 0 0,0 1 1 0 0,0-1-1 0 0,0 0 1 0 0,0 0-1 0 0,0 0 1 0 0,0 0-1 0 0,1 0 1 0 0,-1-1-1 0 0,0 1 1 0 0,0 0 0 0 0,0 0-1 0 0,0-1 1 0 0,0 1-1 0 0,0 0 1 0 0,0-1-1 0 0,0 1 1 0 0,0-1-1 0 0,0 0 1 0 0,1 0-1 0 0,8-7-1 0 0,-1 0 0 0 0,0-1 0 0 0,-1 0 0 0 0,0 0 0 0 0,13-20 0 0 0,5-5 0 0 0,-23 31 1 0 0,16-22 15 0 0,2 1 0 0 0,1 1 0 0 0,34-27-1 0 0,-55 49-15 0 0,0 0 0 0 0,0 0 0 0 0,0 1 0 0 0,1-1 0 0 0,-1 0 0 0 0,0 1 0 0 0,0-1 0 0 0,0 1 0 0 0,1-1 0 0 0,-1 1 0 0 0,0-1 0 0 0,1 1 0 0 0,-1 0 0 0 0,0 0 0 0 0,1 0 0 0 0,-1 0 0 0 0,0 0 0 0 0,1 0 0 0 0,-1 0 0 0 0,0 0 0 0 0,1 0 0 0 0,-1 1 0 0 0,0-1 0 0 0,0 0 0 0 0,1 1 0 0 0,-1-1 0 0 0,0 1 0 0 0,0 0 0 0 0,0-1 0 0 0,1 1 0 0 0,-1 0 0 0 0,0 0 0 0 0,0 0 0 0 0,0 0 0 0 0,0 0 0 0 0,0 0 0 0 0,-1 0 0 0 0,1 0 0 0 0,0 0 0 0 0,0 0 0 0 0,0 2 0 0 0,4 7 0 0 0,0-1 0 0 0,-1 1 0 0 0,0 0 0 0 0,3 14 0 0 0,-4-13 0 0 0,6 21-7 0 0,-6-21-5 0 0,0 0 0 0 0,0 0 0 0 0,1 0 1 0 0,0-1-1 0 0,1 0 0 0 0,9 16 0 0 0,-9-20-58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34.0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229 627 79 0 0,'1'0'6'0'0,"1"-1"0"0"0,0 1 0 0 0,-1 0 0 0 0,1 0 0 0 0,0-1 0 0 0,-1 1 0 0 0,1 0 0 0 0,-1-1 0 0 0,1 0-1 0 0,-1 1 1 0 0,1-1 0 0 0,-1 0 0 0 0,1 0 0 0 0,-1 0 0 0 0,0 0 0 0 0,1 0 0 0 0,-1 0 0 0 0,0 0 0 0 0,0 0-1 0 0,0-1 1 0 0,0 1 0 0 0,0 0 0 0 0,0-1 0 0 0,0 1 0 0 0,0-1 0 0 0,-1 1 0 0 0,1-1 0 0 0,0 1 0 0 0,-1-1-1 0 0,1 1 1 0 0,-1-1 0 0 0,1-2 0 0 0,-1 1 7 0 0,0 0 0 0 0,1-1 1 0 0,-1 1-1 0 0,0 0 0 0 0,0-1 0 0 0,-1 1 0 0 0,1 0 0 0 0,-1-1 1 0 0,0 1-1 0 0,0 0 0 0 0,0 0 0 0 0,0 0 0 0 0,0 0 0 0 0,-1 0 1 0 0,-2-4-1 0 0,3 4-13 0 0,-1 1 0 0 0,0-1 0 0 0,0 1 0 0 0,-1-1 0 0 0,1 1 0 0 0,0 0 0 0 0,-1 0 0 0 0,1 0 0 0 0,-1 1 0 0 0,0-1 0 0 0,1 1 0 0 0,-1-1 0 0 0,0 1 0 0 0,0 0 0 0 0,0 0 0 0 0,-6-1 0 0 0,5 1 2 0 0,0 1 0 0 0,-1 0 1 0 0,1 0-1 0 0,0 1 0 0 0,0-1 0 0 0,0 1 0 0 0,-1 0 1 0 0,1 0-1 0 0,0 0 0 0 0,0 1 0 0 0,-4 2 0 0 0,-4 2 7 0 0,1 1 0 0 0,-1 0-1 0 0,2 1 1 0 0,-1 1-1 0 0,1-1 1 0 0,-17 21-1 0 0,19-21 2 0 0,2 2 0 0 0,0-1 0 0 0,0 1 0 0 0,0 0 0 0 0,1 0 0 0 0,1 1 0 0 0,0-1 0 0 0,0 1 0 0 0,1 0-1 0 0,0 0 1 0 0,1 0 0 0 0,1 0 0 0 0,-1 1 0 0 0,2-1 0 0 0,-1 0 0 0 0,2 1 0 0 0,0-1 0 0 0,3 20-1 0 0,-3-29-6 0 0,0 1-1 0 0,-1 0 0 0 0,1-1 0 0 0,0 1 0 0 0,0-1 0 0 0,1 0 0 0 0,-1 1 1 0 0,0-1-1 0 0,1 0 0 0 0,-1 0 0 0 0,1 0 0 0 0,0 0 0 0 0,0 0 0 0 0,3 3 0 0 0,-4-5-1 0 0,0 1 0 0 0,0-1 0 0 0,1 1 0 0 0,-1-1 0 0 0,0 1 0 0 0,0-1 0 0 0,1 0 0 0 0,-1 1 0 0 0,0-1 0 0 0,0 0 0 0 0,1 0 0 0 0,-1 0 0 0 0,0 0 0 0 0,1 0 0 0 0,-1 0 0 0 0,0 0 0 0 0,0-1 0 0 0,1 1 0 0 0,-1 0 0 0 0,0-1 0 0 0,0 1 0 0 0,1-1 0 0 0,-1 1 0 0 0,0-1 0 0 0,0 0 0 0 0,0 0 0 0 0,0 1 0 0 0,0-1 0 0 0,0 0 0 0 0,0 0 0 0 0,1-1 0 0 0,10-11-1 0 0,0 0 0 0 0,0-1 0 0 0,-2-1 0 0 0,0 1 0 0 0,10-20 0 0 0,36-85 0 0 0,-42 87 0 0 0,174-487 0 0 0,-166 452 0 0 0,-98 256 68 0 0,6-18 35 0 0,56-130-85 0 0,2 0 0 0 0,-10 56-1 0 0,6 36 15 0 0,15-113-25 0 0,1-1-1 0 0,1 1 1 0 0,1 0-1 0 0,7 35 0 0 0,-8-52-5 0 0,0 0-1 0 0,0 0 0 0 0,0 0 0 0 0,0 0 0 0 0,1 0 0 0 0,-1 0 0 0 0,1 0 0 0 0,-1-1 0 0 0,1 1 0 0 0,0 0 0 0 0,0-1 0 0 0,1 0 0 0 0,1 3 1 0 0,-2-4-2 0 0,-1 0 0 0 0,1 0 1 0 0,0 0-1 0 0,-1-1 1 0 0,1 1-1 0 0,0 0 1 0 0,-1-1-1 0 0,1 1 1 0 0,0-1-1 0 0,0 0 1 0 0,-1 0-1 0 0,1 1 1 0 0,0-1-1 0 0,0 0 1 0 0,0-1-1 0 0,-1 1 1 0 0,1 0-1 0 0,0 0 1 0 0,0-1-1 0 0,0 1 1 0 0,-1-1-1 0 0,1 1 1 0 0,0-1-1 0 0,2-1 0 0 0,27-18-123 0 0,-14 7 60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34.7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157 33 55 0 0,'9'-2'22'0'0,"-6"2"15"0"0,0-1-1 0 0,1 0 0 0 0,-1 1 0 0 0,1 0 0 0 0,-1 0 0 0 0,6 0 0 0 0,-8 0-30 0 0,0 0 0 0 0,0 1 0 0 0,0-1 0 0 0,-1 0 0 0 0,1 1 0 0 0,0-1 0 0 0,0 1 0 0 0,-1-1 0 0 0,1 1 0 0 0,0-1 0 0 0,-1 1 1 0 0,1-1-1 0 0,-1 1 0 0 0,1-1 0 0 0,-1 1 0 0 0,1 0 0 0 0,-1-1 0 0 0,1 1 0 0 0,-1 0 0 0 0,0 0 0 0 0,1-1 0 0 0,-1 1 0 0 0,0 0 0 0 0,1 0 0 0 0,-1 0 0 0 0,0-1 0 0 0,0 1 0 0 0,0 0 0 0 0,0 0 0 0 0,0 0 0 0 0,0 0 0 0 0,0-1 0 0 0,0 2 0 0 0,-1 12 60 0 0,-1-1 0 0 0,0 0-1 0 0,-5 19 1 0 0,-4 23-20 0 0,10-49-47 0 0,1-1 1 0 0,0 1-1 0 0,0 0 1 0 0,0-1-1 0 0,1 1 1 0 0,0 0-1 0 0,2 8 0 0 0,-3-13 1 0 0,0 0 0 0 0,1 0 0 0 0,-1 0 0 0 0,0 0 0 0 0,1 0 0 0 0,-1 0 0 0 0,1 0 0 0 0,-1-1 0 0 0,1 1 0 0 0,0 0 0 0 0,-1 0 0 0 0,1 0 0 0 0,0-1 0 0 0,0 1 0 0 0,-1 0 0 0 0,1-1 0 0 0,0 1 0 0 0,0-1 0 0 0,0 1 0 0 0,0-1 0 0 0,0 1 0 0 0,0-1 0 0 0,1 1 0 0 0,0-1 0 0 0,0 0 0 0 0,0 1 0 0 0,0-1 0 0 0,0 0 0 0 0,0-1 0 0 0,0 1 0 0 0,0 0 0 0 0,0-1 0 0 0,0 1 0 0 0,0-1 0 0 0,2 0 0 0 0,6-4 0 0 0,-1 0 0 0 0,0 0 0 0 0,14-11 0 0 0,-19 14 0 0 0,17-16 0 0 0,1-1 0 0 0,-2-1 0 0 0,29-36 0 0 0,25-25 0 0 0,-72 80 0 0 0,12-12 0 0 0,-13 13 0 0 0,0-1 0 0 0,-1 0 0 0 0,1 1 0 0 0,0-1 0 0 0,0 1 0 0 0,-1 0 0 0 0,1-1 0 0 0,0 1 0 0 0,0 0 0 0 0,0-1 0 0 0,0 1 0 0 0,0 0 0 0 0,0 0 0 0 0,-1 0 0 0 0,1 0 0 0 0,0-1 0 0 0,1 2 0 0 0,-2-1 0 0 0,0 0 0 0 0,1 0 0 0 0,-1 0 0 0 0,0 1 0 0 0,0-1 0 0 0,0 0 0 0 0,0 0 0 0 0,1 1 0 0 0,-1-1 0 0 0,0 0 0 0 0,0 0 0 0 0,0 1 0 0 0,0-1 0 0 0,0 0 0 0 0,0 0 0 0 0,0 1 0 0 0,0-1 0 0 0,0 0 0 0 0,0 1 0 0 0,0-1 0 0 0,0 0 0 0 0,0 0 0 0 0,0 1 0 0 0,0-1 0 0 0,0 0 0 0 0,0 1 0 0 0,0-1 0 0 0,0 0 0 0 0,-1 1 0 0 0,-2 10 0 0 0,2-9 0 0 0,-29 92 0 0 0,-29 156 0 0 0,38-121 0 0 0,-47 244 0 0 0,66-363 0 0 0,1-2 0 0 0,-1-1 0 0 0,1 1 0 0 0,-1-1 0 0 0,-1 1 0 0 0,0-1 0 0 0,0 0 0 0 0,0 0 0 0 0,-9 12 0 0 0,12-18 0 0 0,-1 0 0 0 0,0 0 0 0 0,0 0 0 0 0,0 0 0 0 0,0 0 0 0 0,0-1 0 0 0,0 1 0 0 0,-1 0 0 0 0,1-1 0 0 0,0 1 0 0 0,0-1 0 0 0,0 1 0 0 0,-1-1 0 0 0,1 0 0 0 0,0 1 0 0 0,0-1 0 0 0,-1 0 0 0 0,-2 0 0 0 0,2 0 0 0 0,-1 0 0 0 0,1-1 0 0 0,-1 1 0 0 0,1-1 0 0 0,-1 0 0 0 0,1 0 0 0 0,0 0 0 0 0,-1 0 0 0 0,-2-2 0 0 0,-4-3 0 0 0,1 0 0 0 0,-1-1 0 0 0,-11-13 0 0 0,17 17 0 0 0,-40-45 0 0 0,3-1 0 0 0,-44-70 0 0 0,78 110 0 0 0,4 5 0 0 0,-1 0 0 0 0,1 0 0 0 0,0 0 0 0 0,-1-1 0 0 0,2 1 0 0 0,-1-1 0 0 0,1 1 0 0 0,-1-1 0 0 0,1 0 0 0 0,1 1 0 0 0,-1-1 0 0 0,1 0 0 0 0,-1 0 0 0 0,1 0 0 0 0,1 0 0 0 0,-1 1 0 0 0,1-1 0 0 0,1-5 0 0 0,0 3 0 0 0,0 0 0 0 0,1 1 0 0 0,0-1 0 0 0,1 1 0 0 0,-1 0 0 0 0,1-1 0 0 0,0 2 0 0 0,1-1 0 0 0,-1 0 0 0 0,1 1 0 0 0,9-8 0 0 0,-1 3 0 0 0,0 1 0 0 0,1 0 0 0 0,0 1 0 0 0,0 1 0 0 0,1 0 0 0 0,0 1 0 0 0,0 0 0 0 0,0 1 0 0 0,1 1 0 0 0,27-4 0 0 0,7 2 0 0 0,90 1 0 0 0,-131 5 0 0 0,-18 0 0 0 0,3-1 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35.1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12 111 0 0,'6'0'0'0'0,"-2"1"0"0"0,-1 0 0 0 0,-3-2 0 0 0,1 1 0 0 0,3-1 64 0 0,-1 0-64 0 0,1-1 0 0 0,-3 0 64 0 0,-2-1-64 0 0,-6 1 0 0 0,-5 0 0 0 0,1 4 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36.0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265 202 199 0 0,'3'0'17'0'0,"0"-1"0"0"0,1 1 0 0 0,-1-1 0 0 0,1 1 0 0 0,-1-1 0 0 0,0 0 0 0 0,1 0 0 0 0,-1 0 0 0 0,0-1 0 0 0,0 1 0 0 0,0-1 0 0 0,0 0 0 0 0,0 0 0 0 0,0 0 0 0 0,0 0 0 0 0,-1 0 0 0 0,1-1 0 0 0,-1 1 0 0 0,0-1 0 0 0,0 0 0 0 0,3-3 0 0 0,-3 2-4 0 0,0 1 0 0 0,0-1 0 0 0,0 0 0 0 0,-1 1 0 0 0,0-1 0 0 0,1 0 0 0 0,-1 0 0 0 0,-1 0 0 0 0,1 0 0 0 0,-1 0 0 0 0,1 0 0 0 0,-1 0 0 0 0,0 0 0 0 0,0 0 0 0 0,-1 0 0 0 0,1 0 0 0 0,-3-7 0 0 0,1 5-13 0 0,0 0 0 0 0,-1 0 0 0 0,1 1 0 0 0,-1 0 0 0 0,0-1 0 0 0,-1 1 0 0 0,1 0 0 0 0,-1 0 0 0 0,0 1 0 0 0,0-1 0 0 0,-1 1 0 0 0,-7-6 0 0 0,9 8 0 0 0,1 0 0 0 0,-1 1 0 0 0,0-1 0 0 0,0 1 0 0 0,0 0 0 0 0,0 0 0 0 0,0 0 0 0 0,0 0 0 0 0,0 0 0 0 0,0 0 0 0 0,0 1 0 0 0,0 0 0 0 0,0 0 0 0 0,-1 0 0 0 0,1 0 0 0 0,0 0 0 0 0,0 0 0 0 0,0 1 0 0 0,0 0 0 0 0,0-1 0 0 0,0 1 0 0 0,0 0 0 0 0,0 0 0 0 0,0 1 0 0 0,-5 2 0 0 0,2 1 0 0 0,0 0 0 0 0,0 0 0 0 0,0 0 0 0 0,1 1 0 0 0,0 0 0 0 0,0 0 0 0 0,0 0 0 0 0,1 1 0 0 0,0-1 0 0 0,0 1 0 0 0,0 0 0 0 0,1 0 0 0 0,0 1 0 0 0,-3 13 0 0 0,1 0 0 0 0,1-1 0 0 0,1 1 0 0 0,0 0 0 0 0,1 28 0 0 0,2-41 6 0 0,1 0 0 0 0,-1-1 0 0 0,2 1-1 0 0,-1 0 1 0 0,1 0 0 0 0,0-1 0 0 0,0 1-1 0 0,1-1 1 0 0,5 10 0 0 0,-7-15-4 0 0,0 0 0 0 0,0 0 0 0 0,0 0-1 0 0,1 0 1 0 0,-1-1 0 0 0,1 1 0 0 0,-1 0 0 0 0,1-1 0 0 0,0 1 0 0 0,-1-1 0 0 0,1 0 0 0 0,0 1 0 0 0,0-1 0 0 0,0 0-1 0 0,0 0 1 0 0,0 0 0 0 0,0 0 0 0 0,1-1 0 0 0,-1 1 0 0 0,0-1 0 0 0,0 1 0 0 0,0-1 0 0 0,1 0 0 0 0,-1 0 0 0 0,0 0-1 0 0,1 0 1 0 0,-1 0 0 0 0,0 0 0 0 0,0-1 0 0 0,1 1 0 0 0,-1-1 0 0 0,0 1 0 0 0,0-1 0 0 0,0 0 0 0 0,0 0 0 0 0,3-2-1 0 0,4-2 6 0 0,-1 0 0 0 0,0 0 0 0 0,0-1 0 0 0,-1 0 0 0 0,1-1 0 0 0,-1 1 0 0 0,-1-2 0 0 0,1 1 0 0 0,9-15 0 0 0,3-8-10 0 0,19-42-1 0 0,-36 68 5 0 0,10-21-1 0 0,12-33 0 0 0,-24 57 0 0 0,0 4 0 0 0,-2 10 0 0 0,-3 19 0 0 0,-56 226 0 0 0,37-171 0 0 0,-2 15-54 0 0,-63 155-1 0 0,82-239 30 0 0,-48 96-142 0 0,55-112 164 0 0,-1-1 0 0 0,1 0 0 0 0,-1 0 0 0 0,0 0 0 0 0,0 0 0 0 0,1 1 0 0 0,-1-1 0 0 0,0 0 0 0 0,0 0 0 0 0,0-1 0 0 0,0 1 0 0 0,0 0 0 0 0,0 0 0 0 0,-1 0 0 0 0,1-1 1 0 0,0 1-1 0 0,0 0 0 0 0,-1-1 0 0 0,1 1 0 0 0,0-1 0 0 0,-2 1 0 0 0,1-1 2 0 0,1-1 0 0 0,-1 1 0 0 0,1 0 0 0 0,0 0 1 0 0,-1-1-1 0 0,1 1 0 0 0,0-1 0 0 0,-1 1 0 0 0,1-1 1 0 0,0 0-1 0 0,0 0 0 0 0,-1 1 0 0 0,1-1 0 0 0,0 0 1 0 0,0 0-1 0 0,-2-2 0 0 0,-3-4 2 0 0,1-1 0 0 0,-1 1 0 0 0,1-1 0 0 0,-6-14-1 0 0,2 3 0 0 0,2 0 0 0 0,0-1 0 0 0,2 0 0 0 0,0 0 0 0 0,1 0 0 0 0,1-1 0 0 0,0 1 0 0 0,2-1 0 0 0,1 0 0 0 0,0 0 0 0 0,4-22 0 0 0,-3 37 0 0 0,0-1 0 0 0,1 0 0 0 0,-1 1 0 0 0,1-1 0 0 0,0 1 0 0 0,1 0 0 0 0,0 0 0 0 0,0 0 0 0 0,0 0 0 0 0,1 0 0 0 0,-1 0 0 0 0,1 1 0 0 0,1 0 0 0 0,-1 0 0 0 0,1 0 0 0 0,0 0 0 0 0,0 1 0 0 0,0 0 0 0 0,1 0 0 0 0,-1 0 0 0 0,1 1 0 0 0,0-1 0 0 0,12-3 0 0 0,3-1 0 0 0,2 1 0 0 0,-1 2 0 0 0,1 0 0 0 0,0 1 0 0 0,0 1 0 0 0,23 1 0 0 0,-19 0 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36.5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71 121 487 0 0,'2'-1'28'0'0,"1"0"0"0"0,-1 0 1 0 0,0 1-1 0 0,0-1 0 0 0,1 1 0 0 0,-1 0 0 0 0,0 0 0 0 0,1 0 0 0 0,-1 0 0 0 0,4 0 0 0 0,16 0 237 0 0,-8-4-199 0 0,26-4-34 0 0,45-18 0 0 0,-82 24-32 0 0,0 1 0 0 0,0-1 0 0 0,0 0 0 0 0,0 0 0 0 0,0 0 0 0 0,0 0 0 0 0,-1 0 0 0 0,1-1 0 0 0,-1 1 0 0 0,1-1 0 0 0,-1 1 0 0 0,2-5 0 0 0,-3 6 0 0 0,-1 0 0 0 0,1 0 0 0 0,-1 0 0 0 0,1 0 0 0 0,-1 0 0 0 0,1 0 0 0 0,-1 0 0 0 0,0 0 0 0 0,0 0 0 0 0,1 0 0 0 0,-1 0 0 0 0,0 0 0 0 0,0 0 0 0 0,0 0 0 0 0,0-1 0 0 0,0 1 0 0 0,0 0 0 0 0,-1 0 0 0 0,1 0 0 0 0,0 0 0 0 0,-1 0 0 0 0,1 0 0 0 0,0 0 0 0 0,-1 0 0 0 0,1 0 0 0 0,-1 0 0 0 0,0 0 0 0 0,1 0 0 0 0,-1 0 0 0 0,0 0 0 0 0,1 1 0 0 0,-1-1 0 0 0,0 0 0 0 0,0 0 0 0 0,0 1 0 0 0,0-1 0 0 0,0 0 0 0 0,0 1 0 0 0,0-1 0 0 0,0 1 0 0 0,-1-1 0 0 0,-2-1 0 0 0,-1 1 0 0 0,1 0 0 0 0,0 0 0 0 0,-1 0 0 0 0,1 0 0 0 0,-1 1 0 0 0,1 0 0 0 0,-1 0 0 0 0,1 0 0 0 0,-1 0 0 0 0,1 1 0 0 0,-1-1 0 0 0,-8 4 0 0 0,2-1 0 0 0,0 0 0 0 0,1 2 0 0 0,-1-1 0 0 0,-13 9 0 0 0,12-5 0 0 0,-1 0 0 0 0,1 1 0 0 0,1 1 0 0 0,0 0 0 0 0,0 0 0 0 0,1 1 0 0 0,0 1 0 0 0,1-1 0 0 0,0 2 0 0 0,-10 19 0 0 0,16-26 0 0 0,0 1 0 0 0,0 0 0 0 0,1 0 0 0 0,0 0 0 0 0,0 0 0 0 0,0 1 0 0 0,1-1 0 0 0,0 0 0 0 0,1 1 0 0 0,0 7 0 0 0,0-9 0 0 0,1-1 0 0 0,0 1 0 0 0,1 0 0 0 0,-1 0 0 0 0,1 0 0 0 0,0-1 0 0 0,1 1 0 0 0,-1-1 0 0 0,1 0 0 0 0,0 1 0 0 0,0-1 0 0 0,1-1 0 0 0,7 9 0 0 0,-7-8 6 0 0,1 0-1 0 0,1-1 0 0 0,-1 1 0 0 0,1-1 0 0 0,-1 0 0 0 0,1-1 1 0 0,0 0-1 0 0,1 1 0 0 0,-1-2 0 0 0,0 1 0 0 0,1-1 0 0 0,0 0 1 0 0,-1-1-1 0 0,1 1 0 0 0,0-1 0 0 0,0 0 0 0 0,0-1 0 0 0,0 0 1 0 0,-1 0-1 0 0,1-1 0 0 0,0 1 0 0 0,0-1 0 0 0,0-1 0 0 0,-1 1 1 0 0,1-1-1 0 0,0-1 0 0 0,-1 1 0 0 0,0-1 0 0 0,1 0 0 0 0,7-6 0 0 0,60-45-87 0 0,-66 47 18 0 0,10-9-62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37.1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2 199 0 0,'3'-1'20'0'0,"1"1"0"0"0,-1-1 0 0 0,0 1 0 0 0,0 0 0 0 0,1 0 0 0 0,-1 1 0 0 0,0-1 0 0 0,0 1 0 0 0,0-1 0 0 0,0 1 0 0 0,1 0 0 0 0,-1 0 0 0 0,0 0 0 0 0,-1 1 0 0 0,1-1 0 0 0,0 1 0 0 0,0 0 0 0 0,-1-1 0 0 0,1 1 0 0 0,0 1 0 0 0,1 1 0 0 0,-2-1-6 0 0,1 0 0 0 0,-2 0 0 0 0,1 0 0 0 0,0 0 0 0 0,0 0 0 0 0,-1 0 0 0 0,0 1 0 0 0,0-1 0 0 0,0 0 0 0 0,0 1 1 0 0,0-1-1 0 0,-1 1 0 0 0,1-1 0 0 0,-1 1 0 0 0,0 0 0 0 0,0-1 0 0 0,0 1 0 0 0,-2 6 0 0 0,-68 259 103 0 0,70-267-117 0 0,-10 24 0 0 0,10-24 0 0 0,-1-1 0 0 0,0 1 0 0 0,1 0 0 0 0,-1-1 0 0 0,0 1 0 0 0,0-1 0 0 0,0 1 0 0 0,-1-1 0 0 0,1 1 0 0 0,0-1 0 0 0,-3 2 0 0 0,4-3 0 0 0,0 0 0 0 0,0 0 0 0 0,-1 0 0 0 0,1 0 0 0 0,0 0 0 0 0,0 0 0 0 0,-1 0 0 0 0,1 0 0 0 0,0 0 0 0 0,0-1 0 0 0,0 1 0 0 0,-1 0 0 0 0,1 0 0 0 0,0 0 0 0 0,0 0 0 0 0,0 0 0 0 0,-1-1 0 0 0,1 1 0 0 0,0 0 0 0 0,0 0 0 0 0,0 0 0 0 0,0-1 0 0 0,-1 1 0 0 0,1 0 0 0 0,0 0 0 0 0,0-1 0 0 0,0 1 0 0 0,0 0 0 0 0,0 0 0 0 0,0 0 0 0 0,0-1 0 0 0,0 1 0 0 0,0 0 0 0 0,0 0 0 0 0,0-1 0 0 0,0 1 0 0 0,0 0 0 0 0,0 0 0 0 0,0-1 0 0 0,0 1 0 0 0,0 0 0 0 0,0 0 0 0 0,0-1 0 0 0,0-12 0 0 0,3 0 0 0 0,0 0 0 0 0,0 0 0 0 0,1 1 0 0 0,1 0 0 0 0,0 0 0 0 0,0 0 0 0 0,2 0 0 0 0,12-18 0 0 0,0 4 0 0 0,1 1 0 0 0,31-30 0 0 0,-39 43 0 0 0,22-16 0 0 0,-31 25 0 0 0,0 1 0 0 0,0 0 0 0 0,0 0 0 0 0,1 0 0 0 0,-1 0 0 0 0,1 1 0 0 0,-1 0 0 0 0,1-1 0 0 0,0 1 0 0 0,-1 0 0 0 0,1 1 0 0 0,0-1 0 0 0,6 0 0 0 0,-9 2 0 0 0,0-1 0 0 0,0 0 0 0 0,0 0 0 0 0,0 1 0 0 0,0-1 0 0 0,0 1 0 0 0,-1-1 0 0 0,1 1 0 0 0,0-1 0 0 0,0 1 0 0 0,0 0 0 0 0,0-1 0 0 0,-1 1 0 0 0,1 0 0 0 0,0 0 0 0 0,-1-1 0 0 0,1 1 0 0 0,0 0 0 0 0,-1 0 0 0 0,1 0 0 0 0,-1 0 0 0 0,1 0 0 0 0,-1 0 0 0 0,0 0 0 0 0,1 0 0 0 0,-1 0 0 0 0,0 0 0 0 0,0 0 0 0 0,0 0 0 0 0,0 0 0 0 0,0 0 0 0 0,0 0 0 0 0,0 2 0 0 0,0 5 0 0 0,-1-1 0 0 0,1 1 0 0 0,-4 9 0 0 0,4-14 0 0 0,-13 49 0 0 0,-20 53 0 0 0,8-30 0 0 0,22-65 0 0 0,4-14 0 0 0,6-17 0 0 0,20-36 0 0 0,-17 32 0 0 0,20-33 0 0 0,-26 52 0 0 0,0-1 0 0 0,1 1 0 0 0,0 0 0 0 0,0 0 0 0 0,0 0 0 0 0,1 1 0 0 0,0 0 0 0 0,0 0 0 0 0,10-6 0 0 0,-14 10 0 0 0,-1 0 0 0 0,1-1 0 0 0,0 1 0 0 0,0 0 0 0 0,0 1 0 0 0,1-1 0 0 0,-1 0 0 0 0,0 1 0 0 0,0-1 0 0 0,0 1 0 0 0,0 0 0 0 0,1-1 0 0 0,-1 1 0 0 0,0 0 0 0 0,0 0 0 0 0,1 1 0 0 0,-1-1 0 0 0,0 0 0 0 0,0 1 0 0 0,0-1 0 0 0,0 1 0 0 0,1 0 0 0 0,-1 0 0 0 0,0 0 0 0 0,0 0 0 0 0,0 0 0 0 0,-1 0 0 0 0,1 0 0 0 0,0 1 0 0 0,2 1 0 0 0,0 1 0 0 0,-1 1 0 0 0,0-1 0 0 0,0 1 0 0 0,0-1 0 0 0,0 1 0 0 0,-1 0 0 0 0,0 0 0 0 0,0 0 0 0 0,0 0 0 0 0,-1 1 0 0 0,2 7 0 0 0,1 8-4 0 0,-2 1-1 0 0,0-1 1 0 0,-2 1-1 0 0,-2 34 1 0 0,1-50-110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37.5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234 92 111 0 0,'4'-2'14'0'0,"0"0"0"0"0,0 0 0 0 0,0-1 0 0 0,0 1 0 0 0,-1-1 0 0 0,0 0 0 0 0,6-6 0 0 0,-8 8-6 0 0,1-1-1 0 0,-1 0 0 0 0,0 1 0 0 0,0-1 0 0 0,0 0 1 0 0,-1 0-1 0 0,1 0 0 0 0,0 0 0 0 0,-1 0 0 0 0,1 0 1 0 0,-1 0-1 0 0,0 0 0 0 0,1 0 0 0 0,-1 0 0 0 0,0 0 1 0 0,0 0-1 0 0,-1 0 0 0 0,1 0 0 0 0,-1-2 0 0 0,1 2-2 0 0,-1 1 0 0 0,1-1-1 0 0,-1 1 1 0 0,0 0-1 0 0,1-1 1 0 0,-1 1-1 0 0,0 0 1 0 0,0 0-1 0 0,0-1 1 0 0,0 1-1 0 0,0 0 1 0 0,0 0-1 0 0,0 0 1 0 0,0 0-1 0 0,-1 1 1 0 0,1-1-1 0 0,0 0 1 0 0,0 0-1 0 0,-1 1 1 0 0,1-1 0 0 0,-1 1-1 0 0,1-1 1 0 0,0 1-1 0 0,-1-1 1 0 0,1 1-1 0 0,-1 0 1 0 0,1 0-1 0 0,-1 0 1 0 0,1 0-1 0 0,-3 0 1 0 0,-6 0-10 0 0,1 1-1 0 0,0 0 1 0 0,-15 4 0 0 0,18-4 13 0 0,-18 4 8 0 0,-43 16 0 0 0,59-18-12 0 0,-1 1 0 0 0,1 0-1 0 0,-1 0 1 0 0,1 1-1 0 0,0 0 1 0 0,1 1-1 0 0,-1 0 1 0 0,-6 7-1 0 0,13-12 0 0 0,0 0-1 0 0,0 0 1 0 0,0 0-1 0 0,0 1 0 0 0,0-1 1 0 0,0 0-1 0 0,0 1 0 0 0,0-1 1 0 0,0 1-1 0 0,1-1 1 0 0,-1 1-1 0 0,1-1 0 0 0,-1 1 1 0 0,1 0-1 0 0,0-1 0 0 0,-1 1 1 0 0,1 0-1 0 0,0-1 1 0 0,0 1-1 0 0,0 0 0 0 0,0-1 1 0 0,0 1-1 0 0,1-1 0 0 0,-1 1 1 0 0,1 0-1 0 0,0 1 0 0 0,0 0 3 0 0,1 0 0 0 0,0-1 0 0 0,-1 1 0 0 0,1-1 0 0 0,0 1 0 0 0,1-1 0 0 0,-1 0 0 0 0,0 0 0 0 0,1 0 0 0 0,-1 0 0 0 0,1 0 0 0 0,5 2-1 0 0,60 29-4 0 0,5 1 0 0 0,-62-27 0 0 0,-1-1 0 0 0,1 1 0 0 0,-1 0 0 0 0,12 13 0 0 0,-21-19 0 0 0,1 0 0 0 0,-1 0 0 0 0,0 1 0 0 0,0-1 0 0 0,-1 0 0 0 0,1 0 0 0 0,0 1 0 0 0,0-1 0 0 0,0 1 0 0 0,-1-1 0 0 0,1 0 0 0 0,-1 1 0 0 0,1-1 0 0 0,-1 1 0 0 0,0-1 0 0 0,0 1 0 0 0,1 0 0 0 0,-1-1 0 0 0,0 4 0 0 0,-1-3 0 0 0,0 0 0 0 0,1 1 0 0 0,-1-1 0 0 0,0 0 0 0 0,0 0 0 0 0,0 0 0 0 0,0 0 0 0 0,0 0 0 0 0,-1 0 0 0 0,1 0 0 0 0,-4 3 0 0 0,-2 1 0 0 0,0 0 0 0 0,0 0 0 0 0,0 0 0 0 0,-1-1 0 0 0,-13 6 0 0 0,9-6-21 0 0,1-1 0 0 0,-1-1 0 0 0,0 1 0 0 0,0-2-1 0 0,-1 0 1 0 0,1 0 0 0 0,-24-1 0 0 0,0 1-26 0 0,21 0-25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37.9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165 6 24 0 0,'5'-2'0'0'0,"7"-1"0"0"0,-12 3 0 0 0,0 0 0 0 0,0 0 0 0 0,1 1 0 0 0,-1-1 0 0 0,0 0 0 0 0,0 1 0 0 0,0-1 0 0 0,0 0 0 0 0,1 1 0 0 0,-1-1 0 0 0,0 0 0 0 0,0 1 0 0 0,0-1 0 0 0,0 0 0 0 0,0 1 0 0 0,0-1 0 0 0,0 0 0 0 0,0 1 0 0 0,0-1 0 0 0,0 0 0 0 0,0 1 0 0 0,0-1 0 0 0,0 1 0 0 0,0-1 0 0 0,0 0 0 0 0,0 1 0 0 0,0-1 0 0 0,0 0 0 0 0,-1 1 0 0 0,1-1 0 0 0,0 0 0 0 0,0 1 0 0 0,-1-1 0 0 0,-4 13 29 0 0,0 0 1 0 0,-13 20-1 0 0,-4 11 10 0 0,2 9 0 0 0,3 1-1 0 0,1 1 0 0 0,-7 58 1 0 0,-13 172 177 0 0,26-188-194 0 0,2-4-22 0 0,7-144-17 0 0,2 34-70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38.3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 1 24 0 0,'26'0'5'0'0,"9"0"58"0"0,60 6 1 0 0,-85-4-55 0 0,1 0 0 0 0,-1 0 0 0 0,0 1 0 0 0,-1 0 0 0 0,1 1 0 0 0,-1 0 0 0 0,1 0 0 0 0,-1 1 0 0 0,0 0 0 0 0,11 10 0 0 0,-16-12-5 0 0,0 1 0 0 0,0-1-1 0 0,-1 1 1 0 0,0 0 0 0 0,0 0-1 0 0,0 0 1 0 0,0 0 0 0 0,0 0-1 0 0,-1 1 1 0 0,0-1 0 0 0,0 1-1 0 0,0 0 1 0 0,-1-1 0 0 0,3 10-1 0 0,-4-8 8 0 0,1 1 0 0 0,-1 0 0 0 0,0-1 0 0 0,-1 1 0 0 0,1-1 0 0 0,-1 1 0 0 0,-1 0 0 0 0,1-1 0 0 0,-1 0 0 0 0,-3 8 0 0 0,0-3 4 0 0,0 0 0 0 0,-1 0-1 0 0,0 0 1 0 0,-1-1 0 0 0,0 0-1 0 0,-1-1 1 0 0,0 0 0 0 0,-1 0-1 0 0,1 0 1 0 0,-2-1 0 0 0,-16 12-1 0 0,12-12-12 0 0,-1 1-1 0 0,-1-2 1 0 0,1 0-1 0 0,-28 8 1 0 0,36-13-9 0 0,0 0 0 0 0,-1-1 0 0 0,1 0 0 0 0,-1 0 1 0 0,1 0-1 0 0,-1-1 0 0 0,1 0 0 0 0,-1-1 0 0 0,1 1 1 0 0,-1-1-1 0 0,1-1 0 0 0,-14-4 0 0 0,10 1-80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06.1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283 145 55 0 0,'1'0'6'0'0,"-1"-1"-1"0"0,1 1 0 0 0,-1 0 0 0 0,0-1 0 0 0,1 1 0 0 0,-1 0 0 0 0,0-1 0 0 0,1 1 0 0 0,-1-1 1 0 0,0 1-1 0 0,0 0 0 0 0,1-1 0 0 0,-1 1 0 0 0,0-1 0 0 0,0 1 0 0 0,0-1 0 0 0,0 1 0 0 0,0-1 1 0 0,0 1-1 0 0,1-1 0 0 0,-1 1 0 0 0,0-1 0 0 0,-1 0 0 0 0,2-13 134 0 0,-2 11-125 0 0,0-1-1 0 0,0 1 1 0 0,0-1 0 0 0,-1 1 0 0 0,1 0-1 0 0,-1 0 1 0 0,0 0 0 0 0,0-1-1 0 0,0 2 1 0 0,0-1 0 0 0,0 0 0 0 0,-1 0-1 0 0,0 1 1 0 0,1-1 0 0 0,-6-3 0 0 0,-4-2-20 0 0,1 0 0 0 0,-22-10 0 0 0,22 12 6 0 0,-2 1 0 0 0,1 0 0 0 0,0 1 0 0 0,-1 0 0 0 0,0 1 0 0 0,-19-2 0 0 0,28 4 0 0 0,-1 1 0 0 0,1 0 0 0 0,-1 0 0 0 0,0 1 0 0 0,1-1 0 0 0,-1 1 0 0 0,1 0 0 0 0,-1 0 0 0 0,-7 3 0 0 0,10-2 0 0 0,-1-1 0 0 0,1 1 0 0 0,-1 0 0 0 0,1-1 0 0 0,-1 1 0 0 0,1 0 0 0 0,0 0 0 0 0,0 0 0 0 0,0 1 0 0 0,0-1 0 0 0,1 0 0 0 0,-1 1 0 0 0,1-1 0 0 0,-1 1 0 0 0,1 0 0 0 0,-2 4 0 0 0,2-3 0 0 0,0 0 0 0 0,1 0 0 0 0,-1 1 0 0 0,1-1 0 0 0,0 0 0 0 0,0 0 0 0 0,0 1 0 0 0,1-1 0 0 0,-1 0 0 0 0,1 0 0 0 0,0 0 0 0 0,0 1 0 0 0,1-1 0 0 0,-1 0 0 0 0,1-1 0 0 0,0 1 0 0 0,3 5 0 0 0,0-1 0 0 0,0 0 0 0 0,1 0 0 0 0,0 0 0 0 0,1-1 0 0 0,-1 0 0 0 0,12 10 0 0 0,-7-10 0 0 0,-1 0 0 0 0,1-1 0 0 0,0 0 0 0 0,0-1 0 0 0,1-1 0 0 0,0 1 0 0 0,0-2 0 0 0,0 0 0 0 0,0 0 0 0 0,0-1 0 0 0,0 0 0 0 0,1-1 0 0 0,-1-1 0 0 0,21-1 0 0 0,-17-1 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38.7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17 167 24 0 0,'8'8'10'0'0,"-5"-6"19"0"0,-1 0 1 0 0,0 0 0 0 0,0 1 0 0 0,0-1 0 0 0,0 1-1 0 0,2 2 1 0 0,-3-3-14 0 0,0 0-1 0 0,0 0 1 0 0,1-1 0 0 0,-1 1-1 0 0,0 0 1 0 0,1-1 0 0 0,-1 1-1 0 0,1-1 1 0 0,-1 0 0 0 0,1 1-1 0 0,0-1 1 0 0,0 0 0 0 0,-1 0-1 0 0,1 0 1 0 0,0 0 0 0 0,0-1-1 0 0,3 2 1 0 0,-2-1 0 0 0,0-1 1 0 0,1 0-1 0 0,-1 1 0 0 0,1-1 0 0 0,-1 0 0 0 0,1-1 1 0 0,-1 1-1 0 0,0-1 0 0 0,7-1 0 0 0,-3 0-2 0 0,0-1-1 0 0,0 0 1 0 0,0 0-1 0 0,-1 0 1 0 0,1-1-1 0 0,-1 0 1 0 0,0-1-1 0 0,11-8 0 0 0,-10 5-13 0 0,-1 1 0 0 0,1-1 0 0 0,-2 0 0 0 0,1 0 0 0 0,-1-1 0 0 0,5-10 0 0 0,-8 14 0 0 0,1-1 0 0 0,-1 0 0 0 0,0 0 0 0 0,-1 0 0 0 0,0 0 0 0 0,0 0 0 0 0,0 0 0 0 0,0 0 0 0 0,-1 0 0 0 0,0-1 0 0 0,-1-5 0 0 0,1 10 0 0 0,0 1 0 0 0,0-1 0 0 0,-1 1 0 0 0,1-1 0 0 0,0 1 0 0 0,-1 0 0 0 0,1-1 0 0 0,-1 1 0 0 0,1 0 0 0 0,-1-1 0 0 0,0 1 0 0 0,0 0 0 0 0,1 0 0 0 0,-1-1 0 0 0,0 1 0 0 0,0 0 0 0 0,0 0 0 0 0,0 0 0 0 0,0 0 0 0 0,-1 0 0 0 0,1 1 0 0 0,0-1 0 0 0,-2-1 0 0 0,1 2 0 0 0,0 0 0 0 0,0-1 0 0 0,0 1 0 0 0,0 0 0 0 0,0 0 0 0 0,0 0 0 0 0,0 0 0 0 0,0 0 0 0 0,0 0 0 0 0,0 1 0 0 0,0-1 0 0 0,0 1 0 0 0,0-1 0 0 0,-2 2 0 0 0,-6 3 0 0 0,1-1 0 0 0,0 1 0 0 0,1 1 0 0 0,-1 0 0 0 0,-9 8 0 0 0,4-1 0 0 0,-1 0-1 0 0,2 1 0 0 0,0 0 1 0 0,1 1-1 0 0,0 0 0 0 0,-17 33 1 0 0,26-42 2 0 0,0 0 0 0 0,0-1 1 0 0,1 1-1 0 0,0 0 0 0 0,0 1 1 0 0,1-1-1 0 0,0 0 0 0 0,0 0 1 0 0,0 1-1 0 0,1-1 0 0 0,0 0 1 0 0,0 1-1 0 0,1-1 0 0 0,-1 0 1 0 0,1 1-1 0 0,1-1 0 0 0,-1 0 1 0 0,1 0-1 0 0,0 0 0 0 0,1 0 1 0 0,-1 0-1 0 0,1-1 0 0 0,0 1 1 0 0,7 8-1 0 0,-6-10 5 0 0,-1 1 0 0 0,1-2 0 0 0,0 1 0 0 0,0 0 0 0 0,1-1 1 0 0,-1 0-1 0 0,1 0 0 0 0,-1 0 0 0 0,1 0 0 0 0,0-1 0 0 0,0 0 0 0 0,0 0 0 0 0,1 0 1 0 0,-1-1-1 0 0,0 0 0 0 0,1 0 0 0 0,7 1 0 0 0,6-1-4 0 0,0-1-1 0 0,0-1 1 0 0,32-6-1 0 0,-30 5-2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8:39.1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117 45 24 0 0,'7'-7'5'0'0,"0"0"10"0"0,0 0 1 0 0,0 0-1 0 0,5-9 0 0 0,-33 33 188 0 0,-10 14-107 0 0,18-19-74 0 0,0 0-1 0 0,1 2 1 0 0,0-1 0 0 0,1 2-1 0 0,1-1 1 0 0,-12 22 0 0 0,20-31-8 0 0,0 0 0 0 0,0 0 0 0 0,1 0 1 0 0,0 0-1 0 0,-1 0 0 0 0,2 1 0 0 0,-1-1 1 0 0,1 0-1 0 0,-1 0 0 0 0,2 1 0 0 0,-1-1 0 0 0,0 0 1 0 0,1 0-1 0 0,0 1 0 0 0,0-1 0 0 0,1 0 1 0 0,3 8-1 0 0,-1-5-1 0 0,0-1 1 0 0,0 0 0 0 0,1 0-1 0 0,0 0 1 0 0,0-1-1 0 0,1 0 1 0 0,0 0-1 0 0,0 0 1 0 0,0-1 0 0 0,11 8-1 0 0,3 0 7 0 0,1 0 0 0 0,35 15 0 0 0,-44-23-24 0 0,0 0 1 0 0,0-1 0 0 0,1-1 0 0 0,0 0 0 0 0,0-1 0 0 0,20 1-1 0 0,-12-3-76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06.5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1 24 0 0,'-1'-1'127'0'0,"-2"6"-70"0"0,-2 8-31 0 0,3 11 21 0 0,1-1 0 0 0,1 1-1 0 0,1 0 1 0 0,7 45 0 0 0,-5-52-17 0 0,49 228 288 0 0,-48-232-287 0 0,-3-10-29 0 0,5 16 33 0 0,-6-19-34 0 0,0 1 0 0 0,1 0 0 0 0,-1 0 1 0 0,0-1-1 0 0,1 1 0 0 0,-1-1 1 0 0,1 1-1 0 0,-1 0 0 0 0,1-1 0 0 0,-1 1 1 0 0,1-1-1 0 0,0 1 0 0 0,-1-1 0 0 0,1 0 1 0 0,0 1-1 0 0,-1-1 0 0 0,1 1 0 0 0,0-1 1 0 0,-1 0-1 0 0,1 0 0 0 0,1 1 0 0 0,3-1-1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08.0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 0 24 0 0,'-1'2'0'0'0,"0"1"0"0"0,0-1 0 0 0,0 0 0 0 0,1 1 0 0 0,-1-1 0 0 0,1 0 0 0 0,0 1 0 0 0,-1-1 0 0 0,1 1 0 0 0,0-1 0 0 0,1 3 0 0 0,-2 3 0 0 0,0 17 23 0 0,1 1 0 0 0,2-1 1 0 0,0 1-1 0 0,7 30 0 0 0,1-15 92 0 0,26 69 0 0 0,-35-108-113 0 0,1 2 3 0 0,-1 1 0 0 0,1-1 1 0 0,-1 1-1 0 0,1 0 0 0 0,-1-1 0 0 0,-1 1 0 0 0,1 0 0 0 0,-1 0 0 0 0,0 5 0 0 0,0-5-5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08.9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0 24 0 0,'0'2'5'0'0,"-1"-1"1"0"0,1 1 0 0 0,-1-1-1 0 0,1 1 1 0 0,0 0 0 0 0,0-1 0 0 0,0 1-1 0 0,0-1 1 0 0,0 1 0 0 0,0-1-1 0 0,0 1 1 0 0,0 0 0 0 0,0-1 0 0 0,1 1-1 0 0,-1-1 1 0 0,1 2 0 0 0,2 15 35 0 0,-4-15-40 0 0,-1 15 65 0 0,1 0 0 0 0,0 28 0 0 0,1-41-55 0 0,1-1 0 0 0,-1 1 0 0 0,1 0 0 0 0,0-1 0 0 0,1 1-1 0 0,-1-1 1 0 0,1 1 0 0 0,-1-1 0 0 0,1 0 0 0 0,0 0 0 0 0,1 1 0 0 0,-1-2 0 0 0,1 1 0 0 0,0 0 0 0 0,4 4-1 0 0,-6-7-8 0 0,0 0-1 0 0,-1 0 1 0 0,1-1-1 0 0,0 1 0 0 0,0 0 1 0 0,0-1-1 0 0,-1 1 1 0 0,1-1-1 0 0,0 1 0 0 0,0-1 1 0 0,0 0-1 0 0,0 1 1 0 0,0-1-1 0 0,0 0 0 0 0,0 0 1 0 0,0 0-1 0 0,0 1 1 0 0,0-1-1 0 0,0 0 0 0 0,0 0 1 0 0,0 0-1 0 0,0-1 0 0 0,0 1 1 0 0,0 0-1 0 0,0 0 1 0 0,0 0-1 0 0,0-1 0 0 0,0 1 1 0 0,0-1-1 0 0,0 1 1 0 0,0 0-1 0 0,-1-1 0 0 0,1 0 1 0 0,0 1-1 0 0,0-1 1 0 0,0 1-1 0 0,-1-1 0 0 0,1 0 1 0 0,0 0-1 0 0,-1 1 1 0 0,1-1-1 0 0,-1 0 0 0 0,1 0 1 0 0,-1 0-1 0 0,1-1 0 0 0,1 0-1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09.4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52 139 55 0 0,'0'0'2'0'0,"-1"0"0"0"0,1 0 0 0 0,0 0-1 0 0,-1 0 1 0 0,1 0 0 0 0,0 1-1 0 0,-1-1 1 0 0,1 0 0 0 0,0 0-1 0 0,-1 0 1 0 0,1 1 0 0 0,0-1-1 0 0,-1 0 1 0 0,1 0 0 0 0,0 1-1 0 0,0-1 1 0 0,-1 0 0 0 0,1 1-1 0 0,0-1 1 0 0,0 0 0 0 0,0 1-1 0 0,-1-1 1 0 0,1 0 0 0 0,0 1-1 0 0,0-1 1 0 0,0 0 0 0 0,0 1 0 0 0,0-1-1 0 0,0 0 1 0 0,0 1 0 0 0,0-1-1 0 0,0 1 1 0 0,0-1 0 0 0,0 0-1 0 0,0 1 1 0 0,0-1 0 0 0,0 0-1 0 0,0 1 1 0 0,0-1 0 0 0,0 1-1 0 0,0-1 1 0 0,1 0 0 0 0,-1 1-1 0 0,0-1 1 0 0,0 0 0 0 0,0 1-1 0 0,1-1 1 0 0,-1 0 0 0 0,0 0-1 0 0,0 1 1 0 0,1-1 0 0 0,-1 0-1 0 0,1 1 1 0 0,0 0 9 0 0,1 0-1 0 0,-1 0 1 0 0,1 0 0 0 0,-1 0-1 0 0,1 0 1 0 0,0 0 0 0 0,-1-1-1 0 0,1 1 1 0 0,3 0 0 0 0,3 0 5 0 0,-1-1 0 0 0,1 0 0 0 0,0 0 0 0 0,0-1-1 0 0,0 0 1 0 0,0-1 0 0 0,0 1 0 0 0,10-5 0 0 0,-8 2-3 0 0,0 0 0 0 0,0 0 0 0 0,0-1 0 0 0,-1 0 0 0 0,15-11 0 0 0,-23 15-10 0 0,1-1-1 0 0,-1 1 0 0 0,1 0 1 0 0,-1-1-1 0 0,1 1 0 0 0,-1 0 1 0 0,0-1-1 0 0,1 0 1 0 0,-1 1-1 0 0,0-1 0 0 0,0 0 1 0 0,-1 0-1 0 0,1 0 1 0 0,0 1-1 0 0,0-1 0 0 0,-1 0 1 0 0,1 0-1 0 0,-1 0 1 0 0,0 0-1 0 0,1-3 0 0 0,-2 2-1 0 0,1 0-1 0 0,-1 1 1 0 0,1 0-1 0 0,-1-1 1 0 0,0 1-1 0 0,0-1 1 0 0,0 1 0 0 0,0 0-1 0 0,-1 0 1 0 0,1-1-1 0 0,-1 1 1 0 0,1 0-1 0 0,-1 0 1 0 0,-2-2-1 0 0,0 0 0 0 0,-1 0-1 0 0,0 0 1 0 0,0 0 0 0 0,-1 1-1 0 0,1-1 1 0 0,-1 1 0 0 0,1 0-1 0 0,-1 1 1 0 0,0 0 0 0 0,0 0-1 0 0,0 0 1 0 0,-9-1-1 0 0,9 2 1 0 0,0 1 0 0 0,0 0 0 0 0,0 1 0 0 0,0-1 0 0 0,0 1 0 0 0,0 1 0 0 0,1-1 0 0 0,-1 1 0 0 0,0 0 0 0 0,1 0 0 0 0,-1 0 0 0 0,1 1 0 0 0,-1 0 0 0 0,1 0 0 0 0,0 0 0 0 0,0 1 0 0 0,1 0 0 0 0,-1 0 0 0 0,-5 6 0 0 0,7-6 0 0 0,0 0 0 0 0,0 0 0 0 0,0 0 0 0 0,1 0 0 0 0,0 0 0 0 0,0 0 0 0 0,0 1 0 0 0,0-1 0 0 0,1 1 0 0 0,-1-1 0 0 0,1 1 0 0 0,0 0 0 0 0,1-1 0 0 0,-1 1 0 0 0,1 0 0 0 0,0-1 0 0 0,0 1 0 0 0,0 0 0 0 0,1 0 0 0 0,0-1 0 0 0,0 1 0 0 0,0 0 0 0 0,0-1 0 0 0,5 9 0 0 0,-3-7 0 0 0,0 0 0 0 0,0-1 0 0 0,1 1 0 0 0,0-1 0 0 0,0 0 0 0 0,1 0 0 0 0,-1 0 0 0 0,1-1 0 0 0,0 1 0 0 0,1-1 0 0 0,-1-1 0 0 0,1 1 0 0 0,-1-1 0 0 0,1 1 0 0 0,11 3 0 0 0,-3-2 0 0 0,1-1 0 0 0,0 0 0 0 0,1-1 0 0 0,-1 0 0 0 0,26 0 0 0 0,-31-3 0 0 0,-1 0 0 0 0,17-3 0 0 0,-14 1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09.9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12 79 0 0,'-3'-9'20'0'0,"4"7"26"0"0,0 2-41 0 0,-1 1 1 0 0,1 0-1 0 0,0-1 1 0 0,-1 1-1 0 0,1 0 0 0 0,-1 0 1 0 0,0-1-1 0 0,1 1 1 0 0,-1 0-1 0 0,1 0 0 0 0,-1 0 1 0 0,0 0-1 0 0,0-1 1 0 0,1 3-1 0 0,15 90 55 0 0,-11-60-30 0 0,0-1 1 0 0,3 0-1 0 0,15 45 0 0 0,-22-74-26 0 0,6 13 29 0 0,-7-15-31 0 0,0-1-1 0 0,0 0 0 0 0,0 1 1 0 0,1-1-1 0 0,-1 1 1 0 0,0-1-1 0 0,0 1 0 0 0,0-1 1 0 0,1 0-1 0 0,-1 1 1 0 0,0-1-1 0 0,1 0 0 0 0,-1 1 1 0 0,0-1-1 0 0,0 0 1 0 0,1 1-1 0 0,-1-1 0 0 0,1 0 1 0 0,-1 0-1 0 0,0 0 1 0 0,1 1-1 0 0,-1-1 1 0 0,1 0-1 0 0,-1 0 0 0 0,0 0 1 0 0,1 0-1 0 0,1-1 21 0 0,0-1 1 0 0,-1 0-1 0 0,0 0 0 0 0,1 1 0 0 0,-1-1 0 0 0,0 0 1 0 0,0-1-1 0 0,0 1 0 0 0,0 0 0 0 0,0 0 0 0 0,-1 0 1 0 0,1-4-1 0 0,2-1 10 0 0,4-15 35 0 0,3-7-30 0 0,24-50 0 0 0,-30 72-38 0 0,0 0 1 0 0,0 1-1 0 0,0-1 0 0 0,1 1 1 0 0,0-1-1 0 0,1 1 0 0 0,-1 1 0 0 0,1-1 1 0 0,0 1-1 0 0,1 0 0 0 0,13-8 0 0 0,-16 11 2 0 0,1 0-1 0 0,0 1 0 0 0,-1-1 0 0 0,1 1 0 0 0,0 0 0 0 0,0 0 0 0 0,0 1 1 0 0,0 0-1 0 0,0-1 0 0 0,0 2 0 0 0,0-1 0 0 0,-1 0 0 0 0,8 3 0 0 0,-8-3-1 0 0,-1 1 0 0 0,1 0 0 0 0,-1 0 0 0 0,0 1 0 0 0,0-1-1 0 0,1 1 1 0 0,-1 0 0 0 0,0-1 0 0 0,-1 1 0 0 0,1 1 0 0 0,0-1-1 0 0,0 0 1 0 0,-1 1 0 0 0,1-1 0 0 0,-1 1 0 0 0,0 0 0 0 0,0-1-1 0 0,0 1 1 0 0,2 5 0 0 0,-1 0-106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44.6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42 0 24 0 0,'-3'3'2'0'0,"0"0"0"0"0,0-1 0 0 0,1 1 0 0 0,-1 0 0 0 0,1 0 0 0 0,0 1 0 0 0,0-1 1 0 0,0 0-1 0 0,0 1 0 0 0,0 0 0 0 0,1-1 0 0 0,-1 1 0 0 0,1 0 0 0 0,-1 6 0 0 0,-1 7 9 0 0,1 0 0 0 0,-1 16-1 0 0,2 6 12 0 0,1-1-1 0 0,2 1 0 0 0,2-1 1 0 0,1 1-1 0 0,19 64 0 0 0,-22-96-18 0 0,0 0-1 0 0,1-1 0 0 0,-1 1 0 0 0,1-1 0 0 0,1 0 0 0 0,6 11 1 0 0,-8-16 1 0 0,-1 1 1 0 0,0-1-1 0 0,1 1 1 0 0,-1-1 0 0 0,1 0-1 0 0,0 1 1 0 0,-1-1-1 0 0,1 0 1 0 0,0 0 0 0 0,0 0-1 0 0,-1-1 1 0 0,1 1-1 0 0,0 0 1 0 0,0-1 0 0 0,0 1-1 0 0,0-1 1 0 0,0 0-1 0 0,0 1 1 0 0,0-1 0 0 0,0 0-1 0 0,0 0 1 0 0,0 0-1 0 0,0-1 1 0 0,0 1 0 0 0,0 0-1 0 0,0-1 1 0 0,4-1-1 0 0,5-3 1 0 0,1 0 0 0 0,-1-1-1 0 0,0 0 1 0 0,0-1-1 0 0,-1 0 1 0 0,0-1-1 0 0,0 0 1 0 0,-1-1 0 0 0,0 0-1 0 0,0 0 1 0 0,-1-1-1 0 0,0 0 1 0 0,6-11-1 0 0,-13 19-4 0 0,1-1 0 0 0,-1 1 0 0 0,0 0 0 0 0,-1 0 0 0 0,1-1 0 0 0,0 1 0 0 0,-1 0 0 0 0,1-1 0 0 0,-1 1 0 0 0,1 0 0 0 0,-1-1 0 0 0,0 1 0 0 0,0-1 0 0 0,0 1 0 0 0,-1-1 0 0 0,1 1 0 0 0,-1 0 0 0 0,1-1 0 0 0,-1 1 0 0 0,0 0 0 0 0,0-1 0 0 0,1 1 0 0 0,-2 0 0 0 0,1 0 0 0 0,0 0 0 0 0,0 0 0 0 0,-3-3 0 0 0,1 2 0 0 0,1 1 0 0 0,0 0 0 0 0,-1 0 0 0 0,1 0 0 0 0,-1 1 0 0 0,1-1 0 0 0,-1 1 0 0 0,0-1 0 0 0,0 1 0 0 0,0 0 0 0 0,0 0 0 0 0,0 0 0 0 0,0 0 0 0 0,0 1 0 0 0,0-1 0 0 0,0 1 0 0 0,0 0 0 0 0,0-1 0 0 0,0 1 0 0 0,0 1 0 0 0,-5 0 0 0 0,8-1 0 0 0,0 0 0 0 0,0 0 0 0 0,0 0 0 0 0,0-1 0 0 0,-1 1 0 0 0,1 0 0 0 0,0 0 0 0 0,0 0 0 0 0,0 0 0 0 0,0 0 0 0 0,0 0 0 0 0,0 0 0 0 0,0 0 0 0 0,-1 0 0 0 0,1 0 0 0 0,0 0 0 0 0,0 0 0 0 0,0 1 0 0 0,0-1 0 0 0,0 0 0 0 0,0 0 0 0 0,-1 0 0 0 0,1 0 0 0 0,0 0 0 0 0,0 0 0 0 0,0 0 0 0 0,0 0 0 0 0,0 0 0 0 0,0 0 0 0 0,0 0 0 0 0,0 0 0 0 0,0 1 0 0 0,-1-1 0 0 0,1 0 0 0 0,0 0 0 0 0,0 0 0 0 0,0 0 0 0 0,0 0 0 0 0,0 0 0 0 0,0 0 0 0 0,0 1 0 0 0,0-1 0 0 0,0 0 0 0 0,0 0 0 0 0,0 0 0 0 0,0 0 0 0 0,0 0 0 0 0,0 0 0 0 0,0 0 0 0 0,0 1 0 0 0,7 3 0 0 0,12 1 0 0 0,0-2 0 0 0,0 0 0 0 0,1-2 0 0 0,-1 0 0 0 0,0-1 0 0 0,0-1 0 0 0,1-1 0 0 0,-1 0 0 0 0,0-2 0 0 0,-1 0 0 0 0,1-1 0 0 0,23-9 0 0 0,-31 7 0 0 0,-10 7 0 0 0,-1 0 0 0 0,1-1 0 0 0,-1 1 0 0 0,0 0 0 0 0,1 0 0 0 0,-1 0 0 0 0,0-1 0 0 0,1 1 0 0 0,-1 0 0 0 0,0 0 0 0 0,1-1 0 0 0,-1 1 0 0 0,0 0 0 0 0,0-1 0 0 0,0 1 0 0 0,1 0 0 0 0,-1-1 0 0 0,0 1 0 0 0,0 0 0 0 0,0-1 0 0 0,1 1 0 0 0,-1 0 0 0 0,0-1 0 0 0,0 1 0 0 0,0-1 0 0 0,0 1 0 0 0,0 0 0 0 0,0-1 0 0 0,0 0 0 0 0,-1 1 0 0 0,1 0 0 0 0,0 0 0 0 0,-1 0 0 0 0,1 0 0 0 0,-1 0 0 0 0,1 0 0 0 0,0 0 0 0 0,-1 0 0 0 0,1 0 0 0 0,0 1 0 0 0,-1-1 0 0 0,1 0 0 0 0,0 0 0 0 0,-1 0 0 0 0,1 0 0 0 0,0 0 0 0 0,-1 1 0 0 0,1-1 0 0 0,0 0 0 0 0,-1 0 0 0 0,1 1 0 0 0,0-1 0 0 0,0 0 0 0 0,-1 0 0 0 0,1 1 0 0 0,0-1 0 0 0,0 0 0 0 0,0 1 0 0 0,-1-1 0 0 0,1 1 0 0 0,-8 9 0 0 0,6-6 0 0 0,0 1 0 0 0,0 0 0 0 0,1-1 0 0 0,-1 1 0 0 0,1 0 0 0 0,0 0 0 0 0,1 0 0 0 0,-1 0 0 0 0,1 0 0 0 0,0 0 0 0 0,0 0 0 0 0,0 0 0 0 0,1 0 0 0 0,0 0 0 0 0,0 0 0 0 0,0 0 0 0 0,0-1 0 0 0,1 1 0 0 0,0 0 0 0 0,0-1 0 0 0,3 6 0 0 0,-2-6 0 0 0,-1 0 0 0 0,1 0 0 0 0,0 0 0 0 0,0 0 0 0 0,0 0 0 0 0,0-1 0 0 0,1 0 0 0 0,-1 1 0 0 0,9 4 0 0 0,-9-7 0 0 0,-1 1 0 0 0,1-1 0 0 0,0 1 0 0 0,0-1 0 0 0,1 0 0 0 0,-1 0 0 0 0,0 0 0 0 0,0-1 0 0 0,0 1 0 0 0,0-1 0 0 0,1 0 0 0 0,-1 0 0 0 0,0 0 0 0 0,0 0 0 0 0,5-1 0 0 0,-3-1 5 0 0,-1 1-1 0 0,1-1 0 0 0,0 0 0 0 0,-1 0 0 0 0,1 0 0 0 0,-1-1 0 0 0,0 1 1 0 0,0-1-1 0 0,0 0 0 0 0,0-1 0 0 0,-1 1 0 0 0,1 0 0 0 0,-1-1 0 0 0,0 0 0 0 0,0 0 1 0 0,0 0-1 0 0,0 0 0 0 0,-1 0 0 0 0,0-1 0 0 0,0 1 0 0 0,0-1 0 0 0,0 0 0 0 0,-1 1 1 0 0,1-1-1 0 0,-1 0 0 0 0,-1 0 0 0 0,1 0 0 0 0,-1 0 0 0 0,1 0 0 0 0,-2-8 0 0 0,1 13-4 0 0,0-1 0 0 0,0 1 0 0 0,0 0 0 0 0,0 0 0 0 0,0 0 0 0 0,0 0 0 0 0,0-1 0 0 0,0 1 0 0 0,0 0 0 0 0,0 0 0 0 0,0 0 0 0 0,0 0 0 0 0,0-1 0 0 0,0 1 0 0 0,0 0 0 0 0,0 0 0 0 0,0 0 0 0 0,0 0 0 0 0,0 0 0 0 0,0-1 0 0 0,0 1 0 0 0,0 0 0 0 0,0 0 0 0 0,0 0 0 0 0,-1 0 0 0 0,1 0 0 0 0,0-1 0 0 0,0 1 0 0 0,0 0 0 0 0,0 0 0 0 0,0 0 0 0 0,0 0 0 0 0,-1 0 0 0 0,1 0 0 0 0,0 0 0 0 0,0 0 0 0 0,0 0 0 0 0,0 0 0 0 0,-1-1 0 0 0,-2 9 0 0 0,0 11 0 0 0,2-13 0 0 0,1-1 0 0 0,0 0 0 0 0,1 0 0 0 0,-1 1 0 0 0,1-1 0 0 0,0 0 0 0 0,1 0 0 0 0,-1 0 0 0 0,1 0 0 0 0,0 0 0 0 0,0-1 0 0 0,1 1 0 0 0,-1 0 0 0 0,1-1 0 0 0,0 0 0 0 0,4 5 0 0 0,-5-6 0 0 0,1-1 0 0 0,-1 0 0 0 0,0 0 0 0 0,1 0 0 0 0,-1 0 0 0 0,1 0 0 0 0,0-1 0 0 0,0 1 0 0 0,-1-1 0 0 0,1 0 0 0 0,0 0 0 0 0,0 0 0 0 0,0 0 0 0 0,1 0 0 0 0,-1-1 0 0 0,0 1 0 0 0,0-1 0 0 0,0 0 0 0 0,0 0 0 0 0,0 0 0 0 0,1 0 0 0 0,-1-1 0 0 0,0 1 0 0 0,0-1 0 0 0,0 0 0 0 0,0 0 0 0 0,5-2 0 0 0,-3 1 0 0 0,1-1 0 0 0,-1 0 0 0 0,0 0 0 0 0,-1 0 0 0 0,1-1 0 0 0,0 1 0 0 0,-1-1 0 0 0,0 0 0 0 0,0 0 0 0 0,5-7 0 0 0,0-3 0 0 0,-1 1 0 0 0,10-21 0 0 0,-11 19 0 0 0,-7 15 0 0 0,0 0 0 0 0,0 0 0 0 0,0 0 0 0 0,0 0 0 0 0,0 0 0 0 0,0 0 0 0 0,0 0 0 0 0,0 0 0 0 0,0 0 0 0 0,0 0 0 0 0,0 0 0 0 0,0 0 0 0 0,0 0 0 0 0,0-1 0 0 0,0 1 0 0 0,0 0 0 0 0,0 0 0 0 0,0 0 0 0 0,1 0 0 0 0,-1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1 0 0 0,3 4 0 0 0,4 16 0 0 0,-3-10 0 0 0,-1-3 0 0 0,0-1 0 0 0,1 1 0 0 0,0-1 0 0 0,0 0 0 0 0,1 0 0 0 0,5 6 0 0 0,-9-12 0 0 0,0 0 0 0 0,1 1 0 0 0,-1-1 0 0 0,0 0 0 0 0,0 0 0 0 0,1 0 0 0 0,-1 0 0 0 0,1 0 0 0 0,-1 0 0 0 0,1 0 0 0 0,-1-1 0 0 0,1 1 0 0 0,-1-1 0 0 0,1 1 0 0 0,-1-1 0 0 0,1 1 0 0 0,0-1 0 0 0,-1 0 0 0 0,1 0 0 0 0,0 0 0 0 0,0 0 0 0 0,-1 0 0 0 0,1 0 0 0 0,0 0 0 0 0,-1 0 0 0 0,1-1 0 0 0,-1 1 0 0 0,1-1 0 0 0,0 1 0 0 0,-1-1 0 0 0,1 0 0 0 0,-1 0 0 0 0,1 1 0 0 0,-1-1 0 0 0,3-2 0 0 0,2-3 5 0 0,1 0 0 0 0,-2 0 0 0 0,1-1 0 0 0,-1 0 0 0 0,0 0-1 0 0,0 0 1 0 0,7-15 0 0 0,-7 12 1 0 0,1 0 1 0 0,0 1-1 0 0,12-15 0 0 0,-18 24-6 0 0,0-1 0 0 0,1 1 0 0 0,-1 0 0 0 0,0 0 0 0 0,0-1 0 0 0,1 1 0 0 0,-1 0 0 0 0,0 0 0 0 0,0 0 0 0 0,1 0 0 0 0,-1-1 0 0 0,0 1 0 0 0,1 0 0 0 0,-1 0 0 0 0,0 0 0 0 0,1 0 0 0 0,-1 0 0 0 0,0 0 0 0 0,1 0 0 0 0,-1 0 0 0 0,0 0 0 0 0,1 0 0 0 0,-1 0 0 0 0,0 0 0 0 0,1 0 0 0 0,-1 0 0 0 0,0 0 0 0 0,1 0 0 0 0,-1 0 0 0 0,0 0 0 0 0,0 0 0 0 0,1 1 0 0 0,-1-1 0 0 0,0 0 0 0 0,1 0 0 0 0,-1 0 0 0 0,0 1 0 0 0,0-1 0 0 0,1 0 0 0 0,-1 0 0 0 0,0 0 0 0 0,0 1 0 0 0,0-1 0 0 0,1 0 0 0 0,-1 1 0 0 0,0-1 0 0 0,0 0 0 0 0,0 0 0 0 0,0 1 0 0 0,10 21 0 0 0,-7-13 0 0 0,2-1 8 0 0,-1 0 0 0 0,1 0-1 0 0,0 0 1 0 0,1 0 0 0 0,0-1-1 0 0,0 0 1 0 0,1-1 0 0 0,9 8-1 0 0,-11-9 4 0 0,1-1 0 0 0,0 0 0 0 0,0-1 0 0 0,0 0 0 0 0,0 0 0 0 0,1 0 0 0 0,-1 0 0 0 0,1-1 0 0 0,0 0 0 0 0,0-1 0 0 0,12 2-1 0 0,-6-3-10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44.9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248 130 143 0 0,'-2'-3'42'0'0,"-1"-1"-1"0"0,1 0 0 0 0,0 0 1 0 0,0-1-1 0 0,1 1 0 0 0,-1 0 0 0 0,0-6 1 0 0,1 4-12 0 0,-1 1 1 0 0,0-1 0 0 0,0 1 0 0 0,-3-7-1 0 0,2 8-28 0 0,0 0 0 0 0,1 0 0 0 0,-2 0 0 0 0,1 0 0 0 0,0 1-1 0 0,-1-1 1 0 0,1 1 0 0 0,-1 0 0 0 0,0 0 0 0 0,0 0-1 0 0,0 0 1 0 0,0 1 0 0 0,-1 0 0 0 0,1 0 0 0 0,-1 0 0 0 0,0 0-1 0 0,1 1 1 0 0,-1 0 0 0 0,0-1 0 0 0,0 2 0 0 0,0-1-1 0 0,1 1 1 0 0,-1 0 0 0 0,0 0 0 0 0,0 0 0 0 0,0 0 0 0 0,0 1-1 0 0,0 0 1 0 0,0 0 0 0 0,1 0 0 0 0,-1 1 0 0 0,-8 3-1 0 0,8-2-1 0 0,-1 0 0 0 0,1 0 0 0 0,0 0 0 0 0,1 0 0 0 0,-1 1 0 0 0,1 0 0 0 0,-1 0 0 0 0,1 0 0 0 0,0 1 0 0 0,1-1 0 0 0,-1 1 0 0 0,1 0 0 0 0,-4 6 0 0 0,6-9 0 0 0,0 0 0 0 0,0 0 0 0 0,0 0 0 0 0,1 0 0 0 0,-1 0 0 0 0,0 0 0 0 0,1 1 0 0 0,0-1 0 0 0,-1 0 0 0 0,1 0 0 0 0,0 1 0 0 0,0-1 0 0 0,0 0 0 0 0,0 1 0 0 0,1-1 0 0 0,-1 0 0 0 0,1 0 0 0 0,-1 1 0 0 0,1-1 0 0 0,0 0 0 0 0,0 0 0 0 0,0 0 0 0 0,0 0 0 0 0,0 0 0 0 0,0 0 0 0 0,0 0 0 0 0,1 0 0 0 0,-1-1 0 0 0,1 1 0 0 0,0 0 0 0 0,-1-1 0 0 0,1 1 0 0 0,0-1 0 0 0,0 0 0 0 0,3 3 0 0 0,2-1 0 0 0,0 0 0 0 0,0 0 0 0 0,0 0 0 0 0,0-1 0 0 0,0 0 0 0 0,1-1 0 0 0,-1 1 0 0 0,1-1 0 0 0,-1-1 0 0 0,0 1 0 0 0,10-2 0 0 0,-2 0 0 0 0,1-1 0 0 0,-1 0 0 0 0,1-1 0 0 0,19-7 0 0 0,0-4-10 0 0,-20 7-44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32.3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 1 79 0 0,'-3'9'34'0'0,"1"-1"0"0"0,0 1 0 0 0,0 0 0 0 0,1 1 0 0 0,0-1-1 0 0,1 0 1 0 0,1 14 0 0 0,-1-18-19 0 0,0 0 0 0 0,1-1 0 0 0,0 1 1 0 0,0 0-1 0 0,0-1 0 0 0,0 1 0 0 0,1-1 0 0 0,-1 1 0 0 0,1-1 0 0 0,0 0 0 0 0,1 0 0 0 0,-1 0 0 0 0,1 0 0 0 0,-1 0 0 0 0,1 0 1 0 0,0-1-1 0 0,1 1 0 0 0,4 3 0 0 0,-7-6-15 0 0,1 0 1 0 0,-1 0-1 0 0,0-1 1 0 0,1 1-1 0 0,-1 0 1 0 0,1-1-1 0 0,-1 0 1 0 0,1 1-1 0 0,-1-1 1 0 0,1 0-1 0 0,-1 1 1 0 0,1-1-1 0 0,0 0 1 0 0,-1 0-1 0 0,1 0 1 0 0,-1-1-1 0 0,1 1 1 0 0,1-1-1 0 0,0 0 1 0 0,0 0-1 0 0,-1 0 0 0 0,1 0 0 0 0,-1 0 0 0 0,0-1 1 0 0,1 0-1 0 0,-1 1 0 0 0,0-1 0 0 0,3-3 1 0 0,3-5-2 0 0,0 0 1 0 0,-1 0-1 0 0,10-19 1 0 0,-12 20 0 0 0,13-22 0 0 0,-20 35 56 0 0,1 0-1 0 0,0 0 1 0 0,1 0-1 0 0,-1 1 1 0 0,1 6-1 0 0,-1-3 15 0 0,1-4-55 0 0,0-1 0 0 0,0 1 0 0 0,0 0 0 0 0,0-1 0 0 0,1 1-1 0 0,-1 0 1 0 0,1-1 0 0 0,0 1 0 0 0,0-1 0 0 0,0 1 0 0 0,1-1 0 0 0,-1 0 0 0 0,1 0 0 0 0,4 6-1 0 0,-5-7-13 0 0,0-1-1 0 0,1 1 1 0 0,-1-1-1 0 0,0 0 1 0 0,1 1-1 0 0,0-1 1 0 0,-1 0-1 0 0,1 0 1 0 0,0 0-1 0 0,-1 0 1 0 0,1-1-1 0 0,0 1 1 0 0,0 0-1 0 0,0-1 0 0 0,0 1 1 0 0,-1-1-1 0 0,1 0 1 0 0,0 0-1 0 0,0 0 1 0 0,0 0-1 0 0,0 0 1 0 0,0 0-1 0 0,0 0 1 0 0,0 0-1 0 0,0-1 1 0 0,0 1-1 0 0,-1-1 1 0 0,1 1-1 0 0,3-3 0 0 0,1 1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45.3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 16 24 0 0,'-2'-2'4'0'0,"1"1"0"0"0,-1-1 0 0 0,1 1 0 0 0,-1-1 1 0 0,0 1-1 0 0,0 0 0 0 0,1-1 0 0 0,-1 1 1 0 0,0 0-1 0 0,-3-1 0 0 0,4 2 3 0 0,1 0 1 0 0,-1 0-1 0 0,0 0 0 0 0,1 0 1 0 0,-1 0-1 0 0,0 0 0 0 0,1 0 1 0 0,-1 1-1 0 0,0-1 0 0 0,1 0 1 0 0,-1 0-1 0 0,0 1 0 0 0,1-1 1 0 0,-1 0-1 0 0,1 1 0 0 0,-1-1 1 0 0,0 0-1 0 0,1 1 0 0 0,-1-1 1 0 0,1 1-1 0 0,-1-1 0 0 0,1 1 1 0 0,0-1-1 0 0,-1 1 0 0 0,1-1 1 0 0,-1 1-1 0 0,1-1 0 0 0,0 1 1 0 0,0 0-1 0 0,-1-1 0 0 0,1 1 1 0 0,0 0-1 0 0,0-1 0 0 0,0 1 1 0 0,0 0-1 0 0,0-1 0 0 0,-1 2 1 0 0,0 4 11 0 0,0 0 1 0 0,1 0-1 0 0,-1 0 1 0 0,1-1-1 0 0,0 1 0 0 0,0 0 1 0 0,2 6-1 0 0,10 43 127 0 0,-6-32-74 0 0,1 9-32 0 0,1-1-1 0 0,2 0 1 0 0,1-1 0 0 0,1 0-1 0 0,2 0 1 0 0,1-2 0 0 0,26 38-1 0 0,-40-64-39 0 0,0 0 0 0 0,1 0 0 0 0,-1 0 0 0 0,1 0 0 0 0,-1 0 0 0 0,1-1 0 0 0,0 1 0 0 0,0 0 0 0 0,0-1 0 0 0,-1 0 0 0 0,2 1 0 0 0,-1-1 0 0 0,0 0 0 0 0,0 0 0 0 0,0 0 0 0 0,0 0 0 0 0,4 1 0 0 0,1-3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45.6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 13 111 0 0,'-2'-4'6'0'0,"-6"-5"50"0"0,8 9-54 0 0,-1 0 0 0 0,1 0-1 0 0,0 1 1 0 0,-1-1-1 0 0,1 0 1 0 0,0 0-1 0 0,-1 0 1 0 0,1 1 0 0 0,0-1-1 0 0,0 0 1 0 0,-1 0-1 0 0,1 1 1 0 0,0-1 0 0 0,0 0-1 0 0,-1 0 1 0 0,1 1-1 0 0,0-1 1 0 0,0 0-1 0 0,0 1 1 0 0,0-1 0 0 0,-1 0-1 0 0,1 1 1 0 0,0-1-1 0 0,0 0 1 0 0,0 1 0 0 0,0-1-1 0 0,0 0 1 0 0,0 1-1 0 0,0-1 1 0 0,0 0-1 0 0,0 1 1 0 0,0-1 0 0 0,0 1-1 0 0,0-1 1 0 0,-2 23 26 0 0,1 0 1 0 0,1 1 0 0 0,1-1-1 0 0,6 30 1 0 0,-4-22-18 0 0,2 10-11 0 0,2 1 0 0 0,18 63 0 0 0,-20-89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46.0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72 55 0 0,'0'1'1'0'0,"-1"-1"0"0"0,1 0-1 0 0,0 0 1 0 0,0 1-1 0 0,0-1 1 0 0,0 0-1 0 0,0 1 1 0 0,0-1-1 0 0,0 0 1 0 0,0 0 0 0 0,0 1-1 0 0,0-1 1 0 0,0 0-1 0 0,0 1 1 0 0,0-1-1 0 0,0 0 1 0 0,0 0-1 0 0,1 1 1 0 0,-1-1-1 0 0,0 0 1 0 0,0 1 0 0 0,0-1-1 0 0,0 0 1 0 0,0 0-1 0 0,1 1 1 0 0,-1-1-1 0 0,0 0 1 0 0,0 0-1 0 0,0 0 1 0 0,1 1 0 0 0,-1-1-1 0 0,0 0 1 0 0,1 0-1 0 0,8 11 35 0 0,-4-8-17 0 0,0 0 0 0 0,0 0 0 0 0,1 0-1 0 0,-1-1 1 0 0,1 0 0 0 0,0 0 0 0 0,0 0 0 0 0,0-1 0 0 0,0 0 0 0 0,0 0 0 0 0,12 0 0 0 0,-14 0-11 0 0,0-1 1 0 0,0-1 0 0 0,0 1 0 0 0,0 0 0 0 0,0-1-1 0 0,0 0 1 0 0,0 0 0 0 0,0 0 0 0 0,0 0-1 0 0,-1-1 1 0 0,1 1 0 0 0,0-1 0 0 0,-1 0 0 0 0,1 0-1 0 0,-1-1 1 0 0,0 1 0 0 0,1 0 0 0 0,4-7-1 0 0,-7 8-7 0 0,-1 0 0 0 0,1 0 0 0 0,-1 0 0 0 0,1-1 0 0 0,-1 1 0 0 0,1 0 0 0 0,-1 0 0 0 0,0-1 0 0 0,0 1 0 0 0,0 0 0 0 0,0 0 0 0 0,0-1 0 0 0,0 1 0 0 0,0 0 0 0 0,0 0 0 0 0,0-1 0 0 0,-1 1 0 0 0,1 0 0 0 0,0 0 0 0 0,-1 0 0 0 0,1-1 0 0 0,-1 1 0 0 0,1 0 0 0 0,-1 0 0 0 0,0 0 0 0 0,0 0 0 0 0,1 0 0 0 0,-1 0 0 0 0,0 0 0 0 0,0 0 0 0 0,-1-1 0 0 0,-5-4 0 0 0,0-1 0 0 0,0 2 0 0 0,-8-7 0 0 0,11 10 0 0 0,1 0 0 0 0,1 0 0 0 0,-1 0 0 0 0,0 1 0 0 0,0-1 0 0 0,0 1 0 0 0,0 0 0 0 0,-1 0 0 0 0,1 0 0 0 0,0 0 0 0 0,0 1 0 0 0,-1-1 0 0 0,1 1 0 0 0,0 0 0 0 0,-1 0 0 0 0,1 0 0 0 0,0 0 0 0 0,0 0 0 0 0,-1 1 0 0 0,1 0 0 0 0,0-1 0 0 0,0 1 0 0 0,-1 1 0 0 0,1-1 0 0 0,0 0 0 0 0,0 1 0 0 0,0-1 0 0 0,1 1 0 0 0,-1 0 0 0 0,0 0 0 0 0,1 0 0 0 0,-1 0 0 0 0,1 1 0 0 0,0-1 0 0 0,-1 1 0 0 0,1-1 0 0 0,0 1 0 0 0,1 0 0 0 0,-1 0 0 0 0,0 0 0 0 0,1 0 0 0 0,-2 5 0 0 0,1-4 0 0 0,1 1 0 0 0,-1 1 0 0 0,1-1 0 0 0,0 0 0 0 0,1 0 0 0 0,-1 0 0 0 0,1 0 0 0 0,0 1 0 0 0,0-1 0 0 0,1 0 0 0 0,0 0 0 0 0,0 0 0 0 0,0 1 0 0 0,0-1 0 0 0,1 0 0 0 0,0-1 0 0 0,0 1 0 0 0,0 0 0 0 0,0 0 0 0 0,1-1 0 0 0,0 1 0 0 0,0-1 0 0 0,0 0 0 0 0,0 0 0 0 0,5 4 0 0 0,-2-3 0 0 0,-1 0 0 0 0,1 0 0 0 0,-1 0 0 0 0,1-1 0 0 0,1 0 0 0 0,-1 0 0 0 0,0-1 0 0 0,1 1 0 0 0,0-1 0 0 0,0-1 0 0 0,0 1 0 0 0,0-1 0 0 0,0-1 0 0 0,1 1 0 0 0,-1-1 0 0 0,0-1 0 0 0,10 1 0 0 0,1-3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46.4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31 55 0 0,'-2'-5'9'0'0,"0"6"15"0"0,1 13 47 0 0,2 21 33 0 0,20 62 80 0 0,-10-53-114 0 0,-9-33-30 0 0,-4-14 29 0 0,1 1-56 0 0,1-1 1 0 0,-1 1-1 0 0,1 0 0 0 0,-1-1 1 0 0,1 1-1 0 0,0-6 0 0 0,2 1-9 0 0,0-1 0 0 0,0 1-1 0 0,0 0 1 0 0,1-1-1 0 0,0 1 1 0 0,1 0-1 0 0,-1 1 1 0 0,6-9-1 0 0,5-4 13 0 0,21-24 0 0 0,-27 35-16 0 0,-1-1 0 0 0,2 1 0 0 0,-1 1 0 0 0,1 0 0 0 0,17-11 0 0 0,-24 17 0 0 0,1-1 0 0 0,-1 1 0 0 0,1 0 0 0 0,-1 0 0 0 0,1 0 0 0 0,0 0 0 0 0,-1 0 0 0 0,1 0 0 0 0,0 1 0 0 0,0-1 0 0 0,-1 1 0 0 0,1 0 0 0 0,0 0 0 0 0,0 0 0 0 0,0 0 0 0 0,-1 1 0 0 0,1-1 0 0 0,0 1 0 0 0,0-1 0 0 0,-1 1 0 0 0,1 0 0 0 0,0 0 0 0 0,-1 0 0 0 0,1 1 0 0 0,-1-1 0 0 0,1 0 0 0 0,-1 1 0 0 0,4 3 0 0 0,1 2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02.2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 0 0,'0'3'0'0'0,"0"0"0"0"0,0 0 0 0 0,0 0 0 0 0,1 0 0 0 0,-1-1 0 0 0,1 1 0 0 0,1 3 0 0 0,4 12 28 0 0,0-1 0 0 0,2 1 1 0 0,0-1-1 0 0,11 16 0 0 0,46 61 76 0 0,-8-14-94 0 0,-56-78-10 0 0,4 5 0 0 0,-3-8 0 0 0,-2-4 0 0 0,0 1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02.7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1 132 24 0 0,'0'-4'1'0'0,"0"1"0"0"0,0-1 0 0 0,0 1 0 0 0,1-1 0 0 0,0 1 0 0 0,-1 0 0 0 0,1-1 0 0 0,0 1 1 0 0,1 0-1 0 0,-1-1 0 0 0,1 1 0 0 0,-1 0 0 0 0,1 0 0 0 0,0 0 0 0 0,0 1 0 0 0,0-1 0 0 0,4-3 1 0 0,0-1 9 0 0,1 1 1 0 0,0-1 0 0 0,0 1 0 0 0,1 1-1 0 0,9-7 1 0 0,-9 8-4 0 0,0 0 0 0 0,0 0 1 0 0,0 1-1 0 0,1 0 0 0 0,-1 0 0 0 0,1 1 0 0 0,-1 0 0 0 0,1 1 0 0 0,0 0 1 0 0,0 0-1 0 0,0 1 0 0 0,-1 0 0 0 0,1 1 0 0 0,16 2 0 0 0,-19-1-5 0 0,0-1 0 0 0,0 1-1 0 0,0 0 1 0 0,-1 1 0 0 0,1 0-1 0 0,0-1 1 0 0,-1 2 0 0 0,0-1-1 0 0,0 1 1 0 0,0 0 0 0 0,0 0 0 0 0,-1 0-1 0 0,1 0 1 0 0,-1 1 0 0 0,0 0-1 0 0,0 0 1 0 0,-1 0 0 0 0,0 0-1 0 0,0 1 1 0 0,0-1 0 0 0,4 12-1 0 0,-5-12-2 0 0,-1 1 0 0 0,0-1 0 0 0,1 0 0 0 0,-2 1 0 0 0,1-1 0 0 0,-1 1 0 0 0,0-1 0 0 0,0 1 0 0 0,0-1 0 0 0,-1 1 0 0 0,0-1 0 0 0,-3 11 0 0 0,2-8 0 0 0,-1-1 0 0 0,-1 1 0 0 0,0-1 0 0 0,0 0 0 0 0,0 0 0 0 0,-1 0 0 0 0,0-1 0 0 0,-6 8 0 0 0,2-5 0 0 0,-1 0 0 0 0,0 0 0 0 0,-1-1 0 0 0,1-1 0 0 0,-1 1 0 0 0,-1-2 0 0 0,1 0 0 0 0,-1 0 0 0 0,0-1 0 0 0,-23 7 0 0 0,34-12 0 0 0,0 0 0 0 0,0 1 0 0 0,0-1 0 0 0,0 0 0 0 0,-1 0 0 0 0,1 0 0 0 0,0 0 0 0 0,0 0 0 0 0,0 0 0 0 0,0 0 0 0 0,0 0 0 0 0,0 0 0 0 0,0-1 0 0 0,-1 1 0 0 0,1 0 0 0 0,0-1 0 0 0,0 1 0 0 0,-1-2 0 0 0,1 2 0 0 0,1-1 0 0 0,0 1 0 0 0,-1-1 0 0 0,1 1 0 0 0,0-1 0 0 0,0 0 0 0 0,0 1 0 0 0,-1-1 0 0 0,1 1 0 0 0,0-1 0 0 0,0 1 0 0 0,0-1 0 0 0,0 0 0 0 0,0 1 0 0 0,0-1 0 0 0,0 1 0 0 0,0-1 0 0 0,0 0 0 0 0,1 1 0 0 0,-1-1 0 0 0,0 1 0 0 0,0-1 0 0 0,0 1 0 0 0,1-1 0 0 0,-1 1 0 0 0,0-1 0 0 0,0 1 0 0 0,1-1 0 0 0,-1 1 0 0 0,1-1 0 0 0,-1 1 0 0 0,0-1 0 0 0,1 1 0 0 0,-1 0 0 0 0,1-1 0 0 0,0 1 0 0 0,9-10 0 0 0,0 1 0 0 0,1 0 0 0 0,0 1 0 0 0,0 0 0 0 0,1 0 0 0 0,0 2 0 0 0,1-1 0 0 0,-1 2 0 0 0,1-1 0 0 0,0 2 0 0 0,1 0 0 0 0,-1 0 0 0 0,1 2 0 0 0,22-3 0 0 0,-33 5 0 0 0,0 0 0 0 0,1 0 0 0 0,-1 0 0 0 0,0 1 0 0 0,0-1 0 0 0,0 1 0 0 0,0 0 0 0 0,0 0 0 0 0,0 0 0 0 0,0 0 0 0 0,0 0 0 0 0,0 1 0 0 0,0-1 0 0 0,0 1 0 0 0,-1 0 0 0 0,1 0 0 0 0,-1 0 0 0 0,3 3 0 0 0,-3-3 0 0 0,-1 0 0 0 0,1 0 0 0 0,-1 0 0 0 0,0 1 0 0 0,0-1 0 0 0,0 1 0 0 0,0-1 0 0 0,0 0 0 0 0,0 1 0 0 0,-1-1 0 0 0,1 1 0 0 0,-1 0 0 0 0,1-1 0 0 0,-1 1 0 0 0,0-1 0 0 0,0 1 0 0 0,-1 0 0 0 0,1-1 0 0 0,0 1 0 0 0,-1-1 0 0 0,0 1 0 0 0,-1 4 0 0 0,-1 0 2 0 0,0 0 0 0 0,-1 0-1 0 0,0-1 1 0 0,0 1 0 0 0,-1-1-1 0 0,1 0 1 0 0,-1 0 0 0 0,-1 0-1 0 0,-6 5 1 0 0,2-2 8 0 0,-1 0-1 0 0,-1-1 1 0 0,0 0-1 0 0,-14 6 0 0 0,18-11 1 0 0,6-4 12 0 0,12-10 10 0 0,-2 5-32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03.2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 10 24 0 0,'0'-1'-1'0'0,"0"1"0"0"0,-1-1 1 0 0,1 0-1 0 0,0 1 1 0 0,-1-1-1 0 0,1 1 1 0 0,-1-1-1 0 0,1 1 1 0 0,-1-1-1 0 0,1 1 0 0 0,-1-1 1 0 0,1 1-1 0 0,-1 0 1 0 0,1-1-1 0 0,-1 1 1 0 0,0 0-1 0 0,1-1 1 0 0,-1 1-1 0 0,0 0 0 0 0,0 0 3 0 0,1 0-1 0 0,0 0 0 0 0,-1 0 0 0 0,1 0 0 0 0,0 0 0 0 0,-1 1 0 0 0,1-1 0 0 0,0 0 0 0 0,-1 0 0 0 0,1 0 0 0 0,0 1 0 0 0,0-1 0 0 0,-1 0 0 0 0,1 0 0 0 0,0 1 0 0 0,0-1 1 0 0,0 0-1 0 0,-1 1 0 0 0,1-1 0 0 0,0 0 0 0 0,0 1 0 0 0,0-1 0 0 0,0 0 0 0 0,0 1 0 0 0,-1-1 0 0 0,1 3 7 0 0,-1 0-1 0 0,1-1 1 0 0,-1 1-1 0 0,1 0 1 0 0,0 0-1 0 0,0-1 1 0 0,0 1-1 0 0,1 4 0 0 0,1 2 15 0 0,1 0 0 0 0,1 0-1 0 0,0-1 1 0 0,0 1-1 0 0,0-1 1 0 0,1 0 0 0 0,0 0-1 0 0,1 0 1 0 0,0-1-1 0 0,0 0 1 0 0,0 0 0 0 0,1 0-1 0 0,0-1 1 0 0,12 8-1 0 0,-18-13-20 0 0,0-1 0 0 0,0 1-1 0 0,-1 0 1 0 0,1-1 0 0 0,0 1-1 0 0,0-1 1 0 0,0 0-1 0 0,1 1 1 0 0,-1-1 0 0 0,0 0-1 0 0,0 1 1 0 0,0-1-1 0 0,0 0 1 0 0,0 0 0 0 0,0 0-1 0 0,0 0 1 0 0,0 0-1 0 0,1 0 1 0 0,-1 0 0 0 0,0-1-1 0 0,0 1 1 0 0,0 0-1 0 0,1-1 1 0 0,0 0 1 0 0,-1 0 1 0 0,0 0-1 0 0,0 0 0 0 0,0 0 0 0 0,1 0 1 0 0,-1 0-1 0 0,0-1 0 0 0,-1 1 0 0 0,1 0 1 0 0,0-1-1 0 0,0 1 0 0 0,0-1 1 0 0,-1 1-1 0 0,1-3 0 0 0,2-5 11 0 0,-1 0 1 0 0,0-1-1 0 0,-1 0 1 0 0,1-10-1 0 0,-2 18-11 0 0,1-30 11 0 0,1-14-16 0 0,-2 48 3 0 0,0 1 0 0 0,0 0 0 0 0,1 0 0 0 0,-1 0 0 0 0,1-1 0 0 0,0 1 0 0 0,0 0 0 0 0,0 0 0 0 0,0-1 0 0 0,2 4 0 0 0,17 26 0 0 0,-14-23 9 0 0,1 0 0 0 0,1-1 0 0 0,14 13 0 0 0,-19-18-6 0 0,1 0 0 0 0,0 0 0 0 0,-1-1 0 0 0,1 1 0 0 0,1-1 0 0 0,-1 0 0 0 0,0 0 0 0 0,0-1 0 0 0,1 1 0 0 0,-1-1 0 0 0,8 1 0 0 0,-10-1-3 0 0,0-1 0 0 0,0-1 0 0 0,1 1 0 0 0,-1 0 0 0 0,0 0 0 0 0,0-1 0 0 0,0 1 0 0 0,0-1 0 0 0,0 0 0 0 0,0 0 0 0 0,3-1 0 0 0,0-1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03.5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55 0 0,'1'2'4'0'0,"1"-1"0"0"0,0 1-1 0 0,-1 0 1 0 0,1 0-1 0 0,-1 0 1 0 0,1 0-1 0 0,-1 0 1 0 0,0 0 0 0 0,0 0-1 0 0,1 3 1 0 0,1 0 10 0 0,13 23 41 0 0,-8-13-23 0 0,0 0 1 0 0,2-1 0 0 0,-1 0 0 0 0,15 15-1 0 0,-24-29-32 0 0,1 0 0 0 0,-1 0 0 0 0,0 0 0 0 0,1 1 0 0 0,-1-1 0 0 0,0 0 0 0 0,1 0 0 0 0,-1 0 0 0 0,1 0 0 0 0,-1 0 0 0 0,0 0 0 0 0,1 0 0 0 0,-1 0 0 0 0,1 0 0 0 0,-1 0 0 0 0,0 0 0 0 0,1 0 0 0 0,-1 0 0 0 0,1 0 0 0 0,-1 0 0 0 0,0 0 0 0 0,1-1 0 0 0,-1 1 0 0 0,0 0 0 0 0,1 0 0 0 0,-1 0 0 0 0,0-1 0 0 0,1 1 0 0 0,-1 0 0 0 0,0 0 0 0 0,1-1 0 0 0,-1 1 0 0 0,0 0 0 0 0,0-1 0 0 0,1 1 0 0 0,-1 0 0 0 0,0-1 0 0 0,0 1 0 0 0,0 0 0 0 0,1-1 0 0 0,10-19 0 0 0,-8 14 0 0 0,7-12 11 0 0,-7 12-27 0 0,0 0-1 0 0,1 0 1 0 0,-1 0 0 0 0,1 1 0 0 0,0-1-1 0 0,0 1 1 0 0,1 0 0 0 0,-1 0 0 0 0,10-7-1 0 0,-13 12 17 0 0,-1-1 0 0 0,0 1 0 0 0,0 0 0 0 0,0 0 0 0 0,0 0 0 0 0,1 0 0 0 0,-1 0 0 0 0,0 0 0 0 0,0 0 0 0 0,0 0 0 0 0,1 0 0 0 0,-1 0 0 0 0,0 0 0 0 0,0 0 0 0 0,0 0 0 0 0,0 0 0 0 0,1 0 0 0 0,-1 0 0 0 0,0 0 0 0 0,0 0 0 0 0,0 0 0 0 0,1 0 0 0 0,-1 0 0 0 0,0 0 0 0 0,0 1 0 0 0,0-1 0 0 0,0 0 0 0 0,0 0 0 0 0,1 0 0 0 0,-1 0 0 0 0,0 0 0 0 0,0 0 0 0 0,0 1 0 0 0,0-1 0 0 0,4 9 0 0 0,0 14 0 0 0,-3-18 0 0 0,0 0 16 0 0,0 1 0 0 0,0-1 0 0 0,1 0 0 0 0,-1 0 0 0 0,1-1 0 0 0,0 1 0 0 0,1 0 0 0 0,-1-1 0 0 0,1 1 0 0 0,0-1 0 0 0,3 5 0 0 0,-3-7-6 0 0,-1 0 0 0 0,0 0-1 0 0,1 0 1 0 0,-1 0-1 0 0,1 0 1 0 0,0-1 0 0 0,0 1-1 0 0,-1-1 1 0 0,1 0-1 0 0,0 0 1 0 0,0 0 0 0 0,0 0-1 0 0,1 0 1 0 0,-1 0-1 0 0,0-1 1 0 0,0 0 0 0 0,0 0-1 0 0,0 1 1 0 0,5-2-1 0 0,4 0-9 0 0,3-1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03.9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240 99 24 0 0,'0'-3'11'0'0,"-1"-1"0"0"0,0 0 1 0 0,1 1-1 0 0,-1-1 1 0 0,-1 0-1 0 0,1 1 1 0 0,0-1-1 0 0,-1 1 1 0 0,0 0-1 0 0,0-1 1 0 0,0 1-1 0 0,0 0 1 0 0,0 0-1 0 0,-1 0 1 0 0,-4-4-1 0 0,2 3 10 0 0,0-1-1 0 0,0 1 1 0 0,0 0-1 0 0,0 1 1 0 0,-1 0-1 0 0,0-1 1 0 0,1 2-1 0 0,-10-4 0 0 0,10 4-20 0 0,-1 1 0 0 0,1 0 0 0 0,-1 0 0 0 0,0 1 0 0 0,0 0 0 0 0,1 0 0 0 0,-1 0 0 0 0,0 0 0 0 0,1 1 0 0 0,-1 0 0 0 0,0 0 0 0 0,1 1 0 0 0,-1-1 0 0 0,1 1 0 0 0,0 1 0 0 0,0-1 0 0 0,0 1 0 0 0,-8 4 0 0 0,10-4 0 0 0,0-1 0 0 0,-1 1 0 0 0,1-1 0 0 0,0 1 0 0 0,1 0 0 0 0,-1 0 0 0 0,1 0 0 0 0,-1 1 0 0 0,1-1 0 0 0,0 1 0 0 0,0-1 0 0 0,0 1 0 0 0,1 0 0 0 0,-1-1 0 0 0,1 1 0 0 0,0 0 0 0 0,0 0 0 0 0,0 0 0 0 0,1 0 0 0 0,-1 0 0 0 0,1 0 0 0 0,0 0 0 0 0,0 0 0 0 0,1 0 0 0 0,-1 0 0 0 0,2 7 0 0 0,0-5 5 0 0,0 0 0 0 0,1 0-1 0 0,-1-1 1 0 0,1 1-1 0 0,0-1 1 0 0,1 0-1 0 0,-1 0 1 0 0,1 0 0 0 0,0 0-1 0 0,0-1 1 0 0,0 1-1 0 0,1-1 1 0 0,0 0-1 0 0,0 0 1 0 0,0-1 0 0 0,0 1-1 0 0,0-1 1 0 0,1-1-1 0 0,-1 1 1 0 0,12 3-1 0 0,-10-3 2 0 0,1-1 0 0 0,0 0-1 0 0,-1-1 1 0 0,1 0 0 0 0,0 0-1 0 0,0 0 1 0 0,0-1 0 0 0,0 0-1 0 0,0-1 1 0 0,0 0 0 0 0,0 0-1 0 0,-1-1 1 0 0,1 0 0 0 0,0 0-1 0 0,-1 0 1 0 0,8-5-1 0 0,-12 6-18 0 0,0-1 0 0 0,-1 0 0 0 0,1 1 0 0 0,-1-1 0 0 0,1-1-1 0 0,-1 1 1 0 0,3-3 0 0 0,0-2-66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04.3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1 47 0 0,'-2'0'0'0'0,"1"4"52"0"0,-1 7 56 0 0,4 6-40 0 0,0 0 0 0 0,0 0 0 0 0,2 0 0 0 0,8 24 0 0 0,0-6 136 0 0,18 33 0 0 0,-26-60-188 0 0,17 33 101 0 0,-18-37-112 0 0,-1 0 0 0 0,1-1 0 0 0,0 1 0 0 0,-1-1 0 0 0,2 1 0 0 0,-1-1 0 0 0,7 5-1 0 0,-9-7-4 0 0,1-1 0 0 0,0 1 0 0 0,-1-1 0 0 0,1 1 0 0 0,0-1 0 0 0,0 1 0 0 0,0-1 0 0 0,0 0 0 0 0,-1 0 0 0 0,1 0 0 0 0,0 0 0 0 0,0 0 0 0 0,0 0 0 0 0,0-1 0 0 0,-1 1 0 0 0,4-1 0 0 0,1-1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32.8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55 0 0,'5'73'763'0'0,"4"15"-646"0"0,-8-95-85 0 0,-1 0 0 0 0,1 0 0 0 0,0 0 0 0 0,1 0 0 0 0,0 0 0 0 0,5-12 0 0 0,-4 11-32 0 0,1 0 0 0 0,-1 1 0 0 0,2-1 0 0 0,-1 1 0 0 0,7-8 0 0 0,-8 12 0 0 0,-1 0 0 0 0,1 1 0 0 0,-1-1 0 0 0,1 0 0 0 0,0 1 0 0 0,0 0 0 0 0,0-1 0 0 0,1 1 0 0 0,-1 0 0 0 0,0 1 0 0 0,1-1 0 0 0,-1 1 0 0 0,8-3 0 0 0,-10 4 3 0 0,0 0-1 0 0,1 0 0 0 0,-1 0 1 0 0,0 0-1 0 0,0 1 0 0 0,1-1 1 0 0,-1 0-1 0 0,0 1 0 0 0,0-1 1 0 0,0 0-1 0 0,0 1 0 0 0,0-1 1 0 0,1 1-1 0 0,-1 0 0 0 0,0-1 1 0 0,0 1-1 0 0,0 0 0 0 0,0 0 1 0 0,-1 0-1 0 0,1-1 0 0 0,0 1 1 0 0,0 0-1 0 0,0 0 0 0 0,-1 0 0 0 0,1 0 1 0 0,-1 1-1 0 0,1-1 0 0 0,0 0 1 0 0,-1 1-1 0 0,4 7-4 0 0,-1-1 0 0 0,0 1 0 0 0,1 9-1 0 0,0-3 17 0 0,0-3 13 0 0,2 25-1 0 0,-2-13-26 0 0,-4-22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04.7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 0 0,'3'31'121'0'0,"14"49"1"0"0,-9-45-35 0 0,60 259 398 0 0,-68-292-485 0 0,0 0 0 0 0,1 1 0 0 0,0-1 0 0 0,-1 1 0 0 0,1-1 0 0 0,0 0 0 0 0,0 0 0 0 0,0 1 0 0 0,0-1 0 0 0,1 0 0 0 0,-1 0 0 0 0,1 0 0 0 0,2 2 0 0 0,0-1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05.0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9 109 24 0 0,'0'-1'-1'0'0,"0"1"1"0"0,0 0 0 0 0,-1-1 0 0 0,1 1 0 0 0,0 0 0 0 0,-1-1 0 0 0,1 1 0 0 0,0 0 0 0 0,0 0 0 0 0,-1-1-1 0 0,1 1 1 0 0,0 0 0 0 0,-1 0 0 0 0,1 0 0 0 0,-1 0 0 0 0,1-1 0 0 0,0 1 0 0 0,-1 0 0 0 0,1 0 0 0 0,0 0-1 0 0,-1 0 1 0 0,1 0 0 0 0,-1 0 0 0 0,0 7 34 0 0,9 14 174 0 0,-5-18-189 0 0,-1-1-1 0 0,1 0 0 0 0,0 1 0 0 0,0-1 0 0 0,0 0 0 0 0,0 0 0 0 0,0-1 1 0 0,0 1-1 0 0,1-1 0 0 0,-1 1 0 0 0,0-1 0 0 0,1 0 0 0 0,-1 0 0 0 0,1-1 0 0 0,0 1 1 0 0,-1-1-1 0 0,1 0 0 0 0,-1 0 0 0 0,6 0 0 0 0,3-1 35 0 0,1 0 0 0 0,-1-1 0 0 0,1-1-1 0 0,14-4 1 0 0,-22 6-46 0 0,0-1 0 0 0,0 0 0 0 0,0 0 0 0 0,0 0 0 0 0,-1-1 0 0 0,1 1 0 0 0,-1-1 0 0 0,5-4-1 0 0,-7 6-5 0 0,-1 0-1 0 0,0-1 1 0 0,0 1-1 0 0,0 0 1 0 0,0-1-1 0 0,0 1 1 0 0,0-1-1 0 0,-1 1 1 0 0,1-1-1 0 0,0 0 1 0 0,-1 1-1 0 0,1-1 1 0 0,-1 1-1 0 0,1-1 1 0 0,-1 0-1 0 0,0 0 1 0 0,0 1-1 0 0,0-1 1 0 0,0 0-1 0 0,0 1 1 0 0,0-1-1 0 0,0 0 1 0 0,-1 1-1 0 0,1-1 1 0 0,-1 0-1 0 0,1 1 1 0 0,-1-1-1 0 0,1 0 1 0 0,-2-1-1 0 0,-1-2 1 0 0,0 0 0 0 0,0 0 0 0 0,-1 1 0 0 0,0-1 0 0 0,0 1 0 0 0,0 0-1 0 0,0 0 1 0 0,0 0 0 0 0,-1 0 0 0 0,0 1 0 0 0,0 0 0 0 0,0 0-1 0 0,0 0 1 0 0,0 0 0 0 0,-1 1 0 0 0,1 0 0 0 0,-1 0 0 0 0,-5-1-1 0 0,7 2-9 0 0,0 1 0 0 0,0-1-1 0 0,0 1 1 0 0,-1-1-1 0 0,1 1 1 0 0,0 1-1 0 0,0-1 1 0 0,0 0-1 0 0,0 1 1 0 0,0 0-1 0 0,-7 2 1 0 0,8-1 6 0 0,0-1-1 0 0,1 1 1 0 0,-1-1 0 0 0,0 1 0 0 0,1 0 0 0 0,0 0-1 0 0,-1 0 1 0 0,1 0 0 0 0,0 0 0 0 0,0 1 0 0 0,0-1-1 0 0,0 1 1 0 0,0-1 0 0 0,1 1 0 0 0,-1 0 0 0 0,-1 5-1 0 0,1-2 5 0 0,0-1-1 0 0,1 1 0 0 0,0-1 1 0 0,0 1-1 0 0,0-1 0 0 0,1 1 1 0 0,-1 0-1 0 0,2-1 0 0 0,-1 1 1 0 0,0 0-1 0 0,1-1 0 0 0,0 1 1 0 0,1-1-1 0 0,-1 1 0 0 0,1-1 0 0 0,0 0 1 0 0,0 1-1 0 0,1-1 0 0 0,-1 0 1 0 0,6 6-1 0 0,-4-5-4 0 0,-1-1-1 0 0,2 0 1 0 0,-1 0-1 0 0,1-1 0 0 0,-1 1 1 0 0,1-1-1 0 0,0 0 1 0 0,1 0-1 0 0,-1-1 1 0 0,1 0-1 0 0,-1 0 1 0 0,1 0-1 0 0,0 0 1 0 0,0-1-1 0 0,0 0 1 0 0,1 0-1 0 0,9 1 1 0 0,9-2-60 0 0,-13-2 10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05.4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30 24 0 0,'1'-3'-1'0'0,"0"1"1"0"0,0 0-1 0 0,0 0 1 0 0,1 0-1 0 0,-1 0 1 0 0,1 0 0 0 0,-1 0-1 0 0,1 0 1 0 0,0 0-1 0 0,3-3 1 0 0,-4 5 1 0 0,0-1 1 0 0,-1 1-1 0 0,1 0 0 0 0,0-1 1 0 0,-1 1-1 0 0,1 0 1 0 0,0 0-1 0 0,0 0 1 0 0,-1 0-1 0 0,1 0 0 0 0,0-1 1 0 0,0 1-1 0 0,-1 1 1 0 0,1-1-1 0 0,0 0 0 0 0,0 0 1 0 0,-1 0-1 0 0,1 0 1 0 0,0 0-1 0 0,-1 1 1 0 0,1-1-1 0 0,0 0 0 0 0,-1 0 1 0 0,1 1-1 0 0,0-1 1 0 0,-1 1-1 0 0,1-1 0 0 0,0 1 1 0 0,-1-1-1 0 0,1 1 1 0 0,-1-1-1 0 0,1 1 1 0 0,-1-1-1 0 0,1 1 0 0 0,-1-1 1 0 0,0 1-1 0 0,1 0 1 0 0,-1-1-1 0 0,0 1 0 0 0,1 1 1 0 0,5 9 7 0 0,-1 1 1 0 0,-1-1-1 0 0,0 1 1 0 0,3 13-1 0 0,-4-14 15 0 0,0 0 1 0 0,1 0-1 0 0,0-1 0 0 0,0 1 0 0 0,9 12 0 0 0,-13-22-20 0 0,0-1 0 0 0,0 0 0 0 0,0 0 0 0 0,1 1 0 0 0,-1-1 0 0 0,0 0 0 0 0,0 1 0 0 0,0-1 0 0 0,1 0 0 0 0,-1 0 0 0 0,0 0 0 0 0,1 1 0 0 0,-1-1-1 0 0,0 0 1 0 0,1 0 0 0 0,-1 0 0 0 0,0 0 0 0 0,1 1 0 0 0,-1-1 0 0 0,0 0 0 0 0,1 0 0 0 0,-1 0 0 0 0,0 0 0 0 0,1 0 0 0 0,-1 0 0 0 0,0 0 0 0 0,1 0 0 0 0,-1 0 0 0 0,0 0 0 0 0,1 0 0 0 0,-1 0 0 0 0,0 0 0 0 0,1-1 0 0 0,-1 1 0 0 0,0 0 0 0 0,1 0 0 0 0,-1 0 0 0 0,0 0 0 0 0,1 0 0 0 0,-1-1 0 0 0,0 1 0 0 0,1 0 0 0 0,-1 0 0 0 0,0-1 0 0 0,0 1 0 0 0,0 0 0 0 0,1 0 0 0 0,-1-1 0 0 0,0 1 0 0 0,0 0 0 0 0,0-1 0 0 0,1 1 0 0 0,-1 0 0 0 0,0-1-1 0 0,0 0 1 0 0,12-25 150 0 0,-7 15-92 0 0,1 1-51 0 0,0 0-1 0 0,0 1 1 0 0,1 0-1 0 0,1 0 0 0 0,-1 1 1 0 0,1-1-1 0 0,1 2 1 0 0,0-1-1 0 0,0 1 0 0 0,0 1 1 0 0,1 0-1 0 0,0 0 1 0 0,0 0-1 0 0,13-4 0 0 0,-21 10-10 0 0,0-1 0 0 0,-1 1 0 0 0,1-1 0 0 0,0 1 0 0 0,0 0 0 0 0,0-1 0 0 0,0 1 0 0 0,0 0 0 0 0,0 0 0 0 0,0 1 0 0 0,0-1 0 0 0,0 0 0 0 0,0 1 0 0 0,0-1 0 0 0,0 1 0 0 0,-1-1 0 0 0,1 1 0 0 0,0 0 0 0 0,3 2 0 0 0,-3-1 0 0 0,1 0 0 0 0,-1 0 0 0 0,0 1 0 0 0,1-1 0 0 0,-1 1 0 0 0,0-1 0 0 0,-1 1 0 0 0,1 0 0 0 0,0 0 0 0 0,-1 0 0 0 0,2 3 0 0 0,0 2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06.8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0 111 0 0,'-1'1'0'0'0,"0"0"0"0"0,1 0 0 0 0,-1 0 0 0 0,0 0 0 0 0,1 0 0 0 0,-1 0 0 0 0,1-1 0 0 0,0 1 0 0 0,-1 1 0 0 0,1-1 0 0 0,0 0 0 0 0,-1 0 0 0 0,1 0 0 0 0,0 0 0 0 0,0 0 0 0 0,0 0 0 0 0,0 1 0 0 0,1 22 0 0 0,-1-20 0 0 0,2 21 11 0 0,2 0-1 0 0,1 0 0 0 0,1-1 0 0 0,9 25 0 0 0,43 94 61 0 0,-39-99-65 0 0,2 0-6 0 0,-14-31 0 0 0,0 1 0 0 0,-1 0 0 0 0,0 1 0 0 0,4 17 0 0 0,-14-56 0 0 0,2-1 0 0 0,0 1 0 0 0,4-48 0 0 0,1 40 0 0 0,2 0 0 0 0,15-58 0 0 0,-20 89 0 0 0,15-38 0 0 0,-14 37 0 0 0,-1 0 0 0 0,1 0 0 0 0,1 0 0 0 0,-1 1 0 0 0,0-1 0 0 0,0 0 0 0 0,1 1 0 0 0,-1-1 0 0 0,1 1 0 0 0,-1-1 0 0 0,1 1 0 0 0,-1-1 0 0 0,1 1 0 0 0,0 0 0 0 0,0 0 0 0 0,4-2 0 0 0,-5 3 0 0 0,-1 0 0 0 0,1 0 0 0 0,0 0 0 0 0,0 1 0 0 0,0-1 0 0 0,0 0 0 0 0,0 0 0 0 0,0 0 0 0 0,0 1 0 0 0,0-1 0 0 0,0 1 0 0 0,-1-1 0 0 0,1 0 0 0 0,0 1 0 0 0,0-1 0 0 0,0 1 0 0 0,-1 0 0 0 0,1-1 0 0 0,0 1 0 0 0,-1 0 0 0 0,1-1 0 0 0,0 1 0 0 0,-1 0 0 0 0,1 0 0 0 0,-1 0 0 0 0,1-1 0 0 0,0 3 0 0 0,9 24 0 0 0,-8-19 0 0 0,-1 0 0 0 0,0 0 0 0 0,-1 0 0 0 0,1 0 0 0 0,-2 0 0 0 0,1 0 0 0 0,-1 0 0 0 0,0 0 0 0 0,-1 0 0 0 0,0 0 0 0 0,0-1 0 0 0,-1 1 0 0 0,-3 8 0 0 0,-2-1 0 0 0,0 1 0 0 0,-2-2 0 0 0,1 1 0 0 0,-24 25 0 0 0,31-37 0 0 0,0-2 0 0 0,0 1 0 0 0,1-1 0 0 0,-1 1 0 0 0,1 0 0 0 0,0 0 0 0 0,-1-1 0 0 0,1 1 0 0 0,0 0 0 0 0,0 0 0 0 0,-1 3 0 0 0,15-11 0 0 0,-7 2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07.3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72 24 0 0,'-2'6'3'0'0,"1"0"1"0"0,0 0-1 0 0,1-1 1 0 0,-1 1-1 0 0,1 0 1 0 0,0 0-1 0 0,0 0 1 0 0,2 8-1 0 0,0-3 5 0 0,0 0 0 0 0,1-1 0 0 0,6 16 0 0 0,-7-21 3 0 0,1 0 0 0 0,-1-1-1 0 0,1 0 1 0 0,-1 0 0 0 0,1 0-1 0 0,0 0 1 0 0,1 0 0 0 0,6 7-1 0 0,-9-11-7 0 0,0 1-1 0 0,0 0 1 0 0,0 0-1 0 0,0 0 1 0 0,0-1-1 0 0,1 1 1 0 0,-1-1-1 0 0,0 1 1 0 0,0-1-1 0 0,0 1 1 0 0,1-1-1 0 0,-1 0 0 0 0,0 0 1 0 0,0 1-1 0 0,1-1 1 0 0,-1 0-1 0 0,0 0 1 0 0,1 0-1 0 0,-1 0 1 0 0,0-1-1 0 0,0 1 1 0 0,1 0-1 0 0,-1 0 1 0 0,0-1-1 0 0,0 1 0 0 0,1-1 1 0 0,-1 1-1 0 0,0-1 1 0 0,0 1-1 0 0,0-1 1 0 0,0 0-1 0 0,0 0 1 0 0,0 1-1 0 0,0-1 1 0 0,0 0-1 0 0,0 0 1 0 0,0 0-1 0 0,1-2 0 0 0,2-3-2 0 0,0 0 0 0 0,0-1 0 0 0,0 1 0 0 0,-1-1 0 0 0,0 0 0 0 0,0 0 0 0 0,-1 0 0 0 0,0 0 0 0 0,0-1 0 0 0,0 1 0 0 0,-1 0 0 0 0,0-1 0 0 0,-1 1 0 0 0,0-9 0 0 0,0 5 0 0 0,-1 1 0 0 0,-1-1 0 0 0,0 1 0 0 0,0 0 0 0 0,-1-1 0 0 0,0 1 0 0 0,0 0 0 0 0,-2 1 0 0 0,-6-14 0 0 0,9 22 0 0 0,4 8 0 0 0,3 10 0 0 0,28 43 0 0 0,-28-51 0 0 0,1 0 0 0 0,0-1 0 0 0,0 0 0 0 0,14 12 0 0 0,-20-19 0 0 0,1-1 0 0 0,-1 1 0 0 0,1 0 0 0 0,-1-1 0 0 0,1 1 0 0 0,0-1 0 0 0,-1 1 0 0 0,1-1 0 0 0,-1 1 0 0 0,1-1 0 0 0,0 0 0 0 0,0 1 0 0 0,-1-1 0 0 0,1 0 0 0 0,0 1 0 0 0,0-1 0 0 0,-1 0 0 0 0,1 0 0 0 0,0 0 0 0 0,0 0 0 0 0,-1 0 0 0 0,1 0 0 0 0,0 0 0 0 0,0 0 0 0 0,0 0 0 0 0,-1 0 0 0 0,1 0 0 0 0,0 0 0 0 0,0-1 0 0 0,-1 1 0 0 0,2-1 0 0 0,1-1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07.7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20 24 0 0,'5'14'0'0'0,"5"4"29"0"0,0 0 1 0 0,1 0 0 0 0,1-1-1 0 0,1 0 1 0 0,1-1 0 0 0,15 15-1 0 0,-23-73-29 0 0,0 15-24 0 0,10-25-1 0 0,-1 5 2 0 0,-12 52 23 0 0,0 0 0 0 0,1 0 0 0 0,-1-1 0 0 0,1 1 0 0 0,0-1 0 0 0,9 7 0 0 0,10 0 0 0 0,-15-8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08.2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113 288 24 0 0,'-2'-8'6'0'0,"0"0"0"0"0,-1 0 1 0 0,0 1-1 0 0,0-1 0 0 0,-1 1 1 0 0,0-1-1 0 0,0 1 1 0 0,-1 1-1 0 0,-9-12 0 0 0,14 17-6 0 0,-1 0 0 0 0,0 0 0 0 0,0 0 0 0 0,0 1 0 0 0,0-1 0 0 0,0 0 0 0 0,0 0 0 0 0,0 0 0 0 0,0 1 0 0 0,0-1 0 0 0,0 1 0 0 0,-1-1 0 0 0,1 1 0 0 0,0-1 0 0 0,0 1 0 0 0,-1 0 0 0 0,1-1 0 0 0,0 1 0 0 0,0 0 0 0 0,-1 0 0 0 0,1 0 0 0 0,0 0 0 0 0,-1 0 0 0 0,1 0 0 0 0,0 0 0 0 0,-1 1 0 0 0,1-1 0 0 0,0 0 0 0 0,0 1 0 0 0,0-1 0 0 0,-1 1 0 0 0,1-1 0 0 0,0 1 0 0 0,0 0 0 0 0,0 0 0 0 0,0-1 0 0 0,0 1 0 0 0,-2 2 0 0 0,1-1 0 0 0,0 1 0 0 0,-1 0 0 0 0,1 0 0 0 0,0 0 0 0 0,0 0 0 0 0,1 0 0 0 0,-1 0 0 0 0,1 1 0 0 0,-1-1 0 0 0,1 0 0 0 0,0 1 0 0 0,1-1 0 0 0,-2 5 0 0 0,2-2 10 0 0,0 1 0 0 0,0-1 0 0 0,1 1-1 0 0,0-1 1 0 0,0 1 0 0 0,0-1-1 0 0,1 0 1 0 0,0 1 0 0 0,0-1 0 0 0,0 0-1 0 0,1 0 1 0 0,0 0 0 0 0,8 10-1 0 0,-10-13-4 0 0,2 0 0 0 0,-1-1 0 0 0,0 1 0 0 0,0 0 0 0 0,1-1 0 0 0,0 1-1 0 0,-1-1 1 0 0,1 0 0 0 0,0 0 0 0 0,0 0 0 0 0,0 0 0 0 0,0-1 0 0 0,1 1-1 0 0,-1-1 1 0 0,0 0 0 0 0,1 0 0 0 0,-1 0 0 0 0,1 0 0 0 0,-1-1 0 0 0,1 1-1 0 0,-1-1 1 0 0,1 0 0 0 0,-1 0 0 0 0,1 0 0 0 0,-1 0 0 0 0,1-1 0 0 0,3 0-1 0 0,-4 0 5 0 0,-1 0-1 0 0,0 0 0 0 0,1 0 1 0 0,-1 0-1 0 0,0 0 0 0 0,0 0 1 0 0,0-1-1 0 0,0 1 0 0 0,0-1 1 0 0,0 0-1 0 0,0 1 0 0 0,0-1 1 0 0,0 0-1 0 0,2-4 0 0 0,-2 2-5 0 0,0 0 0 0 0,0 0 0 0 0,0-1 0 0 0,0 1 0 0 0,-1 0 0 0 0,0-1 0 0 0,2-7 0 0 0,-2 1-7 0 0,0 0 0 0 0,-1 0 0 0 0,-1 0 0 0 0,1 0 0 0 0,-2 0 0 0 0,-2-13-1 0 0,-4-7-61 0 0,-1 0-1 0 0,-1 0 0 0 0,-1 1 1 0 0,-2 1-1 0 0,-21-35 0 0 0,26 54 77 0 0,9 18 12 0 0,8 19 10 0 0,3 1-42 0 0,71 144 236 0 0,-81-167-225 0 0,6 9 16 0 0,14 21 0 0 0,-20-32-15 0 0,0 0 0 0 0,1 0 0 0 0,-1-1 0 0 0,0 1 0 0 0,1-1 1 0 0,0 0-1 0 0,-1 1 0 0 0,1-1 0 0 0,0 0 0 0 0,0-1 0 0 0,0 1 0 0 0,0 0 0 0 0,7 1 0 0 0,-9-3-2 0 0,1 0 0 0 0,-1 0 0 0 0,1 0 0 0 0,-1 0 0 0 0,1-1 0 0 0,-1 1 0 0 0,1-1 0 0 0,-1 1 0 0 0,1-1 0 0 0,-1 1 0 0 0,0-1 0 0 0,1 0 0 0 0,-1 1 0 0 0,0-1 0 0 0,0 0 0 0 0,0 0 0 0 0,1 0 0 0 0,-1 0 0 0 0,0 0 0 0 0,0 0 0 0 0,1-2 0 0 0,2-3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09.0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55 0 0,'0'0'0'0'0,"0"0"0"0"0,0 0 0 0 0,0 0 0 0 0,0 0 0 0 0,0 1 0 0 0,0-1 0 0 0,0 0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0,0 0 0 0 0,0-1 0 0 0,1 1 0 0 0,-1 0 0 0 0,0 0 0 0 0,0 0 0 0 0,0 0 0 0 0,0 0 0 0 0,0 0 0 0 0,0 0 0 0 0,0 0 0 0 0,0 0 0 0 0,0 0 0 0 0,0 0 0 0 0,0 0 0 0 0,0 0 0 0 0,0 0 0 0 0,0-1 0 0 0,0 1 0 0 0,0 0 0 0 0,0 0 0 0 0,0 0 0 0 0,0 0 0 0 0,0 0 0 0 0,0 0 0 0 0,0 0 0 0 0,0 0 0 0 0,7 9 0 0 0,5 14 0 0 0,2 10 0 0 0,12 49 0 0 0,-19-55 0 0 0,2 0 0 0 0,1-1 0 0 0,20 41 0 0 0,-28-65 0 0 0,-1 1 0 0 0,0-1 0 0 0,1 0 0 0 0,0 0 0 0 0,0 0 0 0 0,-1 0 0 0 0,1 0 0 0 0,0 0 0 0 0,1 0 0 0 0,-1 0 0 0 0,4 2 0 0 0,-4-4 0 0 0,-1 1 0 0 0,0-1 0 0 0,1 0 0 0 0,-1 0 0 0 0,0 1 0 0 0,1-1 0 0 0,-1 0 0 0 0,0 0 0 0 0,1 0 0 0 0,-1 0 0 0 0,0-1 0 0 0,1 1 0 0 0,-1 0 0 0 0,0 0 0 0 0,1-1 0 0 0,-1 1 0 0 0,0-1 0 0 0,0 1 0 0 0,1-1 0 0 0,-1 0 0 0 0,0 1 0 0 0,0-1 0 0 0,0 0 0 0 0,0 0 0 0 0,2-2 0 0 0,4-4 0 0 0,1-1 0 0 0,-2 0 0 0 0,1 0 0 0 0,-1-1 0 0 0,6-11 0 0 0,14-18 0 0 0,-22 33 12 0 0,0 1-1 0 0,1 0 1 0 0,0 0-1 0 0,-1 1 1 0 0,1-1-1 0 0,10-4 1 0 0,15-11 46 0 0,-29 18-54 0 0,0 0 0 0 0,0 1 0 0 0,0-1 0 0 0,0 0 0 0 0,0 0 0 0 0,0 0-1 0 0,0 0 1 0 0,0 0 0 0 0,-1 0 0 0 0,1 0 0 0 0,0 0 0 0 0,-1 0 0 0 0,1 0 0 0 0,0-1 0 0 0,-1 1 0 0 0,0 0 0 0 0,1 0-1 0 0,-1 0 1 0 0,0-1 0 0 0,0 1 0 0 0,1 0 0 0 0,-1 0 0 0 0,0-1 0 0 0,0 1 0 0 0,-1 0 0 0 0,1-2 0 0 0,-1 1-4 0 0,0 1 1 0 0,1-1 0 0 0,-1 1-1 0 0,-1-1 1 0 0,1 1 0 0 0,0-1-1 0 0,0 1 1 0 0,0 0 0 0 0,-1-1-1 0 0,1 1 1 0 0,-1 0 0 0 0,1 0-1 0 0,-1 0 1 0 0,1 0 0 0 0,-1 0-1 0 0,0 0 1 0 0,-3 0-1 0 0,2-1 0 0 0,-1 1 0 0 0,0 0 0 0 0,0 0 0 0 0,0 1 0 0 0,0-1 0 0 0,0 1 0 0 0,0 0 0 0 0,0 0 0 0 0,0 0 0 0 0,0 0 0 0 0,-6 2 0 0 0,9-2 0 0 0,0 1 0 0 0,-1-1 0 0 0,1 1 0 0 0,0-1 0 0 0,0 0 0 0 0,0 1 0 0 0,-1 0 0 0 0,1-1 0 0 0,0 1 0 0 0,0 0 0 0 0,0 0 0 0 0,0-1 0 0 0,0 1 0 0 0,0 0 0 0 0,1 0 0 0 0,-1 0 0 0 0,0 0 0 0 0,0 0 0 0 0,1 0 0 0 0,-1 0 0 0 0,1 1 0 0 0,-1-1 0 0 0,1 0 0 0 0,-1 0 0 0 0,1 0 0 0 0,-1 1 0 0 0,1-1 0 0 0,0 0 0 0 0,0 0 0 0 0,0 1 0 0 0,0-1 0 0 0,0 0 0 0 0,0 1 0 0 0,0-1 0 0 0,0 0 0 0 0,0 0 0 0 0,1 1 0 0 0,-1-1 0 0 0,1 2 0 0 0,1 1 0 0 0,0 0 0 0 0,0 0 0 0 0,0 0 0 0 0,0 0 0 0 0,1 0 0 0 0,0 0 0 0 0,0 0 0 0 0,0-1 0 0 0,0 1 0 0 0,0-1 0 0 0,1 0 0 0 0,0 0 0 0 0,-1 0 0 0 0,6 2 0 0 0,-2-1 0 0 0,0 0 0 0 0,0 0 0 0 0,1-1 0 0 0,-1 0 0 0 0,1 0 0 0 0,0-1 0 0 0,10 2 0 0 0,-10-3 0 0 0,0-1 0 0 0,1 0 0 0 0,-1 0 0 0 0,0-1 0 0 0,0 0 0 0 0,0-1 0 0 0,0 0 0 0 0,0 0 0 0 0,0 0 0 0 0,0-1 0 0 0,9-5 0 0 0,9-6 0 0 0,42-29 0 0 0,-66 42 0 0 0,-2 0 0 0 0,1 1 0 0 0,-1-1 0 0 0,0 1 0 0 0,1 0 0 0 0,-1-1 0 0 0,1 1 0 0 0,0 0 0 0 0,-1-1 0 0 0,1 1 0 0 0,-1 0 0 0 0,1-1 0 0 0,-1 1 0 0 0,1 0 0 0 0,0 0 0 0 0,-1 0 0 0 0,1 0 0 0 0,0 0 0 0 0,-1 0 0 0 0,1 0 0 0 0,-1 0 0 0 0,1 0 0 0 0,0 0 0 0 0,-1 0 0 0 0,1 0 0 0 0,-1 0 0 0 0,1 0 0 0 0,0 1 0 0 0,-1-1 0 0 0,1 0 0 0 0,-1 0 0 0 0,1 1 0 0 0,-1-1 0 0 0,1 0 0 0 0,0 1 0 0 0,-1-1 0 0 0,1 1 0 0 0,1 2 0 0 0,-1-1 0 0 0,1 1 0 0 0,-1 0 0 0 0,0-1 0 0 0,0 1 0 0 0,1 5 0 0 0,2 4 0 0 0,-2-6 13 0 0,0 0-1 0 0,1-1 0 0 0,-1 1 0 0 0,2-1 0 0 0,-1 1 0 0 0,5 5 0 0 0,-7-10-10 0 0,0 1-1 0 0,0-1 1 0 0,1 0 0 0 0,-1 0-1 0 0,0 0 1 0 0,1 0-1 0 0,-1 0 1 0 0,1 0 0 0 0,-1 0-1 0 0,1 0 1 0 0,-1-1-1 0 0,1 1 1 0 0,0 0 0 0 0,-1-1-1 0 0,1 0 1 0 0,0 1-1 0 0,0-1 1 0 0,-1 0 0 0 0,1 0-1 0 0,0 0 1 0 0,0 0-1 0 0,-1 0 1 0 0,1 0 0 0 0,0 0-1 0 0,-1-1 1 0 0,4 0-1 0 0,29-12-1 0 0,44-22 0 0 0,-50 21 0 0 0,0 1 0 0 0,49-15 0 0 0,-75 28 0 0 0,-1-1 0 0 0,1 1 0 0 0,0-1 0 0 0,0 1 0 0 0,0 0 0 0 0,0 0 0 0 0,-1-1 0 0 0,1 1 0 0 0,0 1 0 0 0,0-1 0 0 0,0 0 0 0 0,0 0 0 0 0,0 1 0 0 0,-1-1 0 0 0,1 1 0 0 0,2 0 0 0 0,-3 0 0 0 0,0 0 0 0 0,0 0 0 0 0,0 0 0 0 0,0 0 0 0 0,-1 0 0 0 0,1 0 0 0 0,0 1 0 0 0,-1-1 0 0 0,1 0 0 0 0,-1 0 0 0 0,1 0 0 0 0,-1 1 0 0 0,1-1 0 0 0,-1 0 0 0 0,0 0 0 0 0,0 1 0 0 0,1-1 0 0 0,-1 0 0 0 0,0 1 0 0 0,0-1 0 0 0,0 0 0 0 0,-1 1 0 0 0,1-1 0 0 0,0 2 0 0 0,-4 21 30 0 0,3-17-21 0 0,-1 1-1 0 0,2 0 1 0 0,-1 13-1 0 0,1-18-8 0 0,1 0 0 0 0,-1 0 0 0 0,1 0 0 0 0,0 0 0 0 0,0-1 0 0 0,0 1 0 0 0,0 0 0 0 0,0 0 0 0 0,0-1 0 0 0,1 1 0 0 0,0-1 0 0 0,-1 1 0 0 0,4 3 0 0 0,-1-3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10.09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75 84 111 0 0,'-72'-77'0'0'0,"72"77"0"0"0,-1 0 0 0 0,1 0 0 0 0,0-1 0 0 0,0 1 0 0 0,0 0 0 0 0,0 0 0 0 0,0 0 0 0 0,0 0 0 0 0,-1 0 0 0 0,1 0 0 0 0,0 0 0 0 0,0-1 0 0 0,0 1 0 0 0,0 0 0 0 0,0 0 0 0 0,0 0 0 0 0,0 0 0 0 0,0 0 0 0 0,0-1 0 0 0,0 1 0 0 0,0 0 0 0 0,0 0 0 0 0,0 0 0 0 0,0 0 0 0 0,0 0 0 0 0,0-1 0 0 0,0 1 0 0 0,0 0 0 0 0,0 0 0 0 0,0 0 0 0 0,0 0 0 0 0,0-1 0 0 0,0 1 0 0 0,0 0 0 0 0,0 0 0 0 0,0 0 0 0 0,0 0 0 0 0,0 0 0 0 0,0-1 0 0 0,0 1 0 0 0,0 0 0 0 0,0 0 0 0 0,0 0 0 0 0,1 0 0 0 0,-1 0 0 0 0,0 0 0 0 0,0 0 0 0 0,0-1 0 0 0,11 1 0 0 0,16 7 0 0 0,-25-7 0 0 0,31 10 0 0 0,-2 1 0 0 0,1 2 0 0 0,55 31 0 0 0,-66-32 0 0 0,-1 1 0 0 0,0 2 0 0 0,-1 0 0 0 0,-1 1 0 0 0,-1 1 0 0 0,19 22 0 0 0,-33-36 0 0 0,-1-1 0 0 0,0 2 0 0 0,0-1 0 0 0,0 0 0 0 0,0 0 0 0 0,-1 1 0 0 0,1-1 0 0 0,-1 0 0 0 0,0 1 0 0 0,0 0 0 0 0,1 4 0 0 0,-2-6 0 0 0,0 0 0 0 0,0 0 0 0 0,-1 0 0 0 0,1 0 0 0 0,0 0 0 0 0,0 0 0 0 0,-1 0 0 0 0,1-1 0 0 0,-1 1 0 0 0,0 0 0 0 0,0 0 0 0 0,0 0 0 0 0,1-1 0 0 0,-1 1 0 0 0,-1 0 0 0 0,1-1 0 0 0,0 1 0 0 0,0-1 0 0 0,-1 0 0 0 0,1 1 0 0 0,0-1 0 0 0,-1 0 0 0 0,-2 2 0 0 0,-2 1 6 0 0,-1 0 0 0 0,-1 0 0 0 0,1 0 0 0 0,-14 3 0 0 0,17-5-2 0 0,0-1-1 0 0,0 0 1 0 0,1 0 0 0 0,-1-1 0 0 0,0 1-1 0 0,0-1 1 0 0,0 0 0 0 0,0 0 0 0 0,-1 0 0 0 0,1-1-1 0 0,-6 0 1 0 0,10 0-3 0 0,-1 1-1 0 0,1 0 1 0 0,-1 0-1 0 0,1 0 1 0 0,-1 0-1 0 0,1 0 1 0 0,-1 0-1 0 0,1-1 1 0 0,0 1-1 0 0,-1 0 1 0 0,1 0-1 0 0,-1-1 1 0 0,1 1 0 0 0,0 0-1 0 0,-1 0 1 0 0,1-1-1 0 0,0 1 1 0 0,-1 0-1 0 0,1-1 1 0 0,0 1-1 0 0,0-1 1 0 0,-1 1-1 0 0,1 0 1 0 0,0-1-1 0 0,0 1 1 0 0,0-1-1 0 0,0 1 1 0 0,-1-1-1 0 0,1 1 1 0 0,0-1-1 0 0,0 1 1 0 0,0-1-1 0 0,1 0 2 0 0,-1 0-1 0 0,0 0 0 0 0,1 0 1 0 0,-1 0-1 0 0,1 0 0 0 0,0 0 1 0 0,-1 0-1 0 0,1 0 0 0 0,0 0 1 0 0,-1 0-1 0 0,1 0 0 0 0,2-1 1 0 0,2-2 2 0 0,0 0 1 0 0,1 0 0 0 0,8-4-1 0 0,1 1-4 0 0,0 1 0 0 0,1 1 0 0 0,-1 0 0 0 0,1 2 0 0 0,0-1 0 0 0,0 2 0 0 0,0 0 0 0 0,0 1 0 0 0,1 1 0 0 0,30 3 0 0 0,-43-3 0 0 0,-1 1 0 0 0,1-1 0 0 0,-1 1 0 0 0,1 0 0 0 0,-1 1 0 0 0,0-1 0 0 0,1 0 0 0 0,-1 1 0 0 0,0 0 0 0 0,0 0 0 0 0,0 0 0 0 0,0 0 0 0 0,0 0 0 0 0,-1 1 0 0 0,1-1 0 0 0,3 6 0 0 0,-4-5 0 0 0,1 1 0 0 0,-1 0 0 0 0,0 0 0 0 0,-1 0 0 0 0,1 0 0 0 0,-1 0 0 0 0,0 1 0 0 0,0-1 0 0 0,0 0 0 0 0,0 1 0 0 0,-1-1 0 0 0,0 1 0 0 0,0 4 0 0 0,-1 4 0 0 0,-1 0 0 0 0,-1 0 0 0 0,0-1 0 0 0,0 1 0 0 0,-2-1 0 0 0,1 0 0 0 0,-10 17 0 0 0,-10 28 0 0 0,24-56 0 0 0,0-1 0 0 0,-1 1 0 0 0,1 0 0 0 0,0 0 0 0 0,-1 0 0 0 0,1 0 0 0 0,0 0 0 0 0,0 0 0 0 0,0 0 0 0 0,0 0 0 0 0,0 0 0 0 0,0 0 0 0 0,0 0 0 0 0,0 0 0 0 0,0 0 0 0 0,1 0 0 0 0,-1-1 0 0 0,1 2 0 0 0,-1-1 0 0 0,1-1 0 0 0,-1 1 0 0 0,0-1 0 0 0,1 1 0 0 0,-1-1 0 0 0,1 0 0 0 0,-1 1 0 0 0,1-1 0 0 0,-1 0 0 0 0,1 0 0 0 0,0 1 0 0 0,-1-1 0 0 0,1 0 0 0 0,-1 0 0 0 0,1 0 0 0 0,-1 0 0 0 0,1 0 0 0 0,0 0 0 0 0,-1 0 0 0 0,1 0 0 0 0,0 0 0 0 0,6-1 0 0 0,-1 0 0 0 0,0-1 0 0 0,0 1 0 0 0,9-5 0 0 0,-6 3 0 0 0,64-24 32 0 0,97-50 0 0 0,-153 68-32 0 0,-1 0-1 0 0,0-2 0 0 0,-1 0 0 0 0,0 0 0 0 0,20-22 0 0 0,-27 25 7 0 0,-1 0 1 0 0,1-1-1 0 0,-2 0 0 0 0,1-1 1 0 0,-1 0-1 0 0,-1 0 0 0 0,0 0 1 0 0,0 0-1 0 0,-1-1 0 0 0,4-15 0 0 0,-7 24-5 0 0,0-1 0 0 0,-1 0 0 0 0,1 0 0 0 0,-1 0-1 0 0,0 0 1 0 0,0 0 0 0 0,0 1 0 0 0,0-1-1 0 0,-1 0 1 0 0,1 0 0 0 0,-1 0 0 0 0,0 1 0 0 0,0-1-1 0 0,0 0 1 0 0,0 0 0 0 0,0 1 0 0 0,-3-5-1 0 0,2 5 6 0 0,0 0 0 0 0,1 0 0 0 0,-1 0-1 0 0,0 1 1 0 0,0-1 0 0 0,0 1-1 0 0,-1-1 1 0 0,1 1 0 0 0,0 0-1 0 0,-1 0 1 0 0,1 0 0 0 0,0 0 0 0 0,-1 0-1 0 0,1 1 1 0 0,-1-1 0 0 0,1 1-1 0 0,-1-1 1 0 0,0 1 0 0 0,-4 0-1 0 0,-5 1 0 0 0,-1 0 0 0 0,1 1-1 0 0,-1 0 1 0 0,1 1-1 0 0,0 0 1 0 0,-18 8-1 0 0,9-2 7 0 0,1 0 0 0 0,-33 23-1 0 0,46-28-10 0 0,1 1 0 0 0,0-1 0 0 0,0 1 0 0 0,1 1 0 0 0,-1-1 0 0 0,1 1 0 0 0,0 0 0 0 0,1 0 0 0 0,-4 7 0 0 0,6-11 0 0 0,1 0 0 0 0,0 0 0 0 0,0 0 0 0 0,1 1 0 0 0,-1-1 0 0 0,0 0 0 0 0,1 0 0 0 0,0 1 0 0 0,-1-1 0 0 0,1 0 0 0 0,0 1 0 0 0,0-1 0 0 0,0 1 0 0 0,0-1 0 0 0,1 0 0 0 0,-1 1 0 0 0,1-1 0 0 0,-1 0 0 0 0,1 0 0 0 0,0 1 0 0 0,0-1 0 0 0,0 0 0 0 0,0 0 0 0 0,0 0 0 0 0,1 0 0 0 0,-1 0 0 0 0,0 0 0 0 0,1 0 0 0 0,0-1 0 0 0,-1 1 0 0 0,1 0 0 0 0,3 2 0 0 0,3 1 0 0 0,1 0 0 0 0,-1-1 0 0 0,1 0 0 0 0,-1 0 0 0 0,1-1 0 0 0,1 0 0 0 0,-1 0 0 0 0,0-1 0 0 0,11 1 0 0 0,17 3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10.6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96 343 0 0,'0'-2'0'0'0,"1"0"0"0"0,0 0 0 0 0,0 0 0 0 0,-1 1 0 0 0,1-1 0 0 0,0 0 0 0 0,0 1 0 0 0,0-1 0 0 0,1 1 0 0 0,-1-1 0 0 0,0 1 0 0 0,1 0 0 0 0,-1-1 0 0 0,1 1 0 0 0,-1 0 0 0 0,1 0 0 0 0,-1 0 0 0 0,1 0 0 0 0,0 0 0 0 0,-1 1 0 0 0,1-1 0 0 0,0 0 0 0 0,0 1 0 0 0,3-1 0 0 0,5 2-28 0 0,0-1 0 0 0,1 0-1 0 0,-1 0 1 0 0,0-1 0 0 0,14-3-1 0 0,52-16 3 0 0,-41 10 22 0 0,-25 7 4 0 0,-6 3 0 0 0,1-1 0 0 0,0-1 0 0 0,-1 1 0 0 0,1-1 0 0 0,-1 1 0 0 0,0-1 0 0 0,1-1 0 0 0,-1 1 0 0 0,6-5 0 0 0,-10 7 0 0 0,0 0 0 0 0,0 0 0 0 0,0 0 0 0 0,0 0 0 0 0,0 0 0 0 0,0 0 0 0 0,0 0 0 0 0,1 0 0 0 0,-1 0 0 0 0,0-1 0 0 0,0 1 0 0 0,0 0 0 0 0,0 0 0 0 0,0 0 0 0 0,0 0 0 0 0,0 0 0 0 0,0 0 0 0 0,0 0 0 0 0,0 0 0 0 0,0 0 0 0 0,0-1 0 0 0,0 1 0 0 0,0 0 0 0 0,0 0 0 0 0,0 0 0 0 0,0 0 0 0 0,0 0 0 0 0,0 0 0 0 0,0 0 0 0 0,0 0 0 0 0,0-1 0 0 0,0 1 0 0 0,0 0 0 0 0,0 0 0 0 0,0 0 0 0 0,0 0 0 0 0,0 0 0 0 0,0 0 0 0 0,0 0 0 0 0,0 0 0 0 0,0 0 0 0 0,0-1 0 0 0,0 1 0 0 0,0 0 0 0 0,0 0 0 0 0,-1 0 0 0 0,1 0 0 0 0,0 0 0 0 0,-7-2 0 0 0,-9 3 0 0 0,12 0 0 0 0,-11 0 0 0 0,0 1 0 0 0,0 0 0 0 0,0 1 0 0 0,1 1 0 0 0,-1 0 0 0 0,-18 9 0 0 0,29-10 0 0 0,3-1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33.4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160 444 111 0 0,'-6'-4'48'0'0,"1"0"0"0"0,-1 0-1 0 0,0 1 1 0 0,0-1 0 0 0,0 1-1 0 0,0 1 1 0 0,0-1 0 0 0,-1 1-1 0 0,1 0 1 0 0,-1 1 0 0 0,-11-2-1 0 0,15 3-27 0 0,0 0-1 0 0,0 0 0 0 0,0 0 0 0 0,1 0 0 0 0,-1 0 0 0 0,0 1 0 0 0,0-1 0 0 0,0 1 0 0 0,0 0 0 0 0,1 0 0 0 0,-1 0 0 0 0,0 0 0 0 0,1 1 0 0 0,-1-1 0 0 0,1 1 1 0 0,0-1-1 0 0,-1 1 0 0 0,1 0 0 0 0,0 0 0 0 0,0 0 0 0 0,0 0 0 0 0,0 0 0 0 0,0 1 0 0 0,1-1 0 0 0,-1 1 0 0 0,1-1 0 0 0,-1 1 0 0 0,1-1 0 0 0,-2 6 0 0 0,2-4-15 0 0,0 0 0 0 0,1 0 0 0 0,-1 0 1 0 0,1 1-1 0 0,0-1 0 0 0,0 0 0 0 0,0 1 0 0 0,0-1 0 0 0,1 0 0 0 0,-1 0 0 0 0,1 0 0 0 0,0 1 0 0 0,1-1 0 0 0,-1 0 0 0 0,1 0 0 0 0,3 5 0 0 0,-4-6-5 0 0,0-1 1 0 0,1 0 0 0 0,-1 1 0 0 0,1-1 0 0 0,-1 0 0 0 0,1 0 0 0 0,0 0-1 0 0,0 0 1 0 0,0 0 0 0 0,0 0 0 0 0,0-1 0 0 0,0 1 0 0 0,1-1-1 0 0,-1 1 1 0 0,0-1 0 0 0,1 0 0 0 0,-1 0 0 0 0,1 0 0 0 0,0 0 0 0 0,-1 0-1 0 0,1-1 1 0 0,0 1 0 0 0,-1-1 0 0 0,1 0 0 0 0,0 0 0 0 0,4 0-1 0 0,-3-1 2 0 0,-1 0-1 0 0,0 0 0 0 0,0 0 0 0 0,0-1 0 0 0,0 1 0 0 0,0-1 0 0 0,-1 0 0 0 0,1 1 0 0 0,0-1 0 0 0,-1-1 0 0 0,1 1 0 0 0,-1 0 0 0 0,0-1 0 0 0,0 1 0 0 0,3-5 0 0 0,2-3-3 0 0,-1 0-1 0 0,10-20 0 0 0,-6 4-155 0 0,0 0 0 0 0,10-49 1 0 0,4-58-344 0 0,-17 83 474 0 0,-4 37 14 0 0,2-13-22 0 0,-2-1-1 0 0,0 0 1 0 0,-2-41-1 0 0,-1 67 39 0 0,0 1 0 0 0,1-1 0 0 0,-1 0 0 0 0,-1 0 0 0 0,1 1 0 0 0,0-1 0 0 0,0 0 0 0 0,0 1 0 0 0,0-1 0 0 0,0 0 0 0 0,-1 0 0 0 0,1 1 0 0 0,0-1 0 0 0,0 1 0 0 0,-1-1 0 0 0,1 0 0 0 0,-1 1 0 0 0,1-1 0 0 0,-1 1 0 0 0,0-2 0 0 0,1 2 13 0 0,-1 1-1 0 0,1-1 1 0 0,0 0-1 0 0,-1 0 0 0 0,1 0 1 0 0,-1 0-1 0 0,1 0 1 0 0,0 1-1 0 0,-1-1 0 0 0,1 0 1 0 0,0 0-1 0 0,-1 1 1 0 0,1-1-1 0 0,0 0 0 0 0,-1 1 1 0 0,1-1-1 0 0,0 0 1 0 0,-1 1-1 0 0,1-1 0 0 0,0 0 1 0 0,0 1-1 0 0,0-1 1 0 0,-1 1-1 0 0,-11 28 573 0 0,6 0-503 0 0,1 0 0 0 0,0 31 0 0 0,0-6-17 0 0,-1 0 59 0 0,2 66 0 0 0,5-97-109 0 0,0-1 0 0 0,2 0 0 0 0,1 0 0 0 0,0 0 0 0 0,14 38 0 0 0,-11-45-17 0 0,-3-10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11.1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57 1 79 0 0,'-1'1'0'0'0,"0"0"0"0"0,0 1 0 0 0,0-1 0 0 0,0 0 0 0 0,0 0 0 0 0,-2 2 0 0 0,-1 1 0 0 0,-2 3 0 0 0,-2 1 0 0 0,-1 2 0 0 0,0 0 0 0 0,2 0 0 0 0,3 1 0 0 0,4-1 0 0 0,4-3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55.1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421 517 24 0 0,'1'0'2'0'0,"0"0"1"0"0,0-1 0 0 0,0 1-1 0 0,0 0 1 0 0,1 0 0 0 0,-1 0-1 0 0,0 0 1 0 0,0 0 0 0 0,0 0-1 0 0,0 0 1 0 0,0 0 0 0 0,1 1-1 0 0,-1-1 1 0 0,0 0 0 0 0,1 1-1 0 0,10 1 19 0 0,-2-3-14 0 0,0 0 0 0 0,14 2-1 0 0,-18-1-2 0 0,0 1 0 0 0,0-1 0 0 0,0 0 0 0 0,0-1 0 0 0,0 1 0 0 0,0-1 0 0 0,0 0 0 0 0,-1-1 0 0 0,1 0 0 0 0,9-3 0 0 0,10-10-4 0 0,-2 0 0 0 0,25-21 0 0 0,-14 10 0 0 0,-28 22 0 0 0,-1-1 0 0 0,1 1 0 0 0,-1-1 0 0 0,0-1 0 0 0,0 1 0 0 0,0-1 0 0 0,-1 0 0 0 0,0 0 0 0 0,0 0 0 0 0,4-8 0 0 0,-6 9 0 0 0,0-1 0 0 0,-1 1 0 0 0,1-1 0 0 0,-1 1 0 0 0,-1-1 0 0 0,1 0 0 0 0,-1 1 0 0 0,1-1 0 0 0,-2 0 0 0 0,1 0 0 0 0,-1 1 0 0 0,1-1 0 0 0,-4-9 0 0 0,1 3 0 0 0,-1-1 0 0 0,-1 1 0 0 0,0 0 0 0 0,-1 0 0 0 0,0 0 0 0 0,-11-15 0 0 0,12 20 0 0 0,-1 0 0 0 0,0 0 0 0 0,-1 0 0 0 0,1 1 0 0 0,-1 0 0 0 0,-1 0 0 0 0,1 1 0 0 0,-1 0 0 0 0,-15-8 0 0 0,-32-9 0 0 0,-104-27 0 0 0,136 44 0 0 0,0 1 0 0 0,0 0 0 0 0,0 2 0 0 0,-25 0 0 0 0,13 0 12 0 0,28 1 0 0 0,0 1-1 0 0,0-1 1 0 0,0 1 0 0 0,0 0-1 0 0,0 1 1 0 0,0 0 0 0 0,0 0-1 0 0,1 0 1 0 0,-13 5-1 0 0,12-3 3 0 0,0 1-1 0 0,1 0 0 0 0,-1 0 0 0 0,1 0 1 0 0,0 1-1 0 0,0 0 0 0 0,-5 7 0 0 0,-35 43 128 0 0,35-41-132 0 0,5-6 10 0 0,0 1-1 0 0,1 0 0 0 0,0 0 1 0 0,0 1-1 0 0,1 0 0 0 0,-3 11 0 0 0,4-13-3 0 0,1 0-1 0 0,0 0 0 0 0,1 0 0 0 0,0 0 1 0 0,0 0-1 0 0,1 0 0 0 0,0 0 0 0 0,1 12 0 0 0,2-11-14 0 0,-1 0 0 0 0,1 0 0 0 0,1 0-1 0 0,-1 0 1 0 0,1 0 0 0 0,1-1-1 0 0,7 11 1 0 0,45 53 17 0 0,-35-45 22 0 0,-17-20-38 0 0,1-1 1 0 0,0 1 0 0 0,1-1-1 0 0,-1 0 1 0 0,1-1 0 0 0,10 7-1 0 0,-13-9-1 0 0,0-1 0 0 0,1 0 0 0 0,-1-1 0 0 0,1 1 0 0 0,-1-1 0 0 0,1 0 0 0 0,0 0 0 0 0,-1 0 0 0 0,1 0 0 0 0,0-1 0 0 0,0 0 0 0 0,-1 0 0 0 0,8-1-1 0 0,-1-1 1 0 0,1-1 0 0 0,18-6 0 0 0,-22 6 0 0 0,1 0 0 0 0,0 1 0 0 0,1 0 0 0 0,-1 0 0 0 0,15 0 0 0 0,-16 2 0 0 0,-6 1 0 0 0,0-1 0 0 0,0 0 0 0 0,0 0 0 0 0,-1 1 0 0 0,1-1 0 0 0,0-1 0 0 0,0 1 0 0 0,0 0 0 0 0,2-1 0 0 0,-25-8 0 0 0,14 7 0 0 0,-1 1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3:05.3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281 477 7 0 0,'2'1'0'0'0,"0"-1"0"0"0,0 0 0 0 0,0 1 0 0 0,0-1 0 0 0,1 1 0 0 0,-1 0 0 0 0,-1-1 0 0 0,1 1 0 0 0,3 2 0 0 0,-3-2 0 0 0,-1 0 0 0 0,0 0 1 0 0,1 0-1 0 0,-1-1 0 0 0,1 1 0 0 0,-1-1 0 0 0,1 1 0 0 0,-1-1 0 0 0,1 1 0 0 0,-1-1 0 0 0,1 0 0 0 0,0 0 0 0 0,-1 0 0 0 0,1 0 0 0 0,-1 0 0 0 0,1 0 0 0 0,0 0 0 0 0,-1 0 0 0 0,3-1 0 0 0,-2 0 0 0 0,1 0 0 0 0,-1-1 0 0 0,1 1 0 0 0,-1-1 0 0 0,1 0 0 0 0,-1 0 0 0 0,0 1 0 0 0,0-1 0 0 0,0 0 0 0 0,3-4 0 0 0,17-27 0 0 0,-5 6 0 0 0,-11 19 0 0 0,0 0 0 0 0,-1-1 0 0 0,0 0 0 0 0,-1 0 0 0 0,0 0 0 0 0,0 0 0 0 0,0-1 0 0 0,-1 1 0 0 0,-1-1 0 0 0,0 0 0 0 0,0 0 0 0 0,-1 0 0 0 0,0 0 0 0 0,-1 0 0 0 0,0 0 0 0 0,-1 0 0 0 0,0 0 0 0 0,-3-15 0 0 0,0 7 0 0 0,-1-1 0 0 0,-1 1 0 0 0,-13-29 0 0 0,16 41 0 0 0,-1 0 0 0 0,1 0 0 0 0,-1 0 0 0 0,-1 1 0 0 0,1-1 0 0 0,-1 1 0 0 0,0 0 0 0 0,0 0 0 0 0,-1 1 0 0 0,0 0 0 0 0,1 0 0 0 0,-1 0 0 0 0,-8-3 0 0 0,0 1 0 0 0,-1 0 0 0 0,0 1 0 0 0,0 1 0 0 0,0 0 0 0 0,-19-1 0 0 0,-78-3 0 0 0,107 8 0 0 0,0 0 0 0 0,0 0 0 0 0,0 1 0 0 0,0-1 0 0 0,0 1 0 0 0,0 0 0 0 0,0 0 0 0 0,0 1 0 0 0,0 0 0 0 0,-7 3 0 0 0,8-3 0 0 0,1 1 0 0 0,0-1 0 0 0,-1 1 0 0 0,1 0 0 0 0,1 0 0 0 0,-1 0 0 0 0,0 0 0 0 0,1 0 0 0 0,-1 1 0 0 0,1-1 0 0 0,0 1 0 0 0,0-1 0 0 0,-2 7 0 0 0,1-2 1 0 0,0 0 1 0 0,1 0 0 0 0,0 0-1 0 0,0 1 1 0 0,1-1 0 0 0,-1 1-1 0 0,2-1 1 0 0,0 1 0 0 0,0 0-1 0 0,0-1 1 0 0,1 1 0 0 0,0-1-1 0 0,1 1 1 0 0,0-1 0 0 0,0 0-1 0 0,1 1 1 0 0,0-1 0 0 0,7 13-1 0 0,-4-10 2 0 0,2 0 0 0 0,-1 0-1 0 0,2 0 1 0 0,-1-1 0 0 0,1-1-1 0 0,1 1 1 0 0,0-1 0 0 0,0-1-1 0 0,1 0 1 0 0,0 0 0 0 0,17 8-1 0 0,-28-16-2 0 0,1 1 0 0 0,-1-1 0 0 0,1 0 0 0 0,-1 0 0 0 0,1 1 0 0 0,0-1 0 0 0,-1 0 0 0 0,1 0 0 0 0,-1 0 0 0 0,1 0 0 0 0,0 0 0 0 0,-1 0 0 0 0,1 0 0 0 0,-1 0 0 0 0,1 0 0 0 0,1 0 0 0 0,-2 0 0 0 0,0 0 0 0 0,0 0 0 0 0,1 0 0 0 0,-1-1 0 0 0,0 1 0 0 0,0 0 0 0 0,1 0 0 0 0,-1 0 0 0 0,0 0 0 0 0,0-1 0 0 0,0 1 0 0 0,0 0 0 0 0,1 0 0 0 0,-1-1 0 0 0,0 1 0 0 0,0 0 0 0 0,0 0 0 0 0,0 0 0 0 0,0-1 0 0 0,0 1 0 0 0,0 0 0 0 0,0-1 0 0 0,0 1 0 0 0,0 0 0 0 0,0-1 0 0 0,1 1 0 0 0,-2-1 0 0 0,1 0 0 0 0,0 1 0 0 0,0-1 0 0 0,0 0 0 0 0,0 1 0 0 0,0-1 0 0 0,0 1 0 0 0,-1-1 0 0 0,1 0 0 0 0,0 1 0 0 0,-1-1 0 0 0,1 1 0 0 0,0-1 0 0 0,-1 0 0 0 0,1 1 0 0 0,-1-1 0 0 0,1 1 0 0 0,-1 0 0 0 0,1-1 0 0 0,-1 1 0 0 0,1-1 0 0 0,-1 1 0 0 0,1 0 0 0 0,-1-1 0 0 0,0 1 0 0 0,-1-1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3:05.8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18 24 0 0,'4'-1'-1'0'0,"1"1"1"0"0,-1-1 0 0 0,0 1 0 0 0,0 0 0 0 0,0 0 0 0 0,7 2 0 0 0,10-1 1 0 0,-10-1-1 0 0,1-1 0 0 0,-1 0 0 0 0,0-1 0 0 0,1 0 0 0 0,20-7 0 0 0,-25 6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3:21.5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255 585 24 0 0,'6'3'-1'0'0,"-1"-1"1"0"0,0 1 0 0 0,1-1 0 0 0,0-1 0 0 0,-1 1 0 0 0,1-1 0 0 0,0 0 0 0 0,0 0 0 0 0,0-1 0 0 0,0 1 0 0 0,-1-1 0 0 0,1-1 0 0 0,0 1 0 0 0,0-1 0 0 0,9-2 0 0 0,8-4 0 0 0,0 0 0 0 0,34-17 0 0 0,-25 11 1 0 0,26-10-2 0 0,50-21 2 0 0,-105 42-1 0 0,-1 1 0 0 0,1-1 0 0 0,0 1 0 0 0,-1-1 0 0 0,1 0 0 0 0,-1 0 0 0 0,0 0 0 0 0,1 0 0 0 0,-1-1-1 0 0,0 1 1 0 0,0 0 0 0 0,-1-1 0 0 0,1 0 0 0 0,0 1 0 0 0,1-5 0 0 0,-2 3 0 0 0,1-1 0 0 0,-1 0 0 0 0,0 1 0 0 0,0-1 0 0 0,-1 0 0 0 0,1 1 0 0 0,-1-1 0 0 0,0 0 0 0 0,-1-5 0 0 0,-2-6 0 0 0,0 0 0 0 0,-1 0 1 0 0,-1 1-1 0 0,-12-28 0 0 0,1 9 0 0 0,-2 1 0 0 0,-2 0 0 0 0,0 2 0 0 0,-2 0 0 0 0,-32-34 0 0 0,49 60 0 0 0,0 0 0 0 0,0 1 0 0 0,0-1 0 0 0,0 1 0 0 0,-1 0-1 0 0,1 0 1 0 0,-1 1 0 0 0,0-1 0 0 0,0 1 0 0 0,-1 1 0 0 0,1-1 0 0 0,-7-1 0 0 0,2 2 0 0 0,1 0 0 0 0,0 1 0 0 0,-1 1 0 0 0,1 0 1 0 0,-1 0-1 0 0,1 1 0 0 0,-12 2 0 0 0,-15 0 0 0 0,1-1 0 0 0,0-2 0 0 0,-50-6 0 0 0,81 6 0 0 0,2-1 1 0 0,0 1 1 0 0,0 0 0 0 0,0 0 0 0 0,-1 0 0 0 0,1 1 0 0 0,0-1 0 0 0,0 1 0 0 0,0-1-1 0 0,0 1 1 0 0,0 0 0 0 0,0 0 0 0 0,0 0 0 0 0,0 1 0 0 0,0-1 0 0 0,1 1 0 0 0,-4 2-1 0 0,2 0 3 0 0,0 0 0 0 0,1 0-1 0 0,-1 0 1 0 0,1 0-1 0 0,0 1 1 0 0,0 0-1 0 0,0-1 1 0 0,-2 9-1 0 0,-6 12-3 0 0,1-1 0 0 0,1 2 0 0 0,2 0 0 0 0,-9 51 0 0 0,14-60 0 0 0,1 1 0 0 0,0-1 0 0 0,2 0 0 0 0,0 0 0 0 0,0 1 0 0 0,2-1 0 0 0,0-1 0 0 0,10 31 0 0 0,-7-30 0 0 0,1 0-1 0 0,0-1 1 0 0,1 1-1 0 0,13 18 1 0 0,-18-30 1 0 0,0-1-1 0 0,0 0 1 0 0,1 0 0 0 0,0 0-1 0 0,0 0 1 0 0,0-1 0 0 0,0 1-1 0 0,1-1 1 0 0,-1 0 0 0 0,1 0 0 0 0,0-1-1 0 0,0 1 1 0 0,0-1 0 0 0,0 0-1 0 0,0-1 1 0 0,0 1 0 0 0,1-1-1 0 0,7 1 1 0 0,2 0 8 0 0,0-2 0 0 0,-1 0 0 0 0,1 0 0 0 0,0-2 0 0 0,17-3-1 0 0,-34 3-8 0 0,-4 1 0 0 0,1 0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2:41.15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36 43 15 0 0,'0'-1'2'0'0,"0"1"0"0"0,1-1 0 0 0,-1 1-1 0 0,0-1 1 0 0,0 0 0 0 0,0 1 0 0 0,0-1-1 0 0,0 1 1 0 0,0-1 0 0 0,0 0 0 0 0,0 1-1 0 0,0-1 1 0 0,0 1 0 0 0,0-1 0 0 0,0 0-1 0 0,-1 1 1 0 0,1-1 0 0 0,0 1-1 0 0,0-1 1 0 0,-1 1 0 0 0,1-1 0 0 0,0 1-1 0 0,-1-1 1 0 0,1 1 0 0 0,0-1 0 0 0,-1 1-1 0 0,1-1 1 0 0,-1 1 0 0 0,1-1 0 0 0,-1 1-1 0 0,1 0 1 0 0,-1-1 0 0 0,1 1 0 0 0,-1 0-1 0 0,1 0 1 0 0,-1-1 0 0 0,1 1-1 0 0,-1 0 1 0 0,0 0 0 0 0,1 0 0 0 0,-1 0-1 0 0,0-1 1 0 0,0 2 4 0 0,-1 0 0 0 0,1 0 0 0 0,0 0-1 0 0,0 0 1 0 0,0 0 0 0 0,0 0 0 0 0,0 0 0 0 0,0 0-1 0 0,-1 2 1 0 0,2-2-6 0 0,-1 0-1 0 0,0 0 1 0 0,0 0-1 0 0,0 0 1 0 0,0 0-1 0 0,0 0 1 0 0,0 0-1 0 0,0 0 1 0 0,-2 1-1 0 0,4-3 4 0 0,0 0 0 0 0,0 1-1 0 0,0 0 1 0 0,0-1 0 0 0,0 1 0 0 0,0 0 0 0 0,0-1-1 0 0,0 1 1 0 0,0 0 0 0 0,0 0 0 0 0,0 0 0 0 0,0 0-1 0 0,0 0 1 0 0,0 0 0 0 0,0 0 0 0 0,0 0 0 0 0,0 0-1 0 0,0 1 1 0 0,0-1 0 0 0,0 0 0 0 0,0 1 0 0 0,1 0-1 0 0,3 0-2 0 0,0 0 0 0 0,0 0 0 0 0,0 0 0 0 0,0 0 0 0 0,0-1 0 0 0,0 0 0 0 0,0 0 0 0 0,0 0 0 0 0,8-2 0 0 0,6-2 0 0 0,21-7 0 0 0,-25 6 0 0 0,18-8 0 0 0,-29 11 0 0 0,0 0 0 0 0,0 0 0 0 0,1 0 0 0 0,-1 1 0 0 0,0-1 0 0 0,1 1 0 0 0,-1 0 0 0 0,0 0 0 0 0,1 1 0 0 0,-1-1 0 0 0,1 1 0 0 0,-1 0 0 0 0,1 0 0 0 0,-1 1 0 0 0,1-1 0 0 0,7 3 0 0 0,4 3 0 0 0,13 3 0 0 0,-27-9 0 0 0,0 1 0 0 0,0-1 0 0 0,0 0 0 0 0,0 0 0 0 0,0-1 0 0 0,-1 1 0 0 0,1 0 0 0 0,0-1 0 0 0,0 1 0 0 0,0-1 0 0 0,0 1 0 0 0,0-1 0 0 0,-1 0 0 0 0,3-1 0 0 0,-1 1 0 0 0,1 0 0 0 0,-1 1 0 0 0,0 0 0 0 0,0-1 0 0 0,1 1 0 0 0,-1 0 0 0 0,0 1 0 0 0,1-1 0 0 0,-1 0 0 0 0,0 1 0 0 0,1 0 0 0 0,-1 0 0 0 0,3 1 0 0 0,9 2 0 0 0,3 1 0 0 0,-15-4 0 0 0,0 0 0 0 0,1 0 0 0 0,-1 0 0 0 0,0 0 0 0 0,6 0 0 0 0,-10-4 0 0 0,1 2 0 0 0,-1 1 0 0 0,0-1 0 0 0,1 1 0 0 0,-1 0 0 0 0,0-1 0 0 0,0 1 0 0 0,1 0 0 0 0,-1-1 0 0 0,0 1 0 0 0,0 0 0 0 0,0 0 0 0 0,0-1 0 0 0,-1 1 0 0 0,-13-1 0 0 0,5 1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2:42.04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204 9 24 0 0,'33'-9'147'0'0,"-48"29"-23"0"0,-10 5-99 0 0,0-1 0 0 0,-41 28 0 0 0,30-25-36 0 0,18-12 11 0 0,10-10 0 0 0,0 1 0 0 0,0 0 0 0 0,1 1 0 0 0,-12 13 0 0 0,19-19 0 0 0,0-1 0 0 0,-1 0 0 0 0,1 1 0 0 0,0-1 0 0 0,0 1 0 0 0,0-1 0 0 0,0 1 0 0 0,0-1 0 0 0,0 1 0 0 0,0-1 0 0 0,0 1 0 0 0,0-1 0 0 0,0 1 0 0 0,0-1 0 0 0,0 1 0 0 0,0-1 0 0 0,0 1 0 0 0,0-1 0 0 0,0 1 0 0 0,0-1 0 0 0,1 1 0 0 0,-1-1 0 0 0,0 1 0 0 0,0-1 0 0 0,1 1 0 0 0,-1-1 0 0 0,1 1 0 0 0,12 14 0 0 0,-4-5 0 0 0,2 8 0 0 0,-7-11 0 0 0,0-1 0 0 0,0 0 0 0 0,0 0 0 0 0,1 0 0 0 0,-1 0 0 0 0,7 5 0 0 0,-9-10 0 0 0,-1 0 0 0 0,1 0 0 0 0,-1 0 0 0 0,1 0 0 0 0,-1-1 0 0 0,1 1 0 0 0,-1 0 0 0 0,1-1 0 0 0,0 1 0 0 0,0-1 0 0 0,-1 1 0 0 0,1-1 0 0 0,0 0 0 0 0,-1 0 0 0 0,1 0 0 0 0,0 0 0 0 0,0 0 0 0 0,-1 0 0 0 0,1-1 0 0 0,0 1 0 0 0,-1 0 0 0 0,1-1 0 0 0,0 0 0 0 0,-1 1 0 0 0,1-1 0 0 0,0 0 0 0 0,-1 0 0 0 0,1 1 0 0 0,-1-1 0 0 0,0-1 0 0 0,3-1 0 0 0,-3 3 0 0 0,0-1 0 0 0,0 0 0 0 0,0 0 0 0 0,0 0 0 0 0,0 0 0 0 0,0 0 0 0 0,0 0 0 0 0,-1 0 0 0 0,1-1 0 0 0,0 1 0 0 0,-1 0 0 0 0,2-2 0 0 0,-2 2 0 0 0,0 1 0 0 0,0-1 0 0 0,0 1 0 0 0,0-1 0 0 0,0 1 0 0 0,0-1 0 0 0,0 1 0 0 0,0-1 0 0 0,0 1 0 0 0,0-1 0 0 0,-1 1 0 0 0,1-1 0 0 0,0 1 0 0 0,0-1 0 0 0,0 1 0 0 0,-1-1 0 0 0,1 1 0 0 0,0-1 0 0 0,-1 1 0 0 0,1-1 0 0 0,0 1 0 0 0,-1 0 0 0 0,1-1 0 0 0,-1 1 0 0 0,1 0 0 0 0,0-1 0 0 0,-1 1 0 0 0,1 0 0 0 0,-1-1 0 0 0,1 1 0 0 0,-1 0 0 0 0,1 0 0 0 0,-1 0 0 0 0,1 0 0 0 0,-2-1 0 0 0,-4-1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2:43.40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51 42 24 0 0,'1'-1'1'0'0,"-1"0"1"0"0,1 0 0 0 0,0 0 0 0 0,-1 0-1 0 0,1-1 1 0 0,-1 1 0 0 0,0 0 0 0 0,1 0-1 0 0,-1 0 1 0 0,0 0 0 0 0,1 0 0 0 0,-1-1 0 0 0,0 1-1 0 0,0 0 1 0 0,0 0 0 0 0,0 0 0 0 0,0-2-1 0 0,0 2 0 0 0,0 1 0 0 0,0 0 0 0 0,0-1 0 0 0,-1 1 0 0 0,1 0 0 0 0,0-1 0 0 0,0 1 0 0 0,0 0 0 0 0,0-1 0 0 0,0 1 0 0 0,-1 0-1 0 0,1-1 1 0 0,0 1 0 0 0,0 0 0 0 0,0 0 0 0 0,-1-1 0 0 0,1 1 0 0 0,0 0 0 0 0,-1 0 0 0 0,1 0 0 0 0,0-1 0 0 0,0 1 0 0 0,-1 0-1 0 0,0 0 1 0 0,1 0-1 0 0,-1 0 1 0 0,0 0-1 0 0,1 0 1 0 0,-1 0-1 0 0,1 0 1 0 0,-1 0-1 0 0,0 0 1 0 0,1 1-1 0 0,-1-1 1 0 0,1 0-1 0 0,-1 0 1 0 0,1 1-1 0 0,-1-1 1 0 0,1 0-1 0 0,-1 1 1 0 0,1-1-1 0 0,-1 0 1 0 0,0 1-1 0 0,-14 8 19 0 0,13-8-15 0 0,0 0-1 0 0,0 0 1 0 0,0 0-1 0 0,0 1 1 0 0,0-1-1 0 0,0 0 1 0 0,1 1-1 0 0,-1-1 1 0 0,0 1-1 0 0,1-1 1 0 0,0 1-1 0 0,-3 2 0 0 0,4-3-3 0 0,3 1 0 0 0,8 0 0 0 0,-1 0 0 0 0,1-1 0 0 0,0 0 0 0 0,-1-1 0 0 0,1 0 0 0 0,0 0 0 0 0,-1-1 0 0 0,1-1 0 0 0,13-3 0 0 0,9-4 0 0 0,39-10 0 0 0,-63 18 0 0 0,0 0 0 0 0,0 0 0 0 0,1 1 0 0 0,-1 0 0 0 0,0 0 0 0 0,11 3 0 0 0,-7-1 0 0 0,0-2 0 0 0,0 1 0 0 0,0-1 0 0 0,0-1 0 0 0,0 0 0 0 0,0-1 0 0 0,0-1 0 0 0,-1 0 0 0 0,18-6 0 0 0,-11 7 0 0 0,-18 2 0 0 0,0 0 0 0 0,0 0 0 0 0,-1 0 0 0 0,1 0 0 0 0,0 0 0 0 0,0 0 0 0 0,0 0 0 0 0,0 0 0 0 0,-1 1 0 0 0,1-1 0 0 0,0 0 0 0 0,0 0 0 0 0,-1 1 0 0 0,1-1 0 0 0,0 1 0 0 0,0-1 0 0 0,-1 1 0 0 0,1-1 0 0 0,0 1 0 0 0,-1 0 0 0 0,0-1 0 0 0,0 1 0 0 0,0-1 0 0 0,0 0 0 0 0,0 1 0 0 0,0-1 0 0 0,0 0 0 0 0,-1 1 0 0 0,1-1 0 0 0,0 0 0 0 0,0 1 0 0 0,0-1 0 0 0,-1 0 0 0 0,1 0 0 0 0,0 1 0 0 0,0-1 0 0 0,-1 0 0 0 0,1 0 0 0 0,0 1 0 0 0,0-1 0 0 0,-1 0 0 0 0,1 0 0 0 0,0 0 0 0 0,-1 0 0 0 0,1 1 0 0 0,0-1 0 0 0,-1 0 0 0 0,1 0 0 0 0,-1 0 0 0 0,1 0 0 0 0,0 0 0 0 0,-1 0 0 0 0,1 0 0 0 0,0 0 0 0 0,-1 0 0 0 0,1 0 0 0 0,-1 0 0 0 0,-14 1 0 0 0,15-1 0 0 0,1 0 0 0 0,-16-3 0 0 0,8 0 0 0 0,-2 0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2:44.13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142 1 24 0 0,'30'7'10'0'0,"-55"7"43"0"0,-9 2-44 0 0,25-13-4 0 0,0 0 0 0 0,0 1 0 0 0,1 1 0 0 0,0-1 0 0 0,0 1 0 0 0,0 0 0 0 0,0 1 0 0 0,1 0 0 0 0,0 0 0 0 0,-8 10 0 0 0,13-13-5 0 0,-1 1 0 0 0,2-1 0 0 0,-1 1 0 0 0,0-1 0 0 0,1 1 0 0 0,-1 0 0 0 0,1-1 0 0 0,0 1 0 0 0,1 0 0 0 0,-1 0 0 0 0,0 5 0 0 0,3-8 0 0 0,-1 0 0 0 0,0 0 0 0 0,1-1 0 0 0,-1 1 0 0 0,1 0 0 0 0,0-1 0 0 0,-1 1 0 0 0,1 0 0 0 0,-1-1 0 0 0,4 1 0 0 0,4 2 0 0 0,3 2 7 0 0,-1 2-1 0 0,-1 0 1 0 0,1 0-1 0 0,-1 1 0 0 0,-1 0 1 0 0,1 1-1 0 0,-2 0 1 0 0,1 0-1 0 0,11 17 0 0 0,-20-26-6 0 0,0 0 0 0 0,0 0 0 0 0,0 0 0 0 0,0 0 0 0 0,0-1 0 0 0,0 1 0 0 0,0 0 0 0 0,0 0 0 0 0,0 0 0 0 0,0 0 0 0 0,0 0 0 0 0,0 0 0 0 0,0 0 0 0 0,0 0 0 0 0,0 0 0 0 0,0 0 0 0 0,0 0 0 0 0,0 0 0 0 0,0 0 0 0 0,0 0 0 0 0,0 0 0 0 0,0 0 0 0 0,0 0 0 0 0,0 0 0 0 0,0 0 0 0 0,0 0 0 0 0,0 0 0 0 0,0 0 0 0 0,0 0 0 0 0,0 0 0 0 0,0 0 0 0 0,0-1 0 0 0,0 1 0 0 0,0 0 0 0 0,0 0 0 0 0,0 0 0 0 0,0 0 0 0 0,0 0 0 0 0,1 0 0 0 0,-1 0 0 0 0,0 0 0 0 0,0 0 0 0 0,0 0 0 0 0,0 0 0 0 0,0 0 0 0 0,0 0 0 0 0,0 0 0 0 0,0 0 0 0 0,0 0 0 0 0,0 0 0 0 0,0 1 0 0 0,0-1 0 0 0,0 0 0 0 0,0 0 0 0 0,-3-14 0 0 0,-7-9 0 0 0,6 18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2:50.85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24 43 55 0 0,'-12'-8'64'0'0,"12"8"-63"0"0,0-1-1 0 0,0 1 0 0 0,0 0 0 0 0,0 0 0 0 0,0-1 0 0 0,-1 1 0 0 0,1 0 0 0 0,0 0 0 0 0,0 0 1 0 0,0-1-1 0 0,0 1 0 0 0,-1 0 0 0 0,1 0 0 0 0,0 0 0 0 0,0 0 0 0 0,0-1 0 0 0,-1 1 0 0 0,1 0 1 0 0,0 0-1 0 0,0 0 0 0 0,-1 0 0 0 0,1 0 0 0 0,0 0 0 0 0,0 0 0 0 0,-1 0 0 0 0,1 0 0 0 0,0 0 1 0 0,0 0-1 0 0,-1 0 0 0 0,1 0 0 0 0,0 0 0 0 0,-1 0 0 0 0,1 0 0 0 0,0 0 0 0 0,0 0 0 0 0,-1 0 1 0 0,1 0-1 0 0,0 0 0 0 0,0 0 0 0 0,0 0 0 0 0,-1 1 0 0 0,1-1 0 0 0,0 0 0 0 0,0 0 0 0 0,-1 0 1 0 0,1 0-1 0 0,0 0 0 0 0,0 1 0 0 0,0-1 0 0 0,-2 1 5 0 0,4 1 38 0 0,2-1-42 0 0,-1-1 0 0 0,1 1 0 0 0,-1-1 0 0 0,1 1 1 0 0,-1-1-1 0 0,1 0 0 0 0,-1-1 0 0 0,1 1 0 0 0,4-2 0 0 0,40-9-2 0 0,-22 4 1 0 0,0 1 0 0 0,52-5 0 0 0,-66 10 0 0 0,1 1 0 0 0,-1 1 0 0 0,0 0 0 0 0,1 0 0 0 0,-1 1 0 0 0,18 6 0 0 0,-21-5 0 0 0,0-1 0 0 0,-1 0 0 0 0,1 0 0 0 0,1-1 0 0 0,-1 0 0 0 0,0-1 0 0 0,0 0 0 0 0,0 0 0 0 0,0-1 0 0 0,18-4 0 0 0,-18 4 0 0 0,0 0 0 0 0,0 0 0 0 0,12 2 0 0 0,-8-1 0 0 0,-13 0 0 0 0,0 0 0 0 0,0 0 0 0 0,0 0 0 0 0,0-1 0 0 0,0 1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 0 0 0 0,0-1 0 0 0,0 1 0 0 0,0 0 0 0 0,0 0 0 0 0,1 0 0 0 0,-1 0 0 0 0,-14 2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34.2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 1 79 0 0,'-3'24'345'0'0,"-6"31"-1"0"0,-1 2 19 0 0,1 30-300 0 0,3 1 0 0 0,6 90-1 0 0,0-173-62 0 0,2 20 2 0 0,-2-25-3 0 0,0 1 1 0 0,0 0-1 0 0,0 0 0 0 0,0 0 1 0 0,0 0-1 0 0,0 0 1 0 0,1 0-1 0 0,-1-1 1 0 0,0 1-1 0 0,1 0 1 0 0,-1 0-1 0 0,1-1 1 0 0,-1 1-1 0 0,1 0 1 0 0,-1 0-1 0 0,1-1 1 0 0,-1 1-1 0 0,1 0 1 0 0,0-1-1 0 0,-1 1 1 0 0,1-1-1 0 0,1 1 1 0 0,1 0-54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2:51.55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220 1 79 0 0,'3'0'5'0'0,"-1"0"0"0"0,1 0-1 0 0,0 0 1 0 0,-1 1-1 0 0,1-1 1 0 0,-1 1-1 0 0,1 0 1 0 0,-1 0 0 0 0,1 0-1 0 0,-1 0 1 0 0,0 0-1 0 0,1 0 1 0 0,3 3-1 0 0,-8-2 5 0 0,0-1 0 0 0,0 1 0 0 0,0-1 0 0 0,0 1-1 0 0,0-1 1 0 0,-5 2 0 0 0,6-3-7 0 0,-101 56-2 0 0,89-47 0 0 0,1 0 0 0 0,0 1 0 0 0,0 1 0 0 0,1 0 0 0 0,-14 16 0 0 0,22-24 0 0 0,-19 23 0 0 0,20-24 0 0 0,0 0 0 0 0,0 0 0 0 0,0 0 0 0 0,0 0 0 0 0,0-1 0 0 0,0 1 0 0 0,-1-1 0 0 0,1 0 0 0 0,-5 2 0 0 0,9-3 0 0 0,0 1 0 0 0,0-1 0 0 0,0 0 0 0 0,1 1 0 0 0,-1 0 0 0 0,0-1 0 0 0,0 1 0 0 0,0 0 0 0 0,0 0 0 0 0,-1 0 0 0 0,1 0 0 0 0,3 2 0 0 0,31 23 0 0 0,-24-17 0 0 0,3 4 28 0 0,14 9 74 0 0,-28-21-98 0 0,1 0 0 0 0,0 0 0 0 0,-1 0 0 0 0,1 0 0 0 0,-1 0-1 0 0,1-1 1 0 0,0 1 0 0 0,0-1 0 0 0,-1 1 0 0 0,1-1 0 0 0,0 0 0 0 0,0 0 0 0 0,-1 0 0 0 0,1 0 0 0 0,4 0-1 0 0,-6-1-3 0 0,1 1 0 0 0,0 0 0 0 0,0-1 0 0 0,-1 1 0 0 0,1-1 0 0 0,0 1 0 0 0,-1-1 0 0 0,1 1 0 0 0,-1-1 0 0 0,1 0 0 0 0,0 1 0 0 0,-1-1 0 0 0,0 0 0 0 0,1 1 0 0 0,-1-1 0 0 0,1 0 0 0 0,-1 0 0 0 0,0 1 0 0 0,1-1 0 0 0,-1 0 0 0 0,0 0 0 0 0,0 0 0 0 0,0 1 0 0 0,0-1 0 0 0,1 0 0 0 0,-1 0 0 0 0,0 0 0 0 0,0 0 0 0 0,-1 1 0 0 0,1-1 0 0 0,0 0 0 0 0,0 0 0 0 0,0 0 0 0 0,-1 1 0 0 0,1-1 0 0 0,0 0 0 0 0,-1 0 0 0 0,1 0 0 0 0,0 1 0 0 0,-1-1 0 0 0,1 0 0 0 0,-1 1 0 0 0,1-1 0 0 0,-1 0 0 0 0,0 1 0 0 0,1-1 0 0 0,-1 1 0 0 0,0-1 0 0 0,0 0 0 0 0,-4-1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2:53.29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13 37 24 0 0,'4'5'13'0'0,"-8"-6"14"0"0,-8-2-4 0 0,11 3 9 0 0,3 3 0 0 0,1-1-27 0 0,-1-1 0 0 0,1 0 0 0 0,-1 0 0 0 0,1 0 0 0 0,-1 0 0 0 0,1 0 0 0 0,-1 0 0 0 0,1-1 0 0 0,0 1 0 0 0,0-1 0 0 0,-1 0 0 0 0,1 0 0 0 0,3 0 0 0 0,43-6-15 0 0,-25 2 14 0 0,78-1-4 0 0,-49 4 0 0 0,2-2 0 0 0,-26 0 0 0 0,-1 2 0 0 0,41 3 0 0 0,-52 0 0 0 0,-3 0 0 0 0,0 0 0 0 0,1-1 0 0 0,18-2 0 0 0,-30 1 0 0 0,0-1 0 0 0,-1 0 0 0 0,1 0 0 0 0,0 0 0 0 0,-1 0 0 0 0,1 0 0 0 0,2-2 0 0 0,-4 2 0 0 0,0 1 0 0 0,0-1 0 0 0,0 0 0 0 0,0 1 0 0 0,0-1 0 0 0,0 0 0 0 0,0 0 0 0 0,0 1 0 0 0,-1-1 0 0 0,1 0 0 0 0,0 0 0 0 0,-1 0 0 0 0,1 0 0 0 0,0 0 0 0 0,-1 0 0 0 0,1 0 0 0 0,-1 0 0 0 0,0 0 0 0 0,1-1 0 0 0,-1 0 0 0 0,0 2 0 0 0,0-1 0 0 0,0 1 0 0 0,0 0 0 0 0,0-1 0 0 0,0 1 0 0 0,0 0 0 0 0,-1-1 0 0 0,1 1 0 0 0,0 0 0 0 0,0 0 0 0 0,0-1 0 0 0,0 1 0 0 0,-1 0 0 0 0,1-1 0 0 0,0 1 0 0 0,0 0 0 0 0,-1 0 0 0 0,1 0 0 0 0,0-1 0 0 0,0 1 0 0 0,-1 0 0 0 0,1 0 0 0 0,0 0 0 0 0,-1-1 0 0 0,-1 1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2:54.00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149 9 24 0 0,'18'-4'-1'0'0,"7"-1"2"0"0,-25 5-1 0 0,0 0 1 0 0,0 0-1 0 0,1 0 1 0 0,-1 0 0 0 0,0 1-1 0 0,0-1 1 0 0,0 0 0 0 0,0 0-1 0 0,0 0 1 0 0,0 0-1 0 0,0 0 1 0 0,0 0 0 0 0,0 0-1 0 0,0 0 1 0 0,0 0 0 0 0,0 0-1 0 0,1 0 1 0 0,-1 0-1 0 0,0 0 1 0 0,0 1 0 0 0,0-1-1 0 0,0 0 1 0 0,0 0 0 0 0,0 0-1 0 0,0 0 1 0 0,0 0-1 0 0,0 0 1 0 0,0 0 0 0 0,0 0-1 0 0,0 0 1 0 0,0 1 0 0 0,0-1-1 0 0,0 0 1 0 0,0 0-1 0 0,0 0 1 0 0,0 0 0 0 0,0 0-1 0 0,0 0 1 0 0,0 0 0 0 0,0 0-1 0 0,0 0 1 0 0,0 1-1 0 0,-1-1 1 0 0,1 0 0 0 0,0 0-1 0 0,0 0 1 0 0,0 0 0 0 0,0 0-1 0 0,0 0 1 0 0,0 0-1 0 0,-9 10 32 0 0,-8 1-15 0 0,-1 0-1 0 0,-30 14 0 0 0,5-4-1 0 0,25-13-15 0 0,14-7 0 0 0,0 1 0 0 0,0 0 0 0 0,0 0 0 0 0,-7 4 0 0 0,10-5 0 0 0,0 0 0 0 0,0 0 0 0 0,0 0 0 0 0,0 0 0 0 0,0 0 0 0 0,0 0 0 0 0,1 0 0 0 0,-1 1 0 0 0,0-1 0 0 0,1 0 0 0 0,-1 0 0 0 0,0 1 0 0 0,1-1 0 0 0,0 0 0 0 0,-1 1 0 0 0,1-1 0 0 0,0 0 0 0 0,0 1 0 0 0,-1 2 0 0 0,2-2 0 0 0,-1 0 0 0 0,0 0 0 0 0,1 0 0 0 0,-1 0 0 0 0,1 0 0 0 0,0 0 0 0 0,-1 0 0 0 0,1 0 0 0 0,0 0 0 0 0,0 0 0 0 0,0 0 0 0 0,1 0 0 0 0,1 2 0 0 0,25 22 2 0 0,-9-8 60 0 0,-13-10-58 0 0,0-1 0 0 0,7 12 0 0 0,-9-11 9 0 0,1-1 0 0 0,0 1 0 0 0,8 6 0 0 0,-10-13-13 0 0,-2-12 0 0 0,-3-2 0 0 0,0 8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2:55.03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74 24 0 0,'0'0'4'0'0,"1"1"0"0"0,-1-1 1 0 0,0 0-1 0 0,1 1 0 0 0,-1-1 1 0 0,1 0-1 0 0,-1 1 0 0 0,1-1 1 0 0,-1 0-1 0 0,1 0 1 0 0,-1 0-1 0 0,1 0 0 0 0,-1 1 1 0 0,1-1-1 0 0,-1 0 0 0 0,1 0 1 0 0,-1 0-1 0 0,1 0 0 0 0,-1 0 1 0 0,1 0-1 0 0,-1 0 1 0 0,1 0-1 0 0,-1 0 0 0 0,1-1 1 0 0,-1 1-1 0 0,2 0 0 0 0,2-2-4 0 0,0 2 1 0 0,1-1 1 0 0,-1 1-1 0 0,0 0 0 0 0,0 0 1 0 0,1 0-1 0 0,-1 1 0 0 0,6 0 1 0 0,12 2-3 0 0,9-5 1 0 0,0-1 0 0 0,41-9 0 0 0,6-1 0 0 0,-47 14 0 0 0,-26 0 0 0 0,0-1 0 0 0,0 0 0 0 0,0 1 0 0 0,9-2 0 0 0,-12 0 0 0 0,-1 0 0 0 0,0 1 0 0 0,0-1 0 0 0,0 1 0 0 0,0-1 0 0 0,0 0 0 0 0,0 0 0 0 0,0 0 0 0 0,0 0 0 0 0,0 0 0 0 0,-1 0 0 0 0,1 0 0 0 0,0 0 0 0 0,0 0 0 0 0,-1 0 0 0 0,1 0 0 0 0,-1 0 0 0 0,1 0 0 0 0,-1 0 0 0 0,1-1 0 0 0,-1 1 0 0 0,0 0 0 0 0,1-3 0 0 0,-1 4 0 0 0,0-1 0 0 0,0 0 0 0 0,0 0 0 0 0,0 0 0 0 0,1 1 0 0 0,-1-1 0 0 0,0 0 0 0 0,0 0 0 0 0,-1 0 0 0 0,1 1 0 0 0,0-1 0 0 0,0 0 0 0 0,0 0 0 0 0,0 0 0 0 0,-1 1 0 0 0,1-1 0 0 0,0 0 0 0 0,-1 0 0 0 0,1 1 0 0 0,-1-1 0 0 0,1 0 0 0 0,0 1 0 0 0,-1-1 0 0 0,0 1 0 0 0,1-1 0 0 0,-1 0 0 0 0,1 1 0 0 0,-1-1 0 0 0,0 1 0 0 0,1 0 0 0 0,-1-1 0 0 0,0 1 0 0 0,1-1 0 0 0,-1 1 0 0 0,0 0 0 0 0,0 0 0 0 0,-1-1 0 0 0,-3 1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2:55.68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194 14 24 0 0,'2'-1'5'0'0,"0"0"1"0"0,-1 0 0 0 0,1 0 0 0 0,0 0 0 0 0,-1-1 0 0 0,1 1 0 0 0,-1 0 0 0 0,3-4 0 0 0,-24 16 68 0 0,1-2-74 0 0,-27 9 0 0 0,30-12 0 0 0,0 0 0 0 0,-28 16 0 0 0,38-19 0 0 0,1 1 0 0 0,0 0 0 0 0,0 1 0 0 0,-5 6 0 0 0,8-9 0 0 0,0 0 0 0 0,0 0 0 0 0,1 0 0 0 0,-1 0 0 0 0,1 1 0 0 0,-1-1 0 0 0,1 0 0 0 0,0 1 0 0 0,0-1 0 0 0,0 1 0 0 0,0 0 0 0 0,1-1 0 0 0,-1 4 0 0 0,29 6 0 0 0,-16-4 0 0 0,-1 0 0 0 0,-1 1 0 0 0,1 0 0 0 0,15 17 0 0 0,10 10 0 0 0,-32-32 0 0 0,-2-2 0 0 0,0 0 0 0 0,0 0 0 0 0,0 0 0 0 0,0-1 0 0 0,1 1 0 0 0,-1-1 0 0 0,1 1 0 0 0,-1-1 0 0 0,1 0 0 0 0,-1 0 0 0 0,5 2 0 0 0,-12-8 0 0 0,4 3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2:57.90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48 76 79 0 0,'0'0'1'0'0,"0"0"-1"0"0,0 0 0 0 0,1 0 0 0 0,-1 0 0 0 0,0 0 1 0 0,0 0-1 0 0,0 0 0 0 0,0 0 0 0 0,0 1 0 0 0,0-1 1 0 0,0 0-1 0 0,0 0 0 0 0,0 0 0 0 0,0 0 0 0 0,0 0 1 0 0,0 0-1 0 0,0 0 0 0 0,0 0 0 0 0,0 0 0 0 0,0 1 1 0 0,0-1-1 0 0,0 0 0 0 0,0 0 0 0 0,0 0 0 0 0,0 0 0 0 0,0 0 1 0 0,-1 0-1 0 0,1 0 0 0 0,0 0 0 0 0,0 0 0 0 0,0 1 1 0 0,0-1-1 0 0,0 0 0 0 0,0 0 0 0 0,0 0 0 0 0,0 0 1 0 0,0 0-1 0 0,0 0 0 0 0,0 0 0 0 0,0 0 0 0 0,-1 0 1 0 0,1 0-1 0 0,0 0 0 0 0,0 0 0 0 0,0 0 0 0 0,0 0 1 0 0,0 0-1 0 0,0 0 0 0 0,0 0 0 0 0,0 0 0 0 0,-1 0 0 0 0,-7 0 22 0 0,-9-4 10 0 0,13 3-31 0 0,3 1 0 0 0,0 0-1 0 0,1 0 0 0 0,-1 0 1 0 0,0 0-1 0 0,0 0 1 0 0,1 0-1 0 0,-1 0 0 0 0,0 0 1 0 0,1 0-1 0 0,-1-1 1 0 0,0 1-1 0 0,1 0 0 0 0,-1 0 1 0 0,0-1-1 0 0,1 1 1 0 0,-1 0-1 0 0,1-1 0 0 0,-1 1 1 0 0,0-1-1 0 0,1 1 1 0 0,-1-1-1 0 0,1 1 0 0 0,-1-1 1 0 0,1 0-1 0 0,3 1 43 0 0,13-1-39 0 0,1-1 1 0 0,28-8-1 0 0,17-2-7 0 0,80 1 34 0 0,7-1 2 0 0,-84 8-33 0 0,-64 4 0 0 0,0 0 0 0 0,0-1 0 0 0,0 1 0 0 0,-1 0 0 0 0,1-1 0 0 0,0 1 0 0 0,-1-1 0 0 0,1 0 0 0 0,0 1 0 0 0,-1-1 0 0 0,1 1 0 0 0,-1-1 0 0 0,1 0 0 0 0,-1 1 0 0 0,1-1 0 0 0,-1 0 0 0 0,1 0 0 0 0,-1 1 0 0 0,0-1 0 0 0,1 0 0 0 0,-1-1 0 0 0,-1 2 0 0 0,-44 4 0 0 0,40-4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2:58.62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192 22 24 0 0,'22'-20'53'0'0,"-21"19"-43"0"0,-8 6 54 0 0,-32 25 2 0 0,8-6-67 0 0,-27 27 0 0 0,-22 21 1 0 0,105-60 0 0 0,-15-5-1 0 0,1 0 0 0 0,-1 1 0 0 0,17 17 0 0 0,-19-17 12 0 0,0-1 1 0 0,0 0-1 0 0,1 0 1 0 0,0 0-1 0 0,18 9 0 0 0,-26-16-11 0 0,-1 0 0 0 0,1 1 0 0 0,0-1 0 0 0,-1 0 0 0 0,1 1 0 0 0,-1-1 0 0 0,1 0 0 0 0,-1 0 0 0 0,1 0 0 0 0,0 0 0 0 0,-1 0 0 0 0,1 0 0 0 0,0 0 0 0 0,-1 0 0 0 0,1 0 0 0 0,-1 0 0 0 0,1 0 0 0 0,0 0 0 0 0,0 0 0 0 0,-1-1 0 0 0,1 1 0 0 0,-1 0 0 0 0,0 0 0 0 0,0-1 0 0 0,0 1 0 0 0,0 0 0 0 0,0-1 0 0 0,0 1 0 0 0,1 0 0 0 0,-1-1 0 0 0,0 1 0 0 0,0 0 0 0 0,0 0 0 0 0,0-1 0 0 0,0 1 0 0 0,0 0 0 0 0,0-1 0 0 0,0 1 0 0 0,0 0 0 0 0,0-1 0 0 0,0 1 0 0 0,-1 0 0 0 0,1-1 0 0 0,0 1 0 0 0,0-1 0 0 0,-1-1 0 0 0,0-1 0 0 0,0 1 0 0 0,-1 0 0 0 0,1-1 0 0 0,-1 1 0 0 0,1 0 0 0 0,-4-4 0 0 0,-2 1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24.8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51 55 0 0,'2'-2'36'0'0,"-1"1"0"0"0,1-1 0 0 0,-1 1 0 0 0,1-1-1 0 0,0 1 1 0 0,0 0 0 0 0,0 0 0 0 0,2-1-1 0 0,-2 1-5 0 0,0 0-16 0 0,0 0-1 0 0,0 0 0 0 0,0 1 0 0 0,0-1 1 0 0,0 0-1 0 0,0 1 0 0 0,1 0 0 0 0,-1-1 1 0 0,0 1-1 0 0,0 0 0 0 0,3 1 0 0 0,7-2 47 0 0,14-4 32 0 0,29-10 0 0 0,-21 6-95 0 0,-30 8 3 0 0,-1 1 0 0 0,0-1 0 0 0,1 1 0 0 0,-1 0 0 0 0,0 0 0 0 0,6 1 0 0 0,-9-1 0 0 0,1 1 0 0 0,0-1 0 0 0,0 0 0 0 0,0 0 0 0 0,0 1 0 0 0,0-1 0 0 0,0 1 0 0 0,0-1 0 0 0,-1 0 0 0 0,1 1 0 0 0,0 0 0 0 0,1 0 0 0 0,-2-1 0 0 0,0 1 0 0 0,0-1 0 0 0,0 0 0 0 0,1 1 0 0 0,-1-1 0 0 0,0 0 0 0 0,0 1 0 0 0,0-1 0 0 0,0 1 0 0 0,1-1 0 0 0,-1 0 0 0 0,0 1 0 0 0,0-1 0 0 0,0 1 0 0 0,0-1 0 0 0,0 1 0 0 0,0-1 0 0 0,0 0 0 0 0,0 1 0 0 0,0-1 0 0 0,-1 1 0 0 0,1-1 0 0 0,0 0 0 0 0,0 1 0 0 0,0-1 0 0 0,0 1 0 0 0,-1 0 0 0 0,0 1 0 0 0,1-2 0 0 0,-1 1 0 0 0,1 0 0 0 0,0-1 0 0 0,-1 1 0 0 0,1-1 0 0 0,0 1 0 0 0,0 0 0 0 0,0-1 0 0 0,-1 1 0 0 0,1 0 0 0 0,0-1 0 0 0,0 1 0 0 0,0-1 0 0 0,0 1 0 0 0,0 0 0 0 0,1 0 0 0 0,45 340 64 0 0,-36-96-64 0 0,-9-235 12 0 0,-2-10 9 0 0,-4-5 0 0 0,2 4-20 0 0,1 0-1 0 0,0-1 1 0 0,0 1 0 0 0,0 0 0 0 0,-1 1-1 0 0,1-1 1 0 0,0 0 0 0 0,-1 1 0 0 0,1-1 0 0 0,-1 1-1 0 0,1 0 1 0 0,0-1 0 0 0,-1 1 0 0 0,-3 1-1 0 0,-39 6-1 0 0,22-2 1 0 0,13-5 21 0 0,1 2-1 0 0,0-1 0 0 0,0 1 0 0 0,0 1 0 0 0,1 0 1 0 0,-1 0-1 0 0,0 1 0 0 0,1-1 0 0 0,0 2 0 0 0,0-1 1 0 0,0 1-1 0 0,1 1 0 0 0,-11 9 0 0 0,11-11 17 0 0,7-11 25 0 0,8-10 20 0 0,7 3-50 0 0,-15 13-30 0 0,1 0 0 0 0,0 1 0 0 0,0-1 0 0 0,0 1 0 0 0,0-1 0 0 0,0 1 0 0 0,0-1 0 0 0,0 1-1 0 0,0 0 1 0 0,0-1 0 0 0,0 1 0 0 0,0 0 0 0 0,0 0 0 0 0,0 0 0 0 0,0 0 0 0 0,2 0-1 0 0,0 1-1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26.0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230 27 431 0 0,'5'-7'89'0'0,"3"-5"210"0"0,-8 12-295 0 0,0 0 1 0 0,0-1 0 0 0,0 1 0 0 0,0-1 0 0 0,0 1 0 0 0,0 0 0 0 0,0-1 0 0 0,-1 1 0 0 0,1 0 0 0 0,0-1 0 0 0,0 1-1 0 0,0 0 1 0 0,-1-1 0 0 0,1 1 0 0 0,0 0 0 0 0,-1 0 0 0 0,1-1 0 0 0,0 1 0 0 0,0 0 0 0 0,-1 0 0 0 0,1-1 0 0 0,0 1 0 0 0,-1 0-1 0 0,1 0 1 0 0,-1 0 0 0 0,1 0 0 0 0,0 0 0 0 0,-1 0 0 0 0,1-1 0 0 0,0 1 0 0 0,-1 0 0 0 0,1 0 0 0 0,-1 0 0 0 0,1 0-1 0 0,0 0 1 0 0,-1 0 0 0 0,1 1 0 0 0,-1-1 0 0 0,-7-1 13 0 0,0 1 1 0 0,0 1-1 0 0,0-1 0 0 0,0 1 0 0 0,0 0 0 0 0,-12 4 1 0 0,-48 19-38 0 0,55-19 27 0 0,6-2-8 0 0,0 0 0 0 0,1 0 0 0 0,0 1 0 0 0,-1-1 0 0 0,1 2 0 0 0,1-1 0 0 0,-1 1 0 0 0,1-1 0 0 0,-8 10 0 0 0,12-13 0 0 0,-1 1 0 0 0,1 0 0 0 0,-1 0 0 0 0,1 0 0 0 0,0 0 0 0 0,0 0 0 0 0,0 0 0 0 0,0 0 0 0 0,0 0 0 0 0,1 0 0 0 0,-1 0 0 0 0,0 1 0 0 0,1-1 0 0 0,0 0 0 0 0,-1 0 0 0 0,1 1 0 0 0,0-1 0 0 0,0 0 0 0 0,1 1 0 0 0,-1-1 0 0 0,0 0 0 0 0,1 0 0 0 0,-1 0 0 0 0,1 1 0 0 0,0-1 0 0 0,0 0 0 0 0,0 0 0 0 0,0 0 0 0 0,0 0 0 0 0,0 0 0 0 0,0 0 0 0 0,1 0 0 0 0,-1-1 0 0 0,2 3 0 0 0,0-2 0 0 0,-1 0 0 0 0,1 0 0 0 0,0 0 0 0 0,0 0 0 0 0,0 0 0 0 0,-1-1 0 0 0,2 1 0 0 0,-1-1 0 0 0,0 0 0 0 0,0 0 0 0 0,0 0 0 0 0,0 0 0 0 0,5 0 0 0 0,7 1 0 0 0,27-1 0 0 0,-3-1 0 0 0,-35 1-3 0 0,1-1-1 0 0,-1 1 1 0 0,1 0-1 0 0,0 0 1 0 0,-1 0-1 0 0,0 0 1 0 0,1 1-1 0 0,6 4 0 0 0,-9-5 3 0 0,0 0-1 0 0,-1 1 1 0 0,1-1-1 0 0,-1 1 0 0 0,1 0 1 0 0,-1-1-1 0 0,1 1 1 0 0,-1 0-1 0 0,0 0 0 0 0,0 0 1 0 0,0 0-1 0 0,0 0 1 0 0,0 0-1 0 0,0 0 0 0 0,-1 0 1 0 0,1 1-1 0 0,-1-1 1 0 0,1 0-1 0 0,-1 5 0 0 0,0-2 2 0 0,0 1 0 0 0,0-1 0 0 0,-1 0 0 0 0,0 1 0 0 0,0-1 0 0 0,0 0 0 0 0,-1 0 0 0 0,0 0 0 0 0,0 0 0 0 0,0 0 0 0 0,0 0 0 0 0,-1 0 0 0 0,0-1 0 0 0,0 1 0 0 0,0-1 0 0 0,0 0 0 0 0,-1 0 0 0 0,0 0 0 0 0,0 0 0 0 0,0-1 0 0 0,0 1 0 0 0,-8 4 0 0 0,5-4 0 0 0,0 0 0 0 0,0 0 0 0 0,0-1 0 0 0,0 1 0 0 0,-1-2 0 0 0,1 1 0 0 0,-1-1 0 0 0,0 0 0 0 0,1-1 0 0 0,-1 0 0 0 0,0 0 0 0 0,0 0 0 0 0,0-1 0 0 0,-15-2 0 0 0,23 2-1 0 0,0 0-1 0 0,-1 0 1 0 0,1 0-1 0 0,0 0 1 0 0,-1 0-1 0 0,1 0 0 0 0,0 0 1 0 0,0 0-1 0 0,-1 0 1 0 0,1 0-1 0 0,0 0 1 0 0,0 0-1 0 0,-1 0 0 0 0,1 0 1 0 0,0 0-1 0 0,-1 0 1 0 0,1 0-1 0 0,0-1 0 0 0,0 1 1 0 0,0 0-1 0 0,-1 0 1 0 0,1 0-1 0 0,0-1 1 0 0,0 1-1 0 0,0 0 0 0 0,-1 0 1 0 0,1 0-1 0 0,0-1 1 0 0,0 1-1 0 0,0 0 1 0 0,0 0-1 0 0,-1-1 0 0 0,1 1 1 0 0,0 0-1 0 0,0 0 1 0 0,0-1-1 0 0,0 1 0 0 0,0 0 1 0 0,0-1-1 0 0,0 1 1 0 0,0 0-1 0 0,0 0 1 0 0,0-1-1 0 0,0 1 0 0 0,0 0 1 0 0,0-1-1 0 0,0 1 1 0 0,0 0-1 0 0,0 0 1 0 0,1-1-1 0 0,-1 1 0 0 0,0 0 1 0 0,0 0-1 0 0,0-1 1 0 0,0 1-1 0 0,0 0 0 0 0,1 0 1 0 0,-1-1-1 0 0,0 1 1 0 0,0 0-1 0 0,0 0 1 0 0,1 0-1 0 0,-1 0 0 0 0,1-1 1 0 0,2-2-97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26.5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95 13 223 0 0,'2'0'5'0'0,"16"-3"129"0"0,-18 3-129 0 0,1-1-1 0 0,-1 1 0 0 0,1 0 1 0 0,0 0-1 0 0,-1 0 1 0 0,1 0-1 0 0,-1 0 0 0 0,1-1 1 0 0,-1 1-1 0 0,1 0 0 0 0,-1-1 1 0 0,1 1-1 0 0,-1 0 0 0 0,1-1 1 0 0,-1 1-1 0 0,0 0 1 0 0,1-1-1 0 0,-1 1 0 0 0,1-1 1 0 0,-1 1-1 0 0,0-1 0 0 0,1 1 1 0 0,-1-1-1 0 0,0 0 0 0 0,0 1-4 0 0,0 0 0 0 0,-1 0 0 0 0,1 0 0 0 0,0 0 0 0 0,-1 0 0 0 0,1 0 0 0 0,0 0 0 0 0,-1 0 0 0 0,1 0 0 0 0,0 0 0 0 0,0 0 0 0 0,-1 0 0 0 0,1 0 0 0 0,0 0 0 0 0,-1 0 0 0 0,1 0 0 0 0,0 0 0 0 0,-1 0 0 0 0,1 0 0 0 0,0 1 0 0 0,0-1 0 0 0,-1 0 0 0 0,1 0 0 0 0,0 0 0 0 0,-1 1 0 0 0,1-1 0 0 0,0 0 0 0 0,-10 7 0 0 0,1 0 17 0 0,1 1 0 0 0,0 0 0 0 0,0 1 0 0 0,1 0 0 0 0,0 0 0 0 0,1 0 0 0 0,-11 20 0 0 0,10-14 11 0 0,0 0-1 0 0,1 1 0 0 0,1 0 0 0 0,-6 28 0 0 0,10-38-21 0 0,1 0-1 0 0,-1 0 1 0 0,1-1-1 0 0,0 1 1 0 0,0 0-1 0 0,1 0 0 0 0,0 0 1 0 0,0-1-1 0 0,0 1 1 0 0,1-1-1 0 0,0 1 0 0 0,0-1 1 0 0,0 1-1 0 0,1-1 1 0 0,3 6-1 0 0,-4-8-1 0 0,0-1-1 0 0,0 1 1 0 0,0-1-1 0 0,0 1 1 0 0,1-1-1 0 0,-1 0 1 0 0,1 0-1 0 0,-1 0 1 0 0,1 0 0 0 0,0-1-1 0 0,0 1 1 0 0,0-1-1 0 0,0 0 1 0 0,0 1-1 0 0,0-1 1 0 0,0-1-1 0 0,0 1 1 0 0,0 0-1 0 0,1-1 1 0 0,-1 1-1 0 0,0-1 1 0 0,0 0 0 0 0,1 0-1 0 0,-1-1 1 0 0,0 1-1 0 0,0 0 1 0 0,0-1-1 0 0,5-1 1 0 0,-1-1-3 0 0,0 1 1 0 0,0-1-1 0 0,0 0 1 0 0,-1-1-1 0 0,1 0 1 0 0,-1 0-1 0 0,8-6 0 0 0,1-4-1 0 0,20-21-1 0 0,-21 20 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34.6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8 139 255 0 0,'57'-21'552'0'0,"-37"16"-522"0"0,-3 1-9 0 0,1-1 1 0 0,16-8-1 0 0,-30 11-19 0 0,0 1 1 0 0,-1-1-1 0 0,1 0 0 0 0,-1 0 1 0 0,1-1-1 0 0,-1 1 0 0 0,0-1 0 0 0,0 1 1 0 0,0-1-1 0 0,0 0 0 0 0,-1 0 1 0 0,1 0-1 0 0,-1-1 0 0 0,4-6 0 0 0,-5 9-1 0 0,-1 0-1 0 0,1-1 0 0 0,-1 1 1 0 0,1-1-1 0 0,-1 1 0 0 0,1-1 0 0 0,-1 1 1 0 0,0-1-1 0 0,0 1 0 0 0,0-1 0 0 0,0 1 1 0 0,0-1-1 0 0,0 1 0 0 0,0-1 0 0 0,0 1 1 0 0,-1-1-1 0 0,0-2 0 0 0,1 3 0 0 0,-1 0-1 0 0,0 0 0 0 0,0 0 1 0 0,1 0-1 0 0,-1 0 0 0 0,0 0 1 0 0,0 1-1 0 0,0-1 0 0 0,0 0 1 0 0,0 0-1 0 0,0 1 0 0 0,0-1 1 0 0,0 0-1 0 0,0 1 0 0 0,0-1 1 0 0,-1 1-1 0 0,0-1 0 0 0,-3 0 10 0 0,1 1 0 0 0,-1-1 0 0 0,0 1-1 0 0,0-1 1 0 0,1 1 0 0 0,-1 1-1 0 0,0-1 1 0 0,1 1 0 0 0,-10 2-1 0 0,5 0 16 0 0,0 0 0 0 0,0 1 0 0 0,0 0 0 0 0,0 1 0 0 0,1 0 0 0 0,-1 1 0 0 0,1-1 0 0 0,0 1 0 0 0,1 1 0 0 0,-10 10 0 0 0,13-13-16 0 0,1 0 1 0 0,0 0-1 0 0,0 1 0 0 0,1-1 0 0 0,-1 1 1 0 0,1-1-1 0 0,0 1 0 0 0,0 0 0 0 0,-2 8 0 0 0,3-9-1 0 0,1-1 0 0 0,0 1 0 0 0,-1-1 0 0 0,1 1-1 0 0,0 0 1 0 0,1-1 0 0 0,-1 1 0 0 0,1-1 0 0 0,0 1-1 0 0,0-1 1 0 0,0 1 0 0 0,0-1 0 0 0,0 1 0 0 0,4 5-1 0 0,-3-6-4 0 0,0 0-1 0 0,0 0 0 0 0,0 0 0 0 0,0-1 1 0 0,0 1-1 0 0,0-1 0 0 0,1 1 0 0 0,-1-1 1 0 0,1 0-1 0 0,0 0 0 0 0,0 0 0 0 0,0 0 0 0 0,0-1 1 0 0,0 1-1 0 0,0-1 0 0 0,0 0 0 0 0,0 0 1 0 0,0 0-1 0 0,1 0 0 0 0,-1 0 0 0 0,0-1 1 0 0,1 0-1 0 0,-1 1 0 0 0,1-1 0 0 0,5-1 0 0 0,1-1 3 0 0,0 1 0 0 0,0-2 0 0 0,0 0 0 0 0,0 0 0 0 0,-1-1 0 0 0,0 0 0 0 0,13-7 0 0 0,-7 3-4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27.0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168 134 55 0 0,'2'-1'4'0'0,"0"0"-1"0"0,0 0 0 0 0,0 0 0 0 0,0 0 0 0 0,-1-1 0 0 0,1 1 0 0 0,0 0 0 0 0,-1-1 0 0 0,1 1 0 0 0,0-1 0 0 0,-1 0 0 0 0,0 1 0 0 0,1-1 0 0 0,-1 0 1 0 0,0 0-1 0 0,0 0 0 0 0,0 0 0 0 0,0 0 0 0 0,-1 0 0 0 0,1 0 0 0 0,0 0 0 0 0,-1 0 0 0 0,1 0 0 0 0,-1-1 0 0 0,0 1 0 0 0,0 0 0 0 0,0 0 0 0 0,0 0 1 0 0,0 0-1 0 0,0-1 0 0 0,-1 1 0 0 0,0-2 0 0 0,0 0 3 0 0,0 0 1 0 0,0 0-1 0 0,0 0 1 0 0,0 0-1 0 0,-1 0 1 0 0,0 1-1 0 0,0-1 1 0 0,0 1-1 0 0,0-1 1 0 0,-1 1 0 0 0,1 0-1 0 0,-1 0 1 0 0,0 0-1 0 0,0 0 1 0 0,0 0-1 0 0,0 1 1 0 0,-4-3-1 0 0,5 4-3 0 0,-1-1 0 0 0,1 1-1 0 0,-1 0 1 0 0,1 0 0 0 0,-1 0-1 0 0,0 0 1 0 0,0 1 0 0 0,1-1-1 0 0,-1 1 1 0 0,0 0 0 0 0,0 0-1 0 0,0 0 1 0 0,0 0 0 0 0,1 0-1 0 0,-1 0 1 0 0,0 1 0 0 0,-4 0 0 0 0,3 1 1 0 0,0 0 1 0 0,0 0 0 0 0,0 0 0 0 0,1 0-1 0 0,-1 1 1 0 0,0-1 0 0 0,1 1 0 0 0,0 0-1 0 0,-1 0 1 0 0,-3 5 0 0 0,1 1 17 0 0,-1 0 0 0 0,1 0 0 0 0,0 1 0 0 0,1 0 0 0 0,0 0 0 0 0,1 0 0 0 0,0 1 0 0 0,-3 12 0 0 0,4-11 11 0 0,1 1 1 0 0,0-1-1 0 0,0 19 1 0 0,2-28-23 0 0,0 1 0 0 0,0 0 0 0 0,0-1 0 0 0,1 1 0 0 0,0-1-1 0 0,-1 1 1 0 0,1-1 0 0 0,0 1 0 0 0,0-1 0 0 0,1 1 0 0 0,-1-1 0 0 0,1 0 0 0 0,0 0 0 0 0,0 0 0 0 0,0 0 0 0 0,4 5 0 0 0,-6-8-8 0 0,1 1 1 0 0,0-1-1 0 0,0 1 0 0 0,-1 0 1 0 0,1-1-1 0 0,0 1 0 0 0,0-1 1 0 0,0 0-1 0 0,0 1 1 0 0,0-1-1 0 0,-1 0 0 0 0,1 1 1 0 0,0-1-1 0 0,0 0 0 0 0,0 0 1 0 0,0 0-1 0 0,0 0 0 0 0,0 0 1 0 0,0 0-1 0 0,0 0 1 0 0,0 0-1 0 0,1-1 0 0 0,0 1-1 0 0,0-1-1 0 0,0 0 0 0 0,0 0 0 0 0,0 0 1 0 0,-1 0-1 0 0,1 0 0 0 0,0-1 0 0 0,-1 1 1 0 0,4-3-1 0 0,1-3-3 0 0,-1-1 0 0 0,1 1 0 0 0,5-13 0 0 0,-10 20 2 0 0,17-35 0 0 0,-10 19 0 0 0,1 0 0 0 0,17-25 0 0 0,-26 40 0 0 0,1 1 0 0 0,-1 0 0 0 0,1-1 0 0 0,-1 1 0 0 0,0-1 0 0 0,1 1 0 0 0,-1 0 0 0 0,1-1 0 0 0,-1 1 0 0 0,1 0 0 0 0,-1-1 0 0 0,1 1 0 0 0,-1 0 0 0 0,1 0 0 0 0,-1 0 0 0 0,1 0 0 0 0,0-1 0 0 0,-1 1 0 0 0,1 0 0 0 0,-1 0 0 0 0,1 0 0 0 0,-1 0 0 0 0,1 0 0 0 0,0 0 0 0 0,-1 0 0 0 0,1 1 0 0 0,-1-1 0 0 0,1 0 0 0 0,-1 0 0 0 0,1 0 0 0 0,0 0 0 0 0,-1 1 0 0 0,1-1 0 0 0,-1 0 0 0 0,1 1 0 0 0,-1-1 0 0 0,0 0 0 0 0,1 1 0 0 0,-1-1 0 0 0,1 0 0 0 0,-1 1 0 0 0,1 0 0 0 0,3 3 0 0 0,-1 0 0 0 0,1 1 0 0 0,4 7 0 0 0,-2-3 0 0 0,0 0-1 0 0,18 20 4 0 0,-23-28-4 0 0,0 0 0 0 0,0 0 1 0 0,0 0-1 0 0,0 0 1 0 0,1 0-1 0 0,-1 0 0 0 0,0-1 1 0 0,0 1-1 0 0,1 0 0 0 0,-1-1 1 0 0,1 1-1 0 0,-1-1 1 0 0,0 1-1 0 0,1-1 0 0 0,-1 0 1 0 0,1 0-1 0 0,-1 1 0 0 0,1-1 1 0 0,-1 0-1 0 0,3-1 0 0 0,2 0-59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27.5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121 12 143 0 0,'9'-9'46'0'0,"-9"9"-43"0"0,0 0 0 0 0,1 0 0 0 0,-1 0 0 0 0,0 0 0 0 0,0-1 0 0 0,0 1 0 0 0,0 0 0 0 0,0 0 0 0 0,0 0 0 0 0,0 0 0 0 0,0 0 0 0 0,0 0 0 0 0,0 0 0 0 0,0 0 0 0 0,0 0 0 0 0,0 0 0 0 0,0 0 0 0 0,0 0 0 0 0,0 0 0 0 0,0 0 0 0 0,-1-1 0 0 0,1 1 0 0 0,0 0 0 0 0,0 0 0 0 0,0 0 0 0 0,0 0 0 0 0,0 0 0 0 0,0 0 0 0 0,0 0 0 0 0,0 0 0 0 0,0 0 0 0 0,0 0 0 0 0,0 0 0 0 0,0 0 0 0 0,0 0 0 0 0,0 0 0 0 0,0 0 0 0 0,0 0 0 0 0,0 0 0 0 0,0 0 0 0 0,0 0 0 0 0,0 0 0 0 0,-1 0 0 0 0,1 0 0 0 0,0 0 0 0 0,0 0 0 0 0,0 0 0 0 0,0 0 0 0 0,0 0 0 0 0,0 0 0 0 0,0 0 0 0 0,0 0 0 0 0,0 0 0 0 0,0 0 0 0 0,0 0 0 0 0,0 0 0 0 0,0 0 0 0 0,0 0 1 0 0,-1 0-1 0 0,1 0 0 0 0,0 0 0 0 0,0 0 0 0 0,0 0 0 0 0,0 0 0 0 0,0 0 0 0 0,0 0 0 0 0,0 0 0 0 0,0 0 0 0 0,-2 1 13 0 0,-1 0 0 0 0,1 0 1 0 0,0 0-1 0 0,-1 1 0 0 0,1-1 1 0 0,0 0-1 0 0,-2 3 0 0 0,-3 2 3 0 0,-1 1 0 0 0,2 1-1 0 0,-1-1 1 0 0,1 1 0 0 0,0 0-1 0 0,0 0 1 0 0,1 1 0 0 0,0 0-1 0 0,1 0 1 0 0,-4 10 0 0 0,5-7 9 0 0,0 0-1 0 0,0-1 1 0 0,1 1 0 0 0,0 0 0 0 0,1 1 0 0 0,1-1 0 0 0,0 0 0 0 0,2 12-1 0 0,22 139 104 0 0,-12-91-124 0 0,4 77-1 0 0,-15-109-6 0 0,-5 47 0 0 0,2-69 0 0 0,0-1 0 0 0,-2 1 0 0 0,0-1 0 0 0,-1 0 0 0 0,-8 20 0 0 0,12-35 0 0 0,0 0 0 0 0,0 0 0 0 0,0 0 0 0 0,0 0 0 0 0,-1 0 0 0 0,1-1 0 0 0,-1 1 0 0 0,1 0 0 0 0,-1-1 0 0 0,1 1 0 0 0,-1-1 0 0 0,0 0 0 0 0,0 1 0 0 0,-2 0 0 0 0,4-2 0 0 0,-1 0 0 0 0,1 1 0 0 0,-1-1 0 0 0,1 0 0 0 0,-1 0 0 0 0,1 0 0 0 0,-1 0 0 0 0,1 0 0 0 0,-1 0 0 0 0,1 0 0 0 0,-1 0 0 0 0,1 0 0 0 0,-1 0 0 0 0,1 0 0 0 0,-1 0 0 0 0,1 0 0 0 0,-1-1 0 0 0,1 1 0 0 0,-1 0 0 0 0,1 0 0 0 0,-1 0 0 0 0,1-1 0 0 0,-1 1 0 0 0,0-1 0 0 0,0 0 0 0 0,0 0 0 0 0,1 0 0 0 0,-1 0 0 0 0,0-1 0 0 0,1 1 0 0 0,-1 0 0 0 0,1 0 0 0 0,0 0 0 0 0,-1 0 0 0 0,1 0 0 0 0,0-1 0 0 0,-1 1 0 0 0,1-2 0 0 0,-2-15-22 0 0,2 0-1 0 0,-1 0 0 0 0,4-23 1 0 0,0 15-112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27.9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46 28 55 0 0,'1'0'2'0'0,"-1"-1"-1"0"0,1 1 0 0 0,-1-1 0 0 0,1 0 1 0 0,-1 1-1 0 0,0-1 0 0 0,1 0 0 0 0,-1 1 0 0 0,0-1 1 0 0,1 0-1 0 0,-1 1 0 0 0,0-1 0 0 0,0 0 1 0 0,0 0-1 0 0,1 1 0 0 0,-1-1 0 0 0,0 0 0 0 0,0 0 1 0 0,0 1-1 0 0,0-1 0 0 0,0 0 0 0 0,-1 0 1 0 0,1-1-1 0 0,0 2 0 0 0,0 0 0 0 0,0-1 0 0 0,0 1 0 0 0,0-1 0 0 0,-1 1 0 0 0,1-1 0 0 0,0 1 0 0 0,0-1 0 0 0,0 1 0 0 0,-1 0 0 0 0,1-1 0 0 0,0 1 0 0 0,0 0 0 0 0,-1-1 0 0 0,1 1 0 0 0,0 0 0 0 0,-1-1 0 0 0,1 1 0 0 0,0 0 0 0 0,-1-1 0 0 0,1 1 0 0 0,0 0-1 0 0,-1 0 1 0 0,1 0 0 0 0,-1-1 0 0 0,1 1 0 0 0,-1 0 0 0 0,1 0 0 0 0,0 0 0 0 0,-1 0 0 0 0,1 0 0 0 0,-1 0 0 0 0,1 0 0 0 0,-1 0 0 0 0,1 0 0 0 0,-1 0 0 0 0,1 0 0 0 0,-1 0 0 0 0,1 0 0 0 0,0 0 0 0 0,-1 0 0 0 0,1 0 0 0 0,-1 1 0 0 0,1-1 0 0 0,-1 0 0 0 0,-2 2 6 0 0,1-1 0 0 0,0 1-1 0 0,0 0 1 0 0,0-1 0 0 0,0 1-1 0 0,0 0 1 0 0,0 0 0 0 0,0 0-1 0 0,1 0 1 0 0,-1 1 0 0 0,1-1-1 0 0,-1 0 1 0 0,1 1 0 0 0,0-1-1 0 0,0 1 1 0 0,0-1 0 0 0,0 1 0 0 0,1 0-1 0 0,-1-1 1 0 0,0 5 0 0 0,-1 7 15 0 0,1 1 0 0 0,1 22 1 0 0,0-28 4 0 0,5 60 11 0 0,3-1 1 0 0,2-1 0 0 0,21 69-1 0 0,-11-38-38 0 0,-18-83 0 0 0,-1 0 0 0 0,0 0 0 0 0,-1 1 0 0 0,-2 22 0 0 0,2-38 0 0 0,0 1-1 0 0,0-1 1 0 0,0 1-1 0 0,-1 0 0 0 0,1-1 1 0 0,0 1-1 0 0,0-1 0 0 0,0 1 0 0 0,0-1 1 0 0,0 1-1 0 0,-1-1 0 0 0,1 1 0 0 0,0 0 1 0 0,-1-1-1 0 0,1 0 0 0 0,0 1 1 0 0,-1-1-1 0 0,0 1 0 0 0,-1 1-66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28.3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24 192 143 0 0,'0'-1'5'0'0,"-1"0"-1"0"0,1 0 0 0 0,0 0 1 0 0,-1 1-1 0 0,1-1 0 0 0,-1 0 0 0 0,0 0 1 0 0,1 0-1 0 0,-1 1 0 0 0,0-1 1 0 0,1 0-1 0 0,-1 1 0 0 0,0-1 0 0 0,0 0 1 0 0,1 1-1 0 0,-1-1 0 0 0,-1 0 0 0 0,-9-9 257 0 0,11 10-253 0 0,0 0-1 0 0,0-1 1 0 0,0 1-1 0 0,0-1 1 0 0,0 1-1 0 0,0-1 1 0 0,0 1-1 0 0,0-1 1 0 0,0 1-1 0 0,0 0 1 0 0,0-1-1 0 0,0 1 1 0 0,1-1-1 0 0,-1 1 1 0 0,0 0-1 0 0,0-1 1 0 0,0 1-1 0 0,1 0 1 0 0,-1-1-1 0 0,0 1 1 0 0,0-1-1 0 0,1 1 1 0 0,-1 0-1 0 0,0 0 1 0 0,1-1-1 0 0,-1 1 1 0 0,0 0-1 0 0,1 0 1 0 0,-1-1-1 0 0,1 1 1 0 0,-1 0-1 0 0,0 0 1 0 0,1 0-1 0 0,0 0 0 0 0,12-7 74 0 0,1 1-1 0 0,0 0 0 0 0,22-5 1 0 0,19-7 85 0 0,61-40-123 0 0,-43 20-22 0 0,-47 25-21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28.8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92 18 55 0 0,'10'-3'28'0'0,"-10"3"-26"0"0,0 0 0 0 0,0 0 0 0 0,0 0 0 0 0,1-1 0 0 0,-1 1 0 0 0,0 0 1 0 0,0 0-1 0 0,0 0 0 0 0,0-1 0 0 0,0 1 0 0 0,0 0 0 0 0,0 0 0 0 0,0 0 0 0 0,0-1 0 0 0,0 1 0 0 0,0 0 0 0 0,0 0 0 0 0,0 0 0 0 0,0-1 0 0 0,0 1 0 0 0,0 0 0 0 0,-1 0 0 0 0,1 0 0 0 0,0-1 0 0 0,0 1 0 0 0,0 0 0 0 0,0 0 0 0 0,0 0 0 0 0,0 0 0 0 0,-1-1 0 0 0,1 1 4 0 0,-1-1 0 0 0,0 0 0 0 0,0 0 0 0 0,1 1 0 0 0,-1-1 0 0 0,0 0 0 0 0,0 1 0 0 0,0-1-1 0 0,0 1 1 0 0,0-1 0 0 0,0 1 0 0 0,0 0 0 0 0,0-1 0 0 0,0 1 0 0 0,0 0 0 0 0,0 0 0 0 0,-1 0 0 0 0,-2 0-4 0 0,1 0 0 0 0,-1 1 0 0 0,1-1 0 0 0,-1 1 0 0 0,1 0 0 0 0,0 0 0 0 0,-1 0 0 0 0,1 0 0 0 0,0 1 0 0 0,0-1 0 0 0,0 1 0 0 0,0 0-1 0 0,0 0 1 0 0,0 0 0 0 0,0 0 0 0 0,1 1 0 0 0,-1-1 0 0 0,1 1 0 0 0,0-1 0 0 0,0 1 0 0 0,0 0 0 0 0,0 0 0 0 0,0 0 0 0 0,0 0 0 0 0,1 0 0 0 0,-1 0 0 0 0,1 1 0 0 0,-1 5 0 0 0,0-3 10 0 0,1-1-1 0 0,0 0 1 0 0,0 1 0 0 0,0-1-1 0 0,1 1 1 0 0,0-1 0 0 0,0 1-1 0 0,0-1 1 0 0,1 1-1 0 0,0-1 1 0 0,0 1 0 0 0,0-1-1 0 0,1 0 1 0 0,0 1 0 0 0,0-1-1 0 0,0 0 1 0 0,5 8-1 0 0,-4-9-9 0 0,0-1 0 0 0,0 1 0 0 0,0-1 0 0 0,0 0-1 0 0,1 0 1 0 0,-1 0 0 0 0,1 0 0 0 0,0 0-1 0 0,0-1 1 0 0,0 0 0 0 0,0 1 0 0 0,0-2 0 0 0,0 1-1 0 0,1 0 1 0 0,-1-1 0 0 0,0 0 0 0 0,9 1-1 0 0,-9-1 1 0 0,0-1-1 0 0,-1 0 1 0 0,1-1-1 0 0,0 1 1 0 0,0-1-1 0 0,0 1 1 0 0,-1-1-1 0 0,1 0 1 0 0,-1 0-1 0 0,1-1 0 0 0,-1 1 1 0 0,1-1-1 0 0,-1 0 1 0 0,1 0-1 0 0,-1 0 1 0 0,0 0-1 0 0,0 0 1 0 0,0-1-1 0 0,-1 0 1 0 0,1 1-1 0 0,4-6 0 0 0,-4 3-2 0 0,0-1-1 0 0,0 1 1 0 0,0 0-1 0 0,0-1 1 0 0,-1 0-1 0 0,0 1 1 0 0,0-1-1 0 0,0 0 1 0 0,-1 0-1 0 0,0 0 1 0 0,0 0-1 0 0,-1-1 1 0 0,0-11-1 0 0,0 16 1 0 0,0 0 0 0 0,0-1 0 0 0,-1 1 0 0 0,1-1 0 0 0,-1 1 0 0 0,0 0 0 0 0,1-1 0 0 0,-1 1 0 0 0,0 0 0 0 0,-1 0 0 0 0,1 0 0 0 0,0 0 0 0 0,0 0 0 0 0,-1 0 0 0 0,0 0 0 0 0,1 0 0 0 0,-1 0 0 0 0,0 1 0 0 0,0-1 0 0 0,1 1 0 0 0,-1-1 0 0 0,-1 1 0 0 0,1 0 0 0 0,0 0 0 0 0,0 0 0 0 0,0 0 0 0 0,-1 0 0 0 0,1 0 0 0 0,0 1 0 0 0,-1-1 0 0 0,1 1 0 0 0,0-1 0 0 0,-1 1 0 0 0,1 0 0 0 0,-1 0 0 0 0,1 0 0 0 0,-3 1-1 0 0,-5 0-23 0 0,1 0-42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29.2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0 79 0 0,'1'1'2'0'0,"0"0"0"0"0,1-1 0 0 0,-1 1 0 0 0,0 0 0 0 0,0 0 0 0 0,0 0 0 0 0,0 0 0 0 0,-1-1 0 0 0,1 1-1 0 0,0 1 1 0 0,0-1 0 0 0,0 0 0 0 0,-1 0 0 0 0,1 0 0 0 0,-1 0 0 0 0,1 0 0 0 0,-1 1 0 0 0,1-1 0 0 0,-1 0-1 0 0,0 0 1 0 0,0 1 0 0 0,1-1 0 0 0,-1 0 0 0 0,0 3 0 0 0,0 4 24 0 0,0 0-1 0 0,-2 15 1 0 0,1-14-12 0 0,-6 53 86 0 0,-5 97-5 0 0,12-116-72 0 0,-1 57 71 0 0,19 155-1 0 0,-18-255-93 0 0,6 23 0 0 0,-6-23 0 0 0,0 0 0 0 0,0 1 0 0 0,0-1 0 0 0,0 0 0 0 0,0 0 0 0 0,0 0 0 0 0,0 0 0 0 0,0 1 0 0 0,1-1 0 0 0,-1 0 0 0 0,0 0 0 0 0,0 0 0 0 0,0 0 0 0 0,0 1 0 0 0,0-1 0 0 0,0 0 0 0 0,1 0 0 0 0,-1 0 0 0 0,0 0 0 0 0,0 0 0 0 0,0 0 0 0 0,0 0 0 0 0,1 0 0 0 0,-1 1 0 0 0,0-1 0 0 0,0 0 0 0 0,0 0 0 0 0,0 0 0 0 0,1 0 0 0 0,-1 0 0 0 0,0 0 0 0 0,0 0 0 0 0,1 0 0 0 0,6-11 0 0 0,-5 4-10 0 0,0-2-44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29.9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175 552 55 0 0,'1'-2'0'0'0,"-1"-1"0"0"0,1 1 0 0 0,-1 0 0 0 0,0 0 0 0 0,0 0 0 0 0,0 0 0 0 0,0-1 0 0 0,0 1 0 0 0,0 0 0 0 0,-1 0-1 0 0,1 0 1 0 0,-1 0 0 0 0,1 0 0 0 0,-1 0 0 0 0,0 0 0 0 0,0 0 0 0 0,0 0 0 0 0,0 0 0 0 0,0 0 0 0 0,0 0 0 0 0,-1 0-1 0 0,1 1 1 0 0,0-1 0 0 0,-1 1 0 0 0,0-1 0 0 0,1 1 0 0 0,-1-1 0 0 0,-2 0 0 0 0,1 0 1 0 0,0 0-1 0 0,0 0 1 0 0,0 0 0 0 0,0 0 0 0 0,-1 1 0 0 0,1 0 0 0 0,-1-1-1 0 0,1 1 1 0 0,-1 1 0 0 0,0-1 0 0 0,1 0 0 0 0,-1 1 0 0 0,0 0-1 0 0,1 0 1 0 0,-8 0 0 0 0,7 2 6 0 0,-1-1 0 0 0,0 1 0 0 0,0 0-1 0 0,0 1 1 0 0,1-1 0 0 0,-1 1 0 0 0,1 0-1 0 0,0 0 1 0 0,0 0 0 0 0,0 0 0 0 0,0 1 0 0 0,1 0-1 0 0,-1-1 1 0 0,1 1 0 0 0,0 1 0 0 0,0-1-1 0 0,0 0 1 0 0,1 1 0 0 0,0-1 0 0 0,0 1 0 0 0,0 0-1 0 0,-2 6 1 0 0,3-7 2 0 0,-1 1 0 0 0,1-1 0 0 0,0 0 0 0 0,1 0 0 0 0,-1 0 0 0 0,1 1 0 0 0,0-1 0 0 0,0 0 0 0 0,0 0 0 0 0,0 1 0 0 0,1-1 0 0 0,0 0 0 0 0,0 0 0 0 0,0 1 0 0 0,0-1 0 0 0,1 0 0 0 0,-1 0 0 0 0,1-1 0 0 0,0 1 0 0 0,0 0 0 0 0,1-1 0 0 0,-1 1 0 0 0,1-1 0 0 0,0 1 0 0 0,0-1 0 0 0,0 0 0 0 0,4 3 0 0 0,-5-5-6 0 0,-1 0-1 0 0,1 1 1 0 0,0-1 0 0 0,0 0-1 0 0,0-1 1 0 0,0 1 0 0 0,0 0-1 0 0,0 0 1 0 0,1-1 0 0 0,-1 1-1 0 0,0-1 1 0 0,0 0-1 0 0,0 0 1 0 0,0 0 0 0 0,1 0-1 0 0,-1 0 1 0 0,0 0 0 0 0,3-1-1 0 0,-2 0-1 0 0,1 0 0 0 0,-1-1-1 0 0,0 1 1 0 0,0-1 0 0 0,1 1 0 0 0,-1-1-1 0 0,0 0 1 0 0,0-1 0 0 0,-1 1-1 0 0,4-3 1 0 0,2-4-2 0 0,-1 0 1 0 0,0 0-1 0 0,0 0 0 0 0,-1-1 0 0 0,9-19 0 0 0,4-13-35 0 0,-3-1 0 0 0,-2-1-1 0 0,-1 0 1 0 0,9-62-1 0 0,-12 26-84 0 0,0-132 0 0 0,-11 196 121 0 0,1 16 0 0 0,0 0 0 0 0,0 0 0 0 0,0 0 0 0 0,0 0 0 0 0,0 0 0 0 0,0 0 0 0 0,0 0 0 0 0,0 0 0 0 0,0 0 0 0 0,0 0 0 0 0,0 0 0 0 0,0 0 0 0 0,0 0 0 0 0,0 0 0 0 0,0 0 0 0 0,0 0 0 0 0,0 0 0 0 0,0 0 0 0 0,0 0 0 0 0,0 0 0 0 0,0 0 0 0 0,0 0 0 0 0,0 0 0 0 0,0 0 0 0 0,0 0 0 0 0,0-1 0 0 0,0 1 0 0 0,0 0 0 0 0,0 0 0 0 0,0 0 0 0 0,-1 0 0 0 0,1 0 0 0 0,0 0 0 0 0,0 0 0 0 0,-1 10 0 0 0,-26 170 140 0 0,-1-7-8 0 0,24-41 64 0 0,5-113-156 0 0,1 0-1 0 0,0 0 0 0 0,1 0 0 0 0,12 35 0 0 0,-14-50-39 0 0,0-1 0 0 0,1 0 0 0 0,-1 1 0 0 0,1-1 0 0 0,0 0 0 0 0,0 0 0 0 0,0 0 0 0 0,0 0 0 0 0,5 4 0 0 0,-6-6 0 0 0,0-1 0 0 0,-1 1 0 0 0,1 0 0 0 0,0-1 0 0 0,0 1 0 0 0,0-1 0 0 0,1 0 0 0 0,-1 1 0 0 0,0-1 0 0 0,0 1 0 0 0,0-1 0 0 0,0 0 0 0 0,0 0 0 0 0,0 0 0 0 0,0 0 0 0 0,1 0 0 0 0,-1 0 0 0 0,0 0 0 0 0,0 0 0 0 0,0 0 0 0 0,0-1 0 0 0,0 1 0 0 0,0 0 0 0 0,0-1 0 0 0,1 1 0 0 0,-1-1 0 0 0,0 1 0 0 0,0-1 0 0 0,0 1 0 0 0,-1-1 0 0 0,1 0 0 0 0,0 1 0 0 0,0-1 0 0 0,1-1 0 0 0,5-6-2 0 0,0 0-1 0 0,0-1 0 0 0,-1 1 0 0 0,0-1 0 0 0,5-11 0 0 0,-4 8-84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30.3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26 79 0 0,'10'-7'45'0'0,"-7"5"-24"0"0,-1 0-1 0 0,0 0 1 0 0,1 0 0 0 0,-1 1-1 0 0,1-1 1 0 0,-1 1-1 0 0,1 0 1 0 0,0 0-1 0 0,-1 0 1 0 0,1 0-1 0 0,0 0 1 0 0,6-1-1 0 0,-9 3-20 0 0,1-1 0 0 0,0 0 0 0 0,0 1 0 0 0,0-1 0 0 0,0 1 0 0 0,0-1 0 0 0,0 1 0 0 0,-1-1 0 0 0,1 1 0 0 0,0 0 0 0 0,0-1 0 0 0,-1 1 0 0 0,1 1 0 0 0,1 0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30.6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 0 0,'3'5'6'0'0,"0"1"0"0"0,-1 0 0 0 0,0 0 1 0 0,0 0-1 0 0,0 1 0 0 0,-1-1 1 0 0,0 0-1 0 0,1 11 0 0 0,0 0 1 0 0,-2-17-7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1 0 0 0,0-1 0 0 0,0 0 0 0 0,0 0 0 0 0,0 0 0 0 0,0 0 0 0 0,0 0 0 0 0,3-6 0 0 0,3-8 0 0 0,4-9 0 0 0,-2 10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 0 0,'4'15'18'0'0,"-1"-1"1"0"0,0 1-1 0 0,-1 0 1 0 0,0 0-1 0 0,-1 0 1 0 0,-2 18-1 0 0,1-21-4 0 0,-1 4-5 0 0,1-10-3 0 0,-1 0 0 0 0,1 0 0 0 0,0 0 1 0 0,1 0-1 0 0,0 0 0 0 0,0 0 0 0 0,0 0 0 0 0,2 7 0 0 0,-3-13-6 0 0,0 0 0 0 0,0 0 0 0 0,0 0 0 0 0,1 0 0 0 0,-1 0 0 0 0,0 0 0 0 0,0 1 0 0 0,0-1 0 0 0,0 0 0 0 0,0 0 0 0 0,0 0 0 0 0,0 0 0 0 0,0 0 0 0 0,0 0 0 0 0,0 0 0 0 0,1 0 0 0 0,-1 0 0 0 0,0 0 0 0 0,0 0 0 0 0,0 0 0 0 0,0 0 0 0 0,0 0 0 0 0,0 0 0 0 0,1 0 0 0 0,-1 1 0 0 0,0-1 0 0 0,0 0 0 0 0,0 0 0 0 0,0-1 0 0 0,0 1 0 0 0,0 0 0 0 0,0 0 0 0 0,1 0 0 0 0,-1 0 0 0 0,0 0 0 0 0,0 0 0 0 0,0 0 0 0 0,0 0 0 0 0,0 0 0 0 0,0 0 0 0 0,0 0 0 0 0,1 0 0 0 0,5-6 0 0 0,3-8 0 0 0,23-56-46 0 0,-25 51 24 0 0,1 1-1 0 0,1 1 1 0 0,22-34-1 0 0,-30 50 24 0 0,0 0-1 0 0,0-1 1 0 0,0 1-1 0 0,-1 0 1 0 0,1 0-1 0 0,0 0 0 0 0,1 1 1 0 0,-1-1-1 0 0,0 0 1 0 0,0 0-1 0 0,0 0 0 0 0,0 1 1 0 0,1-1-1 0 0,-1 1 1 0 0,0-1-1 0 0,1 1 0 0 0,-1-1 1 0 0,0 1-1 0 0,1 0 1 0 0,-1 0-1 0 0,2-1 1 0 0,-1 2 0 0 0,0-1 0 0 0,-1 1 1 0 0,1-1-1 0 0,0 1 0 0 0,0 0 1 0 0,-1-1-1 0 0,1 1 0 0 0,-1 0 1 0 0,1 0-1 0 0,-1 0 0 0 0,1 0 1 0 0,-1 0-1 0 0,0 0 1 0 0,2 3-1 0 0,4 4 6 0 0,0 1 0 0 0,-1 0-1 0 0,0 0 1 0 0,6 14 0 0 0,-9-18-7 0 0,0 1 6 0 0,-3-4-2 0 0,1 1 1 0 0,0-1-1 0 0,0 1 1 0 0,1-1-1 0 0,-1 0 1 0 0,1 0-1 0 0,-1 1 1 0 0,1-1-1 0 0,-1 0 1 0 0,1-1-1 0 0,0 1 1 0 0,4 3-1 0 0,-5-5-4 0 0,0-1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35.0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 1 199 0 0,'0'0'7'0'0,"-1"0"0"0"0,0 0 0 0 0,0 0 0 0 0,0 1 0 0 0,0-1-1 0 0,0 0 1 0 0,0 0 0 0 0,1 1 0 0 0,-1-1 0 0 0,0 1 0 0 0,0-1-1 0 0,0 1 1 0 0,1-1 0 0 0,-1 1 0 0 0,0-1 0 0 0,1 1-1 0 0,-1 0 1 0 0,0-1 0 0 0,1 1 0 0 0,-1 0 0 0 0,1 0 0 0 0,-1-1-1 0 0,1 1 1 0 0,0 0 0 0 0,-1 0 0 0 0,1 0 0 0 0,0 0 0 0 0,-1 0-1 0 0,1-1 1 0 0,0 1 0 0 0,0 0 0 0 0,0 0 0 0 0,0 0-1 0 0,0 0 1 0 0,0 1 0 0 0,0 6 99 0 0,0-1-1 0 0,0 0 1 0 0,3 11 0 0 0,-2-12-103 0 0,15 83 254 0 0,2 17-130 0 0,-17-104-126 0 0,-1-1-1 0 0,0 0 0 0 0,0 1 0 0 0,0-1 0 0 0,0 0 0 0 0,0 0 0 0 0,-1 1 0 0 0,1-1 0 0 0,0 0 0 0 0,-1 1 0 0 0,0 0 0 0 0,1-2 0 0 0,0 0 1 0 0,0 0-1 0 0,0 0 0 0 0,0 0 0 0 0,0 1 1 0 0,0-1-1 0 0,0 0 0 0 0,0 0 1 0 0,0 0-1 0 0,0 0 0 0 0,0 0 1 0 0,0 0-1 0 0,0 0 0 0 0,0 0 1 0 0,0 0-1 0 0,0 0 0 0 0,0 0 1 0 0,0 0-1 0 0,-1 0 0 0 0,1 0 0 0 0,0 0 1 0 0,0 0-1 0 0,0 0 0 0 0,0 0 1 0 0,0 0-1 0 0,0 0 0 0 0,0 0 1 0 0,0 0-1 0 0,0 0 0 0 0,0 0 1 0 0,0 0-1 0 0,0 0 0 0 0,0 0 1 0 0,0 0-1 0 0,0 0 0 0 0,0 0 0 0 0,-1 0 1 0 0,1 0-1 0 0,0 0 0 0 0,0 0 1 0 0,0 0-1 0 0,0-1 0 0 0,0 1 1 0 0,0 0-1 0 0,0 0 0 0 0,0 0 1 0 0,0 0-1 0 0,0 0 0 0 0,0 0 1 0 0,0 0-1 0 0,0 0 0 0 0,0 0 0 0 0,0 0 1 0 0,0 0-1 0 0,0 0 0 0 0,0 0 1 0 0,0 0-1 0 0,0 0 0 0 0,0 0 1 0 0,0-1-1 0 0,-2-9 55 0 0,2 2-35 0 0,1-1 0 0 0,-1 1 0 0 0,1 0-1 0 0,1-1 1 0 0,0 1 0 0 0,0 0 0 0 0,0 0 0 0 0,1 0 0 0 0,0 1 0 0 0,1-1-1 0 0,0 1 1 0 0,0-1 0 0 0,0 1 0 0 0,1 0 0 0 0,0 1 0 0 0,1-1-1 0 0,-1 1 1 0 0,1 0 0 0 0,7-5 0 0 0,0 0-19 0 0,1 1 0 0 0,0 0 0 0 0,1 1 0 0 0,0 0 0 0 0,0 1 0 0 0,1 1 0 0 0,0 0 0 0 0,21-5-1 0 0,-28 10 0 0 0,0-1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34.4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150 136 111 0 0,'4'-1'6'0'0,"0"0"-1"0"0,-1 0 0 0 0,1-1 1 0 0,0 1-1 0 0,-1-1 0 0 0,0 0 1 0 0,1 0-1 0 0,-1 0 0 0 0,0 0 1 0 0,0-1-1 0 0,0 1 0 0 0,0-1 1 0 0,0 0-1 0 0,-1 0 0 0 0,1 0 1 0 0,-1 0-1 0 0,3-5 0 0 0,-4 5-1 0 0,0 1-1 0 0,0 0 0 0 0,0-1 0 0 0,-1 1 0 0 0,1 0 1 0 0,-1-1-1 0 0,0 1 0 0 0,0-1 0 0 0,1 1 0 0 0,-1 0 1 0 0,-1-1-1 0 0,1 1 0 0 0,0-1 0 0 0,-1 1 0 0 0,1 0 1 0 0,-1-1-1 0 0,0 1 0 0 0,1 0 0 0 0,-1-1 0 0 0,-1 1 1 0 0,1 0-1 0 0,0 0 0 0 0,0 0 0 0 0,-1 0 0 0 0,1 0 1 0 0,-1 0-1 0 0,1 1 0 0 0,-1-1 0 0 0,-2-1 0 0 0,2 0-3 0 0,-1 1 0 0 0,1 0 0 0 0,-1 0 0 0 0,0 0 0 0 0,0 0 0 0 0,0 1 0 0 0,0-1 0 0 0,0 1 0 0 0,0 0 0 0 0,0 0 0 0 0,0 0 0 0 0,0 0 0 0 0,-1 0 0 0 0,1 1 0 0 0,0-1 0 0 0,-1 1 0 0 0,1 0 0 0 0,-4 0 0 0 0,2 1 0 0 0,0 0 0 0 0,0 0 0 0 0,0 1 0 0 0,0-1 0 0 0,0 1 0 0 0,1 0 0 0 0,-1 0 0 0 0,1 1 0 0 0,-1 0 0 0 0,1-1 0 0 0,-5 5 0 0 0,3-1 0 0 0,0-1 0 0 0,0 1 0 0 0,0 0 0 0 0,1 1 0 0 0,-1-1 0 0 0,2 1 0 0 0,-1 0 0 0 0,1 0 0 0 0,0 1 0 0 0,0-1 0 0 0,1 1 0 0 0,0 0 0 0 0,0 0 0 0 0,-2 13 0 0 0,5-20 1 0 0,0 1-1 0 0,0-1 1 0 0,0 1-1 0 0,0 0 1 0 0,0-1-1 0 0,0 1 1 0 0,0 0-1 0 0,0-1 1 0 0,0 1-1 0 0,1 0 1 0 0,-1-1-1 0 0,1 1 0 0 0,-1-1 1 0 0,1 1-1 0 0,0-1 1 0 0,0 1-1 0 0,0-1 1 0 0,-1 0-1 0 0,1 1 1 0 0,0-1-1 0 0,2 1 1 0 0,-2 0 1 0 0,1-1 0 0 0,0 0 1 0 0,0 0-1 0 0,0 0 1 0 0,0 0-1 0 0,0-1 1 0 0,0 1-1 0 0,0 0 0 0 0,0-1 1 0 0,1 0-1 0 0,-1 1 1 0 0,0-1-1 0 0,4 0 0 0 0,7-1 4 0 0,-1-1-1 0 0,0 0 0 0 0,0 0 0 0 0,17-7 0 0 0,-25 8-11 0 0,6-3 6 0 0,0 1 0 0 0,-1-1 0 0 0,1-1 0 0 0,11-7 0 0 0,-17 9 0 0 0,0 0 0 0 0,0 1 0 0 0,0-2 0 0 0,-1 1 0 0 0,1 0 0 0 0,-1-1 0 0 0,0 1 0 0 0,0-1 0 0 0,0 0 0 0 0,-1 0 0 0 0,4-8 0 0 0,-5 11 0 0 0,-1-1 0 0 0,0 0 0 0 0,1 0 0 0 0,-1 1 0 0 0,0-1 0 0 0,0 0 0 0 0,0 0 0 0 0,-1 1 0 0 0,1-1 0 0 0,-1-2 0 0 0,1 4 0 0 0,0-1 0 0 0,0 1 0 0 0,0 0 0 0 0,0-1 0 0 0,0 1 0 0 0,0-1 0 0 0,0 1 0 0 0,0 0 0 0 0,-1-1 0 0 0,1 1 0 0 0,0-1 0 0 0,0 1 0 0 0,0 0 0 0 0,-1-1 0 0 0,1 1 0 0 0,0 0 0 0 0,0-1 0 0 0,-1 1 0 0 0,1 0 0 0 0,0-1 0 0 0,-1 1 0 0 0,1 0 0 0 0,0 0 0 0 0,-1-1 0 0 0,1 1 0 0 0,-1 0 0 0 0,1 0 0 0 0,0 0 0 0 0,-1 0 0 0 0,1 0 0 0 0,-1-1 0 0 0,1 1 0 0 0,0 0 0 0 0,-1 0 0 0 0,1 0 0 0 0,-1 0 0 0 0,1 0 0 0 0,-1 0 0 0 0,1 0 0 0 0,0 0 0 0 0,-1 1 0 0 0,1-1 0 0 0,-1 0 0 0 0,1 0 0 0 0,-1 0 0 0 0,0 1 0 0 0,0 0 0 0 0,0 0 0 0 0,0 0 0 0 0,0 0 0 0 0,0 0 0 0 0,0 0 0 0 0,1 0 0 0 0,-1 1 0 0 0,0-1 0 0 0,1 0 0 0 0,-1 0 0 0 0,1 0 0 0 0,-1 1 0 0 0,1-1 0 0 0,0 0 0 0 0,-1 1 0 0 0,1 1 0 0 0,-2 28 0 0 0,1-26 0 0 0,1 15 0 0 0,1 0 0 0 0,1 0 0 0 0,5 27 0 0 0,19 60 0 0 0,-6-33 0 0 0,-14-46 0 0 0,24 109 0 0 0,-25-108 0 0 0,-2 0 0 0 0,0 52 0 0 0,-3-76 0 0 0,0 0 0 0 0,-1 0 0 0 0,0 0 0 0 0,1 0 0 0 0,-2 0 0 0 0,1-1 0 0 0,0 1 0 0 0,-3 5 0 0 0,3-8 0 0 0,0-1 0 0 0,0 0 0 0 0,0 0 0 0 0,0 0 0 0 0,0 1 0 0 0,0-1 0 0 0,0 0 0 0 0,0 0 0 0 0,0 0 0 0 0,-1-1 0 0 0,1 1 0 0 0,0 0 0 0 0,-1 0 0 0 0,1-1 0 0 0,0 1 0 0 0,-1-1 0 0 0,1 1 0 0 0,-1-1 0 0 0,1 1 0 0 0,-1-1 0 0 0,1 0 0 0 0,-1 0 0 0 0,1 0 0 0 0,-1 0 0 0 0,1 0 0 0 0,-1 0 0 0 0,1 0 0 0 0,-1 0 0 0 0,-2-2 0 0 0,-4 0 0 0 0,-1 0 0 0 0,1-1 0 0 0,0-1 0 0 0,0 0 0 0 0,0 0 0 0 0,1 0 0 0 0,-14-11 0 0 0,-1-2 0 0 0,-21-23 0 0 0,30 27 0 0 0,1 0 0 0 0,0-1 0 0 0,-18-28 0 0 0,27 37 0 0 0,0 1 0 0 0,0-1 0 0 0,1 0 0 0 0,0 0 0 0 0,0 0 0 0 0,0-1 0 0 0,0 1 0 0 0,1 0 0 0 0,0-1 0 0 0,0 1 0 0 0,1 0 0 0 0,-1-1 0 0 0,1 1 0 0 0,0-1 0 0 0,1 1 0 0 0,-1-1 0 0 0,3-5 0 0 0,-2 6 0 0 0,1 1 0 0 0,1 0 0 0 0,-1 0 0 0 0,0 0 0 0 0,1 0 0 0 0,0 0 0 0 0,0 0 0 0 0,0 1 0 0 0,1-1 0 0 0,-1 1 0 0 0,6-4 0 0 0,7-4 0 0 0,24-14 0 0 0,-35 22 0 0 0,17-9 0 0 0,0 0 0 0 0,46-16 0 0 0,-60 25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37.2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2 255 0 0,'5'-1'60'0'0,"0"1"-1"0"0,0 0 0 0 0,0 0 0 0 0,0 0 0 0 0,0 1 0 0 0,-1 0 0 0 0,1 0 0 0 0,0 0 0 0 0,6 3 0 0 0,-3-2 6 0 0,9 4 26 0 0,-1 0-1 0 0,0 1 0 0 0,21 13 1 0 0,-35-18-93 0 0,-1-2 2 0 0,-1 0-1 0 0,0 0 0 0 0,0 0 1 0 0,0 1-1 0 0,1-1 0 0 0,-1 0 0 0 0,0 0 1 0 0,0 0-1 0 0,1 1 0 0 0,-1-1 0 0 0,0 0 1 0 0,0 0-1 0 0,1 0 0 0 0,-1 0 1 0 0,0 0-1 0 0,1 0 0 0 0,-1 0 0 0 0,0 0 1 0 0,1 0-1 0 0,-1 0 0 0 0,0 0 0 0 0,0 0 1 0 0,1 0-1 0 0,-1 0 0 0 0,0 0 1 0 0,1 0-1 0 0,-1 0 0 0 0,0 0 0 0 0,0 0 1 0 0,1 0-1 0 0,-1 0 0 0 0,0-1 0 0 0,1 1 1 0 0,-1 0-1 0 0,0 0 0 0 0,0 0 1 0 0,0 0-1 0 0,1-1 0 0 0,-1 1 0 0 0,0 0 1 0 0,0 0-1 0 0,0-1 0 0 0,1 1 0 0 0,-1 0 1 0 0,0 0-1 0 0,0-1 0 0 0,0 1 1 0 0,0 0-1 0 0,0 0 0 0 0,1-1 0 0 0,-1 1 1 0 0,0 0-1 0 0,0-1 0 0 0,0 1 0 0 0,0 0 1 0 0,0-1-1 0 0,0 1 0 0 0,0 0 1 0 0,0 0-1 0 0,0-1 0 0 0,0 1 0 0 0,0 0 1 0 0,-1-1-1 0 0,-4-23-256 0 0,4 21 191 0 0,-1-5-77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37.5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0 186 55 0 0,'0'-2'23'0'0,"1"0"-1"0"0,-1 0 1 0 0,1 0-1 0 0,0 1 1 0 0,0-1-1 0 0,-1 0 0 0 0,1 0 1 0 0,2-2-1 0 0,3-9 128 0 0,-6 11-136 0 0,1-2 12 0 0,0 0-1 0 0,0 0 1 0 0,0 0-1 0 0,0 0 1 0 0,1 0-1 0 0,-1 0 1 0 0,1 0-1 0 0,0 0 1 0 0,0 1-1 0 0,0-1 0 0 0,1 1 1 0 0,-1 0-1 0 0,1-1 1 0 0,0 1-1 0 0,6-5 1 0 0,-7 6-8 0 0,18-13 65 0 0,0 0 0 0 0,43-23 0 0 0,-58 36-83 0 0,1-1 0 0 0,-1 0 0 0 0,1 1 0 0 0,0 0 0 0 0,0 1 0 0 0,0-1 0 0 0,0 1 0 0 0,0 0 0 0 0,0 1 0 0 0,0-1 0 0 0,0 1 0 0 0,1 1 0 0 0,-1-1 0 0 0,0 1 0 0 0,0 0 0 0 0,0 0 0 0 0,10 4-1 0 0,-14-4 1 0 0,0 0 0 0 0,-1-1 0 0 0,1 1 0 0 0,-1 0 0 0 0,1 0 0 0 0,-1 0 0 0 0,1 1 0 0 0,-1-1 0 0 0,0 0 0 0 0,1 0 0 0 0,-1 1 0 0 0,0-1 0 0 0,0 1 0 0 0,0-1 0 0 0,0 1 0 0 0,0 0 0 0 0,-1-1 0 0 0,2 4 0 0 0,-1-2 0 0 0,0 0 0 0 0,-1 1 0 0 0,0-1 0 0 0,1 1 0 0 0,-1-1 0 0 0,0 0 0 0 0,-1 1 0 0 0,1-1 0 0 0,-2 5 0 0 0,0 3 0 0 0,-2 0 0 0 0,0 0 0 0 0,0-1 0 0 0,-1 0 0 0 0,-6 11 0 0 0,1-6-5 0 0,0 0 0 0 0,0-1-1 0 0,-14 14 1 0 0,12-15-102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38.0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0 110 55 0 0,'1'-1'9'0'0,"1"1"0"0"0,-1-1 0 0 0,0 1-1 0 0,0-1 1 0 0,0 1 0 0 0,0-1-1 0 0,0 0 1 0 0,-1 1 0 0 0,1-1-1 0 0,0 0 1 0 0,0 0 0 0 0,0 0-1 0 0,-1 0 1 0 0,2-1 0 0 0,-1 0 7 0 0,-1 0-1 0 0,0 0 1 0 0,0 0 0 0 0,0 1-1 0 0,0-1 1 0 0,0 0 0 0 0,0 0-1 0 0,-1-3 1 0 0,1 4-16 0 0,0-1 17 0 0,0 1-1 0 0,0-1 1 0 0,0 0-1 0 0,0 1 1 0 0,1-1-1 0 0,-1 1 0 0 0,0-1 1 0 0,1 0-1 0 0,-1 1 1 0 0,1-1-1 0 0,0 1 1 0 0,-1 0-1 0 0,1-1 0 0 0,0 1 1 0 0,0-1-1 0 0,0 1 1 0 0,0 0-1 0 0,0 0 1 0 0,0 0-1 0 0,0-1 0 0 0,1 1 1 0 0,1-1-1 0 0,5-3 31 0 0,0 0 0 0 0,0 0-1 0 0,9-3 1 0 0,6-3 12 0 0,-21 9-58 0 0,0 1 0 0 0,0 0 0 0 0,0 0 0 0 0,1 0 0 0 0,-1 1 0 0 0,0-1 0 0 0,5-1 0 0 0,-7 2-2 0 0,0 0 1 0 0,0 0 0 0 0,0 0 0 0 0,1 0-1 0 0,-1 0 1 0 0,0 0 0 0 0,0 0-1 0 0,0 0 1 0 0,0 0 0 0 0,1 0-1 0 0,-1 0 1 0 0,0 0 0 0 0,0 0-1 0 0,0 1 1 0 0,0-1 0 0 0,0 0 0 0 0,0 0-1 0 0,1 0 1 0 0,-1 0 0 0 0,0 0-1 0 0,0 0 1 0 0,0 0 0 0 0,0 0-1 0 0,0 0 1 0 0,0 1 0 0 0,0-1 0 0 0,1 0-1 0 0,-1 0 1 0 0,0 0 0 0 0,0 0-1 0 0,0 0 1 0 0,0 0 0 0 0,0 1-1 0 0,0-1 1 0 0,0 0 0 0 0,0 0-1 0 0,0 0 1 0 0,0 0 0 0 0,0 1 0 0 0,-6 11-78 0 0,5-9 45 0 0,-1 0 0 0 0,0 0 1 0 0,1 0-1 0 0,-1 0 0 0 0,1 1 0 0 0,0-1 1 0 0,0 0-1 0 0,1 1 0 0 0,-1-1 1 0 0,1 1-1 0 0,-1-1 0 0 0,1 1 0 0 0,0-1 1 0 0,1 1-1 0 0,-1-1 0 0 0,0 1 0 0 0,1-1 1 0 0,1 4-1 0 0,3 8 53 0 0,0 0-1 0 0,14 26 1 0 0,-8-18-55 0 0,1 4 35 0 0,2 3 0 0 0,13 42 0 0 0,-34-101 0 0 0,5 20 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38.3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77 24 0 0,'4'0'9'0'0,"-1"0"1"0"0,1-1-1 0 0,-1 0 1 0 0,1 1-1 0 0,-1-1 1 0 0,1-1-1 0 0,-1 1 1 0 0,0 0-1 0 0,0-1 1 0 0,6-3-1 0 0,30-26 177 0 0,-9 7-109 0 0,-25 18-77 0 0,-5 4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38.7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 16 79 0 0,'10'-11'176'0'0,"-6"7"58"0"0,-3 16-92 0 0,-1 3 15 0 0,-5 31 0 0 0,4-40-150 0 0,0 0 0 0 0,-1 0 0 0 0,1 0-1 0 0,-1 0 1 0 0,-1 0 0 0 0,1-1 0 0 0,-7 11-1 0 0,3-11-95 0 0,4-5-6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39.0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0 102 79 0 0,'6'0'25'0'0,"0"-1"0"0"0,0 0 0 0 0,-1 0-1 0 0,9-3 1 0 0,-10 3-4 0 0,1-1 0 0 0,-1 1 0 0 0,0 1 0 0 0,1-1 0 0 0,-1 0 0 0 0,1 1 0 0 0,-1 0 0 0 0,1 0 0 0 0,6 1 0 0 0,44 14 275 0 0,-39-10-232 0 0,-1-1 0 0 0,0 0 1 0 0,21 1-1 0 0,-30-5-52 0 0,0 0 0 0 0,-1 0 0 0 0,1 0 0 0 0,-1-1 0 0 0,1 0 1 0 0,0 0-1 0 0,-1 0 0 0 0,0-1 0 0 0,1 0 0 0 0,-1 0 0 0 0,0 0 0 0 0,0-1 0 0 0,6-3 0 0 0,-2-1-12 0 0,0 0 0 0 0,-1 0 0 0 0,0-1 0 0 0,8-11 0 0 0,-9 11 0 0 0,0 1 0 0 0,0-1 0 0 0,1 1 0 0 0,15-11 0 0 0,-21 17 1 0 0,-1 0 0 0 0,1 1 0 0 0,-1-1 0 0 0,1 1 0 0 0,-1-1 0 0 0,1 1 0 0 0,-1-1 0 0 0,1 1 0 0 0,0 0 0 0 0,-1-1 0 0 0,1 1 0 0 0,0 0 0 0 0,-1 0 0 0 0,1 1 0 0 0,-1-1 0 0 0,4 1 0 0 0,-5-1 1 0 0,1 0-1 0 0,-1 0 0 0 0,0 0 1 0 0,1 0-1 0 0,-1 1 0 0 0,0-1 0 0 0,1 0 1 0 0,-1 0-1 0 0,0 0 0 0 0,1 1 0 0 0,-1-1 1 0 0,0 0-1 0 0,0 0 0 0 0,1 1 1 0 0,-1-1-1 0 0,0 0 0 0 0,0 1 0 0 0,0-1 1 0 0,1 0-1 0 0,-1 1 0 0 0,0-1 1 0 0,0 0-1 0 0,0 1 0 0 0,0-1 0 0 0,0 0 1 0 0,0 1-1 0 0,0-1 0 0 0,0 1 0 0 0,0 0 0 0 0,0 0-1 0 0,-1 0 1 0 0,1 0 0 0 0,0 0-1 0 0,-1 0 1 0 0,1 0 0 0 0,-1 0 0 0 0,1 0-1 0 0,-1 0 1 0 0,0-1 0 0 0,1 1-1 0 0,-1 0 1 0 0,0 0 0 0 0,0 0-1 0 0,0-1-2 0 0,1 1 0 0 0,-1-1 0 0 0,1 0 0 0 0,-1 1 0 0 0,0-1 0 0 0,1 0 0 0 0,-1 1-1 0 0,1-1 1 0 0,-1 0 0 0 0,0 0 0 0 0,1 0 0 0 0,-1 0 0 0 0,0 1 0 0 0,1-1-1 0 0,-1 0 1 0 0,0 0 0 0 0,0 0 0 0 0,1-1 0 0 0,-1 1 0 0 0,0 0 0 0 0,1 0 0 0 0,-1 0-1 0 0,1 0 1 0 0,-1-1 0 0 0,0 1 0 0 0,1 0 0 0 0,-1-1 0 0 0,0 1 0 0 0,1 0-1 0 0,-1-1 1 0 0,1 1 0 0 0,-1-1 0 0 0,1 1 0 0 0,-1 0 0 0 0,1-1 0 0 0,-1 0 0 0 0,1 1-1 0 0,0-1 1 0 0,-1 0 0 0 0,-1-3-425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39.8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4 135 55 0 0,'-1'-1'0'0'0,"1"1"12"0"0,0 0-1 0 0,-1 0 0 0 0,1-1 1 0 0,0 1-1 0 0,0 0 0 0 0,0 0 1 0 0,0-1-1 0 0,-1 1 0 0 0,1 0 1 0 0,0 0-1 0 0,0-1 0 0 0,0 1 1 0 0,0 0-1 0 0,0-1 0 0 0,0 1 0 0 0,0 0 1 0 0,0-1-1 0 0,0 1 0 0 0,0 0 1 0 0,0-1-1 0 0,0 1 0 0 0,0 0 1 0 0,0-1-1 0 0,0 1 0 0 0,0 0 1 0 0,0-1-1 0 0,0 1 0 0 0,0 0 0 0 0,0 0 1 0 0,0-1-1 0 0,1 1 0 0 0,-1 0 1 0 0,0-1-1 0 0,0 1 0 0 0,0 0 1 0 0,1 0-1 0 0,-1-1 0 0 0,0 1 1 0 0,0 0-1 0 0,1 0 0 0 0,-1 0 1 0 0,0-1-1 0 0,12-10 509 0 0,11-6-369 0 0,86-68-45 0 0,-97 77-244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40.3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 79 0 0,'11'-8'55'0'0,"-2"4"74"0"0,-9 4-125 0 0,1 0-1 0 0,-1 0 0 0 0,1 1 1 0 0,-1-1-1 0 0,1 1 1 0 0,-1-1-1 0 0,0 0 1 0 0,1 1-1 0 0,-1-1 1 0 0,1 1-1 0 0,-1-1 0 0 0,0 1 1 0 0,1-1-1 0 0,-1 1 1 0 0,0-1-1 0 0,0 1 1 0 0,1 0-1 0 0,-1-1 1 0 0,0 1-1 0 0,0 0 0 0 0,18 47 45 0 0,23 67-28 0 0,-36-94-23 0 0,0-1-1 0 0,-1 0 0 0 0,3 38 1 0 0,-7-51-33 0 0,0 0 0 0 0,-1 0 0 0 0,0 0 0 0 0,-2 12 0 0 0,2-18 29 0 0,1 1 1 0 0,-1-1 0 0 0,1 1 0 0 0,-1 0-1 0 0,0-1 1 0 0,0 1 0 0 0,1-1 0 0 0,-1 1-1 0 0,0-1 1 0 0,0 0 0 0 0,-2 2 0 0 0,2-2 6 0 0,0-1 0 0 0,1 1 1 0 0,-1-1-1 0 0,0 0 1 0 0,0 1-1 0 0,1-1 0 0 0,-1 0 1 0 0,0 1-1 0 0,0-1 1 0 0,0 0-1 0 0,0 0 0 0 0,1 0 1 0 0,-1 0-1 0 0,0 0 1 0 0,0 0-1 0 0,0 0 0 0 0,0 0 1 0 0,0 0-1 0 0,1 0 1 0 0,-1 0-1 0 0,0-1 0 0 0,0 1 1 0 0,0 0-1 0 0,0-1 0 0 0,0 1 2 0 0,1-1-1 0 0,0 1 0 0 0,0 0 0 0 0,-1 0 0 0 0,1-1 0 0 0,0 1 0 0 0,0-1 1 0 0,-1 1-1 0 0,1 0 0 0 0,0-1 0 0 0,0 1 0 0 0,0-1 0 0 0,0 1 0 0 0,-1 0 0 0 0,1-1 1 0 0,0 1-1 0 0,0-1 0 0 0,0 1 0 0 0,0 0 0 0 0,0-1 0 0 0,0 1 0 0 0,0-1 1 0 0,0 1-1 0 0,0-1 0 0 0,1 1 0 0 0,-1 0 0 0 0,0-1 0 0 0,0 1 0 0 0,0-1 0 0 0,0 1 1 0 0,1 0-1 0 0,-1-1 0 0 0,0 1 0 0 0,0-1 0 0 0,1 1 0 0 0,-1 0 0 0 0,0 0 0 0 0,0-1 1 0 0,1 0-1 0 0,12-14 90 0 0,-13 14-89 0 0,22-20 160 0 0,32-25 0 0 0,-22 21-161 0 0,-17 15-1 0 0,-12 8 0 0 0,0 1 0 0 0,-1-1 0 0 0,1 0 0 0 0,0 0 0 0 0,-1 1 0 0 0,0-2 0 0 0,1 1 0 0 0,2-4 0 0 0,-5 6 0 0 0,0 0 0 0 0,0-1 0 0 0,0 1 0 0 0,0 0 0 0 0,0 0 0 0 0,-1-1 0 0 0,1 1 0 0 0,0 0 0 0 0,0 0 0 0 0,0 0 0 0 0,0 0 0 0 0,-1-1 0 0 0,1 1 0 0 0,0 0 0 0 0,0 0 0 0 0,0 0 0 0 0,-1 0 0 0 0,1 0 0 0 0,0-1 0 0 0,0 1 0 0 0,-1 0 0 0 0,1 0 0 0 0,0 0 0 0 0,0 0 0 0 0,-1 0 0 0 0,1 0 0 0 0,0 0 0 0 0,-1 0 0 0 0,0 0 0 0 0,-3-1 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40.6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10 55 0 0,'1'-1'3'0'0,"0"0"0"0"0,-1 1 0 0 0,1-1 0 0 0,0 0-1 0 0,0 0 1 0 0,0 1 0 0 0,0-1 0 0 0,0 0-1 0 0,0 1 1 0 0,0-1 0 0 0,0 1 0 0 0,0 0 0 0 0,0-1-1 0 0,0 1 1 0 0,0 0 0 0 0,1-1 0 0 0,-1 1-1 0 0,0 0 1 0 0,0 0 0 0 0,0 0 0 0 0,0 0-1 0 0,2 0 1 0 0,-1 1 7 0 0,0 0 0 0 0,-1-1 0 0 0,1 1 0 0 0,-1 0 0 0 0,1 0 0 0 0,-1 0 0 0 0,1 0 0 0 0,-1 0 0 0 0,0 0 0 0 0,0 1 0 0 0,1-1 0 0 0,-1 0 0 0 0,1 3 0 0 0,3 3 31 0 0,-1 0 0 0 0,0 1 0 0 0,0 0 0 0 0,4 14-1 0 0,4 9-23 0 0,-8-22-11 0 0,0 1 1 0 0,-1-1 0 0 0,0 1 0 0 0,0 0 0 0 0,-1 1 0 0 0,1 12-1 0 0,-3-23-6 0 0,0 0 0 0 0,0 0 0 0 0,-1 0 0 0 0,1 0 0 0 0,0-1 0 0 0,0 1 0 0 0,0 0 0 0 0,0 0 0 0 0,0 0 0 0 0,0 0 0 0 0,0 0 0 0 0,0 0 0 0 0,0 0 0 0 0,0 0 0 0 0,0 0 0 0 0,-1 0 0 0 0,1 0 0 0 0,0 0 0 0 0,0 0 0 0 0,0 0 0 0 0,0 0 0 0 0,0 0 0 0 0,0 0 0 0 0,0 0 0 0 0,0 0 0 0 0,0 0 0 0 0,0 0 0 0 0,0 0 0 0 0,-1 0 0 0 0,1 1 0 0 0,0-1 0 0 0,0 0 0 0 0,0 0 0 0 0,0 0 0 0 0,0 0 0 0 0,0 0 0 0 0,0 0 0 0 0,0 0 0 0 0,0 0 0 0 0,0 0 0 0 0,0 0 0 0 0,0 0 0 0 0,0 0 0 0 0,0 0 0 0 0,0 0 0 0 0,0 1 0 0 0,0-1 0 0 0,0 0 0 0 0,0 0 0 0 0,0 0 0 0 0,-1 0 0 0 0,1 0 0 0 0,0 0 0 0 0,0 0 0 0 0,0 0 0 0 0,0 0 0 0 0,1 0 0 0 0,-1 1 0 0 0,0-1 0 0 0,0 0 0 0 0,0 0 0 0 0,0 0 0 0 0,0 0 0 0 0,0 0 0 0 0,0 0 0 0 0,0 0 0 0 0,-3-3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1:48.1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 1 79 0 0,'0'0'1'0'0,"0"0"0"0"0,-1 0 0 0 0,1 0 0 0 0,0 0 0 0 0,0 0 0 0 0,-1 0-1 0 0,1 0 1 0 0,0 0 0 0 0,0 0 0 0 0,0 0 0 0 0,-1 0 0 0 0,1 0-1 0 0,0 0 1 0 0,0 0 0 0 0,-1 0 0 0 0,1 0 0 0 0,0 0 0 0 0,0 0-1 0 0,0 1 1 0 0,0-1 0 0 0,-1 0 0 0 0,1 0 0 0 0,0 0 0 0 0,0 0 0 0 0,0 1-1 0 0,0-1 1 0 0,-1 0 0 0 0,1 0 0 0 0,0 0 0 0 0,0 0 0 0 0,0 1-1 0 0,0-1 1 0 0,0 0 0 0 0,0 0 0 0 0,0 0 0 0 0,0 1 0 0 0,-1-1-1 0 0,-5 10 32 0 0,3-2-24 0 0,0 0-1 0 0,0 0 1 0 0,1-1-1 0 0,0 2 1 0 0,1-1-1 0 0,0 0 1 0 0,0 0-1 0 0,1 15 0 0 0,1 5-3 0 0,6 34 0 0 0,-2-35 16 0 0,0 0-1 0 0,11 29 0 0 0,-12-43-19 0 0,1-1-1 0 0,0 0 0 0 0,1 0 1 0 0,1-1-1 0 0,-1 0 0 0 0,15 18 0 0 0,-20-28 4 0 0,-1-1-7 0 0,0 1-1 0 0,1-1 1 0 0,-1 1-1 0 0,0-1 1 0 0,1 0 0 0 0,-1 1-1 0 0,0-1 1 0 0,1 1-1 0 0,-1-1 1 0 0,1 0 0 0 0,-1 1-1 0 0,0-1 1 0 0,1 0-1 0 0,-1 1 1 0 0,1-1-1 0 0,-1 0 1 0 0,1 0 0 0 0,-1 0-1 0 0,1 1 1 0 0,-1-1-1 0 0,1 0 1 0 0,-1 0 0 0 0,1 0-1 0 0,0 0 1 0 0,-1 0-1 0 0,1 0 1 0 0,-1 0-1 0 0,1 0 1 0 0,-1 0 0 0 0,1 0-1 0 0,0-1 1 0 0,1-1-10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41.0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97 24 0 0,'1'0'2'0'0,"1"0"0"0"0,-1 0 0 0 0,1 0 0 0 0,-1-1 0 0 0,0 1 0 0 0,1 0 0 0 0,-1-1 0 0 0,0 1 0 0 0,1-1 0 0 0,-1 1 0 0 0,0-1 0 0 0,0 0 0 0 0,1 0 0 0 0,-1 0 0 0 0,0 1 0 0 0,1-3 0 0 0,15-19 110 0 0,-15 18-103 0 0,0 0 0 0 0,1 1 0 0 0,0-1 0 0 0,6-6 0 0 0,-2 5-3 0 0,1 0 0 0 0,0 1 0 0 0,0-1 0 0 0,0 2 0 0 0,0-1-1 0 0,0 1 1 0 0,1 0 0 0 0,0 1 0 0 0,-1 0 0 0 0,17-2-1 0 0,-25 4-5 0 0,1 1 0 0 0,-1-1 0 0 0,1 0 0 0 0,0 0 0 0 0,-1 0 0 0 0,1 0 0 0 0,-1 0 0 0 0,1 1 0 0 0,-1-1 0 0 0,1 0 0 0 0,-1 0 0 0 0,1 1 0 0 0,-1-1 0 0 0,1 0 0 0 0,-1 1 0 0 0,1-1 0 0 0,-1 1 0 0 0,1-1 0 0 0,-1 0 0 0 0,0 1 0 0 0,1-1 0 0 0,-1 1 0 0 0,0-1 0 0 0,1 1 0 0 0,-1-1 0 0 0,0 1 0 0 0,0 0 0 0 0,0-1 0 0 0,1 1 0 0 0,5 23 0 0 0,-2-10 0 0 0,7 15 0 0 0,29 49 0 0 0,-14-28 0 0 0,-26-50 0 0 0,0 0 0 0 0,1 0 0 0 0,-1 1 0 0 0,0-1 0 0 0,0 0 0 0 0,0 0 0 0 0,0 1 0 0 0,1-1 0 0 0,-1 0 0 0 0,0 0 0 0 0,0 1 0 0 0,0-1 0 0 0,0 0 0 0 0,0 1 0 0 0,0-1 0 0 0,0 0 0 0 0,0 0 0 0 0,0 1 0 0 0,0-1 0 0 0,0 0 0 0 0,0 1 0 0 0,0-1 0 0 0,0 0 0 0 0,0 0 0 0 0,0 1 0 0 0,0-1 0 0 0,0 0 0 0 0,0 1 0 0 0,0-1 0 0 0,0 0 0 0 0,-1 0 0 0 0,1 1 0 0 0,0-1 0 0 0,0 0 0 0 0,0 0 0 0 0,0 1 0 0 0,-1-1 0 0 0,1 0 0 0 0,0 0 0 0 0,0 0 0 0 0,-1 1 0 0 0,1-1 0 0 0,0 0 0 0 0,0 0 0 0 0,-1 0 0 0 0,1 0 0 0 0,0 0 0 0 0,0 0 0 0 0,-1 1 0 0 0,1-1 0 0 0,0 0 0 0 0,-1 0 0 0 0,1 0 0 0 0,0 0 0 0 0,-1 0 0 0 0,1 0 0 0 0,0 0 0 0 0,0 0 0 0 0,-1 0 0 0 0,1 0 0 0 0,0 0 0 0 0,-1-1 0 0 0,1 1 0 0 0,0 0 0 0 0,0 0 0 0 0,-1 0 0 0 0,1 0 0 0 0,-1-1 0 0 0,-4 1 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41.4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85 15 0 0,'0'-2'16'0'0,"0"1"0"0"0,1 0-1 0 0,-1 0 1 0 0,0 0-1 0 0,1 0 1 0 0,-1 0-1 0 0,1 0 1 0 0,-1 0-1 0 0,1 0 1 0 0,-1 0-1 0 0,1 0 1 0 0,0 0-1 0 0,0 0 1 0 0,-1 0-1 0 0,1 1 1 0 0,0-1-1 0 0,2-1 1 0 0,-3 2-44 0 0,4-3 41 0 0,-1 1 0 0 0,0 0 0 0 0,1 0 0 0 0,0 0 0 0 0,4-1-1 0 0,8-4-13 0 0,-6 1 1 0 0,0-1 0 0 0,0 0 0 0 0,-1 0 0 0 0,9-9 0 0 0,-17 15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41.8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79 55 0 0,'1'0'6'0'0,"0"1"0"0"0,0-1 0 0 0,0 0-1 0 0,0 0 1 0 0,0 0 0 0 0,0 0 0 0 0,0 0-1 0 0,0 0 1 0 0,0 0 0 0 0,0-1-1 0 0,1 1 1 0 0,-1 0 0 0 0,0 0 0 0 0,0-1-1 0 0,0 1 1 0 0,0-1 0 0 0,0 1 0 0 0,-1-1-1 0 0,1 1 1 0 0,2-2 0 0 0,18-15 159 0 0,-18 14-152 0 0,9-7 44 0 0,1 1 1 0 0,0 0-1 0 0,25-12 0 0 0,-26 17-57 0 0,-6 3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42.1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3 248 24 0 0,'1'0'1'0'0,"-1"0"0"0"0,0 1 0 0 0,0-1 1 0 0,1 0-1 0 0,-1 1 0 0 0,0-1 1 0 0,0 0-1 0 0,0 1 0 0 0,0-1 1 0 0,0 1-1 0 0,1-1 0 0 0,-1 0 1 0 0,0 1-1 0 0,0-1 0 0 0,0 1 1 0 0,0-1-1 0 0,0 0 0 0 0,0 1 0 0 0,0-1 1 0 0,0 1-1 0 0,-1-1 0 0 0,1 0 1 0 0,0 1-1 0 0,0-1 0 0 0,0 1 1 0 0,0-1-1 0 0,0 0 0 0 0,-1 1 1 0 0,1 0-1 0 0,-3-2 77 0 0,2-8 2 0 0,2 6-67 0 0,0 0 0 0 0,0 0 0 0 0,0 0 0 0 0,0 0 0 0 0,0 0 0 0 0,1 1 0 0 0,-1-1 0 0 0,1 0 0 0 0,0 1 0 0 0,0-1 1 0 0,0 1-1 0 0,0-1 0 0 0,0 1 0 0 0,5-3 0 0 0,4-5 40 0 0,25-13 0 0 0,-23 14-19 0 0,93-71-21 0 0,-2 0-16 0 0,-91 75-25 0 0,-11 6 2 0 0,-7 4 0 0 0,1-3 10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42.5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95 1 15 0 0,'-1'4'12'0'0,"0"0"0"0"0,0 1-1 0 0,0-1 1 0 0,-1 0 0 0 0,0 0-1 0 0,0 1 1 0 0,0-1 0 0 0,0-1-1 0 0,-5 7 1 0 0,-2 5 15 0 0,-15 24-27 0 0,15-23 0 0 0,-1-1 0 0 0,-8 24 0 0 0,15-30 0 0 0,2-4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42.8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0 199 24 0 0,'5'-4'1'0'0,"-1"0"1"0"0,0 0 0 0 0,0-1-1 0 0,4-5 1 0 0,-6 6 11 0 0,1 0 1 0 0,0 0-1 0 0,0 0 0 0 0,1 1 0 0 0,-1 0 1 0 0,1 0-1 0 0,-1 0 0 0 0,5-3 0 0 0,18-11 84 0 0,33-26-1 0 0,-37 25-91 0 0,1 2 0 0 0,26-15 0 0 0,-46 29-5 0 0,1 0 0 0 0,-1 1 0 0 0,1-1 0 0 0,0 1 0 0 0,-1 0 0 0 0,1 0 0 0 0,0 0 0 0 0,0 0 0 0 0,0 1 0 0 0,0 0 0 0 0,0-1 0 0 0,0 2 0 0 0,0-1 0 0 0,-1 0 0 0 0,1 1 0 0 0,0-1 0 0 0,0 1 0 0 0,0 0 0 0 0,0 1 0 0 0,-1-1 0 0 0,1 1 0 0 0,5 3 0 0 0,-5-2 0 0 0,-1 0 0 0 0,0 0 0 0 0,0 0 0 0 0,0 1 0 0 0,-1-1 0 0 0,1 1 0 0 0,2 7 0 0 0,14 31 0 0 0,-15-32 0 0 0,4 10 0 0 0,0-1 0 0 0,0 1 0 0 0,-1-1 0 0 0,7 38 0 0 0,-13-52 0 0 0,0 0 0 0 0,-1 0 0 0 0,1 0 0 0 0,-1 0 0 0 0,0 0 0 0 0,-1 0 0 0 0,1 0 0 0 0,-1 0 0 0 0,0 0 0 0 0,0 0 0 0 0,-1-1 0 0 0,0 1 0 0 0,1 0 0 0 0,-1-1 0 0 0,-1 1 0 0 0,1-1 0 0 0,-1 0 0 0 0,0 1 0 0 0,0-1 0 0 0,0-1 0 0 0,-5 7 0 0 0,3-7 0 0 0,1 0 0 0 0,-1 0 0 0 0,0 0 0 0 0,0-1 0 0 0,0 1 0 0 0,0-1 0 0 0,0-1 0 0 0,-1 1 0 0 0,1-1 0 0 0,-1 0 0 0 0,-9 1 0 0 0,0 0 0 0 0,0-2 0 0 0,0 0 0 0 0,-16-2 0 0 0,22 0 0 0 0,0 1 0 0 0,-14-6 0 0 0,15 5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43.2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 6 24 0 0,'12'-3'-14'0'0,"2"1"107"0"0,-14 2-91 0 0,1 0 1 0 0,-1 0-1 0 0,0 1 0 0 0,1-1 0 0 0,-1 0 1 0 0,0 0-1 0 0,0 1 0 0 0,1-1 0 0 0,-1 0 1 0 0,0 1-1 0 0,1-1 0 0 0,-1 0 0 0 0,0 1 1 0 0,0-1-1 0 0,0 1 0 0 0,0-1 0 0 0,1 0 1 0 0,-1 1-1 0 0,0-1 0 0 0,0 1 0 0 0,0-1 1 0 0,0 0-1 0 0,0 1 0 0 0,0-1 0 0 0,0 1 1 0 0,0-1-1 0 0,0 1 0 0 0,0-1 0 0 0,0 0 1 0 0,0 1-1 0 0,0-1 0 0 0,-1 1 0 0 0,1 0 0 0 0,-2 13 24 0 0,-1 0-1 0 0,0 0 0 0 0,-1 0 0 0 0,-1 0 0 0 0,0-1 1 0 0,-1 0-1 0 0,0 0 0 0 0,-1 0 0 0 0,-14 19 0 0 0,19-28-25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32:43.5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 1 79 0 0,'2'0'3'0'0,"-1"0"-1"0"0,1 1 0 0 0,-1-1 0 0 0,0 1 0 0 0,1-1 0 0 0,-1 1 0 0 0,1 0 0 0 0,-1-1 0 0 0,0 1 0 0 0,1 0 0 0 0,-1 0 1 0 0,0 0-1 0 0,0 0 0 0 0,0 0 0 0 0,0 0 0 0 0,0 0 0 0 0,0 0 0 0 0,0 1 0 0 0,0-1 0 0 0,0 0 0 0 0,-1 0 0 0 0,1 1 0 0 0,0-1 1 0 0,-1 1-1 0 0,1-1 0 0 0,-1 1 0 0 0,0-1 0 0 0,1 1 0 0 0,-1 1 0 0 0,2 7 22 0 0,-2-1 0 0 0,1 1 0 0 0,-2 15-1 0 0,1-17-13 0 0,-1 11 3 0 0,-1-1 0 0 0,0 1-1 0 0,-2-1 1 0 0,0 0-1 0 0,-1 0 1 0 0,-13 32-1 0 0,8-30-12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3:17.2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147 62 55 0 0,'10'-5'22'0'0,"1"0"0"0"0,12-9-1 0 0,-20 11-11 0 0,1 1-1 0 0,-1-1 0 0 0,1 0 0 0 0,-1 0 1 0 0,0 0-1 0 0,0-1 0 0 0,0 1 0 0 0,4-8 0 0 0,-6 9 62 0 0,-2 3-36 0 0,-6 22 43 0 0,-3 7-50 0 0,0 0 0 0 0,-26 49-1 0 0,-42 54 38 0 0,67-117-78 0 0,0 0 0 0 0,-2 0-1 0 0,-28 26 1 0 0,35-36 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23T03:43:17.6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19 24 0 0,'6'-3'0'0'0,"1"0"0"0"0,-1 1 0 0 0,1 0 0 0 0,0 1 0 0 0,0-1 0 0 0,13 0 0 0 0,-6 0 0 0 0,-9 1 5 0 0,0 1 0 0 0,0 0 0 0 0,0-1 0 0 0,0 2 0 0 0,-1-1 0 0 0,1 1 0 0 0,0-1 1 0 0,0 1-1 0 0,0 1 0 0 0,0-1 0 0 0,-1 1 0 0 0,1-1 0 0 0,-1 1 0 0 0,6 4 0 0 0,-4-3 3 0 0,-1 1 0 0 0,1 1 0 0 0,-1-1 0 0 0,0 1-1 0 0,0 0 1 0 0,-1 0 0 0 0,1 1 0 0 0,-1-1-1 0 0,5 9 1 0 0,-4-4-5 0 0,0 0 0 0 0,0 1 0 0 0,-1 0 0 0 0,0-1 0 0 0,-1 1-1 0 0,0 1 1 0 0,-1-1 0 0 0,0 0 0 0 0,-1 1 0 0 0,0-1 0 0 0,-1 1 0 0 0,-1 12-1 0 0,-3-5-2 0 0,-1-12 0 0 0,5-7 0 0 0,0 0 0 0 0,0 1 0 0 0,-1-1 0 0 0,1 0 0 0 0,0 0 0 0 0,0 0 0 0 0,0 0 0 0 0,-1 0 0 0 0,1 0 0 0 0,0 0 0 0 0,0 0 0 0 0,-1 0 0 0 0,1 0 0 0 0,0 0 0 0 0,0 0 0 0 0,0 0 0 0 0,-1 0 0 0 0,1 0 0 0 0,0 0 0 0 0,0 0 0 0 0,-1 0 0 0 0,1-1 0 0 0,0 1 0 0 0,0 0 0 0 0,0 0 0 0 0,0 0 0 0 0,-1 0 0 0 0,1 0 0 0 0,0 0 0 0 0,0-1 0 0 0,0 1 0 0 0,0 0 0 0 0,-1 0 0 0 0,-3-5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A8EAC-AC18-4280-B437-8D7D529B497A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320CD-BA05-467F-A5FE-30BBE01D29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56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F38CF-10DC-C14F-9627-F723EE5AE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8A666B-AFDD-FC9D-0A7A-741C0AEA2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88F01F-96F3-0BA6-D85B-3D131218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079BC7-DC10-9A51-3A1D-F06E6DB4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9BE3AF-DAE2-A8EA-1DC5-394E22D1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98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31B23-F235-E390-29CD-0F8CAC84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B6B872-6AFD-8956-880C-199C3CD05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A88BFB-8569-1D72-2758-4DBBC7F2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03EAAE-95F3-20DE-472A-9016E188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7D55C7-F2D1-E8EE-CB0E-B23CFB9A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45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A03FFF-A958-43FB-9C3E-E0D349D69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D04D29-2984-8A56-334D-77DD24E7E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41C16A-2AF4-87EC-DE1F-C9B5C24A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ABC8C0-9A81-D7A2-93ED-3C513B17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190ED8-998C-FDD9-FFB1-2CE5ED85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9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7FC45-6A00-7008-2D42-DE7C330C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FDF3AA-97A0-72EB-F55A-B9283DA83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48BCFC-DAA7-65FD-0609-54BC20D2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930A68-BDDB-BBC9-386D-135613DD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B1CD9B-D3D6-6E35-0151-3459CD02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98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905309-7810-1320-01D6-26D55135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5D22EA-5C2A-05AE-7222-C97B74CD5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A5ECAD-077F-EBBA-793F-D20301E1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CFC86E-E893-CE21-BD89-C81BCD1A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4A4056-74A9-8808-B1E2-FAD6E95A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08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44635-290A-6AF8-993B-B3E3D5D2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B98B63-1990-D97A-218A-3E1D2CA85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ABB74E-2DEC-1526-A649-6A28146AB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C40565-98F8-7C2F-DED5-A85C7E59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5D11A7-6EB4-551D-3308-1DD53BF8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1D673E-0BE4-CC2A-A36B-41305B9A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35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EE0B32-24B6-3484-111F-04007E15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148495-D601-E633-741C-18792EF37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263099-10A7-2CDC-DEFF-AF3425CFA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6064DA-13A8-D02C-AC22-9999E6813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5D892B-D9CF-E602-C399-9EC4A523E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0AA56BA-5B91-29B3-C8C3-099E04FA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F2744A7-2223-F038-447B-B69DDC75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3DCD37-2F21-A687-5DAD-78AF65DB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96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E02A55-9E3E-E174-206B-B3B25284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6177EC-0172-1111-C701-DB1F1BC2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CDD60E-0EA7-E0BE-9154-2782BB16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36CB4C-FC97-3301-6E23-69324378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98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50019C9-D2C1-CCA6-7ED1-FA5C0A0B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96304D7-75BC-8AEE-1C99-C6F3E476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049156-45AB-C173-5C00-788146BF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47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6958ED-CE7F-7FCE-C8E9-AD8F48E6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C73973-6BB8-0562-FD58-80A15EC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F40D29-4B8D-F24E-71AA-9DB2845A8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16A604-868A-99D8-EF28-DB1E3FC6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61AD85-0869-0E52-F6BC-2C4E5FFD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7A4229-28C8-B164-4A47-70769145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74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1D78B9-068D-239E-5F47-227F3B0B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D83C78-43BD-A519-A931-D2D363923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611C63-7F94-350B-0678-E2DCB84D5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7EF84B-4FBA-AE41-F7A0-C9C88FEC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996792-F657-FD78-D873-EA71189C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E7DB98-7486-C056-318A-CABE7BA5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7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B21F8DB-AB5B-834B-FBF2-14719036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F45CF6-E548-E79A-89FB-B390EF738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BFEDF9-2256-3C00-D0E7-8477D86E3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81284-30F9-FD49-AF23-54095499FD8C}" type="datetimeFigureOut">
              <a:rPr kumimoji="1" lang="ja-JP" altLang="en-US" smtClean="0"/>
              <a:t>2024/11/23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D302EE-7418-0DBA-4E4F-483200B18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B05E68-DD32-7E37-8DC7-86F0D6626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61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.xml"/><Relationship Id="rId21" Type="http://schemas.openxmlformats.org/officeDocument/2006/relationships/customXml" Target="../ink/ink9.xml"/><Relationship Id="rId42" Type="http://schemas.openxmlformats.org/officeDocument/2006/relationships/image" Target="../media/image22.png"/><Relationship Id="rId63" Type="http://schemas.openxmlformats.org/officeDocument/2006/relationships/customXml" Target="../ink/ink30.xml"/><Relationship Id="rId84" Type="http://schemas.openxmlformats.org/officeDocument/2006/relationships/image" Target="../media/image43.png"/><Relationship Id="rId138" Type="http://schemas.openxmlformats.org/officeDocument/2006/relationships/image" Target="../media/image70.png"/><Relationship Id="rId159" Type="http://schemas.openxmlformats.org/officeDocument/2006/relationships/customXml" Target="../ink/ink78.xml"/><Relationship Id="rId170" Type="http://schemas.openxmlformats.org/officeDocument/2006/relationships/image" Target="../media/image86.png"/><Relationship Id="rId191" Type="http://schemas.openxmlformats.org/officeDocument/2006/relationships/customXml" Target="../ink/ink94.xml"/><Relationship Id="rId205" Type="http://schemas.openxmlformats.org/officeDocument/2006/relationships/customXml" Target="../ink/ink101.xml"/><Relationship Id="rId226" Type="http://schemas.openxmlformats.org/officeDocument/2006/relationships/image" Target="../media/image114.png"/><Relationship Id="rId247" Type="http://schemas.openxmlformats.org/officeDocument/2006/relationships/customXml" Target="../ink/ink122.xml"/><Relationship Id="rId107" Type="http://schemas.openxmlformats.org/officeDocument/2006/relationships/customXml" Target="../ink/ink52.xml"/><Relationship Id="rId11" Type="http://schemas.openxmlformats.org/officeDocument/2006/relationships/customXml" Target="../ink/ink4.xml"/><Relationship Id="rId32" Type="http://schemas.openxmlformats.org/officeDocument/2006/relationships/image" Target="../media/image17.png"/><Relationship Id="rId53" Type="http://schemas.openxmlformats.org/officeDocument/2006/relationships/customXml" Target="../ink/ink25.xml"/><Relationship Id="rId74" Type="http://schemas.openxmlformats.org/officeDocument/2006/relationships/image" Target="../media/image38.png"/><Relationship Id="rId128" Type="http://schemas.openxmlformats.org/officeDocument/2006/relationships/image" Target="../media/image65.png"/><Relationship Id="rId149" Type="http://schemas.openxmlformats.org/officeDocument/2006/relationships/customXml" Target="../ink/ink73.xml"/><Relationship Id="rId5" Type="http://schemas.openxmlformats.org/officeDocument/2006/relationships/customXml" Target="../ink/ink1.xml"/><Relationship Id="rId95" Type="http://schemas.openxmlformats.org/officeDocument/2006/relationships/customXml" Target="../ink/ink46.xml"/><Relationship Id="rId160" Type="http://schemas.openxmlformats.org/officeDocument/2006/relationships/image" Target="../media/image81.png"/><Relationship Id="rId181" Type="http://schemas.openxmlformats.org/officeDocument/2006/relationships/customXml" Target="../ink/ink89.xml"/><Relationship Id="rId216" Type="http://schemas.openxmlformats.org/officeDocument/2006/relationships/image" Target="../media/image109.png"/><Relationship Id="rId237" Type="http://schemas.openxmlformats.org/officeDocument/2006/relationships/customXml" Target="../ink/ink117.xml"/><Relationship Id="rId22" Type="http://schemas.openxmlformats.org/officeDocument/2006/relationships/image" Target="../media/image12.png"/><Relationship Id="rId43" Type="http://schemas.openxmlformats.org/officeDocument/2006/relationships/customXml" Target="../ink/ink20.xml"/><Relationship Id="rId64" Type="http://schemas.openxmlformats.org/officeDocument/2006/relationships/image" Target="../media/image33.png"/><Relationship Id="rId118" Type="http://schemas.openxmlformats.org/officeDocument/2006/relationships/image" Target="../media/image60.png"/><Relationship Id="rId139" Type="http://schemas.openxmlformats.org/officeDocument/2006/relationships/customXml" Target="../ink/ink68.xml"/><Relationship Id="rId85" Type="http://schemas.openxmlformats.org/officeDocument/2006/relationships/customXml" Target="../ink/ink41.xml"/><Relationship Id="rId150" Type="http://schemas.openxmlformats.org/officeDocument/2006/relationships/image" Target="../media/image76.png"/><Relationship Id="rId171" Type="http://schemas.openxmlformats.org/officeDocument/2006/relationships/customXml" Target="../ink/ink84.xml"/><Relationship Id="rId192" Type="http://schemas.openxmlformats.org/officeDocument/2006/relationships/image" Target="../media/image97.png"/><Relationship Id="rId206" Type="http://schemas.openxmlformats.org/officeDocument/2006/relationships/image" Target="../media/image104.png"/><Relationship Id="rId227" Type="http://schemas.openxmlformats.org/officeDocument/2006/relationships/customXml" Target="../ink/ink112.xml"/><Relationship Id="rId248" Type="http://schemas.openxmlformats.org/officeDocument/2006/relationships/image" Target="../media/image125.png"/><Relationship Id="rId12" Type="http://schemas.openxmlformats.org/officeDocument/2006/relationships/image" Target="../media/image7.png"/><Relationship Id="rId33" Type="http://schemas.openxmlformats.org/officeDocument/2006/relationships/customXml" Target="../ink/ink15.xml"/><Relationship Id="rId108" Type="http://schemas.openxmlformats.org/officeDocument/2006/relationships/image" Target="../media/image55.png"/><Relationship Id="rId129" Type="http://schemas.openxmlformats.org/officeDocument/2006/relationships/customXml" Target="../ink/ink63.xml"/><Relationship Id="rId54" Type="http://schemas.openxmlformats.org/officeDocument/2006/relationships/image" Target="../media/image28.png"/><Relationship Id="rId75" Type="http://schemas.openxmlformats.org/officeDocument/2006/relationships/customXml" Target="../ink/ink36.xml"/><Relationship Id="rId96" Type="http://schemas.openxmlformats.org/officeDocument/2006/relationships/image" Target="../media/image49.png"/><Relationship Id="rId140" Type="http://schemas.openxmlformats.org/officeDocument/2006/relationships/image" Target="../media/image71.png"/><Relationship Id="rId161" Type="http://schemas.openxmlformats.org/officeDocument/2006/relationships/customXml" Target="../ink/ink79.xml"/><Relationship Id="rId182" Type="http://schemas.openxmlformats.org/officeDocument/2006/relationships/image" Target="../media/image92.png"/><Relationship Id="rId217" Type="http://schemas.openxmlformats.org/officeDocument/2006/relationships/customXml" Target="../ink/ink107.xml"/><Relationship Id="rId6" Type="http://schemas.openxmlformats.org/officeDocument/2006/relationships/image" Target="../media/image4.png"/><Relationship Id="rId238" Type="http://schemas.openxmlformats.org/officeDocument/2006/relationships/image" Target="../media/image120.png"/><Relationship Id="rId23" Type="http://schemas.openxmlformats.org/officeDocument/2006/relationships/customXml" Target="../ink/ink10.xml"/><Relationship Id="rId119" Type="http://schemas.openxmlformats.org/officeDocument/2006/relationships/customXml" Target="../ink/ink58.xml"/><Relationship Id="rId44" Type="http://schemas.openxmlformats.org/officeDocument/2006/relationships/image" Target="../media/image23.png"/><Relationship Id="rId65" Type="http://schemas.openxmlformats.org/officeDocument/2006/relationships/customXml" Target="../ink/ink31.xml"/><Relationship Id="rId86" Type="http://schemas.openxmlformats.org/officeDocument/2006/relationships/image" Target="../media/image44.png"/><Relationship Id="rId130" Type="http://schemas.openxmlformats.org/officeDocument/2006/relationships/image" Target="../media/image66.png"/><Relationship Id="rId151" Type="http://schemas.openxmlformats.org/officeDocument/2006/relationships/customXml" Target="../ink/ink74.xml"/><Relationship Id="rId172" Type="http://schemas.openxmlformats.org/officeDocument/2006/relationships/image" Target="../media/image87.png"/><Relationship Id="rId193" Type="http://schemas.openxmlformats.org/officeDocument/2006/relationships/customXml" Target="../ink/ink95.xml"/><Relationship Id="rId207" Type="http://schemas.openxmlformats.org/officeDocument/2006/relationships/customXml" Target="../ink/ink102.xml"/><Relationship Id="rId228" Type="http://schemas.openxmlformats.org/officeDocument/2006/relationships/image" Target="../media/image115.png"/><Relationship Id="rId249" Type="http://schemas.openxmlformats.org/officeDocument/2006/relationships/customXml" Target="../ink/ink123.xml"/><Relationship Id="rId13" Type="http://schemas.openxmlformats.org/officeDocument/2006/relationships/customXml" Target="../ink/ink5.xml"/><Relationship Id="rId109" Type="http://schemas.openxmlformats.org/officeDocument/2006/relationships/customXml" Target="../ink/ink53.xml"/><Relationship Id="rId34" Type="http://schemas.openxmlformats.org/officeDocument/2006/relationships/image" Target="../media/image18.png"/><Relationship Id="rId55" Type="http://schemas.openxmlformats.org/officeDocument/2006/relationships/customXml" Target="../ink/ink26.xml"/><Relationship Id="rId76" Type="http://schemas.openxmlformats.org/officeDocument/2006/relationships/image" Target="../media/image39.png"/><Relationship Id="rId97" Type="http://schemas.openxmlformats.org/officeDocument/2006/relationships/customXml" Target="../ink/ink47.xml"/><Relationship Id="rId120" Type="http://schemas.openxmlformats.org/officeDocument/2006/relationships/image" Target="../media/image61.png"/><Relationship Id="rId141" Type="http://schemas.openxmlformats.org/officeDocument/2006/relationships/customXml" Target="../ink/ink69.xml"/><Relationship Id="rId7" Type="http://schemas.openxmlformats.org/officeDocument/2006/relationships/customXml" Target="../ink/ink2.xml"/><Relationship Id="rId162" Type="http://schemas.openxmlformats.org/officeDocument/2006/relationships/image" Target="../media/image82.png"/><Relationship Id="rId183" Type="http://schemas.openxmlformats.org/officeDocument/2006/relationships/customXml" Target="../ink/ink90.xml"/><Relationship Id="rId218" Type="http://schemas.openxmlformats.org/officeDocument/2006/relationships/image" Target="../media/image110.png"/><Relationship Id="rId239" Type="http://schemas.openxmlformats.org/officeDocument/2006/relationships/customXml" Target="../ink/ink118.xml"/><Relationship Id="rId250" Type="http://schemas.openxmlformats.org/officeDocument/2006/relationships/image" Target="../media/image126.png"/><Relationship Id="rId24" Type="http://schemas.openxmlformats.org/officeDocument/2006/relationships/image" Target="../media/image13.png"/><Relationship Id="rId45" Type="http://schemas.openxmlformats.org/officeDocument/2006/relationships/customXml" Target="../ink/ink21.xml"/><Relationship Id="rId66" Type="http://schemas.openxmlformats.org/officeDocument/2006/relationships/image" Target="../media/image34.png"/><Relationship Id="rId87" Type="http://schemas.openxmlformats.org/officeDocument/2006/relationships/customXml" Target="../ink/ink42.xml"/><Relationship Id="rId110" Type="http://schemas.openxmlformats.org/officeDocument/2006/relationships/image" Target="../media/image56.png"/><Relationship Id="rId131" Type="http://schemas.openxmlformats.org/officeDocument/2006/relationships/customXml" Target="../ink/ink64.xml"/><Relationship Id="rId152" Type="http://schemas.openxmlformats.org/officeDocument/2006/relationships/image" Target="../media/image77.png"/><Relationship Id="rId173" Type="http://schemas.openxmlformats.org/officeDocument/2006/relationships/customXml" Target="../ink/ink85.xml"/><Relationship Id="rId194" Type="http://schemas.openxmlformats.org/officeDocument/2006/relationships/image" Target="../media/image98.png"/><Relationship Id="rId208" Type="http://schemas.openxmlformats.org/officeDocument/2006/relationships/image" Target="../media/image105.png"/><Relationship Id="rId229" Type="http://schemas.openxmlformats.org/officeDocument/2006/relationships/customXml" Target="../ink/ink113.xml"/><Relationship Id="rId240" Type="http://schemas.openxmlformats.org/officeDocument/2006/relationships/image" Target="../media/image121.png"/><Relationship Id="rId14" Type="http://schemas.openxmlformats.org/officeDocument/2006/relationships/image" Target="../media/image8.png"/><Relationship Id="rId35" Type="http://schemas.openxmlformats.org/officeDocument/2006/relationships/customXml" Target="../ink/ink16.xml"/><Relationship Id="rId56" Type="http://schemas.openxmlformats.org/officeDocument/2006/relationships/image" Target="../media/image29.png"/><Relationship Id="rId77" Type="http://schemas.openxmlformats.org/officeDocument/2006/relationships/customXml" Target="../ink/ink37.xml"/><Relationship Id="rId100" Type="http://schemas.openxmlformats.org/officeDocument/2006/relationships/image" Target="../media/image51.png"/><Relationship Id="rId8" Type="http://schemas.openxmlformats.org/officeDocument/2006/relationships/image" Target="../media/image5.png"/><Relationship Id="rId98" Type="http://schemas.openxmlformats.org/officeDocument/2006/relationships/image" Target="../media/image50.png"/><Relationship Id="rId121" Type="http://schemas.openxmlformats.org/officeDocument/2006/relationships/customXml" Target="../ink/ink59.xml"/><Relationship Id="rId142" Type="http://schemas.openxmlformats.org/officeDocument/2006/relationships/image" Target="../media/image72.png"/><Relationship Id="rId163" Type="http://schemas.openxmlformats.org/officeDocument/2006/relationships/customXml" Target="../ink/ink80.xml"/><Relationship Id="rId184" Type="http://schemas.openxmlformats.org/officeDocument/2006/relationships/image" Target="../media/image93.png"/><Relationship Id="rId219" Type="http://schemas.openxmlformats.org/officeDocument/2006/relationships/customXml" Target="../ink/ink108.xml"/><Relationship Id="rId230" Type="http://schemas.openxmlformats.org/officeDocument/2006/relationships/image" Target="../media/image116.png"/><Relationship Id="rId25" Type="http://schemas.openxmlformats.org/officeDocument/2006/relationships/customXml" Target="../ink/ink11.xml"/><Relationship Id="rId46" Type="http://schemas.openxmlformats.org/officeDocument/2006/relationships/image" Target="../media/image24.png"/><Relationship Id="rId67" Type="http://schemas.openxmlformats.org/officeDocument/2006/relationships/customXml" Target="../ink/ink32.xml"/><Relationship Id="rId88" Type="http://schemas.openxmlformats.org/officeDocument/2006/relationships/image" Target="../media/image45.png"/><Relationship Id="rId111" Type="http://schemas.openxmlformats.org/officeDocument/2006/relationships/customXml" Target="../ink/ink54.xml"/><Relationship Id="rId132" Type="http://schemas.openxmlformats.org/officeDocument/2006/relationships/image" Target="../media/image67.png"/><Relationship Id="rId153" Type="http://schemas.openxmlformats.org/officeDocument/2006/relationships/customXml" Target="../ink/ink75.xml"/><Relationship Id="rId174" Type="http://schemas.openxmlformats.org/officeDocument/2006/relationships/image" Target="../media/image88.png"/><Relationship Id="rId195" Type="http://schemas.openxmlformats.org/officeDocument/2006/relationships/customXml" Target="../ink/ink96.xml"/><Relationship Id="rId209" Type="http://schemas.openxmlformats.org/officeDocument/2006/relationships/customXml" Target="../ink/ink103.xml"/><Relationship Id="rId220" Type="http://schemas.openxmlformats.org/officeDocument/2006/relationships/image" Target="../media/image111.png"/><Relationship Id="rId241" Type="http://schemas.openxmlformats.org/officeDocument/2006/relationships/customXml" Target="../ink/ink119.xml"/><Relationship Id="rId15" Type="http://schemas.openxmlformats.org/officeDocument/2006/relationships/customXml" Target="../ink/ink6.xml"/><Relationship Id="rId36" Type="http://schemas.openxmlformats.org/officeDocument/2006/relationships/image" Target="../media/image19.png"/><Relationship Id="rId57" Type="http://schemas.openxmlformats.org/officeDocument/2006/relationships/customXml" Target="../ink/ink27.xml"/><Relationship Id="rId78" Type="http://schemas.openxmlformats.org/officeDocument/2006/relationships/image" Target="../media/image40.png"/><Relationship Id="rId99" Type="http://schemas.openxmlformats.org/officeDocument/2006/relationships/customXml" Target="../ink/ink48.xml"/><Relationship Id="rId101" Type="http://schemas.openxmlformats.org/officeDocument/2006/relationships/customXml" Target="../ink/ink49.xml"/><Relationship Id="rId122" Type="http://schemas.openxmlformats.org/officeDocument/2006/relationships/image" Target="../media/image62.png"/><Relationship Id="rId143" Type="http://schemas.openxmlformats.org/officeDocument/2006/relationships/customXml" Target="../ink/ink70.xml"/><Relationship Id="rId164" Type="http://schemas.openxmlformats.org/officeDocument/2006/relationships/image" Target="../media/image83.png"/><Relationship Id="rId185" Type="http://schemas.openxmlformats.org/officeDocument/2006/relationships/customXml" Target="../ink/ink91.xml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80" Type="http://schemas.openxmlformats.org/officeDocument/2006/relationships/image" Target="../media/image91.png"/><Relationship Id="rId210" Type="http://schemas.openxmlformats.org/officeDocument/2006/relationships/image" Target="../media/image106.png"/><Relationship Id="rId215" Type="http://schemas.openxmlformats.org/officeDocument/2006/relationships/customXml" Target="../ink/ink106.xml"/><Relationship Id="rId236" Type="http://schemas.openxmlformats.org/officeDocument/2006/relationships/image" Target="../media/image119.png"/><Relationship Id="rId26" Type="http://schemas.openxmlformats.org/officeDocument/2006/relationships/image" Target="../media/image14.png"/><Relationship Id="rId231" Type="http://schemas.openxmlformats.org/officeDocument/2006/relationships/customXml" Target="../ink/ink114.xml"/><Relationship Id="rId47" Type="http://schemas.openxmlformats.org/officeDocument/2006/relationships/customXml" Target="../ink/ink22.xml"/><Relationship Id="rId68" Type="http://schemas.openxmlformats.org/officeDocument/2006/relationships/image" Target="../media/image35.png"/><Relationship Id="rId89" Type="http://schemas.openxmlformats.org/officeDocument/2006/relationships/customXml" Target="../ink/ink43.xml"/><Relationship Id="rId112" Type="http://schemas.openxmlformats.org/officeDocument/2006/relationships/image" Target="../media/image57.png"/><Relationship Id="rId133" Type="http://schemas.openxmlformats.org/officeDocument/2006/relationships/customXml" Target="../ink/ink65.xml"/><Relationship Id="rId154" Type="http://schemas.openxmlformats.org/officeDocument/2006/relationships/image" Target="../media/image78.png"/><Relationship Id="rId175" Type="http://schemas.openxmlformats.org/officeDocument/2006/relationships/customXml" Target="../ink/ink86.xml"/><Relationship Id="rId196" Type="http://schemas.openxmlformats.org/officeDocument/2006/relationships/image" Target="../media/image99.png"/><Relationship Id="rId200" Type="http://schemas.openxmlformats.org/officeDocument/2006/relationships/image" Target="../media/image101.png"/><Relationship Id="rId16" Type="http://schemas.openxmlformats.org/officeDocument/2006/relationships/image" Target="../media/image9.png"/><Relationship Id="rId221" Type="http://schemas.openxmlformats.org/officeDocument/2006/relationships/customXml" Target="../ink/ink109.xml"/><Relationship Id="rId242" Type="http://schemas.openxmlformats.org/officeDocument/2006/relationships/image" Target="../media/image122.png"/><Relationship Id="rId37" Type="http://schemas.openxmlformats.org/officeDocument/2006/relationships/customXml" Target="../ink/ink17.xml"/><Relationship Id="rId58" Type="http://schemas.openxmlformats.org/officeDocument/2006/relationships/image" Target="../media/image30.png"/><Relationship Id="rId79" Type="http://schemas.openxmlformats.org/officeDocument/2006/relationships/customXml" Target="../ink/ink38.xml"/><Relationship Id="rId102" Type="http://schemas.openxmlformats.org/officeDocument/2006/relationships/image" Target="../media/image52.png"/><Relationship Id="rId123" Type="http://schemas.openxmlformats.org/officeDocument/2006/relationships/customXml" Target="../ink/ink60.xml"/><Relationship Id="rId144" Type="http://schemas.openxmlformats.org/officeDocument/2006/relationships/image" Target="../media/image73.png"/><Relationship Id="rId90" Type="http://schemas.openxmlformats.org/officeDocument/2006/relationships/image" Target="../media/image46.png"/><Relationship Id="rId165" Type="http://schemas.openxmlformats.org/officeDocument/2006/relationships/customXml" Target="../ink/ink81.xml"/><Relationship Id="rId186" Type="http://schemas.openxmlformats.org/officeDocument/2006/relationships/image" Target="../media/image94.png"/><Relationship Id="rId211" Type="http://schemas.openxmlformats.org/officeDocument/2006/relationships/customXml" Target="../ink/ink104.xml"/><Relationship Id="rId232" Type="http://schemas.openxmlformats.org/officeDocument/2006/relationships/image" Target="../media/image117.png"/><Relationship Id="rId27" Type="http://schemas.openxmlformats.org/officeDocument/2006/relationships/customXml" Target="../ink/ink12.xml"/><Relationship Id="rId48" Type="http://schemas.openxmlformats.org/officeDocument/2006/relationships/image" Target="../media/image25.png"/><Relationship Id="rId69" Type="http://schemas.openxmlformats.org/officeDocument/2006/relationships/customXml" Target="../ink/ink33.xml"/><Relationship Id="rId113" Type="http://schemas.openxmlformats.org/officeDocument/2006/relationships/customXml" Target="../ink/ink55.xml"/><Relationship Id="rId134" Type="http://schemas.openxmlformats.org/officeDocument/2006/relationships/image" Target="../media/image68.png"/><Relationship Id="rId80" Type="http://schemas.openxmlformats.org/officeDocument/2006/relationships/image" Target="../media/image41.png"/><Relationship Id="rId155" Type="http://schemas.openxmlformats.org/officeDocument/2006/relationships/customXml" Target="../ink/ink76.xml"/><Relationship Id="rId176" Type="http://schemas.openxmlformats.org/officeDocument/2006/relationships/image" Target="../media/image89.png"/><Relationship Id="rId197" Type="http://schemas.openxmlformats.org/officeDocument/2006/relationships/customXml" Target="../ink/ink97.xml"/><Relationship Id="rId201" Type="http://schemas.openxmlformats.org/officeDocument/2006/relationships/customXml" Target="../ink/ink99.xml"/><Relationship Id="rId222" Type="http://schemas.openxmlformats.org/officeDocument/2006/relationships/image" Target="../media/image112.png"/><Relationship Id="rId243" Type="http://schemas.openxmlformats.org/officeDocument/2006/relationships/customXml" Target="../ink/ink120.xml"/><Relationship Id="rId17" Type="http://schemas.openxmlformats.org/officeDocument/2006/relationships/customXml" Target="../ink/ink7.xml"/><Relationship Id="rId38" Type="http://schemas.openxmlformats.org/officeDocument/2006/relationships/image" Target="../media/image20.png"/><Relationship Id="rId59" Type="http://schemas.openxmlformats.org/officeDocument/2006/relationships/customXml" Target="../ink/ink28.xml"/><Relationship Id="rId103" Type="http://schemas.openxmlformats.org/officeDocument/2006/relationships/customXml" Target="../ink/ink50.xml"/><Relationship Id="rId124" Type="http://schemas.openxmlformats.org/officeDocument/2006/relationships/image" Target="../media/image63.png"/><Relationship Id="rId70" Type="http://schemas.openxmlformats.org/officeDocument/2006/relationships/image" Target="../media/image36.png"/><Relationship Id="rId91" Type="http://schemas.openxmlformats.org/officeDocument/2006/relationships/customXml" Target="../ink/ink44.xml"/><Relationship Id="rId145" Type="http://schemas.openxmlformats.org/officeDocument/2006/relationships/customXml" Target="../ink/ink71.xml"/><Relationship Id="rId166" Type="http://schemas.openxmlformats.org/officeDocument/2006/relationships/image" Target="../media/image84.png"/><Relationship Id="rId187" Type="http://schemas.openxmlformats.org/officeDocument/2006/relationships/customXml" Target="../ink/ink92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7.png"/><Relationship Id="rId233" Type="http://schemas.openxmlformats.org/officeDocument/2006/relationships/customXml" Target="../ink/ink115.xml"/><Relationship Id="rId28" Type="http://schemas.openxmlformats.org/officeDocument/2006/relationships/image" Target="../media/image15.png"/><Relationship Id="rId49" Type="http://schemas.openxmlformats.org/officeDocument/2006/relationships/customXml" Target="../ink/ink23.xml"/><Relationship Id="rId114" Type="http://schemas.openxmlformats.org/officeDocument/2006/relationships/image" Target="../media/image58.png"/><Relationship Id="rId60" Type="http://schemas.openxmlformats.org/officeDocument/2006/relationships/image" Target="../media/image31.png"/><Relationship Id="rId81" Type="http://schemas.openxmlformats.org/officeDocument/2006/relationships/customXml" Target="../ink/ink39.xml"/><Relationship Id="rId135" Type="http://schemas.openxmlformats.org/officeDocument/2006/relationships/customXml" Target="../ink/ink66.xml"/><Relationship Id="rId156" Type="http://schemas.openxmlformats.org/officeDocument/2006/relationships/image" Target="../media/image79.png"/><Relationship Id="rId177" Type="http://schemas.openxmlformats.org/officeDocument/2006/relationships/customXml" Target="../ink/ink87.xml"/><Relationship Id="rId198" Type="http://schemas.openxmlformats.org/officeDocument/2006/relationships/image" Target="../media/image100.png"/><Relationship Id="rId202" Type="http://schemas.openxmlformats.org/officeDocument/2006/relationships/image" Target="../media/image102.png"/><Relationship Id="rId223" Type="http://schemas.openxmlformats.org/officeDocument/2006/relationships/customXml" Target="../ink/ink110.xml"/><Relationship Id="rId244" Type="http://schemas.openxmlformats.org/officeDocument/2006/relationships/image" Target="../media/image123.png"/><Relationship Id="rId18" Type="http://schemas.openxmlformats.org/officeDocument/2006/relationships/image" Target="../media/image10.png"/><Relationship Id="rId39" Type="http://schemas.openxmlformats.org/officeDocument/2006/relationships/customXml" Target="../ink/ink18.xml"/><Relationship Id="rId50" Type="http://schemas.openxmlformats.org/officeDocument/2006/relationships/image" Target="../media/image26.png"/><Relationship Id="rId104" Type="http://schemas.openxmlformats.org/officeDocument/2006/relationships/image" Target="../media/image53.png"/><Relationship Id="rId125" Type="http://schemas.openxmlformats.org/officeDocument/2006/relationships/customXml" Target="../ink/ink61.xml"/><Relationship Id="rId146" Type="http://schemas.openxmlformats.org/officeDocument/2006/relationships/image" Target="../media/image74.png"/><Relationship Id="rId167" Type="http://schemas.openxmlformats.org/officeDocument/2006/relationships/customXml" Target="../ink/ink82.xml"/><Relationship Id="rId188" Type="http://schemas.openxmlformats.org/officeDocument/2006/relationships/image" Target="../media/image95.png"/><Relationship Id="rId71" Type="http://schemas.openxmlformats.org/officeDocument/2006/relationships/customXml" Target="../ink/ink34.xml"/><Relationship Id="rId92" Type="http://schemas.openxmlformats.org/officeDocument/2006/relationships/image" Target="../media/image47.png"/><Relationship Id="rId213" Type="http://schemas.openxmlformats.org/officeDocument/2006/relationships/customXml" Target="../ink/ink105.xml"/><Relationship Id="rId234" Type="http://schemas.openxmlformats.org/officeDocument/2006/relationships/image" Target="../media/image118.png"/><Relationship Id="rId2" Type="http://schemas.openxmlformats.org/officeDocument/2006/relationships/image" Target="../media/image1.png"/><Relationship Id="rId29" Type="http://schemas.openxmlformats.org/officeDocument/2006/relationships/customXml" Target="../ink/ink13.xml"/><Relationship Id="rId40" Type="http://schemas.openxmlformats.org/officeDocument/2006/relationships/image" Target="../media/image21.png"/><Relationship Id="rId115" Type="http://schemas.openxmlformats.org/officeDocument/2006/relationships/customXml" Target="../ink/ink56.xml"/><Relationship Id="rId136" Type="http://schemas.openxmlformats.org/officeDocument/2006/relationships/image" Target="../media/image69.png"/><Relationship Id="rId157" Type="http://schemas.openxmlformats.org/officeDocument/2006/relationships/customXml" Target="../ink/ink77.xml"/><Relationship Id="rId178" Type="http://schemas.openxmlformats.org/officeDocument/2006/relationships/image" Target="../media/image90.png"/><Relationship Id="rId61" Type="http://schemas.openxmlformats.org/officeDocument/2006/relationships/customXml" Target="../ink/ink29.xml"/><Relationship Id="rId82" Type="http://schemas.openxmlformats.org/officeDocument/2006/relationships/image" Target="../media/image42.png"/><Relationship Id="rId199" Type="http://schemas.openxmlformats.org/officeDocument/2006/relationships/customXml" Target="../ink/ink98.xml"/><Relationship Id="rId203" Type="http://schemas.openxmlformats.org/officeDocument/2006/relationships/customXml" Target="../ink/ink100.xml"/><Relationship Id="rId19" Type="http://schemas.openxmlformats.org/officeDocument/2006/relationships/customXml" Target="../ink/ink8.xml"/><Relationship Id="rId224" Type="http://schemas.openxmlformats.org/officeDocument/2006/relationships/image" Target="../media/image113.png"/><Relationship Id="rId245" Type="http://schemas.openxmlformats.org/officeDocument/2006/relationships/customXml" Target="../ink/ink121.xml"/><Relationship Id="rId30" Type="http://schemas.openxmlformats.org/officeDocument/2006/relationships/image" Target="../media/image16.png"/><Relationship Id="rId105" Type="http://schemas.openxmlformats.org/officeDocument/2006/relationships/customXml" Target="../ink/ink51.xml"/><Relationship Id="rId126" Type="http://schemas.openxmlformats.org/officeDocument/2006/relationships/image" Target="../media/image64.png"/><Relationship Id="rId147" Type="http://schemas.openxmlformats.org/officeDocument/2006/relationships/customXml" Target="../ink/ink72.xml"/><Relationship Id="rId168" Type="http://schemas.openxmlformats.org/officeDocument/2006/relationships/image" Target="../media/image85.png"/><Relationship Id="rId51" Type="http://schemas.openxmlformats.org/officeDocument/2006/relationships/customXml" Target="../ink/ink24.xml"/><Relationship Id="rId72" Type="http://schemas.openxmlformats.org/officeDocument/2006/relationships/image" Target="../media/image37.png"/><Relationship Id="rId93" Type="http://schemas.openxmlformats.org/officeDocument/2006/relationships/customXml" Target="../ink/ink45.xml"/><Relationship Id="rId189" Type="http://schemas.openxmlformats.org/officeDocument/2006/relationships/customXml" Target="../ink/ink93.xml"/><Relationship Id="rId3" Type="http://schemas.openxmlformats.org/officeDocument/2006/relationships/image" Target="../media/image2.png"/><Relationship Id="rId214" Type="http://schemas.openxmlformats.org/officeDocument/2006/relationships/image" Target="../media/image108.png"/><Relationship Id="rId235" Type="http://schemas.openxmlformats.org/officeDocument/2006/relationships/customXml" Target="../ink/ink116.xml"/><Relationship Id="rId116" Type="http://schemas.openxmlformats.org/officeDocument/2006/relationships/image" Target="../media/image59.png"/><Relationship Id="rId137" Type="http://schemas.openxmlformats.org/officeDocument/2006/relationships/customXml" Target="../ink/ink67.xml"/><Relationship Id="rId158" Type="http://schemas.openxmlformats.org/officeDocument/2006/relationships/image" Target="../media/image80.png"/><Relationship Id="rId20" Type="http://schemas.openxmlformats.org/officeDocument/2006/relationships/image" Target="../media/image11.png"/><Relationship Id="rId41" Type="http://schemas.openxmlformats.org/officeDocument/2006/relationships/customXml" Target="../ink/ink19.xml"/><Relationship Id="rId62" Type="http://schemas.openxmlformats.org/officeDocument/2006/relationships/image" Target="../media/image32.png"/><Relationship Id="rId83" Type="http://schemas.openxmlformats.org/officeDocument/2006/relationships/customXml" Target="../ink/ink40.xml"/><Relationship Id="rId179" Type="http://schemas.openxmlformats.org/officeDocument/2006/relationships/customXml" Target="../ink/ink88.xml"/><Relationship Id="rId190" Type="http://schemas.openxmlformats.org/officeDocument/2006/relationships/image" Target="../media/image96.png"/><Relationship Id="rId204" Type="http://schemas.openxmlformats.org/officeDocument/2006/relationships/image" Target="../media/image103.png"/><Relationship Id="rId225" Type="http://schemas.openxmlformats.org/officeDocument/2006/relationships/customXml" Target="../ink/ink111.xml"/><Relationship Id="rId246" Type="http://schemas.openxmlformats.org/officeDocument/2006/relationships/image" Target="../media/image124.png"/><Relationship Id="rId106" Type="http://schemas.openxmlformats.org/officeDocument/2006/relationships/image" Target="../media/image54.png"/><Relationship Id="rId127" Type="http://schemas.openxmlformats.org/officeDocument/2006/relationships/customXml" Target="../ink/ink62.xml"/><Relationship Id="rId10" Type="http://schemas.openxmlformats.org/officeDocument/2006/relationships/image" Target="../media/image6.png"/><Relationship Id="rId31" Type="http://schemas.openxmlformats.org/officeDocument/2006/relationships/customXml" Target="../ink/ink14.xml"/><Relationship Id="rId52" Type="http://schemas.openxmlformats.org/officeDocument/2006/relationships/image" Target="../media/image27.png"/><Relationship Id="rId73" Type="http://schemas.openxmlformats.org/officeDocument/2006/relationships/customXml" Target="../ink/ink35.xml"/><Relationship Id="rId94" Type="http://schemas.openxmlformats.org/officeDocument/2006/relationships/image" Target="../media/image48.png"/><Relationship Id="rId148" Type="http://schemas.openxmlformats.org/officeDocument/2006/relationships/image" Target="../media/image75.png"/><Relationship Id="rId169" Type="http://schemas.openxmlformats.org/officeDocument/2006/relationships/customXml" Target="../ink/ink83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85.png"/><Relationship Id="rId21" Type="http://schemas.openxmlformats.org/officeDocument/2006/relationships/image" Target="../media/image137.png"/><Relationship Id="rId42" Type="http://schemas.openxmlformats.org/officeDocument/2006/relationships/customXml" Target="../ink/ink143.xml"/><Relationship Id="rId63" Type="http://schemas.openxmlformats.org/officeDocument/2006/relationships/image" Target="../media/image158.png"/><Relationship Id="rId84" Type="http://schemas.openxmlformats.org/officeDocument/2006/relationships/customXml" Target="../ink/ink164.xml"/><Relationship Id="rId138" Type="http://schemas.openxmlformats.org/officeDocument/2006/relationships/customXml" Target="../ink/ink191.xml"/><Relationship Id="rId159" Type="http://schemas.openxmlformats.org/officeDocument/2006/relationships/image" Target="../media/image206.png"/><Relationship Id="rId170" Type="http://schemas.openxmlformats.org/officeDocument/2006/relationships/customXml" Target="../ink/ink207.xml"/><Relationship Id="rId191" Type="http://schemas.openxmlformats.org/officeDocument/2006/relationships/image" Target="../media/image222.png"/><Relationship Id="rId107" Type="http://schemas.openxmlformats.org/officeDocument/2006/relationships/image" Target="../media/image180.png"/><Relationship Id="rId11" Type="http://schemas.openxmlformats.org/officeDocument/2006/relationships/image" Target="../media/image132.png"/><Relationship Id="rId32" Type="http://schemas.openxmlformats.org/officeDocument/2006/relationships/customXml" Target="../ink/ink138.xml"/><Relationship Id="rId53" Type="http://schemas.openxmlformats.org/officeDocument/2006/relationships/image" Target="../media/image153.png"/><Relationship Id="rId74" Type="http://schemas.openxmlformats.org/officeDocument/2006/relationships/customXml" Target="../ink/ink159.xml"/><Relationship Id="rId128" Type="http://schemas.openxmlformats.org/officeDocument/2006/relationships/customXml" Target="../ink/ink186.xml"/><Relationship Id="rId149" Type="http://schemas.openxmlformats.org/officeDocument/2006/relationships/image" Target="../media/image201.png"/><Relationship Id="rId5" Type="http://schemas.openxmlformats.org/officeDocument/2006/relationships/image" Target="../media/image129.png"/><Relationship Id="rId95" Type="http://schemas.openxmlformats.org/officeDocument/2006/relationships/image" Target="../media/image174.png"/><Relationship Id="rId160" Type="http://schemas.openxmlformats.org/officeDocument/2006/relationships/customXml" Target="../ink/ink202.xml"/><Relationship Id="rId181" Type="http://schemas.openxmlformats.org/officeDocument/2006/relationships/image" Target="../media/image217.png"/><Relationship Id="rId22" Type="http://schemas.openxmlformats.org/officeDocument/2006/relationships/customXml" Target="../ink/ink133.xml"/><Relationship Id="rId43" Type="http://schemas.openxmlformats.org/officeDocument/2006/relationships/image" Target="../media/image148.png"/><Relationship Id="rId64" Type="http://schemas.openxmlformats.org/officeDocument/2006/relationships/customXml" Target="../ink/ink154.xml"/><Relationship Id="rId118" Type="http://schemas.openxmlformats.org/officeDocument/2006/relationships/customXml" Target="../ink/ink181.xml"/><Relationship Id="rId139" Type="http://schemas.openxmlformats.org/officeDocument/2006/relationships/image" Target="../media/image196.png"/><Relationship Id="rId85" Type="http://schemas.openxmlformats.org/officeDocument/2006/relationships/image" Target="../media/image169.png"/><Relationship Id="rId150" Type="http://schemas.openxmlformats.org/officeDocument/2006/relationships/customXml" Target="../ink/ink197.xml"/><Relationship Id="rId171" Type="http://schemas.openxmlformats.org/officeDocument/2006/relationships/image" Target="../media/image212.png"/><Relationship Id="rId192" Type="http://schemas.openxmlformats.org/officeDocument/2006/relationships/customXml" Target="../ink/ink218.xml"/><Relationship Id="rId12" Type="http://schemas.openxmlformats.org/officeDocument/2006/relationships/customXml" Target="../ink/ink128.xml"/><Relationship Id="rId33" Type="http://schemas.openxmlformats.org/officeDocument/2006/relationships/image" Target="../media/image143.png"/><Relationship Id="rId108" Type="http://schemas.openxmlformats.org/officeDocument/2006/relationships/customXml" Target="../ink/ink176.xml"/><Relationship Id="rId129" Type="http://schemas.openxmlformats.org/officeDocument/2006/relationships/image" Target="../media/image191.png"/><Relationship Id="rId54" Type="http://schemas.openxmlformats.org/officeDocument/2006/relationships/customXml" Target="../ink/ink149.xml"/><Relationship Id="rId75" Type="http://schemas.openxmlformats.org/officeDocument/2006/relationships/image" Target="../media/image164.png"/><Relationship Id="rId96" Type="http://schemas.openxmlformats.org/officeDocument/2006/relationships/customXml" Target="../ink/ink170.xml"/><Relationship Id="rId140" Type="http://schemas.openxmlformats.org/officeDocument/2006/relationships/customXml" Target="../ink/ink192.xml"/><Relationship Id="rId161" Type="http://schemas.openxmlformats.org/officeDocument/2006/relationships/image" Target="../media/image207.png"/><Relationship Id="rId182" Type="http://schemas.openxmlformats.org/officeDocument/2006/relationships/customXml" Target="../ink/ink213.xml"/><Relationship Id="rId6" Type="http://schemas.openxmlformats.org/officeDocument/2006/relationships/customXml" Target="../ink/ink125.xml"/><Relationship Id="rId23" Type="http://schemas.openxmlformats.org/officeDocument/2006/relationships/image" Target="../media/image138.png"/><Relationship Id="rId119" Type="http://schemas.openxmlformats.org/officeDocument/2006/relationships/image" Target="../media/image186.png"/><Relationship Id="rId44" Type="http://schemas.openxmlformats.org/officeDocument/2006/relationships/customXml" Target="../ink/ink144.xml"/><Relationship Id="rId65" Type="http://schemas.openxmlformats.org/officeDocument/2006/relationships/image" Target="../media/image159.png"/><Relationship Id="rId86" Type="http://schemas.openxmlformats.org/officeDocument/2006/relationships/customXml" Target="../ink/ink165.xml"/><Relationship Id="rId130" Type="http://schemas.openxmlformats.org/officeDocument/2006/relationships/customXml" Target="../ink/ink187.xml"/><Relationship Id="rId151" Type="http://schemas.openxmlformats.org/officeDocument/2006/relationships/image" Target="../media/image202.png"/><Relationship Id="rId172" Type="http://schemas.openxmlformats.org/officeDocument/2006/relationships/customXml" Target="../ink/ink208.xml"/><Relationship Id="rId193" Type="http://schemas.openxmlformats.org/officeDocument/2006/relationships/image" Target="../media/image223.png"/><Relationship Id="rId13" Type="http://schemas.openxmlformats.org/officeDocument/2006/relationships/image" Target="../media/image133.png"/><Relationship Id="rId109" Type="http://schemas.openxmlformats.org/officeDocument/2006/relationships/image" Target="../media/image181.png"/><Relationship Id="rId34" Type="http://schemas.openxmlformats.org/officeDocument/2006/relationships/customXml" Target="../ink/ink139.xml"/><Relationship Id="rId55" Type="http://schemas.openxmlformats.org/officeDocument/2006/relationships/image" Target="../media/image154.png"/><Relationship Id="rId76" Type="http://schemas.openxmlformats.org/officeDocument/2006/relationships/customXml" Target="../ink/ink160.xml"/><Relationship Id="rId97" Type="http://schemas.openxmlformats.org/officeDocument/2006/relationships/image" Target="../media/image175.png"/><Relationship Id="rId120" Type="http://schemas.openxmlformats.org/officeDocument/2006/relationships/customXml" Target="../ink/ink182.xml"/><Relationship Id="rId141" Type="http://schemas.openxmlformats.org/officeDocument/2006/relationships/image" Target="../media/image197.png"/><Relationship Id="rId7" Type="http://schemas.openxmlformats.org/officeDocument/2006/relationships/image" Target="../media/image130.png"/><Relationship Id="rId71" Type="http://schemas.openxmlformats.org/officeDocument/2006/relationships/image" Target="../media/image162.png"/><Relationship Id="rId92" Type="http://schemas.openxmlformats.org/officeDocument/2006/relationships/customXml" Target="../ink/ink168.xml"/><Relationship Id="rId162" Type="http://schemas.openxmlformats.org/officeDocument/2006/relationships/customXml" Target="../ink/ink203.xml"/><Relationship Id="rId183" Type="http://schemas.openxmlformats.org/officeDocument/2006/relationships/image" Target="../media/image218.png"/><Relationship Id="rId2" Type="http://schemas.openxmlformats.org/officeDocument/2006/relationships/image" Target="../media/image127.png"/><Relationship Id="rId29" Type="http://schemas.openxmlformats.org/officeDocument/2006/relationships/image" Target="../media/image141.png"/><Relationship Id="rId24" Type="http://schemas.openxmlformats.org/officeDocument/2006/relationships/customXml" Target="../ink/ink134.xml"/><Relationship Id="rId40" Type="http://schemas.openxmlformats.org/officeDocument/2006/relationships/customXml" Target="../ink/ink142.xml"/><Relationship Id="rId45" Type="http://schemas.openxmlformats.org/officeDocument/2006/relationships/image" Target="../media/image149.png"/><Relationship Id="rId66" Type="http://schemas.openxmlformats.org/officeDocument/2006/relationships/customXml" Target="../ink/ink155.xml"/><Relationship Id="rId87" Type="http://schemas.openxmlformats.org/officeDocument/2006/relationships/image" Target="../media/image170.png"/><Relationship Id="rId110" Type="http://schemas.openxmlformats.org/officeDocument/2006/relationships/customXml" Target="../ink/ink177.xml"/><Relationship Id="rId115" Type="http://schemas.openxmlformats.org/officeDocument/2006/relationships/image" Target="../media/image184.png"/><Relationship Id="rId131" Type="http://schemas.openxmlformats.org/officeDocument/2006/relationships/image" Target="../media/image192.png"/><Relationship Id="rId136" Type="http://schemas.openxmlformats.org/officeDocument/2006/relationships/customXml" Target="../ink/ink190.xml"/><Relationship Id="rId157" Type="http://schemas.openxmlformats.org/officeDocument/2006/relationships/image" Target="../media/image205.png"/><Relationship Id="rId178" Type="http://schemas.openxmlformats.org/officeDocument/2006/relationships/customXml" Target="../ink/ink211.xml"/><Relationship Id="rId61" Type="http://schemas.openxmlformats.org/officeDocument/2006/relationships/image" Target="../media/image157.png"/><Relationship Id="rId82" Type="http://schemas.openxmlformats.org/officeDocument/2006/relationships/customXml" Target="../ink/ink163.xml"/><Relationship Id="rId152" Type="http://schemas.openxmlformats.org/officeDocument/2006/relationships/customXml" Target="../ink/ink198.xml"/><Relationship Id="rId173" Type="http://schemas.openxmlformats.org/officeDocument/2006/relationships/image" Target="../media/image213.png"/><Relationship Id="rId194" Type="http://schemas.openxmlformats.org/officeDocument/2006/relationships/customXml" Target="../ink/ink219.xml"/><Relationship Id="rId199" Type="http://schemas.openxmlformats.org/officeDocument/2006/relationships/image" Target="../media/image226.png"/><Relationship Id="rId19" Type="http://schemas.openxmlformats.org/officeDocument/2006/relationships/image" Target="../media/image136.png"/><Relationship Id="rId14" Type="http://schemas.openxmlformats.org/officeDocument/2006/relationships/customXml" Target="../ink/ink129.xml"/><Relationship Id="rId30" Type="http://schemas.openxmlformats.org/officeDocument/2006/relationships/customXml" Target="../ink/ink137.xml"/><Relationship Id="rId35" Type="http://schemas.openxmlformats.org/officeDocument/2006/relationships/image" Target="../media/image144.png"/><Relationship Id="rId56" Type="http://schemas.openxmlformats.org/officeDocument/2006/relationships/customXml" Target="../ink/ink150.xml"/><Relationship Id="rId77" Type="http://schemas.openxmlformats.org/officeDocument/2006/relationships/image" Target="../media/image165.png"/><Relationship Id="rId100" Type="http://schemas.openxmlformats.org/officeDocument/2006/relationships/customXml" Target="../ink/ink172.xml"/><Relationship Id="rId105" Type="http://schemas.openxmlformats.org/officeDocument/2006/relationships/image" Target="../media/image179.png"/><Relationship Id="rId126" Type="http://schemas.openxmlformats.org/officeDocument/2006/relationships/customXml" Target="../ink/ink185.xml"/><Relationship Id="rId147" Type="http://schemas.openxmlformats.org/officeDocument/2006/relationships/image" Target="../media/image200.png"/><Relationship Id="rId168" Type="http://schemas.openxmlformats.org/officeDocument/2006/relationships/customXml" Target="../ink/ink206.xml"/><Relationship Id="rId8" Type="http://schemas.openxmlformats.org/officeDocument/2006/relationships/customXml" Target="../ink/ink126.xml"/><Relationship Id="rId51" Type="http://schemas.openxmlformats.org/officeDocument/2006/relationships/image" Target="../media/image152.png"/><Relationship Id="rId72" Type="http://schemas.openxmlformats.org/officeDocument/2006/relationships/customXml" Target="../ink/ink158.xml"/><Relationship Id="rId93" Type="http://schemas.openxmlformats.org/officeDocument/2006/relationships/image" Target="../media/image173.png"/><Relationship Id="rId98" Type="http://schemas.openxmlformats.org/officeDocument/2006/relationships/customXml" Target="../ink/ink171.xml"/><Relationship Id="rId121" Type="http://schemas.openxmlformats.org/officeDocument/2006/relationships/image" Target="../media/image187.png"/><Relationship Id="rId142" Type="http://schemas.openxmlformats.org/officeDocument/2006/relationships/customXml" Target="../ink/ink193.xml"/><Relationship Id="rId163" Type="http://schemas.openxmlformats.org/officeDocument/2006/relationships/image" Target="../media/image208.png"/><Relationship Id="rId184" Type="http://schemas.openxmlformats.org/officeDocument/2006/relationships/customXml" Target="../ink/ink214.xml"/><Relationship Id="rId189" Type="http://schemas.openxmlformats.org/officeDocument/2006/relationships/image" Target="../media/image221.png"/><Relationship Id="rId3" Type="http://schemas.openxmlformats.org/officeDocument/2006/relationships/image" Target="../media/image128.png"/><Relationship Id="rId25" Type="http://schemas.openxmlformats.org/officeDocument/2006/relationships/image" Target="../media/image139.png"/><Relationship Id="rId46" Type="http://schemas.openxmlformats.org/officeDocument/2006/relationships/customXml" Target="../ink/ink145.xml"/><Relationship Id="rId67" Type="http://schemas.openxmlformats.org/officeDocument/2006/relationships/image" Target="../media/image160.png"/><Relationship Id="rId116" Type="http://schemas.openxmlformats.org/officeDocument/2006/relationships/customXml" Target="../ink/ink180.xml"/><Relationship Id="rId137" Type="http://schemas.openxmlformats.org/officeDocument/2006/relationships/image" Target="../media/image195.png"/><Relationship Id="rId158" Type="http://schemas.openxmlformats.org/officeDocument/2006/relationships/customXml" Target="../ink/ink201.xml"/><Relationship Id="rId20" Type="http://schemas.openxmlformats.org/officeDocument/2006/relationships/customXml" Target="../ink/ink132.xml"/><Relationship Id="rId41" Type="http://schemas.openxmlformats.org/officeDocument/2006/relationships/image" Target="../media/image147.png"/><Relationship Id="rId62" Type="http://schemas.openxmlformats.org/officeDocument/2006/relationships/customXml" Target="../ink/ink153.xml"/><Relationship Id="rId83" Type="http://schemas.openxmlformats.org/officeDocument/2006/relationships/image" Target="../media/image168.png"/><Relationship Id="rId88" Type="http://schemas.openxmlformats.org/officeDocument/2006/relationships/customXml" Target="../ink/ink166.xml"/><Relationship Id="rId111" Type="http://schemas.openxmlformats.org/officeDocument/2006/relationships/image" Target="../media/image182.png"/><Relationship Id="rId132" Type="http://schemas.openxmlformats.org/officeDocument/2006/relationships/customXml" Target="../ink/ink188.xml"/><Relationship Id="rId153" Type="http://schemas.openxmlformats.org/officeDocument/2006/relationships/image" Target="../media/image203.png"/><Relationship Id="rId174" Type="http://schemas.openxmlformats.org/officeDocument/2006/relationships/customXml" Target="../ink/ink209.xml"/><Relationship Id="rId179" Type="http://schemas.openxmlformats.org/officeDocument/2006/relationships/image" Target="../media/image216.png"/><Relationship Id="rId195" Type="http://schemas.openxmlformats.org/officeDocument/2006/relationships/image" Target="../media/image224.png"/><Relationship Id="rId190" Type="http://schemas.openxmlformats.org/officeDocument/2006/relationships/customXml" Target="../ink/ink217.xml"/><Relationship Id="rId15" Type="http://schemas.openxmlformats.org/officeDocument/2006/relationships/image" Target="../media/image134.png"/><Relationship Id="rId36" Type="http://schemas.openxmlformats.org/officeDocument/2006/relationships/customXml" Target="../ink/ink140.xml"/><Relationship Id="rId57" Type="http://schemas.openxmlformats.org/officeDocument/2006/relationships/image" Target="../media/image155.png"/><Relationship Id="rId106" Type="http://schemas.openxmlformats.org/officeDocument/2006/relationships/customXml" Target="../ink/ink175.xml"/><Relationship Id="rId127" Type="http://schemas.openxmlformats.org/officeDocument/2006/relationships/image" Target="../media/image190.png"/><Relationship Id="rId10" Type="http://schemas.openxmlformats.org/officeDocument/2006/relationships/customXml" Target="../ink/ink127.xml"/><Relationship Id="rId31" Type="http://schemas.openxmlformats.org/officeDocument/2006/relationships/image" Target="../media/image142.png"/><Relationship Id="rId52" Type="http://schemas.openxmlformats.org/officeDocument/2006/relationships/customXml" Target="../ink/ink148.xml"/><Relationship Id="rId73" Type="http://schemas.openxmlformats.org/officeDocument/2006/relationships/image" Target="../media/image163.png"/><Relationship Id="rId78" Type="http://schemas.openxmlformats.org/officeDocument/2006/relationships/customXml" Target="../ink/ink161.xml"/><Relationship Id="rId94" Type="http://schemas.openxmlformats.org/officeDocument/2006/relationships/customXml" Target="../ink/ink169.xml"/><Relationship Id="rId99" Type="http://schemas.openxmlformats.org/officeDocument/2006/relationships/image" Target="../media/image176.png"/><Relationship Id="rId101" Type="http://schemas.openxmlformats.org/officeDocument/2006/relationships/image" Target="../media/image177.png"/><Relationship Id="rId122" Type="http://schemas.openxmlformats.org/officeDocument/2006/relationships/customXml" Target="../ink/ink183.xml"/><Relationship Id="rId143" Type="http://schemas.openxmlformats.org/officeDocument/2006/relationships/image" Target="../media/image198.png"/><Relationship Id="rId148" Type="http://schemas.openxmlformats.org/officeDocument/2006/relationships/customXml" Target="../ink/ink196.xml"/><Relationship Id="rId164" Type="http://schemas.openxmlformats.org/officeDocument/2006/relationships/customXml" Target="../ink/ink204.xml"/><Relationship Id="rId169" Type="http://schemas.openxmlformats.org/officeDocument/2006/relationships/image" Target="../media/image211.png"/><Relationship Id="rId185" Type="http://schemas.openxmlformats.org/officeDocument/2006/relationships/image" Target="../media/image219.png"/><Relationship Id="rId4" Type="http://schemas.openxmlformats.org/officeDocument/2006/relationships/customXml" Target="../ink/ink124.xml"/><Relationship Id="rId9" Type="http://schemas.openxmlformats.org/officeDocument/2006/relationships/image" Target="../media/image131.png"/><Relationship Id="rId180" Type="http://schemas.openxmlformats.org/officeDocument/2006/relationships/customXml" Target="../ink/ink212.xml"/><Relationship Id="rId26" Type="http://schemas.openxmlformats.org/officeDocument/2006/relationships/customXml" Target="../ink/ink135.xml"/><Relationship Id="rId47" Type="http://schemas.openxmlformats.org/officeDocument/2006/relationships/image" Target="../media/image150.png"/><Relationship Id="rId68" Type="http://schemas.openxmlformats.org/officeDocument/2006/relationships/customXml" Target="../ink/ink156.xml"/><Relationship Id="rId89" Type="http://schemas.openxmlformats.org/officeDocument/2006/relationships/image" Target="../media/image171.png"/><Relationship Id="rId112" Type="http://schemas.openxmlformats.org/officeDocument/2006/relationships/customXml" Target="../ink/ink178.xml"/><Relationship Id="rId133" Type="http://schemas.openxmlformats.org/officeDocument/2006/relationships/image" Target="../media/image193.png"/><Relationship Id="rId154" Type="http://schemas.openxmlformats.org/officeDocument/2006/relationships/customXml" Target="../ink/ink199.xml"/><Relationship Id="rId175" Type="http://schemas.openxmlformats.org/officeDocument/2006/relationships/image" Target="../media/image214.png"/><Relationship Id="rId196" Type="http://schemas.openxmlformats.org/officeDocument/2006/relationships/customXml" Target="../ink/ink220.xml"/><Relationship Id="rId16" Type="http://schemas.openxmlformats.org/officeDocument/2006/relationships/customXml" Target="../ink/ink130.xml"/><Relationship Id="rId37" Type="http://schemas.openxmlformats.org/officeDocument/2006/relationships/image" Target="../media/image145.png"/><Relationship Id="rId58" Type="http://schemas.openxmlformats.org/officeDocument/2006/relationships/customXml" Target="../ink/ink151.xml"/><Relationship Id="rId79" Type="http://schemas.openxmlformats.org/officeDocument/2006/relationships/image" Target="../media/image166.png"/><Relationship Id="rId102" Type="http://schemas.openxmlformats.org/officeDocument/2006/relationships/customXml" Target="../ink/ink173.xml"/><Relationship Id="rId123" Type="http://schemas.openxmlformats.org/officeDocument/2006/relationships/image" Target="../media/image188.png"/><Relationship Id="rId144" Type="http://schemas.openxmlformats.org/officeDocument/2006/relationships/customXml" Target="../ink/ink194.xml"/><Relationship Id="rId90" Type="http://schemas.openxmlformats.org/officeDocument/2006/relationships/customXml" Target="../ink/ink167.xml"/><Relationship Id="rId165" Type="http://schemas.openxmlformats.org/officeDocument/2006/relationships/image" Target="../media/image209.png"/><Relationship Id="rId186" Type="http://schemas.openxmlformats.org/officeDocument/2006/relationships/customXml" Target="../ink/ink215.xml"/><Relationship Id="rId27" Type="http://schemas.openxmlformats.org/officeDocument/2006/relationships/image" Target="../media/image140.png"/><Relationship Id="rId48" Type="http://schemas.openxmlformats.org/officeDocument/2006/relationships/customXml" Target="../ink/ink146.xml"/><Relationship Id="rId69" Type="http://schemas.openxmlformats.org/officeDocument/2006/relationships/image" Target="../media/image161.png"/><Relationship Id="rId113" Type="http://schemas.openxmlformats.org/officeDocument/2006/relationships/image" Target="../media/image183.png"/><Relationship Id="rId134" Type="http://schemas.openxmlformats.org/officeDocument/2006/relationships/customXml" Target="../ink/ink189.xml"/><Relationship Id="rId80" Type="http://schemas.openxmlformats.org/officeDocument/2006/relationships/customXml" Target="../ink/ink162.xml"/><Relationship Id="rId155" Type="http://schemas.openxmlformats.org/officeDocument/2006/relationships/image" Target="../media/image204.png"/><Relationship Id="rId176" Type="http://schemas.openxmlformats.org/officeDocument/2006/relationships/customXml" Target="../ink/ink210.xml"/><Relationship Id="rId197" Type="http://schemas.openxmlformats.org/officeDocument/2006/relationships/image" Target="../media/image225.png"/><Relationship Id="rId17" Type="http://schemas.openxmlformats.org/officeDocument/2006/relationships/image" Target="../media/image135.png"/><Relationship Id="rId38" Type="http://schemas.openxmlformats.org/officeDocument/2006/relationships/customXml" Target="../ink/ink141.xml"/><Relationship Id="rId59" Type="http://schemas.openxmlformats.org/officeDocument/2006/relationships/image" Target="../media/image156.png"/><Relationship Id="rId103" Type="http://schemas.openxmlformats.org/officeDocument/2006/relationships/image" Target="../media/image178.png"/><Relationship Id="rId124" Type="http://schemas.openxmlformats.org/officeDocument/2006/relationships/customXml" Target="../ink/ink184.xml"/><Relationship Id="rId70" Type="http://schemas.openxmlformats.org/officeDocument/2006/relationships/customXml" Target="../ink/ink157.xml"/><Relationship Id="rId91" Type="http://schemas.openxmlformats.org/officeDocument/2006/relationships/image" Target="../media/image172.png"/><Relationship Id="rId145" Type="http://schemas.openxmlformats.org/officeDocument/2006/relationships/image" Target="../media/image199.png"/><Relationship Id="rId166" Type="http://schemas.openxmlformats.org/officeDocument/2006/relationships/customXml" Target="../ink/ink205.xml"/><Relationship Id="rId187" Type="http://schemas.openxmlformats.org/officeDocument/2006/relationships/image" Target="../media/image220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36.xml"/><Relationship Id="rId49" Type="http://schemas.openxmlformats.org/officeDocument/2006/relationships/image" Target="../media/image151.png"/><Relationship Id="rId114" Type="http://schemas.openxmlformats.org/officeDocument/2006/relationships/customXml" Target="../ink/ink179.xml"/><Relationship Id="rId60" Type="http://schemas.openxmlformats.org/officeDocument/2006/relationships/customXml" Target="../ink/ink152.xml"/><Relationship Id="rId81" Type="http://schemas.openxmlformats.org/officeDocument/2006/relationships/image" Target="../media/image167.png"/><Relationship Id="rId135" Type="http://schemas.openxmlformats.org/officeDocument/2006/relationships/image" Target="../media/image194.png"/><Relationship Id="rId156" Type="http://schemas.openxmlformats.org/officeDocument/2006/relationships/customXml" Target="../ink/ink200.xml"/><Relationship Id="rId177" Type="http://schemas.openxmlformats.org/officeDocument/2006/relationships/image" Target="../media/image215.png"/><Relationship Id="rId198" Type="http://schemas.openxmlformats.org/officeDocument/2006/relationships/customXml" Target="../ink/ink221.xml"/><Relationship Id="rId18" Type="http://schemas.openxmlformats.org/officeDocument/2006/relationships/customXml" Target="../ink/ink131.xml"/><Relationship Id="rId39" Type="http://schemas.openxmlformats.org/officeDocument/2006/relationships/image" Target="../media/image146.png"/><Relationship Id="rId50" Type="http://schemas.openxmlformats.org/officeDocument/2006/relationships/customXml" Target="../ink/ink147.xml"/><Relationship Id="rId104" Type="http://schemas.openxmlformats.org/officeDocument/2006/relationships/customXml" Target="../ink/ink174.xml"/><Relationship Id="rId125" Type="http://schemas.openxmlformats.org/officeDocument/2006/relationships/image" Target="../media/image189.png"/><Relationship Id="rId146" Type="http://schemas.openxmlformats.org/officeDocument/2006/relationships/customXml" Target="../ink/ink195.xml"/><Relationship Id="rId167" Type="http://schemas.openxmlformats.org/officeDocument/2006/relationships/image" Target="../media/image210.png"/><Relationship Id="rId188" Type="http://schemas.openxmlformats.org/officeDocument/2006/relationships/customXml" Target="../ink/ink2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856907C8-50CD-BD5F-66F7-DF9D86889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43" y="3766057"/>
            <a:ext cx="5372850" cy="3701550"/>
          </a:xfrm>
          <a:prstGeom prst="rect">
            <a:avLst/>
          </a:prstGeom>
        </p:spPr>
      </p:pic>
      <p:pic>
        <p:nvPicPr>
          <p:cNvPr id="9" name="図 8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B633A57F-649F-281E-C5E4-E5CE55EB8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74" y="1043401"/>
            <a:ext cx="5350919" cy="3686442"/>
          </a:xfrm>
          <a:prstGeom prst="rect">
            <a:avLst/>
          </a:prstGeom>
        </p:spPr>
      </p:pic>
      <p:pic>
        <p:nvPicPr>
          <p:cNvPr id="11" name="図 10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E2A827CB-2268-7099-E7E7-EB9A1F540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312" y="957399"/>
            <a:ext cx="8050725" cy="55464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インク 11">
                <a:extLst>
                  <a:ext uri="{FF2B5EF4-FFF2-40B4-BE49-F238E27FC236}">
                    <a16:creationId xmlns:a16="http://schemas.microsoft.com/office/drawing/2014/main" id="{00F0C7DB-AD20-72E4-FF41-A07E5F169578}"/>
                  </a:ext>
                </a:extLst>
              </p14:cNvPr>
              <p14:cNvContentPartPr/>
              <p14:nvPr/>
            </p14:nvContentPartPr>
            <p14:xfrm>
              <a:off x="2185089" y="1117577"/>
              <a:ext cx="767880" cy="478440"/>
            </p14:xfrm>
          </p:contentPart>
        </mc:Choice>
        <mc:Fallback>
          <p:pic>
            <p:nvPicPr>
              <p:cNvPr id="12" name="インク 11">
                <a:extLst>
                  <a:ext uri="{FF2B5EF4-FFF2-40B4-BE49-F238E27FC236}">
                    <a16:creationId xmlns:a16="http://schemas.microsoft.com/office/drawing/2014/main" id="{00F0C7DB-AD20-72E4-FF41-A07E5F1695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49089" y="1081577"/>
                <a:ext cx="839520" cy="55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5A04710-266A-B4D8-0073-77856BB39D1B}"/>
              </a:ext>
            </a:extLst>
          </p:cNvPr>
          <p:cNvGrpSpPr/>
          <p:nvPr/>
        </p:nvGrpSpPr>
        <p:grpSpPr>
          <a:xfrm>
            <a:off x="3352671" y="1278307"/>
            <a:ext cx="742320" cy="218520"/>
            <a:chOff x="3352671" y="1278307"/>
            <a:chExt cx="74232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1" name="インク 30">
                  <a:extLst>
                    <a:ext uri="{FF2B5EF4-FFF2-40B4-BE49-F238E27FC236}">
                      <a16:creationId xmlns:a16="http://schemas.microsoft.com/office/drawing/2014/main" id="{BA69AC73-CCFA-555C-42B4-005C01289E54}"/>
                    </a:ext>
                  </a:extLst>
                </p14:cNvPr>
                <p14:cNvContentPartPr/>
                <p14:nvPr/>
              </p14:nvContentPartPr>
              <p14:xfrm>
                <a:off x="3352671" y="1289827"/>
                <a:ext cx="61560" cy="175320"/>
              </p14:xfrm>
            </p:contentPart>
          </mc:Choice>
          <mc:Fallback>
            <p:pic>
              <p:nvPicPr>
                <p:cNvPr id="31" name="インク 30">
                  <a:extLst>
                    <a:ext uri="{FF2B5EF4-FFF2-40B4-BE49-F238E27FC236}">
                      <a16:creationId xmlns:a16="http://schemas.microsoft.com/office/drawing/2014/main" id="{BA69AC73-CCFA-555C-42B4-005C01289E5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16671" y="1254187"/>
                  <a:ext cx="1332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2" name="インク 31">
                  <a:extLst>
                    <a:ext uri="{FF2B5EF4-FFF2-40B4-BE49-F238E27FC236}">
                      <a16:creationId xmlns:a16="http://schemas.microsoft.com/office/drawing/2014/main" id="{1256EEDC-93E2-997E-50B0-74CFE014928E}"/>
                    </a:ext>
                  </a:extLst>
                </p14:cNvPr>
                <p14:cNvContentPartPr/>
                <p14:nvPr/>
              </p14:nvContentPartPr>
              <p14:xfrm>
                <a:off x="3466791" y="1402147"/>
                <a:ext cx="83520" cy="64080"/>
              </p14:xfrm>
            </p:contentPart>
          </mc:Choice>
          <mc:Fallback>
            <p:pic>
              <p:nvPicPr>
                <p:cNvPr id="32" name="インク 31">
                  <a:extLst>
                    <a:ext uri="{FF2B5EF4-FFF2-40B4-BE49-F238E27FC236}">
                      <a16:creationId xmlns:a16="http://schemas.microsoft.com/office/drawing/2014/main" id="{1256EEDC-93E2-997E-50B0-74CFE014928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30791" y="1366507"/>
                  <a:ext cx="1551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3" name="インク 32">
                  <a:extLst>
                    <a:ext uri="{FF2B5EF4-FFF2-40B4-BE49-F238E27FC236}">
                      <a16:creationId xmlns:a16="http://schemas.microsoft.com/office/drawing/2014/main" id="{69B69690-45B6-E6AE-2255-10DFC3397182}"/>
                    </a:ext>
                  </a:extLst>
                </p14:cNvPr>
                <p14:cNvContentPartPr/>
                <p14:nvPr/>
              </p14:nvContentPartPr>
              <p14:xfrm>
                <a:off x="3580551" y="1414747"/>
                <a:ext cx="61200" cy="60840"/>
              </p14:xfrm>
            </p:contentPart>
          </mc:Choice>
          <mc:Fallback>
            <p:pic>
              <p:nvPicPr>
                <p:cNvPr id="33" name="インク 32">
                  <a:extLst>
                    <a:ext uri="{FF2B5EF4-FFF2-40B4-BE49-F238E27FC236}">
                      <a16:creationId xmlns:a16="http://schemas.microsoft.com/office/drawing/2014/main" id="{69B69690-45B6-E6AE-2255-10DFC339718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44551" y="1379107"/>
                  <a:ext cx="1328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2F55B612-CD0D-6E66-837E-1A3BAEF133AB}"/>
                    </a:ext>
                  </a:extLst>
                </p14:cNvPr>
                <p14:cNvContentPartPr/>
                <p14:nvPr/>
              </p14:nvContentPartPr>
              <p14:xfrm>
                <a:off x="3666231" y="1278307"/>
                <a:ext cx="86040" cy="206280"/>
              </p14:xfrm>
            </p:contentPart>
          </mc:Choice>
          <mc:Fallback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2F55B612-CD0D-6E66-837E-1A3BAEF133A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630591" y="1242307"/>
                  <a:ext cx="1576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5" name="インク 34">
                  <a:extLst>
                    <a:ext uri="{FF2B5EF4-FFF2-40B4-BE49-F238E27FC236}">
                      <a16:creationId xmlns:a16="http://schemas.microsoft.com/office/drawing/2014/main" id="{CEAD5634-D0E0-79AB-3514-0AE4217CF473}"/>
                    </a:ext>
                  </a:extLst>
                </p14:cNvPr>
                <p14:cNvContentPartPr/>
                <p14:nvPr/>
              </p14:nvContentPartPr>
              <p14:xfrm>
                <a:off x="3812751" y="1303147"/>
                <a:ext cx="13680" cy="193680"/>
              </p14:xfrm>
            </p:contentPart>
          </mc:Choice>
          <mc:Fallback>
            <p:pic>
              <p:nvPicPr>
                <p:cNvPr id="35" name="インク 34">
                  <a:extLst>
                    <a:ext uri="{FF2B5EF4-FFF2-40B4-BE49-F238E27FC236}">
                      <a16:creationId xmlns:a16="http://schemas.microsoft.com/office/drawing/2014/main" id="{CEAD5634-D0E0-79AB-3514-0AE4217CF47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77111" y="1267507"/>
                  <a:ext cx="853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A6D4414F-299E-5306-E946-93FC6C5CB944}"/>
                    </a:ext>
                  </a:extLst>
                </p14:cNvPr>
                <p14:cNvContentPartPr/>
                <p14:nvPr/>
              </p14:nvContentPartPr>
              <p14:xfrm>
                <a:off x="3866391" y="1398187"/>
                <a:ext cx="75240" cy="80640"/>
              </p14:xfrm>
            </p:contentPart>
          </mc:Choice>
          <mc:Fallback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A6D4414F-299E-5306-E946-93FC6C5CB94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30391" y="1362187"/>
                  <a:ext cx="146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7" name="インク 36">
                  <a:extLst>
                    <a:ext uri="{FF2B5EF4-FFF2-40B4-BE49-F238E27FC236}">
                      <a16:creationId xmlns:a16="http://schemas.microsoft.com/office/drawing/2014/main" id="{C4704E30-9347-4A15-42A1-357B04A9A6A4}"/>
                    </a:ext>
                  </a:extLst>
                </p14:cNvPr>
                <p14:cNvContentPartPr/>
                <p14:nvPr/>
              </p14:nvContentPartPr>
              <p14:xfrm>
                <a:off x="3994911" y="1387747"/>
                <a:ext cx="100080" cy="101880"/>
              </p14:xfrm>
            </p:contentPart>
          </mc:Choice>
          <mc:Fallback>
            <p:pic>
              <p:nvPicPr>
                <p:cNvPr id="37" name="インク 36">
                  <a:extLst>
                    <a:ext uri="{FF2B5EF4-FFF2-40B4-BE49-F238E27FC236}">
                      <a16:creationId xmlns:a16="http://schemas.microsoft.com/office/drawing/2014/main" id="{C4704E30-9347-4A15-42A1-357B04A9A6A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59271" y="1352107"/>
                  <a:ext cx="17172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39AF17E1-17F1-8691-9427-C82F5EA34DF6}"/>
              </a:ext>
            </a:extLst>
          </p:cNvPr>
          <p:cNvGrpSpPr/>
          <p:nvPr/>
        </p:nvGrpSpPr>
        <p:grpSpPr>
          <a:xfrm>
            <a:off x="3431269" y="1617015"/>
            <a:ext cx="744120" cy="198360"/>
            <a:chOff x="3431269" y="1617015"/>
            <a:chExt cx="744120" cy="19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46" name="インク 45">
                  <a:extLst>
                    <a:ext uri="{FF2B5EF4-FFF2-40B4-BE49-F238E27FC236}">
                      <a16:creationId xmlns:a16="http://schemas.microsoft.com/office/drawing/2014/main" id="{7C493187-A46B-B84A-17D2-BECABBCA45ED}"/>
                    </a:ext>
                  </a:extLst>
                </p14:cNvPr>
                <p14:cNvContentPartPr/>
                <p14:nvPr/>
              </p14:nvContentPartPr>
              <p14:xfrm>
                <a:off x="3431269" y="1633215"/>
                <a:ext cx="38880" cy="147600"/>
              </p14:xfrm>
            </p:contentPart>
          </mc:Choice>
          <mc:Fallback>
            <p:pic>
              <p:nvPicPr>
                <p:cNvPr id="46" name="インク 45">
                  <a:extLst>
                    <a:ext uri="{FF2B5EF4-FFF2-40B4-BE49-F238E27FC236}">
                      <a16:creationId xmlns:a16="http://schemas.microsoft.com/office/drawing/2014/main" id="{7C493187-A46B-B84A-17D2-BECABBCA45E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95629" y="1597575"/>
                  <a:ext cx="1105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47" name="インク 46">
                  <a:extLst>
                    <a:ext uri="{FF2B5EF4-FFF2-40B4-BE49-F238E27FC236}">
                      <a16:creationId xmlns:a16="http://schemas.microsoft.com/office/drawing/2014/main" id="{26EC7538-F861-9AD7-198B-06EB7891D710}"/>
                    </a:ext>
                  </a:extLst>
                </p14:cNvPr>
                <p14:cNvContentPartPr/>
                <p14:nvPr/>
              </p14:nvContentPartPr>
              <p14:xfrm>
                <a:off x="3455389" y="1691895"/>
                <a:ext cx="76320" cy="82440"/>
              </p14:xfrm>
            </p:contentPart>
          </mc:Choice>
          <mc:Fallback>
            <p:pic>
              <p:nvPicPr>
                <p:cNvPr id="47" name="インク 46">
                  <a:extLst>
                    <a:ext uri="{FF2B5EF4-FFF2-40B4-BE49-F238E27FC236}">
                      <a16:creationId xmlns:a16="http://schemas.microsoft.com/office/drawing/2014/main" id="{26EC7538-F861-9AD7-198B-06EB7891D71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19749" y="1656255"/>
                  <a:ext cx="147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48" name="インク 47">
                  <a:extLst>
                    <a:ext uri="{FF2B5EF4-FFF2-40B4-BE49-F238E27FC236}">
                      <a16:creationId xmlns:a16="http://schemas.microsoft.com/office/drawing/2014/main" id="{025E2F56-375C-347C-7C6C-DB90448B5576}"/>
                    </a:ext>
                  </a:extLst>
                </p14:cNvPr>
                <p14:cNvContentPartPr/>
                <p14:nvPr/>
              </p14:nvContentPartPr>
              <p14:xfrm>
                <a:off x="3563749" y="1682895"/>
                <a:ext cx="80640" cy="73080"/>
              </p14:xfrm>
            </p:contentPart>
          </mc:Choice>
          <mc:Fallback>
            <p:pic>
              <p:nvPicPr>
                <p:cNvPr id="48" name="インク 47">
                  <a:extLst>
                    <a:ext uri="{FF2B5EF4-FFF2-40B4-BE49-F238E27FC236}">
                      <a16:creationId xmlns:a16="http://schemas.microsoft.com/office/drawing/2014/main" id="{025E2F56-375C-347C-7C6C-DB90448B557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27749" y="1646895"/>
                  <a:ext cx="1522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9" name="インク 48">
                  <a:extLst>
                    <a:ext uri="{FF2B5EF4-FFF2-40B4-BE49-F238E27FC236}">
                      <a16:creationId xmlns:a16="http://schemas.microsoft.com/office/drawing/2014/main" id="{A0E22F58-4A1E-2644-2809-6EB91DF9EF95}"/>
                    </a:ext>
                  </a:extLst>
                </p14:cNvPr>
                <p14:cNvContentPartPr/>
                <p14:nvPr/>
              </p14:nvContentPartPr>
              <p14:xfrm>
                <a:off x="3670309" y="1677495"/>
                <a:ext cx="102600" cy="76320"/>
              </p14:xfrm>
            </p:contentPart>
          </mc:Choice>
          <mc:Fallback>
            <p:pic>
              <p:nvPicPr>
                <p:cNvPr id="49" name="インク 48">
                  <a:extLst>
                    <a:ext uri="{FF2B5EF4-FFF2-40B4-BE49-F238E27FC236}">
                      <a16:creationId xmlns:a16="http://schemas.microsoft.com/office/drawing/2014/main" id="{A0E22F58-4A1E-2644-2809-6EB91DF9EF9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634669" y="1641855"/>
                  <a:ext cx="1742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0" name="インク 49">
                  <a:extLst>
                    <a:ext uri="{FF2B5EF4-FFF2-40B4-BE49-F238E27FC236}">
                      <a16:creationId xmlns:a16="http://schemas.microsoft.com/office/drawing/2014/main" id="{29DF836B-1F19-1953-0CE9-BB3A6B5B8B1F}"/>
                    </a:ext>
                  </a:extLst>
                </p14:cNvPr>
                <p14:cNvContentPartPr/>
                <p14:nvPr/>
              </p14:nvContentPartPr>
              <p14:xfrm>
                <a:off x="3798829" y="1679655"/>
                <a:ext cx="66960" cy="74160"/>
              </p14:xfrm>
            </p:contentPart>
          </mc:Choice>
          <mc:Fallback>
            <p:pic>
              <p:nvPicPr>
                <p:cNvPr id="50" name="インク 49">
                  <a:extLst>
                    <a:ext uri="{FF2B5EF4-FFF2-40B4-BE49-F238E27FC236}">
                      <a16:creationId xmlns:a16="http://schemas.microsoft.com/office/drawing/2014/main" id="{29DF836B-1F19-1953-0CE9-BB3A6B5B8B1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763189" y="1643655"/>
                  <a:ext cx="1386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266DFB24-475A-887C-A98C-F27250B65B41}"/>
                    </a:ext>
                  </a:extLst>
                </p14:cNvPr>
                <p14:cNvContentPartPr/>
                <p14:nvPr/>
              </p14:nvContentPartPr>
              <p14:xfrm>
                <a:off x="3847789" y="1617375"/>
                <a:ext cx="42120" cy="140400"/>
              </p14:xfrm>
            </p:contentPart>
          </mc:Choice>
          <mc:Fallback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266DFB24-475A-887C-A98C-F27250B65B4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12149" y="1581375"/>
                  <a:ext cx="1137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2" name="インク 51">
                  <a:extLst>
                    <a:ext uri="{FF2B5EF4-FFF2-40B4-BE49-F238E27FC236}">
                      <a16:creationId xmlns:a16="http://schemas.microsoft.com/office/drawing/2014/main" id="{83219ED3-C3F3-EE2E-532D-E71DF20D2FB9}"/>
                    </a:ext>
                  </a:extLst>
                </p14:cNvPr>
                <p14:cNvContentPartPr/>
                <p14:nvPr/>
              </p14:nvContentPartPr>
              <p14:xfrm>
                <a:off x="3916909" y="1617015"/>
                <a:ext cx="24480" cy="198360"/>
              </p14:xfrm>
            </p:contentPart>
          </mc:Choice>
          <mc:Fallback>
            <p:pic>
              <p:nvPicPr>
                <p:cNvPr id="52" name="インク 51">
                  <a:extLst>
                    <a:ext uri="{FF2B5EF4-FFF2-40B4-BE49-F238E27FC236}">
                      <a16:creationId xmlns:a16="http://schemas.microsoft.com/office/drawing/2014/main" id="{83219ED3-C3F3-EE2E-532D-E71DF20D2FB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80909" y="1581015"/>
                  <a:ext cx="961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3" name="インク 52">
                  <a:extLst>
                    <a:ext uri="{FF2B5EF4-FFF2-40B4-BE49-F238E27FC236}">
                      <a16:creationId xmlns:a16="http://schemas.microsoft.com/office/drawing/2014/main" id="{D868473E-D10E-764B-AE0C-96E30F0BACB3}"/>
                    </a:ext>
                  </a:extLst>
                </p14:cNvPr>
                <p14:cNvContentPartPr/>
                <p14:nvPr/>
              </p14:nvContentPartPr>
              <p14:xfrm>
                <a:off x="3976309" y="1694775"/>
                <a:ext cx="64080" cy="85680"/>
              </p14:xfrm>
            </p:contentPart>
          </mc:Choice>
          <mc:Fallback>
            <p:pic>
              <p:nvPicPr>
                <p:cNvPr id="53" name="インク 52">
                  <a:extLst>
                    <a:ext uri="{FF2B5EF4-FFF2-40B4-BE49-F238E27FC236}">
                      <a16:creationId xmlns:a16="http://schemas.microsoft.com/office/drawing/2014/main" id="{D868473E-D10E-764B-AE0C-96E30F0BACB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40669" y="1658775"/>
                  <a:ext cx="1357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4" name="インク 53">
                  <a:extLst>
                    <a:ext uri="{FF2B5EF4-FFF2-40B4-BE49-F238E27FC236}">
                      <a16:creationId xmlns:a16="http://schemas.microsoft.com/office/drawing/2014/main" id="{5AD07524-0CE0-85A3-93FA-1C80B14614C7}"/>
                    </a:ext>
                  </a:extLst>
                </p14:cNvPr>
                <p14:cNvContentPartPr/>
                <p14:nvPr/>
              </p14:nvContentPartPr>
              <p14:xfrm>
                <a:off x="4099789" y="1681455"/>
                <a:ext cx="75600" cy="83880"/>
              </p14:xfrm>
            </p:contentPart>
          </mc:Choice>
          <mc:Fallback>
            <p:pic>
              <p:nvPicPr>
                <p:cNvPr id="54" name="インク 53">
                  <a:extLst>
                    <a:ext uri="{FF2B5EF4-FFF2-40B4-BE49-F238E27FC236}">
                      <a16:creationId xmlns:a16="http://schemas.microsoft.com/office/drawing/2014/main" id="{5AD07524-0CE0-85A3-93FA-1C80B14614C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63789" y="1645455"/>
                  <a:ext cx="14724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F5E55014-489C-6F3E-21AE-92A981507E6C}"/>
              </a:ext>
            </a:extLst>
          </p:cNvPr>
          <p:cNvGrpSpPr/>
          <p:nvPr/>
        </p:nvGrpSpPr>
        <p:grpSpPr>
          <a:xfrm>
            <a:off x="1711189" y="606855"/>
            <a:ext cx="2631240" cy="554400"/>
            <a:chOff x="1711189" y="606855"/>
            <a:chExt cx="2631240" cy="55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8" name="インク 17">
                  <a:extLst>
                    <a:ext uri="{FF2B5EF4-FFF2-40B4-BE49-F238E27FC236}">
                      <a16:creationId xmlns:a16="http://schemas.microsoft.com/office/drawing/2014/main" id="{7A187F52-EBDC-E331-CCB0-5372F47F01DF}"/>
                    </a:ext>
                  </a:extLst>
                </p14:cNvPr>
                <p14:cNvContentPartPr/>
                <p14:nvPr/>
              </p14:nvContentPartPr>
              <p14:xfrm>
                <a:off x="2189360" y="759597"/>
                <a:ext cx="5760" cy="153360"/>
              </p14:xfrm>
            </p:contentPart>
          </mc:Choice>
          <mc:Fallback>
            <p:pic>
              <p:nvPicPr>
                <p:cNvPr id="18" name="インク 17">
                  <a:extLst>
                    <a:ext uri="{FF2B5EF4-FFF2-40B4-BE49-F238E27FC236}">
                      <a16:creationId xmlns:a16="http://schemas.microsoft.com/office/drawing/2014/main" id="{7A187F52-EBDC-E331-CCB0-5372F47F01D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153360" y="723957"/>
                  <a:ext cx="774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9" name="インク 18">
                  <a:extLst>
                    <a:ext uri="{FF2B5EF4-FFF2-40B4-BE49-F238E27FC236}">
                      <a16:creationId xmlns:a16="http://schemas.microsoft.com/office/drawing/2014/main" id="{4933470F-A200-0D3B-A4DB-8A75199E851A}"/>
                    </a:ext>
                  </a:extLst>
                </p14:cNvPr>
                <p14:cNvContentPartPr/>
                <p14:nvPr/>
              </p14:nvContentPartPr>
              <p14:xfrm>
                <a:off x="2179640" y="708117"/>
                <a:ext cx="135720" cy="194400"/>
              </p14:xfrm>
            </p:contentPart>
          </mc:Choice>
          <mc:Fallback>
            <p:pic>
              <p:nvPicPr>
                <p:cNvPr id="19" name="インク 18">
                  <a:extLst>
                    <a:ext uri="{FF2B5EF4-FFF2-40B4-BE49-F238E27FC236}">
                      <a16:creationId xmlns:a16="http://schemas.microsoft.com/office/drawing/2014/main" id="{4933470F-A200-0D3B-A4DB-8A75199E851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144000" y="672117"/>
                  <a:ext cx="2073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1" name="インク 20">
                  <a:extLst>
                    <a:ext uri="{FF2B5EF4-FFF2-40B4-BE49-F238E27FC236}">
                      <a16:creationId xmlns:a16="http://schemas.microsoft.com/office/drawing/2014/main" id="{40D4669A-776D-99E0-57DA-D63656DBD281}"/>
                    </a:ext>
                  </a:extLst>
                </p14:cNvPr>
                <p14:cNvContentPartPr/>
                <p14:nvPr/>
              </p14:nvContentPartPr>
              <p14:xfrm>
                <a:off x="2363600" y="823677"/>
                <a:ext cx="165960" cy="71280"/>
              </p14:xfrm>
            </p:contentPart>
          </mc:Choice>
          <mc:Fallback>
            <p:pic>
              <p:nvPicPr>
                <p:cNvPr id="21" name="インク 20">
                  <a:extLst>
                    <a:ext uri="{FF2B5EF4-FFF2-40B4-BE49-F238E27FC236}">
                      <a16:creationId xmlns:a16="http://schemas.microsoft.com/office/drawing/2014/main" id="{40D4669A-776D-99E0-57DA-D63656DBD28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327960" y="788037"/>
                  <a:ext cx="2376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2" name="インク 21">
                  <a:extLst>
                    <a:ext uri="{FF2B5EF4-FFF2-40B4-BE49-F238E27FC236}">
                      <a16:creationId xmlns:a16="http://schemas.microsoft.com/office/drawing/2014/main" id="{E1DBD1A9-D252-05DC-DB57-39EDBFF5D6E8}"/>
                    </a:ext>
                  </a:extLst>
                </p14:cNvPr>
                <p14:cNvContentPartPr/>
                <p14:nvPr/>
              </p14:nvContentPartPr>
              <p14:xfrm>
                <a:off x="2588240" y="822957"/>
                <a:ext cx="157320" cy="92160"/>
              </p14:xfrm>
            </p:contentPart>
          </mc:Choice>
          <mc:Fallback>
            <p:pic>
              <p:nvPicPr>
                <p:cNvPr id="22" name="インク 21">
                  <a:extLst>
                    <a:ext uri="{FF2B5EF4-FFF2-40B4-BE49-F238E27FC236}">
                      <a16:creationId xmlns:a16="http://schemas.microsoft.com/office/drawing/2014/main" id="{E1DBD1A9-D252-05DC-DB57-39EDBFF5D6E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552240" y="786957"/>
                  <a:ext cx="228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3" name="インク 22">
                  <a:extLst>
                    <a:ext uri="{FF2B5EF4-FFF2-40B4-BE49-F238E27FC236}">
                      <a16:creationId xmlns:a16="http://schemas.microsoft.com/office/drawing/2014/main" id="{07AFC61F-CE71-2212-B8CF-3E86771F3F26}"/>
                    </a:ext>
                  </a:extLst>
                </p14:cNvPr>
                <p14:cNvContentPartPr/>
                <p14:nvPr/>
              </p14:nvContentPartPr>
              <p14:xfrm>
                <a:off x="2750240" y="828717"/>
                <a:ext cx="104040" cy="88560"/>
              </p14:xfrm>
            </p:contentPart>
          </mc:Choice>
          <mc:Fallback>
            <p:pic>
              <p:nvPicPr>
                <p:cNvPr id="23" name="インク 22">
                  <a:extLst>
                    <a:ext uri="{FF2B5EF4-FFF2-40B4-BE49-F238E27FC236}">
                      <a16:creationId xmlns:a16="http://schemas.microsoft.com/office/drawing/2014/main" id="{07AFC61F-CE71-2212-B8CF-3E86771F3F2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714600" y="793077"/>
                  <a:ext cx="1756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4" name="インク 23">
                  <a:extLst>
                    <a:ext uri="{FF2B5EF4-FFF2-40B4-BE49-F238E27FC236}">
                      <a16:creationId xmlns:a16="http://schemas.microsoft.com/office/drawing/2014/main" id="{07C2C0F6-9081-B47F-1092-1A7D1F5DB86E}"/>
                    </a:ext>
                  </a:extLst>
                </p14:cNvPr>
                <p14:cNvContentPartPr/>
                <p14:nvPr/>
              </p14:nvContentPartPr>
              <p14:xfrm>
                <a:off x="2849600" y="744477"/>
                <a:ext cx="33840" cy="176760"/>
              </p14:xfrm>
            </p:contentPart>
          </mc:Choice>
          <mc:Fallback>
            <p:pic>
              <p:nvPicPr>
                <p:cNvPr id="24" name="インク 23">
                  <a:extLst>
                    <a:ext uri="{FF2B5EF4-FFF2-40B4-BE49-F238E27FC236}">
                      <a16:creationId xmlns:a16="http://schemas.microsoft.com/office/drawing/2014/main" id="{07C2C0F6-9081-B47F-1092-1A7D1F5DB86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813960" y="708477"/>
                  <a:ext cx="1054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424B7305-9C80-D298-5B71-5F6666F0C487}"/>
                    </a:ext>
                  </a:extLst>
                </p14:cNvPr>
                <p14:cNvContentPartPr/>
                <p14:nvPr/>
              </p14:nvContentPartPr>
              <p14:xfrm>
                <a:off x="2932040" y="715317"/>
                <a:ext cx="25560" cy="146520"/>
              </p14:xfrm>
            </p:contentPart>
          </mc:Choice>
          <mc:Fallback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424B7305-9C80-D298-5B71-5F6666F0C48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96040" y="679317"/>
                  <a:ext cx="972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27" name="インク 26">
                  <a:extLst>
                    <a:ext uri="{FF2B5EF4-FFF2-40B4-BE49-F238E27FC236}">
                      <a16:creationId xmlns:a16="http://schemas.microsoft.com/office/drawing/2014/main" id="{82FBFE6B-8D0F-F1AD-BD98-781533EEC320}"/>
                    </a:ext>
                  </a:extLst>
                </p14:cNvPr>
                <p14:cNvContentPartPr/>
                <p14:nvPr/>
              </p14:nvContentPartPr>
              <p14:xfrm>
                <a:off x="2968760" y="856437"/>
                <a:ext cx="26640" cy="76680"/>
              </p14:xfrm>
            </p:contentPart>
          </mc:Choice>
          <mc:Fallback>
            <p:pic>
              <p:nvPicPr>
                <p:cNvPr id="27" name="インク 26">
                  <a:extLst>
                    <a:ext uri="{FF2B5EF4-FFF2-40B4-BE49-F238E27FC236}">
                      <a16:creationId xmlns:a16="http://schemas.microsoft.com/office/drawing/2014/main" id="{82FBFE6B-8D0F-F1AD-BD98-781533EEC32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33120" y="820437"/>
                  <a:ext cx="982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A65BBB83-65DB-84AF-2ED7-778BB23AB3A8}"/>
                    </a:ext>
                  </a:extLst>
                </p14:cNvPr>
                <p14:cNvContentPartPr/>
                <p14:nvPr/>
              </p14:nvContentPartPr>
              <p14:xfrm>
                <a:off x="3034640" y="818997"/>
                <a:ext cx="97200" cy="96120"/>
              </p14:xfrm>
            </p:contentPart>
          </mc:Choice>
          <mc:Fallback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A65BBB83-65DB-84AF-2ED7-778BB23AB3A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99000" y="782997"/>
                  <a:ext cx="1688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B32E0F08-50F8-6FD9-BF10-C1FBD6DF02CB}"/>
                    </a:ext>
                  </a:extLst>
                </p14:cNvPr>
                <p14:cNvContentPartPr/>
                <p14:nvPr/>
              </p14:nvContentPartPr>
              <p14:xfrm>
                <a:off x="3184040" y="815397"/>
                <a:ext cx="130320" cy="111240"/>
              </p14:xfrm>
            </p:contentPart>
          </mc:Choice>
          <mc:Fallback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B32E0F08-50F8-6FD9-BF10-C1FBD6DF02C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148040" y="779757"/>
                  <a:ext cx="201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インク 38">
                  <a:extLst>
                    <a:ext uri="{FF2B5EF4-FFF2-40B4-BE49-F238E27FC236}">
                      <a16:creationId xmlns:a16="http://schemas.microsoft.com/office/drawing/2014/main" id="{44AEE0DF-5D34-4531-58A5-00427A1E9A90}"/>
                    </a:ext>
                  </a:extLst>
                </p14:cNvPr>
                <p14:cNvContentPartPr/>
                <p14:nvPr/>
              </p14:nvContentPartPr>
              <p14:xfrm>
                <a:off x="3408949" y="691455"/>
                <a:ext cx="442080" cy="177480"/>
              </p14:xfrm>
            </p:contentPart>
          </mc:Choice>
          <mc:Fallback>
            <p:pic>
              <p:nvPicPr>
                <p:cNvPr id="39" name="インク 38">
                  <a:extLst>
                    <a:ext uri="{FF2B5EF4-FFF2-40B4-BE49-F238E27FC236}">
                      <a16:creationId xmlns:a16="http://schemas.microsoft.com/office/drawing/2014/main" id="{44AEE0DF-5D34-4531-58A5-00427A1E9A9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373309" y="655455"/>
                  <a:ext cx="5137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FB862A98-20FC-45C3-5DEA-14B95B49B194}"/>
                    </a:ext>
                  </a:extLst>
                </p14:cNvPr>
                <p14:cNvContentPartPr/>
                <p14:nvPr/>
              </p14:nvContentPartPr>
              <p14:xfrm>
                <a:off x="3871909" y="798015"/>
                <a:ext cx="98280" cy="60480"/>
              </p14:xfrm>
            </p:contentPart>
          </mc:Choice>
          <mc:Fallback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FB862A98-20FC-45C3-5DEA-14B95B49B19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835909" y="762375"/>
                  <a:ext cx="1699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FB30D2F8-C0AD-AE2F-C907-893DBC2C810F}"/>
                    </a:ext>
                  </a:extLst>
                </p14:cNvPr>
                <p14:cNvContentPartPr/>
                <p14:nvPr/>
              </p14:nvContentPartPr>
              <p14:xfrm>
                <a:off x="3960829" y="725295"/>
                <a:ext cx="65520" cy="163440"/>
              </p14:xfrm>
            </p:contentPart>
          </mc:Choice>
          <mc:Fallback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FB30D2F8-C0AD-AE2F-C907-893DBC2C810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24829" y="689295"/>
                  <a:ext cx="1371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2" name="インク 41">
                  <a:extLst>
                    <a:ext uri="{FF2B5EF4-FFF2-40B4-BE49-F238E27FC236}">
                      <a16:creationId xmlns:a16="http://schemas.microsoft.com/office/drawing/2014/main" id="{BDB724F8-2B29-8527-0062-F3DD782D9D79}"/>
                    </a:ext>
                  </a:extLst>
                </p14:cNvPr>
                <p14:cNvContentPartPr/>
                <p14:nvPr/>
              </p14:nvContentPartPr>
              <p14:xfrm>
                <a:off x="4061989" y="738615"/>
                <a:ext cx="19440" cy="141120"/>
              </p14:xfrm>
            </p:contentPart>
          </mc:Choice>
          <mc:Fallback>
            <p:pic>
              <p:nvPicPr>
                <p:cNvPr id="42" name="インク 41">
                  <a:extLst>
                    <a:ext uri="{FF2B5EF4-FFF2-40B4-BE49-F238E27FC236}">
                      <a16:creationId xmlns:a16="http://schemas.microsoft.com/office/drawing/2014/main" id="{BDB724F8-2B29-8527-0062-F3DD782D9D7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25989" y="702615"/>
                  <a:ext cx="91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インク 42">
                  <a:extLst>
                    <a:ext uri="{FF2B5EF4-FFF2-40B4-BE49-F238E27FC236}">
                      <a16:creationId xmlns:a16="http://schemas.microsoft.com/office/drawing/2014/main" id="{CAE8B2CE-206B-06D3-9AF9-32BCD98BD52C}"/>
                    </a:ext>
                  </a:extLst>
                </p14:cNvPr>
                <p14:cNvContentPartPr/>
                <p14:nvPr/>
              </p14:nvContentPartPr>
              <p14:xfrm>
                <a:off x="4122829" y="817095"/>
                <a:ext cx="66240" cy="85680"/>
              </p14:xfrm>
            </p:contentPart>
          </mc:Choice>
          <mc:Fallback>
            <p:pic>
              <p:nvPicPr>
                <p:cNvPr id="43" name="インク 42">
                  <a:extLst>
                    <a:ext uri="{FF2B5EF4-FFF2-40B4-BE49-F238E27FC236}">
                      <a16:creationId xmlns:a16="http://schemas.microsoft.com/office/drawing/2014/main" id="{CAE8B2CE-206B-06D3-9AF9-32BCD98BD52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086829" y="781455"/>
                  <a:ext cx="1378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インク 43">
                  <a:extLst>
                    <a:ext uri="{FF2B5EF4-FFF2-40B4-BE49-F238E27FC236}">
                      <a16:creationId xmlns:a16="http://schemas.microsoft.com/office/drawing/2014/main" id="{2D77F3C0-786B-29EB-81DF-602F4B15F2FA}"/>
                    </a:ext>
                  </a:extLst>
                </p14:cNvPr>
                <p14:cNvContentPartPr/>
                <p14:nvPr/>
              </p14:nvContentPartPr>
              <p14:xfrm>
                <a:off x="4247389" y="821775"/>
                <a:ext cx="95040" cy="82080"/>
              </p14:xfrm>
            </p:contentPart>
          </mc:Choice>
          <mc:Fallback>
            <p:pic>
              <p:nvPicPr>
                <p:cNvPr id="44" name="インク 43">
                  <a:extLst>
                    <a:ext uri="{FF2B5EF4-FFF2-40B4-BE49-F238E27FC236}">
                      <a16:creationId xmlns:a16="http://schemas.microsoft.com/office/drawing/2014/main" id="{2D77F3C0-786B-29EB-81DF-602F4B15F2F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11749" y="786135"/>
                  <a:ext cx="1666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6" name="インク 55">
                  <a:extLst>
                    <a:ext uri="{FF2B5EF4-FFF2-40B4-BE49-F238E27FC236}">
                      <a16:creationId xmlns:a16="http://schemas.microsoft.com/office/drawing/2014/main" id="{777852F6-5D90-B5DC-C119-B2C0F9AC3E4C}"/>
                    </a:ext>
                  </a:extLst>
                </p14:cNvPr>
                <p14:cNvContentPartPr/>
                <p14:nvPr/>
              </p14:nvContentPartPr>
              <p14:xfrm>
                <a:off x="2954269" y="1048575"/>
                <a:ext cx="65880" cy="112680"/>
              </p14:xfrm>
            </p:contentPart>
          </mc:Choice>
          <mc:Fallback>
            <p:pic>
              <p:nvPicPr>
                <p:cNvPr id="56" name="インク 55">
                  <a:extLst>
                    <a:ext uri="{FF2B5EF4-FFF2-40B4-BE49-F238E27FC236}">
                      <a16:creationId xmlns:a16="http://schemas.microsoft.com/office/drawing/2014/main" id="{777852F6-5D90-B5DC-C119-B2C0F9AC3E4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918629" y="1012935"/>
                  <a:ext cx="137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7" name="インク 56">
                  <a:extLst>
                    <a:ext uri="{FF2B5EF4-FFF2-40B4-BE49-F238E27FC236}">
                      <a16:creationId xmlns:a16="http://schemas.microsoft.com/office/drawing/2014/main" id="{23CADC52-6BE2-908D-D1FE-4E1E5E253B50}"/>
                    </a:ext>
                  </a:extLst>
                </p14:cNvPr>
                <p14:cNvContentPartPr/>
                <p14:nvPr/>
              </p14:nvContentPartPr>
              <p14:xfrm>
                <a:off x="2965069" y="975855"/>
                <a:ext cx="144720" cy="152640"/>
              </p14:xfrm>
            </p:contentPart>
          </mc:Choice>
          <mc:Fallback>
            <p:pic>
              <p:nvPicPr>
                <p:cNvPr id="57" name="インク 56">
                  <a:extLst>
                    <a:ext uri="{FF2B5EF4-FFF2-40B4-BE49-F238E27FC236}">
                      <a16:creationId xmlns:a16="http://schemas.microsoft.com/office/drawing/2014/main" id="{23CADC52-6BE2-908D-D1FE-4E1E5E253B5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929429" y="939855"/>
                  <a:ext cx="2163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8" name="インク 57">
                  <a:extLst>
                    <a:ext uri="{FF2B5EF4-FFF2-40B4-BE49-F238E27FC236}">
                      <a16:creationId xmlns:a16="http://schemas.microsoft.com/office/drawing/2014/main" id="{7A9B0763-7AE9-C763-7D7C-B859552F01B4}"/>
                    </a:ext>
                  </a:extLst>
                </p14:cNvPr>
                <p14:cNvContentPartPr/>
                <p14:nvPr/>
              </p14:nvContentPartPr>
              <p14:xfrm>
                <a:off x="3166669" y="1027695"/>
                <a:ext cx="109800" cy="59760"/>
              </p14:xfrm>
            </p:contentPart>
          </mc:Choice>
          <mc:Fallback>
            <p:pic>
              <p:nvPicPr>
                <p:cNvPr id="58" name="インク 57">
                  <a:extLst>
                    <a:ext uri="{FF2B5EF4-FFF2-40B4-BE49-F238E27FC236}">
                      <a16:creationId xmlns:a16="http://schemas.microsoft.com/office/drawing/2014/main" id="{7A9B0763-7AE9-C763-7D7C-B859552F01B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131029" y="992055"/>
                  <a:ext cx="181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9" name="インク 58">
                  <a:extLst>
                    <a:ext uri="{FF2B5EF4-FFF2-40B4-BE49-F238E27FC236}">
                      <a16:creationId xmlns:a16="http://schemas.microsoft.com/office/drawing/2014/main" id="{0731E7BA-545B-067C-5845-7AB06EC29E1B}"/>
                    </a:ext>
                  </a:extLst>
                </p14:cNvPr>
                <p14:cNvContentPartPr/>
                <p14:nvPr/>
              </p14:nvContentPartPr>
              <p14:xfrm>
                <a:off x="3284749" y="1023375"/>
                <a:ext cx="112320" cy="56160"/>
              </p14:xfrm>
            </p:contentPart>
          </mc:Choice>
          <mc:Fallback>
            <p:pic>
              <p:nvPicPr>
                <p:cNvPr id="59" name="インク 58">
                  <a:extLst>
                    <a:ext uri="{FF2B5EF4-FFF2-40B4-BE49-F238E27FC236}">
                      <a16:creationId xmlns:a16="http://schemas.microsoft.com/office/drawing/2014/main" id="{0731E7BA-545B-067C-5845-7AB06EC29E1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249109" y="987375"/>
                  <a:ext cx="183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0" name="インク 59">
                  <a:extLst>
                    <a:ext uri="{FF2B5EF4-FFF2-40B4-BE49-F238E27FC236}">
                      <a16:creationId xmlns:a16="http://schemas.microsoft.com/office/drawing/2014/main" id="{18432FF0-3D55-8CAD-020F-5A95CF84FEAA}"/>
                    </a:ext>
                  </a:extLst>
                </p14:cNvPr>
                <p14:cNvContentPartPr/>
                <p14:nvPr/>
              </p14:nvContentPartPr>
              <p14:xfrm>
                <a:off x="3429469" y="1020855"/>
                <a:ext cx="96120" cy="83880"/>
              </p14:xfrm>
            </p:contentPart>
          </mc:Choice>
          <mc:Fallback>
            <p:pic>
              <p:nvPicPr>
                <p:cNvPr id="60" name="インク 59">
                  <a:extLst>
                    <a:ext uri="{FF2B5EF4-FFF2-40B4-BE49-F238E27FC236}">
                      <a16:creationId xmlns:a16="http://schemas.microsoft.com/office/drawing/2014/main" id="{18432FF0-3D55-8CAD-020F-5A95CF84FEA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393469" y="985215"/>
                  <a:ext cx="1677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1" name="インク 60">
                  <a:extLst>
                    <a:ext uri="{FF2B5EF4-FFF2-40B4-BE49-F238E27FC236}">
                      <a16:creationId xmlns:a16="http://schemas.microsoft.com/office/drawing/2014/main" id="{61857AC9-3CBE-C809-7FBE-69E7CB6CCB5D}"/>
                    </a:ext>
                  </a:extLst>
                </p14:cNvPr>
                <p14:cNvContentPartPr/>
                <p14:nvPr/>
              </p14:nvContentPartPr>
              <p14:xfrm>
                <a:off x="3507589" y="978375"/>
                <a:ext cx="56880" cy="113400"/>
              </p14:xfrm>
            </p:contentPart>
          </mc:Choice>
          <mc:Fallback>
            <p:pic>
              <p:nvPicPr>
                <p:cNvPr id="61" name="インク 60">
                  <a:extLst>
                    <a:ext uri="{FF2B5EF4-FFF2-40B4-BE49-F238E27FC236}">
                      <a16:creationId xmlns:a16="http://schemas.microsoft.com/office/drawing/2014/main" id="{61857AC9-3CBE-C809-7FBE-69E7CB6CCB5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71589" y="942735"/>
                  <a:ext cx="1285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2" name="インク 61">
                  <a:extLst>
                    <a:ext uri="{FF2B5EF4-FFF2-40B4-BE49-F238E27FC236}">
                      <a16:creationId xmlns:a16="http://schemas.microsoft.com/office/drawing/2014/main" id="{5689C765-9863-6FB9-CCE8-8DF03FF07CD1}"/>
                    </a:ext>
                  </a:extLst>
                </p14:cNvPr>
                <p14:cNvContentPartPr/>
                <p14:nvPr/>
              </p14:nvContentPartPr>
              <p14:xfrm>
                <a:off x="3597589" y="953535"/>
                <a:ext cx="42120" cy="171360"/>
              </p14:xfrm>
            </p:contentPart>
          </mc:Choice>
          <mc:Fallback>
            <p:pic>
              <p:nvPicPr>
                <p:cNvPr id="62" name="インク 61">
                  <a:extLst>
                    <a:ext uri="{FF2B5EF4-FFF2-40B4-BE49-F238E27FC236}">
                      <a16:creationId xmlns:a16="http://schemas.microsoft.com/office/drawing/2014/main" id="{5689C765-9863-6FB9-CCE8-8DF03FF07CD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61949" y="917535"/>
                  <a:ext cx="1137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3" name="インク 62">
                  <a:extLst>
                    <a:ext uri="{FF2B5EF4-FFF2-40B4-BE49-F238E27FC236}">
                      <a16:creationId xmlns:a16="http://schemas.microsoft.com/office/drawing/2014/main" id="{BB0F50E6-0AF3-08A3-2299-7F2F62885977}"/>
                    </a:ext>
                  </a:extLst>
                </p14:cNvPr>
                <p14:cNvContentPartPr/>
                <p14:nvPr/>
              </p14:nvContentPartPr>
              <p14:xfrm>
                <a:off x="3656269" y="1042095"/>
                <a:ext cx="77760" cy="85320"/>
              </p14:xfrm>
            </p:contentPart>
          </mc:Choice>
          <mc:Fallback>
            <p:pic>
              <p:nvPicPr>
                <p:cNvPr id="63" name="インク 62">
                  <a:extLst>
                    <a:ext uri="{FF2B5EF4-FFF2-40B4-BE49-F238E27FC236}">
                      <a16:creationId xmlns:a16="http://schemas.microsoft.com/office/drawing/2014/main" id="{BB0F50E6-0AF3-08A3-2299-7F2F6288597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620269" y="1006095"/>
                  <a:ext cx="1494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4" name="インク 63">
                  <a:extLst>
                    <a:ext uri="{FF2B5EF4-FFF2-40B4-BE49-F238E27FC236}">
                      <a16:creationId xmlns:a16="http://schemas.microsoft.com/office/drawing/2014/main" id="{DC526E21-C615-96A9-6A79-8DED503E4A7A}"/>
                    </a:ext>
                  </a:extLst>
                </p14:cNvPr>
                <p14:cNvContentPartPr/>
                <p14:nvPr/>
              </p14:nvContentPartPr>
              <p14:xfrm>
                <a:off x="3767509" y="1083495"/>
                <a:ext cx="122760" cy="60480"/>
              </p14:xfrm>
            </p:contentPart>
          </mc:Choice>
          <mc:Fallback>
            <p:pic>
              <p:nvPicPr>
                <p:cNvPr id="64" name="インク 63">
                  <a:extLst>
                    <a:ext uri="{FF2B5EF4-FFF2-40B4-BE49-F238E27FC236}">
                      <a16:creationId xmlns:a16="http://schemas.microsoft.com/office/drawing/2014/main" id="{DC526E21-C615-96A9-6A79-8DED503E4A7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731509" y="1047495"/>
                  <a:ext cx="1944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6" name="インク 65">
                  <a:extLst>
                    <a:ext uri="{FF2B5EF4-FFF2-40B4-BE49-F238E27FC236}">
                      <a16:creationId xmlns:a16="http://schemas.microsoft.com/office/drawing/2014/main" id="{FC4D89EB-A7FF-F461-C80D-B0F188A2D778}"/>
                    </a:ext>
                  </a:extLst>
                </p14:cNvPr>
                <p14:cNvContentPartPr/>
                <p14:nvPr/>
              </p14:nvContentPartPr>
              <p14:xfrm>
                <a:off x="1711189" y="812415"/>
                <a:ext cx="97200" cy="185040"/>
              </p14:xfrm>
            </p:contentPart>
          </mc:Choice>
          <mc:Fallback>
            <p:pic>
              <p:nvPicPr>
                <p:cNvPr id="66" name="インク 65">
                  <a:extLst>
                    <a:ext uri="{FF2B5EF4-FFF2-40B4-BE49-F238E27FC236}">
                      <a16:creationId xmlns:a16="http://schemas.microsoft.com/office/drawing/2014/main" id="{FC4D89EB-A7FF-F461-C80D-B0F188A2D77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675549" y="776415"/>
                  <a:ext cx="1688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7" name="インク 66">
                  <a:extLst>
                    <a:ext uri="{FF2B5EF4-FFF2-40B4-BE49-F238E27FC236}">
                      <a16:creationId xmlns:a16="http://schemas.microsoft.com/office/drawing/2014/main" id="{091A56E5-AEFF-6A81-A456-68D33FE3ECE9}"/>
                    </a:ext>
                  </a:extLst>
                </p14:cNvPr>
                <p14:cNvContentPartPr/>
                <p14:nvPr/>
              </p14:nvContentPartPr>
              <p14:xfrm>
                <a:off x="1821349" y="822135"/>
                <a:ext cx="74520" cy="87840"/>
              </p14:xfrm>
            </p:contentPart>
          </mc:Choice>
          <mc:Fallback>
            <p:pic>
              <p:nvPicPr>
                <p:cNvPr id="67" name="インク 66">
                  <a:extLst>
                    <a:ext uri="{FF2B5EF4-FFF2-40B4-BE49-F238E27FC236}">
                      <a16:creationId xmlns:a16="http://schemas.microsoft.com/office/drawing/2014/main" id="{091A56E5-AEFF-6A81-A456-68D33FE3ECE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785349" y="786495"/>
                  <a:ext cx="1461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8" name="インク 67">
                  <a:extLst>
                    <a:ext uri="{FF2B5EF4-FFF2-40B4-BE49-F238E27FC236}">
                      <a16:creationId xmlns:a16="http://schemas.microsoft.com/office/drawing/2014/main" id="{64E6F3BA-3CE9-0DF7-1A4A-B7479CD0AD25}"/>
                    </a:ext>
                  </a:extLst>
                </p14:cNvPr>
                <p14:cNvContentPartPr/>
                <p14:nvPr/>
              </p14:nvContentPartPr>
              <p14:xfrm>
                <a:off x="1915309" y="783975"/>
                <a:ext cx="76680" cy="60840"/>
              </p14:xfrm>
            </p:contentPart>
          </mc:Choice>
          <mc:Fallback>
            <p:pic>
              <p:nvPicPr>
                <p:cNvPr id="68" name="インク 67">
                  <a:extLst>
                    <a:ext uri="{FF2B5EF4-FFF2-40B4-BE49-F238E27FC236}">
                      <a16:creationId xmlns:a16="http://schemas.microsoft.com/office/drawing/2014/main" id="{64E6F3BA-3CE9-0DF7-1A4A-B7479CD0AD2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879309" y="748335"/>
                  <a:ext cx="148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396B3423-1C56-28AF-2746-402843D3A278}"/>
                    </a:ext>
                  </a:extLst>
                </p14:cNvPr>
                <p14:cNvContentPartPr/>
                <p14:nvPr/>
              </p14:nvContentPartPr>
              <p14:xfrm>
                <a:off x="2004589" y="638535"/>
                <a:ext cx="102600" cy="138960"/>
              </p14:xfrm>
            </p:contentPart>
          </mc:Choice>
          <mc:Fallback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396B3423-1C56-28AF-2746-402843D3A27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968589" y="602535"/>
                  <a:ext cx="174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0" name="インク 69">
                  <a:extLst>
                    <a:ext uri="{FF2B5EF4-FFF2-40B4-BE49-F238E27FC236}">
                      <a16:creationId xmlns:a16="http://schemas.microsoft.com/office/drawing/2014/main" id="{426801A8-B037-206D-E92E-41533A448D4C}"/>
                    </a:ext>
                  </a:extLst>
                </p14:cNvPr>
                <p14:cNvContentPartPr/>
                <p14:nvPr/>
              </p14:nvContentPartPr>
              <p14:xfrm>
                <a:off x="2099629" y="606855"/>
                <a:ext cx="346320" cy="116640"/>
              </p14:xfrm>
            </p:contentPart>
          </mc:Choice>
          <mc:Fallback>
            <p:pic>
              <p:nvPicPr>
                <p:cNvPr id="70" name="インク 69">
                  <a:extLst>
                    <a:ext uri="{FF2B5EF4-FFF2-40B4-BE49-F238E27FC236}">
                      <a16:creationId xmlns:a16="http://schemas.microsoft.com/office/drawing/2014/main" id="{426801A8-B037-206D-E92E-41533A448D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063989" y="571215"/>
                  <a:ext cx="4179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1" name="インク 70">
                  <a:extLst>
                    <a:ext uri="{FF2B5EF4-FFF2-40B4-BE49-F238E27FC236}">
                      <a16:creationId xmlns:a16="http://schemas.microsoft.com/office/drawing/2014/main" id="{824F8480-4310-C01A-73B3-B228AB117B30}"/>
                    </a:ext>
                  </a:extLst>
                </p14:cNvPr>
                <p14:cNvContentPartPr/>
                <p14:nvPr/>
              </p14:nvContentPartPr>
              <p14:xfrm>
                <a:off x="2800909" y="611895"/>
                <a:ext cx="364320" cy="194760"/>
              </p14:xfrm>
            </p:contentPart>
          </mc:Choice>
          <mc:Fallback>
            <p:pic>
              <p:nvPicPr>
                <p:cNvPr id="71" name="インク 70">
                  <a:extLst>
                    <a:ext uri="{FF2B5EF4-FFF2-40B4-BE49-F238E27FC236}">
                      <a16:creationId xmlns:a16="http://schemas.microsoft.com/office/drawing/2014/main" id="{824F8480-4310-C01A-73B3-B228AB117B3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765269" y="575895"/>
                  <a:ext cx="4359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2" name="インク 71">
                  <a:extLst>
                    <a:ext uri="{FF2B5EF4-FFF2-40B4-BE49-F238E27FC236}">
                      <a16:creationId xmlns:a16="http://schemas.microsoft.com/office/drawing/2014/main" id="{AB47492A-66EF-197E-CE17-F78E824DCD7A}"/>
                    </a:ext>
                  </a:extLst>
                </p14:cNvPr>
                <p14:cNvContentPartPr/>
                <p14:nvPr/>
              </p14:nvContentPartPr>
              <p14:xfrm>
                <a:off x="3558709" y="672015"/>
                <a:ext cx="102240" cy="34560"/>
              </p14:xfrm>
            </p:contentPart>
          </mc:Choice>
          <mc:Fallback>
            <p:pic>
              <p:nvPicPr>
                <p:cNvPr id="72" name="インク 71">
                  <a:extLst>
                    <a:ext uri="{FF2B5EF4-FFF2-40B4-BE49-F238E27FC236}">
                      <a16:creationId xmlns:a16="http://schemas.microsoft.com/office/drawing/2014/main" id="{AB47492A-66EF-197E-CE17-F78E824DCD7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523069" y="636015"/>
                  <a:ext cx="173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3" name="インク 72">
                  <a:extLst>
                    <a:ext uri="{FF2B5EF4-FFF2-40B4-BE49-F238E27FC236}">
                      <a16:creationId xmlns:a16="http://schemas.microsoft.com/office/drawing/2014/main" id="{9CE61691-9EB7-F401-0EEE-1E0C21F02EC4}"/>
                    </a:ext>
                  </a:extLst>
                </p14:cNvPr>
                <p14:cNvContentPartPr/>
                <p14:nvPr/>
              </p14:nvContentPartPr>
              <p14:xfrm>
                <a:off x="3700909" y="733935"/>
                <a:ext cx="20520" cy="32040"/>
              </p14:xfrm>
            </p:contentPart>
          </mc:Choice>
          <mc:Fallback>
            <p:pic>
              <p:nvPicPr>
                <p:cNvPr id="73" name="インク 72">
                  <a:extLst>
                    <a:ext uri="{FF2B5EF4-FFF2-40B4-BE49-F238E27FC236}">
                      <a16:creationId xmlns:a16="http://schemas.microsoft.com/office/drawing/2014/main" id="{9CE61691-9EB7-F401-0EEE-1E0C21F02EC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665269" y="698295"/>
                  <a:ext cx="9216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10" name="インク 109">
                <a:extLst>
                  <a:ext uri="{FF2B5EF4-FFF2-40B4-BE49-F238E27FC236}">
                    <a16:creationId xmlns:a16="http://schemas.microsoft.com/office/drawing/2014/main" id="{DD96AE0B-28BB-7EFF-E9B5-0273914B7D8A}"/>
                  </a:ext>
                </a:extLst>
              </p14:cNvPr>
              <p14:cNvContentPartPr/>
              <p14:nvPr/>
            </p14:nvContentPartPr>
            <p14:xfrm>
              <a:off x="2330877" y="2664444"/>
              <a:ext cx="276120" cy="189000"/>
            </p14:xfrm>
          </p:contentPart>
        </mc:Choice>
        <mc:Fallback>
          <p:pic>
            <p:nvPicPr>
              <p:cNvPr id="110" name="インク 109">
                <a:extLst>
                  <a:ext uri="{FF2B5EF4-FFF2-40B4-BE49-F238E27FC236}">
                    <a16:creationId xmlns:a16="http://schemas.microsoft.com/office/drawing/2014/main" id="{DD96AE0B-28BB-7EFF-E9B5-0273914B7D8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295237" y="2628444"/>
                <a:ext cx="347760" cy="26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38D875D8-8490-EC21-7591-F919CC8C5234}"/>
              </a:ext>
            </a:extLst>
          </p:cNvPr>
          <p:cNvGrpSpPr/>
          <p:nvPr/>
        </p:nvGrpSpPr>
        <p:grpSpPr>
          <a:xfrm>
            <a:off x="4947156" y="3316253"/>
            <a:ext cx="307800" cy="177120"/>
            <a:chOff x="4947156" y="3316253"/>
            <a:chExt cx="307800" cy="17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4" name="インク 113">
                  <a:extLst>
                    <a:ext uri="{FF2B5EF4-FFF2-40B4-BE49-F238E27FC236}">
                      <a16:creationId xmlns:a16="http://schemas.microsoft.com/office/drawing/2014/main" id="{8FC68051-CB6C-1CB5-677B-9A61DD230EA6}"/>
                    </a:ext>
                  </a:extLst>
                </p14:cNvPr>
                <p14:cNvContentPartPr/>
                <p14:nvPr/>
              </p14:nvContentPartPr>
              <p14:xfrm>
                <a:off x="4947156" y="3316253"/>
                <a:ext cx="163080" cy="177120"/>
              </p14:xfrm>
            </p:contentPart>
          </mc:Choice>
          <mc:Fallback>
            <p:pic>
              <p:nvPicPr>
                <p:cNvPr id="114" name="インク 113">
                  <a:extLst>
                    <a:ext uri="{FF2B5EF4-FFF2-40B4-BE49-F238E27FC236}">
                      <a16:creationId xmlns:a16="http://schemas.microsoft.com/office/drawing/2014/main" id="{8FC68051-CB6C-1CB5-677B-9A61DD230EA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911516" y="3280613"/>
                  <a:ext cx="2347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5" name="インク 114">
                  <a:extLst>
                    <a:ext uri="{FF2B5EF4-FFF2-40B4-BE49-F238E27FC236}">
                      <a16:creationId xmlns:a16="http://schemas.microsoft.com/office/drawing/2014/main" id="{8F74AF64-9257-3C07-6305-06DCC122C314}"/>
                    </a:ext>
                  </a:extLst>
                </p14:cNvPr>
                <p14:cNvContentPartPr/>
                <p14:nvPr/>
              </p14:nvContentPartPr>
              <p14:xfrm>
                <a:off x="5199516" y="3483293"/>
                <a:ext cx="55440" cy="6840"/>
              </p14:xfrm>
            </p:contentPart>
          </mc:Choice>
          <mc:Fallback>
            <p:pic>
              <p:nvPicPr>
                <p:cNvPr id="115" name="インク 114">
                  <a:extLst>
                    <a:ext uri="{FF2B5EF4-FFF2-40B4-BE49-F238E27FC236}">
                      <a16:creationId xmlns:a16="http://schemas.microsoft.com/office/drawing/2014/main" id="{8F74AF64-9257-3C07-6305-06DCC122C31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163516" y="3447653"/>
                  <a:ext cx="127080" cy="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17" name="インク 116">
                <a:extLst>
                  <a:ext uri="{FF2B5EF4-FFF2-40B4-BE49-F238E27FC236}">
                    <a16:creationId xmlns:a16="http://schemas.microsoft.com/office/drawing/2014/main" id="{954801CA-F4F6-9801-9D1A-50851F9050AA}"/>
                  </a:ext>
                </a:extLst>
              </p14:cNvPr>
              <p14:cNvContentPartPr/>
              <p14:nvPr/>
            </p14:nvContentPartPr>
            <p14:xfrm>
              <a:off x="1640393" y="3945478"/>
              <a:ext cx="252720" cy="216720"/>
            </p14:xfrm>
          </p:contentPart>
        </mc:Choice>
        <mc:Fallback>
          <p:pic>
            <p:nvPicPr>
              <p:cNvPr id="117" name="インク 116">
                <a:extLst>
                  <a:ext uri="{FF2B5EF4-FFF2-40B4-BE49-F238E27FC236}">
                    <a16:creationId xmlns:a16="http://schemas.microsoft.com/office/drawing/2014/main" id="{954801CA-F4F6-9801-9D1A-50851F9050A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604393" y="3909838"/>
                <a:ext cx="324360" cy="28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F2EBBB6B-394B-BD03-3603-8C623D113DA5}"/>
              </a:ext>
            </a:extLst>
          </p:cNvPr>
          <p:cNvGrpSpPr/>
          <p:nvPr/>
        </p:nvGrpSpPr>
        <p:grpSpPr>
          <a:xfrm>
            <a:off x="8077344" y="3612445"/>
            <a:ext cx="180720" cy="242280"/>
            <a:chOff x="8077344" y="3612445"/>
            <a:chExt cx="180720" cy="2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86" name="インク 185">
                  <a:extLst>
                    <a:ext uri="{FF2B5EF4-FFF2-40B4-BE49-F238E27FC236}">
                      <a16:creationId xmlns:a16="http://schemas.microsoft.com/office/drawing/2014/main" id="{AAFCD872-85F8-12D2-A25A-DB3962CE82FF}"/>
                    </a:ext>
                  </a:extLst>
                </p14:cNvPr>
                <p14:cNvContentPartPr/>
                <p14:nvPr/>
              </p14:nvContentPartPr>
              <p14:xfrm>
                <a:off x="8094624" y="3673645"/>
                <a:ext cx="163440" cy="18360"/>
              </p14:xfrm>
            </p:contentPart>
          </mc:Choice>
          <mc:Fallback>
            <p:pic>
              <p:nvPicPr>
                <p:cNvPr id="186" name="インク 185">
                  <a:extLst>
                    <a:ext uri="{FF2B5EF4-FFF2-40B4-BE49-F238E27FC236}">
                      <a16:creationId xmlns:a16="http://schemas.microsoft.com/office/drawing/2014/main" id="{AAFCD872-85F8-12D2-A25A-DB3962CE82F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058984" y="3637645"/>
                  <a:ext cx="2350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87" name="インク 186">
                  <a:extLst>
                    <a:ext uri="{FF2B5EF4-FFF2-40B4-BE49-F238E27FC236}">
                      <a16:creationId xmlns:a16="http://schemas.microsoft.com/office/drawing/2014/main" id="{72B3D640-206D-1336-2FEA-E688CE63B52E}"/>
                    </a:ext>
                  </a:extLst>
                </p14:cNvPr>
                <p14:cNvContentPartPr/>
                <p14:nvPr/>
              </p14:nvContentPartPr>
              <p14:xfrm>
                <a:off x="8077704" y="3612445"/>
                <a:ext cx="85320" cy="115920"/>
              </p14:xfrm>
            </p:contentPart>
          </mc:Choice>
          <mc:Fallback>
            <p:pic>
              <p:nvPicPr>
                <p:cNvPr id="187" name="インク 186">
                  <a:extLst>
                    <a:ext uri="{FF2B5EF4-FFF2-40B4-BE49-F238E27FC236}">
                      <a16:creationId xmlns:a16="http://schemas.microsoft.com/office/drawing/2014/main" id="{72B3D640-206D-1336-2FEA-E688CE63B52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042064" y="3576445"/>
                  <a:ext cx="1569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89" name="インク 188">
                  <a:extLst>
                    <a:ext uri="{FF2B5EF4-FFF2-40B4-BE49-F238E27FC236}">
                      <a16:creationId xmlns:a16="http://schemas.microsoft.com/office/drawing/2014/main" id="{7170F62B-01DA-5297-6DEE-A467C58BDF2C}"/>
                    </a:ext>
                  </a:extLst>
                </p14:cNvPr>
                <p14:cNvContentPartPr/>
                <p14:nvPr/>
              </p14:nvContentPartPr>
              <p14:xfrm>
                <a:off x="8077344" y="3804685"/>
                <a:ext cx="174600" cy="20160"/>
              </p14:xfrm>
            </p:contentPart>
          </mc:Choice>
          <mc:Fallback>
            <p:pic>
              <p:nvPicPr>
                <p:cNvPr id="189" name="インク 188">
                  <a:extLst>
                    <a:ext uri="{FF2B5EF4-FFF2-40B4-BE49-F238E27FC236}">
                      <a16:creationId xmlns:a16="http://schemas.microsoft.com/office/drawing/2014/main" id="{7170F62B-01DA-5297-6DEE-A467C58BDF2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041344" y="3769045"/>
                  <a:ext cx="2462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90" name="インク 189">
                  <a:extLst>
                    <a:ext uri="{FF2B5EF4-FFF2-40B4-BE49-F238E27FC236}">
                      <a16:creationId xmlns:a16="http://schemas.microsoft.com/office/drawing/2014/main" id="{085F579B-0ADE-856B-B7F5-E2CDE043A143}"/>
                    </a:ext>
                  </a:extLst>
                </p14:cNvPr>
                <p14:cNvContentPartPr/>
                <p14:nvPr/>
              </p14:nvContentPartPr>
              <p14:xfrm>
                <a:off x="8078784" y="3762565"/>
                <a:ext cx="62280" cy="92160"/>
              </p14:xfrm>
            </p:contentPart>
          </mc:Choice>
          <mc:Fallback>
            <p:pic>
              <p:nvPicPr>
                <p:cNvPr id="190" name="インク 189">
                  <a:extLst>
                    <a:ext uri="{FF2B5EF4-FFF2-40B4-BE49-F238E27FC236}">
                      <a16:creationId xmlns:a16="http://schemas.microsoft.com/office/drawing/2014/main" id="{085F579B-0ADE-856B-B7F5-E2CDE043A14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042784" y="3726925"/>
                  <a:ext cx="13392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グループ化 193">
            <a:extLst>
              <a:ext uri="{FF2B5EF4-FFF2-40B4-BE49-F238E27FC236}">
                <a16:creationId xmlns:a16="http://schemas.microsoft.com/office/drawing/2014/main" id="{6B455916-F351-703B-9EE3-DD6F4E020113}"/>
              </a:ext>
            </a:extLst>
          </p:cNvPr>
          <p:cNvGrpSpPr/>
          <p:nvPr/>
        </p:nvGrpSpPr>
        <p:grpSpPr>
          <a:xfrm>
            <a:off x="8205504" y="4291045"/>
            <a:ext cx="200160" cy="106200"/>
            <a:chOff x="8205504" y="4291045"/>
            <a:chExt cx="200160" cy="10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92" name="インク 191">
                  <a:extLst>
                    <a:ext uri="{FF2B5EF4-FFF2-40B4-BE49-F238E27FC236}">
                      <a16:creationId xmlns:a16="http://schemas.microsoft.com/office/drawing/2014/main" id="{AC47AE5C-A9D8-6CC2-2F12-A5072C602A45}"/>
                    </a:ext>
                  </a:extLst>
                </p14:cNvPr>
                <p14:cNvContentPartPr/>
                <p14:nvPr/>
              </p14:nvContentPartPr>
              <p14:xfrm>
                <a:off x="8224584" y="4354765"/>
                <a:ext cx="181080" cy="15840"/>
              </p14:xfrm>
            </p:contentPart>
          </mc:Choice>
          <mc:Fallback>
            <p:pic>
              <p:nvPicPr>
                <p:cNvPr id="192" name="インク 191">
                  <a:extLst>
                    <a:ext uri="{FF2B5EF4-FFF2-40B4-BE49-F238E27FC236}">
                      <a16:creationId xmlns:a16="http://schemas.microsoft.com/office/drawing/2014/main" id="{AC47AE5C-A9D8-6CC2-2F12-A5072C602A4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188584" y="4318765"/>
                  <a:ext cx="2527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93" name="インク 192">
                  <a:extLst>
                    <a:ext uri="{FF2B5EF4-FFF2-40B4-BE49-F238E27FC236}">
                      <a16:creationId xmlns:a16="http://schemas.microsoft.com/office/drawing/2014/main" id="{0B17A909-6A26-DC37-8644-B3034F30B1FA}"/>
                    </a:ext>
                  </a:extLst>
                </p14:cNvPr>
                <p14:cNvContentPartPr/>
                <p14:nvPr/>
              </p14:nvContentPartPr>
              <p14:xfrm>
                <a:off x="8205504" y="4291045"/>
                <a:ext cx="93240" cy="106200"/>
              </p14:xfrm>
            </p:contentPart>
          </mc:Choice>
          <mc:Fallback>
            <p:pic>
              <p:nvPicPr>
                <p:cNvPr id="193" name="インク 192">
                  <a:extLst>
                    <a:ext uri="{FF2B5EF4-FFF2-40B4-BE49-F238E27FC236}">
                      <a16:creationId xmlns:a16="http://schemas.microsoft.com/office/drawing/2014/main" id="{0B17A909-6A26-DC37-8644-B3034F30B1F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169864" y="4255405"/>
                  <a:ext cx="16488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92E7A556-3E9C-5256-25C1-0D65FDA11D84}"/>
              </a:ext>
            </a:extLst>
          </p:cNvPr>
          <p:cNvGrpSpPr/>
          <p:nvPr/>
        </p:nvGrpSpPr>
        <p:grpSpPr>
          <a:xfrm>
            <a:off x="8350584" y="4586605"/>
            <a:ext cx="435240" cy="254520"/>
            <a:chOff x="8350584" y="4586605"/>
            <a:chExt cx="43524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95" name="インク 194">
                  <a:extLst>
                    <a:ext uri="{FF2B5EF4-FFF2-40B4-BE49-F238E27FC236}">
                      <a16:creationId xmlns:a16="http://schemas.microsoft.com/office/drawing/2014/main" id="{A2BB8717-503D-53A1-8DF9-A921F9DAF59A}"/>
                    </a:ext>
                  </a:extLst>
                </p14:cNvPr>
                <p14:cNvContentPartPr/>
                <p14:nvPr/>
              </p14:nvContentPartPr>
              <p14:xfrm>
                <a:off x="8354184" y="4785325"/>
                <a:ext cx="210240" cy="18720"/>
              </p14:xfrm>
            </p:contentPart>
          </mc:Choice>
          <mc:Fallback>
            <p:pic>
              <p:nvPicPr>
                <p:cNvPr id="195" name="インク 194">
                  <a:extLst>
                    <a:ext uri="{FF2B5EF4-FFF2-40B4-BE49-F238E27FC236}">
                      <a16:creationId xmlns:a16="http://schemas.microsoft.com/office/drawing/2014/main" id="{A2BB8717-503D-53A1-8DF9-A921F9DAF59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18184" y="4749325"/>
                  <a:ext cx="2818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96" name="インク 195">
                  <a:extLst>
                    <a:ext uri="{FF2B5EF4-FFF2-40B4-BE49-F238E27FC236}">
                      <a16:creationId xmlns:a16="http://schemas.microsoft.com/office/drawing/2014/main" id="{1F73A592-4AF7-4A27-5AFB-B13625C10484}"/>
                    </a:ext>
                  </a:extLst>
                </p14:cNvPr>
                <p14:cNvContentPartPr/>
                <p14:nvPr/>
              </p14:nvContentPartPr>
              <p14:xfrm>
                <a:off x="8350584" y="4741765"/>
                <a:ext cx="69840" cy="99360"/>
              </p14:xfrm>
            </p:contentPart>
          </mc:Choice>
          <mc:Fallback>
            <p:pic>
              <p:nvPicPr>
                <p:cNvPr id="196" name="インク 195">
                  <a:extLst>
                    <a:ext uri="{FF2B5EF4-FFF2-40B4-BE49-F238E27FC236}">
                      <a16:creationId xmlns:a16="http://schemas.microsoft.com/office/drawing/2014/main" id="{1F73A592-4AF7-4A27-5AFB-B13625C1048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314584" y="4705765"/>
                  <a:ext cx="1414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97" name="インク 196">
                  <a:extLst>
                    <a:ext uri="{FF2B5EF4-FFF2-40B4-BE49-F238E27FC236}">
                      <a16:creationId xmlns:a16="http://schemas.microsoft.com/office/drawing/2014/main" id="{0EAD0284-67E2-1889-E71E-237E56755A7A}"/>
                    </a:ext>
                  </a:extLst>
                </p14:cNvPr>
                <p14:cNvContentPartPr/>
                <p14:nvPr/>
              </p14:nvContentPartPr>
              <p14:xfrm>
                <a:off x="8649744" y="4621165"/>
                <a:ext cx="136080" cy="28440"/>
              </p14:xfrm>
            </p:contentPart>
          </mc:Choice>
          <mc:Fallback>
            <p:pic>
              <p:nvPicPr>
                <p:cNvPr id="197" name="インク 196">
                  <a:extLst>
                    <a:ext uri="{FF2B5EF4-FFF2-40B4-BE49-F238E27FC236}">
                      <a16:creationId xmlns:a16="http://schemas.microsoft.com/office/drawing/2014/main" id="{0EAD0284-67E2-1889-E71E-237E56755A7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614104" y="4585525"/>
                  <a:ext cx="2077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98" name="インク 197">
                  <a:extLst>
                    <a:ext uri="{FF2B5EF4-FFF2-40B4-BE49-F238E27FC236}">
                      <a16:creationId xmlns:a16="http://schemas.microsoft.com/office/drawing/2014/main" id="{8CCC4C60-CDCD-F74B-CBFC-A271E93D6676}"/>
                    </a:ext>
                  </a:extLst>
                </p14:cNvPr>
                <p14:cNvContentPartPr/>
                <p14:nvPr/>
              </p14:nvContentPartPr>
              <p14:xfrm>
                <a:off x="8623824" y="4586605"/>
                <a:ext cx="75960" cy="96120"/>
              </p14:xfrm>
            </p:contentPart>
          </mc:Choice>
          <mc:Fallback>
            <p:pic>
              <p:nvPicPr>
                <p:cNvPr id="198" name="インク 197">
                  <a:extLst>
                    <a:ext uri="{FF2B5EF4-FFF2-40B4-BE49-F238E27FC236}">
                      <a16:creationId xmlns:a16="http://schemas.microsoft.com/office/drawing/2014/main" id="{8CCC4C60-CDCD-F74B-CBFC-A271E93D667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588184" y="4550605"/>
                  <a:ext cx="14760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グループ化 202">
            <a:extLst>
              <a:ext uri="{FF2B5EF4-FFF2-40B4-BE49-F238E27FC236}">
                <a16:creationId xmlns:a16="http://schemas.microsoft.com/office/drawing/2014/main" id="{7506AFFC-3ED1-761B-0900-34754BA9203F}"/>
              </a:ext>
            </a:extLst>
          </p:cNvPr>
          <p:cNvGrpSpPr/>
          <p:nvPr/>
        </p:nvGrpSpPr>
        <p:grpSpPr>
          <a:xfrm>
            <a:off x="8604384" y="5519725"/>
            <a:ext cx="193680" cy="106920"/>
            <a:chOff x="8604384" y="5519725"/>
            <a:chExt cx="193680" cy="10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01" name="インク 200">
                  <a:extLst>
                    <a:ext uri="{FF2B5EF4-FFF2-40B4-BE49-F238E27FC236}">
                      <a16:creationId xmlns:a16="http://schemas.microsoft.com/office/drawing/2014/main" id="{DCC2074F-F65A-7F50-B75C-CD515D0049A7}"/>
                    </a:ext>
                  </a:extLst>
                </p14:cNvPr>
                <p14:cNvContentPartPr/>
                <p14:nvPr/>
              </p14:nvContentPartPr>
              <p14:xfrm>
                <a:off x="8613024" y="5573005"/>
                <a:ext cx="185040" cy="28800"/>
              </p14:xfrm>
            </p:contentPart>
          </mc:Choice>
          <mc:Fallback>
            <p:pic>
              <p:nvPicPr>
                <p:cNvPr id="201" name="インク 200">
                  <a:extLst>
                    <a:ext uri="{FF2B5EF4-FFF2-40B4-BE49-F238E27FC236}">
                      <a16:creationId xmlns:a16="http://schemas.microsoft.com/office/drawing/2014/main" id="{DCC2074F-F65A-7F50-B75C-CD515D0049A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577384" y="5537365"/>
                  <a:ext cx="2566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02" name="インク 201">
                  <a:extLst>
                    <a:ext uri="{FF2B5EF4-FFF2-40B4-BE49-F238E27FC236}">
                      <a16:creationId xmlns:a16="http://schemas.microsoft.com/office/drawing/2014/main" id="{689FF0E4-52B5-2089-90A1-9EDF6E58C5D3}"/>
                    </a:ext>
                  </a:extLst>
                </p14:cNvPr>
                <p14:cNvContentPartPr/>
                <p14:nvPr/>
              </p14:nvContentPartPr>
              <p14:xfrm>
                <a:off x="8604384" y="5519725"/>
                <a:ext cx="77760" cy="106920"/>
              </p14:xfrm>
            </p:contentPart>
          </mc:Choice>
          <mc:Fallback>
            <p:pic>
              <p:nvPicPr>
                <p:cNvPr id="202" name="インク 201">
                  <a:extLst>
                    <a:ext uri="{FF2B5EF4-FFF2-40B4-BE49-F238E27FC236}">
                      <a16:creationId xmlns:a16="http://schemas.microsoft.com/office/drawing/2014/main" id="{689FF0E4-52B5-2089-90A1-9EDF6E58C5D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568384" y="5484085"/>
                  <a:ext cx="14940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グループ化 210">
            <a:extLst>
              <a:ext uri="{FF2B5EF4-FFF2-40B4-BE49-F238E27FC236}">
                <a16:creationId xmlns:a16="http://schemas.microsoft.com/office/drawing/2014/main" id="{06A50C8D-9EA2-7EDF-C7E1-E0487997DBF1}"/>
              </a:ext>
            </a:extLst>
          </p:cNvPr>
          <p:cNvGrpSpPr/>
          <p:nvPr/>
        </p:nvGrpSpPr>
        <p:grpSpPr>
          <a:xfrm>
            <a:off x="4623167" y="1209535"/>
            <a:ext cx="1456278" cy="936685"/>
            <a:chOff x="4623167" y="1209535"/>
            <a:chExt cx="1456278" cy="93668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5" name="インク 74">
                  <a:extLst>
                    <a:ext uri="{FF2B5EF4-FFF2-40B4-BE49-F238E27FC236}">
                      <a16:creationId xmlns:a16="http://schemas.microsoft.com/office/drawing/2014/main" id="{620E06BC-98B7-1A71-AD87-B74A721C2ABE}"/>
                    </a:ext>
                  </a:extLst>
                </p14:cNvPr>
                <p14:cNvContentPartPr/>
                <p14:nvPr/>
              </p14:nvContentPartPr>
              <p14:xfrm>
                <a:off x="4623167" y="1799935"/>
                <a:ext cx="97560" cy="246960"/>
              </p14:xfrm>
            </p:contentPart>
          </mc:Choice>
          <mc:Fallback>
            <p:pic>
              <p:nvPicPr>
                <p:cNvPr id="75" name="インク 74">
                  <a:extLst>
                    <a:ext uri="{FF2B5EF4-FFF2-40B4-BE49-F238E27FC236}">
                      <a16:creationId xmlns:a16="http://schemas.microsoft.com/office/drawing/2014/main" id="{620E06BC-98B7-1A71-AD87-B74A721C2AB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587167" y="1763935"/>
                  <a:ext cx="1692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6" name="インク 75">
                  <a:extLst>
                    <a:ext uri="{FF2B5EF4-FFF2-40B4-BE49-F238E27FC236}">
                      <a16:creationId xmlns:a16="http://schemas.microsoft.com/office/drawing/2014/main" id="{C91D9D52-3A6D-6835-2BEF-94CAF680E95A}"/>
                    </a:ext>
                  </a:extLst>
                </p14:cNvPr>
                <p14:cNvContentPartPr/>
                <p14:nvPr/>
              </p14:nvContentPartPr>
              <p14:xfrm>
                <a:off x="4681487" y="1522375"/>
                <a:ext cx="87840" cy="137880"/>
              </p14:xfrm>
            </p:contentPart>
          </mc:Choice>
          <mc:Fallback>
            <p:pic>
              <p:nvPicPr>
                <p:cNvPr id="76" name="インク 75">
                  <a:extLst>
                    <a:ext uri="{FF2B5EF4-FFF2-40B4-BE49-F238E27FC236}">
                      <a16:creationId xmlns:a16="http://schemas.microsoft.com/office/drawing/2014/main" id="{C91D9D52-3A6D-6835-2BEF-94CAF680E95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645487" y="1486375"/>
                  <a:ext cx="159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77" name="インク 76">
                  <a:extLst>
                    <a:ext uri="{FF2B5EF4-FFF2-40B4-BE49-F238E27FC236}">
                      <a16:creationId xmlns:a16="http://schemas.microsoft.com/office/drawing/2014/main" id="{20A581F9-5ACB-3BEE-B095-DFEE6AC8E61D}"/>
                    </a:ext>
                  </a:extLst>
                </p14:cNvPr>
                <p14:cNvContentPartPr/>
                <p14:nvPr/>
              </p14:nvContentPartPr>
              <p14:xfrm>
                <a:off x="4811087" y="1516975"/>
                <a:ext cx="84240" cy="120240"/>
              </p14:xfrm>
            </p:contentPart>
          </mc:Choice>
          <mc:Fallback>
            <p:pic>
              <p:nvPicPr>
                <p:cNvPr id="77" name="インク 76">
                  <a:extLst>
                    <a:ext uri="{FF2B5EF4-FFF2-40B4-BE49-F238E27FC236}">
                      <a16:creationId xmlns:a16="http://schemas.microsoft.com/office/drawing/2014/main" id="{20A581F9-5ACB-3BEE-B095-DFEE6AC8E61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775087" y="1481335"/>
                  <a:ext cx="1558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78" name="インク 77">
                  <a:extLst>
                    <a:ext uri="{FF2B5EF4-FFF2-40B4-BE49-F238E27FC236}">
                      <a16:creationId xmlns:a16="http://schemas.microsoft.com/office/drawing/2014/main" id="{733D2EA9-3F29-08BC-B6F6-2B075468BDDD}"/>
                    </a:ext>
                  </a:extLst>
                </p14:cNvPr>
                <p14:cNvContentPartPr/>
                <p14:nvPr/>
              </p14:nvContentPartPr>
              <p14:xfrm>
                <a:off x="4943927" y="1495735"/>
                <a:ext cx="96480" cy="98280"/>
              </p14:xfrm>
            </p:contentPart>
          </mc:Choice>
          <mc:Fallback>
            <p:pic>
              <p:nvPicPr>
                <p:cNvPr id="78" name="インク 77">
                  <a:extLst>
                    <a:ext uri="{FF2B5EF4-FFF2-40B4-BE49-F238E27FC236}">
                      <a16:creationId xmlns:a16="http://schemas.microsoft.com/office/drawing/2014/main" id="{733D2EA9-3F29-08BC-B6F6-2B075468BDD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907927" y="1460095"/>
                  <a:ext cx="1681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79" name="インク 78">
                  <a:extLst>
                    <a:ext uri="{FF2B5EF4-FFF2-40B4-BE49-F238E27FC236}">
                      <a16:creationId xmlns:a16="http://schemas.microsoft.com/office/drawing/2014/main" id="{6F4936AC-2A1A-1189-D6B9-991847993A23}"/>
                    </a:ext>
                  </a:extLst>
                </p14:cNvPr>
                <p14:cNvContentPartPr/>
                <p14:nvPr/>
              </p14:nvContentPartPr>
              <p14:xfrm>
                <a:off x="5088287" y="1344175"/>
                <a:ext cx="47160" cy="321480"/>
              </p14:xfrm>
            </p:contentPart>
          </mc:Choice>
          <mc:Fallback>
            <p:pic>
              <p:nvPicPr>
                <p:cNvPr id="79" name="インク 78">
                  <a:extLst>
                    <a:ext uri="{FF2B5EF4-FFF2-40B4-BE49-F238E27FC236}">
                      <a16:creationId xmlns:a16="http://schemas.microsoft.com/office/drawing/2014/main" id="{6F4936AC-2A1A-1189-D6B9-991847993A2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052287" y="1308535"/>
                  <a:ext cx="11880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0" name="インク 79">
                  <a:extLst>
                    <a:ext uri="{FF2B5EF4-FFF2-40B4-BE49-F238E27FC236}">
                      <a16:creationId xmlns:a16="http://schemas.microsoft.com/office/drawing/2014/main" id="{AA7D0019-BC3E-DEFE-2157-4BA8BD66284C}"/>
                    </a:ext>
                  </a:extLst>
                </p14:cNvPr>
                <p14:cNvContentPartPr/>
                <p14:nvPr/>
              </p14:nvContentPartPr>
              <p14:xfrm>
                <a:off x="5159207" y="1343815"/>
                <a:ext cx="28440" cy="243360"/>
              </p14:xfrm>
            </p:contentPart>
          </mc:Choice>
          <mc:Fallback>
            <p:pic>
              <p:nvPicPr>
                <p:cNvPr id="80" name="インク 79">
                  <a:extLst>
                    <a:ext uri="{FF2B5EF4-FFF2-40B4-BE49-F238E27FC236}">
                      <a16:creationId xmlns:a16="http://schemas.microsoft.com/office/drawing/2014/main" id="{AA7D0019-BC3E-DEFE-2157-4BA8BD66284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123207" y="1308175"/>
                  <a:ext cx="1000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1" name="インク 80">
                  <a:extLst>
                    <a:ext uri="{FF2B5EF4-FFF2-40B4-BE49-F238E27FC236}">
                      <a16:creationId xmlns:a16="http://schemas.microsoft.com/office/drawing/2014/main" id="{ED410BA2-9E37-911F-FA80-62CCC4D292BD}"/>
                    </a:ext>
                  </a:extLst>
                </p14:cNvPr>
                <p14:cNvContentPartPr/>
                <p14:nvPr/>
              </p14:nvContentPartPr>
              <p14:xfrm>
                <a:off x="5043647" y="1399975"/>
                <a:ext cx="128160" cy="69480"/>
              </p14:xfrm>
            </p:contentPart>
          </mc:Choice>
          <mc:Fallback>
            <p:pic>
              <p:nvPicPr>
                <p:cNvPr id="81" name="インク 80">
                  <a:extLst>
                    <a:ext uri="{FF2B5EF4-FFF2-40B4-BE49-F238E27FC236}">
                      <a16:creationId xmlns:a16="http://schemas.microsoft.com/office/drawing/2014/main" id="{ED410BA2-9E37-911F-FA80-62CCC4D292B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008007" y="1363975"/>
                  <a:ext cx="199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2" name="インク 81">
                  <a:extLst>
                    <a:ext uri="{FF2B5EF4-FFF2-40B4-BE49-F238E27FC236}">
                      <a16:creationId xmlns:a16="http://schemas.microsoft.com/office/drawing/2014/main" id="{3A218CAD-CEFE-BE24-D764-3FC7E6D3CD6E}"/>
                    </a:ext>
                  </a:extLst>
                </p14:cNvPr>
                <p14:cNvContentPartPr/>
                <p14:nvPr/>
              </p14:nvContentPartPr>
              <p14:xfrm>
                <a:off x="5242367" y="1426255"/>
                <a:ext cx="72360" cy="77400"/>
              </p14:xfrm>
            </p:contentPart>
          </mc:Choice>
          <mc:Fallback>
            <p:pic>
              <p:nvPicPr>
                <p:cNvPr id="82" name="インク 81">
                  <a:extLst>
                    <a:ext uri="{FF2B5EF4-FFF2-40B4-BE49-F238E27FC236}">
                      <a16:creationId xmlns:a16="http://schemas.microsoft.com/office/drawing/2014/main" id="{3A218CAD-CEFE-BE24-D764-3FC7E6D3CD6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206727" y="1390615"/>
                  <a:ext cx="1440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83" name="インク 82">
                  <a:extLst>
                    <a:ext uri="{FF2B5EF4-FFF2-40B4-BE49-F238E27FC236}">
                      <a16:creationId xmlns:a16="http://schemas.microsoft.com/office/drawing/2014/main" id="{619AF3CA-6CFC-DB28-E447-6A6E882F3FF2}"/>
                    </a:ext>
                  </a:extLst>
                </p14:cNvPr>
                <p14:cNvContentPartPr/>
                <p14:nvPr/>
              </p14:nvContentPartPr>
              <p14:xfrm>
                <a:off x="5357207" y="1225375"/>
                <a:ext cx="14760" cy="260280"/>
              </p14:xfrm>
            </p:contentPart>
          </mc:Choice>
          <mc:Fallback>
            <p:pic>
              <p:nvPicPr>
                <p:cNvPr id="83" name="インク 82">
                  <a:extLst>
                    <a:ext uri="{FF2B5EF4-FFF2-40B4-BE49-F238E27FC236}">
                      <a16:creationId xmlns:a16="http://schemas.microsoft.com/office/drawing/2014/main" id="{619AF3CA-6CFC-DB28-E447-6A6E882F3FF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321207" y="1189375"/>
                  <a:ext cx="864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84" name="インク 83">
                  <a:extLst>
                    <a:ext uri="{FF2B5EF4-FFF2-40B4-BE49-F238E27FC236}">
                      <a16:creationId xmlns:a16="http://schemas.microsoft.com/office/drawing/2014/main" id="{AAEE229B-8FA6-90D3-B030-79954944E171}"/>
                    </a:ext>
                  </a:extLst>
                </p14:cNvPr>
                <p14:cNvContentPartPr/>
                <p14:nvPr/>
              </p14:nvContentPartPr>
              <p14:xfrm>
                <a:off x="5415167" y="1209535"/>
                <a:ext cx="123480" cy="247320"/>
              </p14:xfrm>
            </p:contentPart>
          </mc:Choice>
          <mc:Fallback>
            <p:pic>
              <p:nvPicPr>
                <p:cNvPr id="84" name="インク 83">
                  <a:extLst>
                    <a:ext uri="{FF2B5EF4-FFF2-40B4-BE49-F238E27FC236}">
                      <a16:creationId xmlns:a16="http://schemas.microsoft.com/office/drawing/2014/main" id="{AAEE229B-8FA6-90D3-B030-79954944E17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379527" y="1173535"/>
                  <a:ext cx="1951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85" name="インク 84">
                  <a:extLst>
                    <a:ext uri="{FF2B5EF4-FFF2-40B4-BE49-F238E27FC236}">
                      <a16:creationId xmlns:a16="http://schemas.microsoft.com/office/drawing/2014/main" id="{73DA6ED3-7D96-D785-DFBF-CDFFF9F658CD}"/>
                    </a:ext>
                  </a:extLst>
                </p14:cNvPr>
                <p14:cNvContentPartPr/>
                <p14:nvPr/>
              </p14:nvContentPartPr>
              <p14:xfrm>
                <a:off x="5556287" y="1317535"/>
                <a:ext cx="23040" cy="9720"/>
              </p14:xfrm>
            </p:contentPart>
          </mc:Choice>
          <mc:Fallback>
            <p:pic>
              <p:nvPicPr>
                <p:cNvPr id="85" name="インク 84">
                  <a:extLst>
                    <a:ext uri="{FF2B5EF4-FFF2-40B4-BE49-F238E27FC236}">
                      <a16:creationId xmlns:a16="http://schemas.microsoft.com/office/drawing/2014/main" id="{73DA6ED3-7D96-D785-DFBF-CDFFF9F658C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520287" y="1281535"/>
                  <a:ext cx="946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86" name="インク 85">
                  <a:extLst>
                    <a:ext uri="{FF2B5EF4-FFF2-40B4-BE49-F238E27FC236}">
                      <a16:creationId xmlns:a16="http://schemas.microsoft.com/office/drawing/2014/main" id="{A68BEFB4-77F1-247B-CCCB-C0426201D400}"/>
                    </a:ext>
                  </a:extLst>
                </p14:cNvPr>
                <p14:cNvContentPartPr/>
                <p14:nvPr/>
              </p14:nvContentPartPr>
              <p14:xfrm>
                <a:off x="5577167" y="1391695"/>
                <a:ext cx="17640" cy="30240"/>
              </p14:xfrm>
            </p:contentPart>
          </mc:Choice>
          <mc:Fallback>
            <p:pic>
              <p:nvPicPr>
                <p:cNvPr id="86" name="インク 85">
                  <a:extLst>
                    <a:ext uri="{FF2B5EF4-FFF2-40B4-BE49-F238E27FC236}">
                      <a16:creationId xmlns:a16="http://schemas.microsoft.com/office/drawing/2014/main" id="{A68BEFB4-77F1-247B-CCCB-C0426201D40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541167" y="1356055"/>
                  <a:ext cx="892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87" name="インク 86">
                  <a:extLst>
                    <a:ext uri="{FF2B5EF4-FFF2-40B4-BE49-F238E27FC236}">
                      <a16:creationId xmlns:a16="http://schemas.microsoft.com/office/drawing/2014/main" id="{4B6DAD25-F7B8-C509-4EC1-0A681EABC7A5}"/>
                    </a:ext>
                  </a:extLst>
                </p14:cNvPr>
                <p14:cNvContentPartPr/>
                <p14:nvPr/>
              </p14:nvContentPartPr>
              <p14:xfrm>
                <a:off x="5646287" y="1322215"/>
                <a:ext cx="88920" cy="76680"/>
              </p14:xfrm>
            </p:contentPart>
          </mc:Choice>
          <mc:Fallback>
            <p:pic>
              <p:nvPicPr>
                <p:cNvPr id="87" name="インク 86">
                  <a:extLst>
                    <a:ext uri="{FF2B5EF4-FFF2-40B4-BE49-F238E27FC236}">
                      <a16:creationId xmlns:a16="http://schemas.microsoft.com/office/drawing/2014/main" id="{4B6DAD25-F7B8-C509-4EC1-0A681EABC7A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610287" y="1286215"/>
                  <a:ext cx="1605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89" name="インク 88">
                  <a:extLst>
                    <a:ext uri="{FF2B5EF4-FFF2-40B4-BE49-F238E27FC236}">
                      <a16:creationId xmlns:a16="http://schemas.microsoft.com/office/drawing/2014/main" id="{FC07718D-9B83-D659-4DA1-5E28AFB359E6}"/>
                    </a:ext>
                  </a:extLst>
                </p14:cNvPr>
                <p14:cNvContentPartPr/>
                <p14:nvPr/>
              </p14:nvContentPartPr>
              <p14:xfrm>
                <a:off x="5787853" y="1230970"/>
                <a:ext cx="109080" cy="281880"/>
              </p14:xfrm>
            </p:contentPart>
          </mc:Choice>
          <mc:Fallback>
            <p:pic>
              <p:nvPicPr>
                <p:cNvPr id="89" name="インク 88">
                  <a:extLst>
                    <a:ext uri="{FF2B5EF4-FFF2-40B4-BE49-F238E27FC236}">
                      <a16:creationId xmlns:a16="http://schemas.microsoft.com/office/drawing/2014/main" id="{FC07718D-9B83-D659-4DA1-5E28AFB359E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752213" y="1195330"/>
                  <a:ext cx="1807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0" name="インク 89">
                  <a:extLst>
                    <a:ext uri="{FF2B5EF4-FFF2-40B4-BE49-F238E27FC236}">
                      <a16:creationId xmlns:a16="http://schemas.microsoft.com/office/drawing/2014/main" id="{66E6B520-68A4-65B3-233B-C1A038866355}"/>
                    </a:ext>
                  </a:extLst>
                </p14:cNvPr>
                <p14:cNvContentPartPr/>
                <p14:nvPr/>
              </p14:nvContentPartPr>
              <p14:xfrm>
                <a:off x="5054533" y="1794370"/>
                <a:ext cx="59040" cy="19440"/>
              </p14:xfrm>
            </p:contentPart>
          </mc:Choice>
          <mc:Fallback>
            <p:pic>
              <p:nvPicPr>
                <p:cNvPr id="90" name="インク 89">
                  <a:extLst>
                    <a:ext uri="{FF2B5EF4-FFF2-40B4-BE49-F238E27FC236}">
                      <a16:creationId xmlns:a16="http://schemas.microsoft.com/office/drawing/2014/main" id="{66E6B520-68A4-65B3-233B-C1A03886635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018533" y="1758730"/>
                  <a:ext cx="1306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1" name="インク 90">
                  <a:extLst>
                    <a:ext uri="{FF2B5EF4-FFF2-40B4-BE49-F238E27FC236}">
                      <a16:creationId xmlns:a16="http://schemas.microsoft.com/office/drawing/2014/main" id="{B24F08F0-CEB3-38E6-5D47-BF676A8C9DC2}"/>
                    </a:ext>
                  </a:extLst>
                </p14:cNvPr>
                <p14:cNvContentPartPr/>
                <p14:nvPr/>
              </p14:nvContentPartPr>
              <p14:xfrm>
                <a:off x="5096293" y="1704010"/>
                <a:ext cx="108360" cy="83880"/>
              </p14:xfrm>
            </p:contentPart>
          </mc:Choice>
          <mc:Fallback>
            <p:pic>
              <p:nvPicPr>
                <p:cNvPr id="91" name="インク 90">
                  <a:extLst>
                    <a:ext uri="{FF2B5EF4-FFF2-40B4-BE49-F238E27FC236}">
                      <a16:creationId xmlns:a16="http://schemas.microsoft.com/office/drawing/2014/main" id="{B24F08F0-CEB3-38E6-5D47-BF676A8C9DC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060293" y="1668010"/>
                  <a:ext cx="1800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2" name="インク 91">
                  <a:extLst>
                    <a:ext uri="{FF2B5EF4-FFF2-40B4-BE49-F238E27FC236}">
                      <a16:creationId xmlns:a16="http://schemas.microsoft.com/office/drawing/2014/main" id="{B3243085-FBE0-B1AC-EF9D-79EB81B9551C}"/>
                    </a:ext>
                  </a:extLst>
                </p14:cNvPr>
                <p14:cNvContentPartPr/>
                <p14:nvPr/>
              </p14:nvContentPartPr>
              <p14:xfrm>
                <a:off x="5139133" y="1785010"/>
                <a:ext cx="72360" cy="110520"/>
              </p14:xfrm>
            </p:contentPart>
          </mc:Choice>
          <mc:Fallback>
            <p:pic>
              <p:nvPicPr>
                <p:cNvPr id="92" name="インク 91">
                  <a:extLst>
                    <a:ext uri="{FF2B5EF4-FFF2-40B4-BE49-F238E27FC236}">
                      <a16:creationId xmlns:a16="http://schemas.microsoft.com/office/drawing/2014/main" id="{B3243085-FBE0-B1AC-EF9D-79EB81B9551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103133" y="1749010"/>
                  <a:ext cx="144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3" name="インク 92">
                  <a:extLst>
                    <a:ext uri="{FF2B5EF4-FFF2-40B4-BE49-F238E27FC236}">
                      <a16:creationId xmlns:a16="http://schemas.microsoft.com/office/drawing/2014/main" id="{8F25FE4D-C0D3-710A-7E08-E65E5F57F94A}"/>
                    </a:ext>
                  </a:extLst>
                </p14:cNvPr>
                <p14:cNvContentPartPr/>
                <p14:nvPr/>
              </p14:nvContentPartPr>
              <p14:xfrm>
                <a:off x="5206093" y="1822810"/>
                <a:ext cx="42480" cy="28080"/>
              </p14:xfrm>
            </p:contentPart>
          </mc:Choice>
          <mc:Fallback>
            <p:pic>
              <p:nvPicPr>
                <p:cNvPr id="93" name="インク 92">
                  <a:extLst>
                    <a:ext uri="{FF2B5EF4-FFF2-40B4-BE49-F238E27FC236}">
                      <a16:creationId xmlns:a16="http://schemas.microsoft.com/office/drawing/2014/main" id="{8F25FE4D-C0D3-710A-7E08-E65E5F57F94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170093" y="1786810"/>
                  <a:ext cx="114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94" name="インク 93">
                  <a:extLst>
                    <a:ext uri="{FF2B5EF4-FFF2-40B4-BE49-F238E27FC236}">
                      <a16:creationId xmlns:a16="http://schemas.microsoft.com/office/drawing/2014/main" id="{0F750A46-C19D-3BC5-02C4-11EC7B5DF55F}"/>
                    </a:ext>
                  </a:extLst>
                </p14:cNvPr>
                <p14:cNvContentPartPr/>
                <p14:nvPr/>
              </p14:nvContentPartPr>
              <p14:xfrm>
                <a:off x="5125453" y="1873210"/>
                <a:ext cx="12600" cy="48960"/>
              </p14:xfrm>
            </p:contentPart>
          </mc:Choice>
          <mc:Fallback>
            <p:pic>
              <p:nvPicPr>
                <p:cNvPr id="94" name="インク 93">
                  <a:extLst>
                    <a:ext uri="{FF2B5EF4-FFF2-40B4-BE49-F238E27FC236}">
                      <a16:creationId xmlns:a16="http://schemas.microsoft.com/office/drawing/2014/main" id="{0F750A46-C19D-3BC5-02C4-11EC7B5DF55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089453" y="1837570"/>
                  <a:ext cx="842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95" name="インク 94">
                  <a:extLst>
                    <a:ext uri="{FF2B5EF4-FFF2-40B4-BE49-F238E27FC236}">
                      <a16:creationId xmlns:a16="http://schemas.microsoft.com/office/drawing/2014/main" id="{B307C027-D0D6-5F2C-9E6E-6729800EEECE}"/>
                    </a:ext>
                  </a:extLst>
                </p14:cNvPr>
                <p14:cNvContentPartPr/>
                <p14:nvPr/>
              </p14:nvContentPartPr>
              <p14:xfrm>
                <a:off x="5143813" y="1874290"/>
                <a:ext cx="160560" cy="44640"/>
              </p14:xfrm>
            </p:contentPart>
          </mc:Choice>
          <mc:Fallback>
            <p:pic>
              <p:nvPicPr>
                <p:cNvPr id="95" name="インク 94">
                  <a:extLst>
                    <a:ext uri="{FF2B5EF4-FFF2-40B4-BE49-F238E27FC236}">
                      <a16:creationId xmlns:a16="http://schemas.microsoft.com/office/drawing/2014/main" id="{B307C027-D0D6-5F2C-9E6E-6729800EEEC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107813" y="1838290"/>
                  <a:ext cx="2322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97" name="インク 96">
                  <a:extLst>
                    <a:ext uri="{FF2B5EF4-FFF2-40B4-BE49-F238E27FC236}">
                      <a16:creationId xmlns:a16="http://schemas.microsoft.com/office/drawing/2014/main" id="{D691248C-DCE5-8182-DCC3-5DC3BD42CCB5}"/>
                    </a:ext>
                  </a:extLst>
                </p14:cNvPr>
                <p14:cNvContentPartPr/>
                <p14:nvPr/>
              </p14:nvContentPartPr>
              <p14:xfrm>
                <a:off x="5468893" y="1668730"/>
                <a:ext cx="57600" cy="48600"/>
              </p14:xfrm>
            </p:contentPart>
          </mc:Choice>
          <mc:Fallback>
            <p:pic>
              <p:nvPicPr>
                <p:cNvPr id="97" name="インク 96">
                  <a:extLst>
                    <a:ext uri="{FF2B5EF4-FFF2-40B4-BE49-F238E27FC236}">
                      <a16:creationId xmlns:a16="http://schemas.microsoft.com/office/drawing/2014/main" id="{D691248C-DCE5-8182-DCC3-5DC3BD42CCB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433253" y="1633090"/>
                  <a:ext cx="129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98" name="インク 97">
                  <a:extLst>
                    <a:ext uri="{FF2B5EF4-FFF2-40B4-BE49-F238E27FC236}">
                      <a16:creationId xmlns:a16="http://schemas.microsoft.com/office/drawing/2014/main" id="{23674A21-6BDB-38A4-3ECC-A0583B6676CC}"/>
                    </a:ext>
                  </a:extLst>
                </p14:cNvPr>
                <p14:cNvContentPartPr/>
                <p14:nvPr/>
              </p14:nvContentPartPr>
              <p14:xfrm>
                <a:off x="5482933" y="1653970"/>
                <a:ext cx="83880" cy="131040"/>
              </p14:xfrm>
            </p:contentPart>
          </mc:Choice>
          <mc:Fallback>
            <p:pic>
              <p:nvPicPr>
                <p:cNvPr id="98" name="インク 97">
                  <a:extLst>
                    <a:ext uri="{FF2B5EF4-FFF2-40B4-BE49-F238E27FC236}">
                      <a16:creationId xmlns:a16="http://schemas.microsoft.com/office/drawing/2014/main" id="{23674A21-6BDB-38A4-3ECC-A0583B6676C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446933" y="1618330"/>
                  <a:ext cx="1555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99" name="インク 98">
                  <a:extLst>
                    <a:ext uri="{FF2B5EF4-FFF2-40B4-BE49-F238E27FC236}">
                      <a16:creationId xmlns:a16="http://schemas.microsoft.com/office/drawing/2014/main" id="{4E341E4B-FF99-F3F0-7B11-6F238856D8BE}"/>
                    </a:ext>
                  </a:extLst>
                </p14:cNvPr>
                <p14:cNvContentPartPr/>
                <p14:nvPr/>
              </p14:nvContentPartPr>
              <p14:xfrm>
                <a:off x="5529733" y="1572250"/>
                <a:ext cx="38160" cy="66600"/>
              </p14:xfrm>
            </p:contentPart>
          </mc:Choice>
          <mc:Fallback>
            <p:pic>
              <p:nvPicPr>
                <p:cNvPr id="99" name="インク 98">
                  <a:extLst>
                    <a:ext uri="{FF2B5EF4-FFF2-40B4-BE49-F238E27FC236}">
                      <a16:creationId xmlns:a16="http://schemas.microsoft.com/office/drawing/2014/main" id="{4E341E4B-FF99-F3F0-7B11-6F238856D8B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493733" y="1536250"/>
                  <a:ext cx="1098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0" name="インク 99">
                  <a:extLst>
                    <a:ext uri="{FF2B5EF4-FFF2-40B4-BE49-F238E27FC236}">
                      <a16:creationId xmlns:a16="http://schemas.microsoft.com/office/drawing/2014/main" id="{E3B6AFFF-3DE8-B1D2-D1FD-B114027B3049}"/>
                    </a:ext>
                  </a:extLst>
                </p14:cNvPr>
                <p14:cNvContentPartPr/>
                <p14:nvPr/>
              </p14:nvContentPartPr>
              <p14:xfrm>
                <a:off x="5539453" y="1524730"/>
                <a:ext cx="96840" cy="78480"/>
              </p14:xfrm>
            </p:contentPart>
          </mc:Choice>
          <mc:Fallback>
            <p:pic>
              <p:nvPicPr>
                <p:cNvPr id="100" name="インク 99">
                  <a:extLst>
                    <a:ext uri="{FF2B5EF4-FFF2-40B4-BE49-F238E27FC236}">
                      <a16:creationId xmlns:a16="http://schemas.microsoft.com/office/drawing/2014/main" id="{E3B6AFFF-3DE8-B1D2-D1FD-B114027B304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503813" y="1488730"/>
                  <a:ext cx="1684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1" name="インク 100">
                  <a:extLst>
                    <a:ext uri="{FF2B5EF4-FFF2-40B4-BE49-F238E27FC236}">
                      <a16:creationId xmlns:a16="http://schemas.microsoft.com/office/drawing/2014/main" id="{601F139D-F18D-83E1-9859-7F17448F6EA3}"/>
                    </a:ext>
                  </a:extLst>
                </p14:cNvPr>
                <p14:cNvContentPartPr/>
                <p14:nvPr/>
              </p14:nvContentPartPr>
              <p14:xfrm>
                <a:off x="5564653" y="1560370"/>
                <a:ext cx="40680" cy="30600"/>
              </p14:xfrm>
            </p:contentPart>
          </mc:Choice>
          <mc:Fallback>
            <p:pic>
              <p:nvPicPr>
                <p:cNvPr id="101" name="インク 100">
                  <a:extLst>
                    <a:ext uri="{FF2B5EF4-FFF2-40B4-BE49-F238E27FC236}">
                      <a16:creationId xmlns:a16="http://schemas.microsoft.com/office/drawing/2014/main" id="{601F139D-F18D-83E1-9859-7F17448F6EA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529013" y="1524730"/>
                  <a:ext cx="112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2" name="インク 101">
                  <a:extLst>
                    <a:ext uri="{FF2B5EF4-FFF2-40B4-BE49-F238E27FC236}">
                      <a16:creationId xmlns:a16="http://schemas.microsoft.com/office/drawing/2014/main" id="{076A855C-A856-CABF-68FC-DD98B084675B}"/>
                    </a:ext>
                  </a:extLst>
                </p14:cNvPr>
                <p14:cNvContentPartPr/>
                <p14:nvPr/>
              </p14:nvContentPartPr>
              <p14:xfrm>
                <a:off x="5567173" y="1600330"/>
                <a:ext cx="51120" cy="29160"/>
              </p14:xfrm>
            </p:contentPart>
          </mc:Choice>
          <mc:Fallback>
            <p:pic>
              <p:nvPicPr>
                <p:cNvPr id="102" name="インク 101">
                  <a:extLst>
                    <a:ext uri="{FF2B5EF4-FFF2-40B4-BE49-F238E27FC236}">
                      <a16:creationId xmlns:a16="http://schemas.microsoft.com/office/drawing/2014/main" id="{076A855C-A856-CABF-68FC-DD98B084675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531533" y="1564330"/>
                  <a:ext cx="1227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3" name="インク 102">
                  <a:extLst>
                    <a:ext uri="{FF2B5EF4-FFF2-40B4-BE49-F238E27FC236}">
                      <a16:creationId xmlns:a16="http://schemas.microsoft.com/office/drawing/2014/main" id="{DC62A6BE-EABE-669D-F2F1-BE8AD68206D2}"/>
                    </a:ext>
                  </a:extLst>
                </p14:cNvPr>
                <p14:cNvContentPartPr/>
                <p14:nvPr/>
              </p14:nvContentPartPr>
              <p14:xfrm>
                <a:off x="5557813" y="1614010"/>
                <a:ext cx="113040" cy="93600"/>
              </p14:xfrm>
            </p:contentPart>
          </mc:Choice>
          <mc:Fallback>
            <p:pic>
              <p:nvPicPr>
                <p:cNvPr id="103" name="インク 102">
                  <a:extLst>
                    <a:ext uri="{FF2B5EF4-FFF2-40B4-BE49-F238E27FC236}">
                      <a16:creationId xmlns:a16="http://schemas.microsoft.com/office/drawing/2014/main" id="{DC62A6BE-EABE-669D-F2F1-BE8AD68206D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521813" y="1578010"/>
                  <a:ext cx="184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4" name="インク 103">
                  <a:extLst>
                    <a:ext uri="{FF2B5EF4-FFF2-40B4-BE49-F238E27FC236}">
                      <a16:creationId xmlns:a16="http://schemas.microsoft.com/office/drawing/2014/main" id="{68C378FD-9553-AFF0-F91A-8B7927435D5B}"/>
                    </a:ext>
                  </a:extLst>
                </p14:cNvPr>
                <p14:cNvContentPartPr/>
                <p14:nvPr/>
              </p14:nvContentPartPr>
              <p14:xfrm>
                <a:off x="5592013" y="1661530"/>
                <a:ext cx="34560" cy="66960"/>
              </p14:xfrm>
            </p:contentPart>
          </mc:Choice>
          <mc:Fallback>
            <p:pic>
              <p:nvPicPr>
                <p:cNvPr id="104" name="インク 103">
                  <a:extLst>
                    <a:ext uri="{FF2B5EF4-FFF2-40B4-BE49-F238E27FC236}">
                      <a16:creationId xmlns:a16="http://schemas.microsoft.com/office/drawing/2014/main" id="{68C378FD-9553-AFF0-F91A-8B7927435D5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556013" y="1625890"/>
                  <a:ext cx="1062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05" name="インク 104">
                  <a:extLst>
                    <a:ext uri="{FF2B5EF4-FFF2-40B4-BE49-F238E27FC236}">
                      <a16:creationId xmlns:a16="http://schemas.microsoft.com/office/drawing/2014/main" id="{07F20750-8136-1EC3-E476-C95AE314FBC6}"/>
                    </a:ext>
                  </a:extLst>
                </p14:cNvPr>
                <p14:cNvContentPartPr/>
                <p14:nvPr/>
              </p14:nvContentPartPr>
              <p14:xfrm>
                <a:off x="5612533" y="1636330"/>
                <a:ext cx="153720" cy="133920"/>
              </p14:xfrm>
            </p:contentPart>
          </mc:Choice>
          <mc:Fallback>
            <p:pic>
              <p:nvPicPr>
                <p:cNvPr id="105" name="インク 104">
                  <a:extLst>
                    <a:ext uri="{FF2B5EF4-FFF2-40B4-BE49-F238E27FC236}">
                      <a16:creationId xmlns:a16="http://schemas.microsoft.com/office/drawing/2014/main" id="{07F20750-8136-1EC3-E476-C95AE314FBC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576533" y="1600330"/>
                  <a:ext cx="2253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06" name="インク 105">
                  <a:extLst>
                    <a:ext uri="{FF2B5EF4-FFF2-40B4-BE49-F238E27FC236}">
                      <a16:creationId xmlns:a16="http://schemas.microsoft.com/office/drawing/2014/main" id="{9D7BDA28-01F8-98CB-41BA-8535D72AFF8D}"/>
                    </a:ext>
                  </a:extLst>
                </p14:cNvPr>
                <p14:cNvContentPartPr/>
                <p14:nvPr/>
              </p14:nvContentPartPr>
              <p14:xfrm>
                <a:off x="5634133" y="1688170"/>
                <a:ext cx="23760" cy="61920"/>
              </p14:xfrm>
            </p:contentPart>
          </mc:Choice>
          <mc:Fallback>
            <p:pic>
              <p:nvPicPr>
                <p:cNvPr id="106" name="インク 105">
                  <a:extLst>
                    <a:ext uri="{FF2B5EF4-FFF2-40B4-BE49-F238E27FC236}">
                      <a16:creationId xmlns:a16="http://schemas.microsoft.com/office/drawing/2014/main" id="{9D7BDA28-01F8-98CB-41BA-8535D72AFF8D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598493" y="1652530"/>
                  <a:ext cx="95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08" name="インク 107">
                  <a:extLst>
                    <a:ext uri="{FF2B5EF4-FFF2-40B4-BE49-F238E27FC236}">
                      <a16:creationId xmlns:a16="http://schemas.microsoft.com/office/drawing/2014/main" id="{CAF8EBA9-720E-E933-22A4-5AFC58E37BB2}"/>
                    </a:ext>
                  </a:extLst>
                </p14:cNvPr>
                <p14:cNvContentPartPr/>
                <p14:nvPr/>
              </p14:nvContentPartPr>
              <p14:xfrm>
                <a:off x="5680933" y="1679530"/>
                <a:ext cx="17280" cy="99000"/>
              </p14:xfrm>
            </p:contentPart>
          </mc:Choice>
          <mc:Fallback>
            <p:pic>
              <p:nvPicPr>
                <p:cNvPr id="108" name="インク 107">
                  <a:extLst>
                    <a:ext uri="{FF2B5EF4-FFF2-40B4-BE49-F238E27FC236}">
                      <a16:creationId xmlns:a16="http://schemas.microsoft.com/office/drawing/2014/main" id="{CAF8EBA9-720E-E933-22A4-5AFC58E37BB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644933" y="1643890"/>
                  <a:ext cx="889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04" name="インク 203">
                  <a:extLst>
                    <a:ext uri="{FF2B5EF4-FFF2-40B4-BE49-F238E27FC236}">
                      <a16:creationId xmlns:a16="http://schemas.microsoft.com/office/drawing/2014/main" id="{A07B6AFD-CBB5-3431-7AAE-51B28E22CE24}"/>
                    </a:ext>
                  </a:extLst>
                </p14:cNvPr>
                <p14:cNvContentPartPr/>
                <p14:nvPr/>
              </p14:nvContentPartPr>
              <p14:xfrm>
                <a:off x="5517845" y="1952540"/>
                <a:ext cx="81000" cy="141480"/>
              </p14:xfrm>
            </p:contentPart>
          </mc:Choice>
          <mc:Fallback>
            <p:pic>
              <p:nvPicPr>
                <p:cNvPr id="204" name="インク 203">
                  <a:extLst>
                    <a:ext uri="{FF2B5EF4-FFF2-40B4-BE49-F238E27FC236}">
                      <a16:creationId xmlns:a16="http://schemas.microsoft.com/office/drawing/2014/main" id="{A07B6AFD-CBB5-3431-7AAE-51B28E22CE24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482205" y="1916900"/>
                  <a:ext cx="1526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05" name="インク 204">
                  <a:extLst>
                    <a:ext uri="{FF2B5EF4-FFF2-40B4-BE49-F238E27FC236}">
                      <a16:creationId xmlns:a16="http://schemas.microsoft.com/office/drawing/2014/main" id="{02856082-002B-3099-987A-0DCD12178315}"/>
                    </a:ext>
                  </a:extLst>
                </p14:cNvPr>
                <p14:cNvContentPartPr/>
                <p14:nvPr/>
              </p14:nvContentPartPr>
              <p14:xfrm>
                <a:off x="5567525" y="2053700"/>
                <a:ext cx="86760" cy="92520"/>
              </p14:xfrm>
            </p:contentPart>
          </mc:Choice>
          <mc:Fallback>
            <p:pic>
              <p:nvPicPr>
                <p:cNvPr id="205" name="インク 204">
                  <a:extLst>
                    <a:ext uri="{FF2B5EF4-FFF2-40B4-BE49-F238E27FC236}">
                      <a16:creationId xmlns:a16="http://schemas.microsoft.com/office/drawing/2014/main" id="{02856082-002B-3099-987A-0DCD1217831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531885" y="2017700"/>
                  <a:ext cx="158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06" name="インク 205">
                  <a:extLst>
                    <a:ext uri="{FF2B5EF4-FFF2-40B4-BE49-F238E27FC236}">
                      <a16:creationId xmlns:a16="http://schemas.microsoft.com/office/drawing/2014/main" id="{C7534DD2-0576-983C-00D1-1584A09635EF}"/>
                    </a:ext>
                  </a:extLst>
                </p14:cNvPr>
                <p14:cNvContentPartPr/>
                <p14:nvPr/>
              </p14:nvContentPartPr>
              <p14:xfrm>
                <a:off x="5646005" y="1903580"/>
                <a:ext cx="151200" cy="82800"/>
              </p14:xfrm>
            </p:contentPart>
          </mc:Choice>
          <mc:Fallback>
            <p:pic>
              <p:nvPicPr>
                <p:cNvPr id="206" name="インク 205">
                  <a:extLst>
                    <a:ext uri="{FF2B5EF4-FFF2-40B4-BE49-F238E27FC236}">
                      <a16:creationId xmlns:a16="http://schemas.microsoft.com/office/drawing/2014/main" id="{C7534DD2-0576-983C-00D1-1584A09635E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610005" y="1867580"/>
                  <a:ext cx="222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07" name="インク 206">
                  <a:extLst>
                    <a:ext uri="{FF2B5EF4-FFF2-40B4-BE49-F238E27FC236}">
                      <a16:creationId xmlns:a16="http://schemas.microsoft.com/office/drawing/2014/main" id="{D98B6CFE-E740-6E6F-C975-2FE012EC47E5}"/>
                    </a:ext>
                  </a:extLst>
                </p14:cNvPr>
                <p14:cNvContentPartPr/>
                <p14:nvPr/>
              </p14:nvContentPartPr>
              <p14:xfrm>
                <a:off x="5736725" y="1948940"/>
                <a:ext cx="59400" cy="166320"/>
              </p14:xfrm>
            </p:contentPart>
          </mc:Choice>
          <mc:Fallback>
            <p:pic>
              <p:nvPicPr>
                <p:cNvPr id="207" name="インク 206">
                  <a:extLst>
                    <a:ext uri="{FF2B5EF4-FFF2-40B4-BE49-F238E27FC236}">
                      <a16:creationId xmlns:a16="http://schemas.microsoft.com/office/drawing/2014/main" id="{D98B6CFE-E740-6E6F-C975-2FE012EC47E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700725" y="1912940"/>
                  <a:ext cx="1310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08" name="インク 207">
                  <a:extLst>
                    <a:ext uri="{FF2B5EF4-FFF2-40B4-BE49-F238E27FC236}">
                      <a16:creationId xmlns:a16="http://schemas.microsoft.com/office/drawing/2014/main" id="{A04300F1-4D75-BCC5-92F3-6D083D440358}"/>
                    </a:ext>
                  </a:extLst>
                </p14:cNvPr>
                <p14:cNvContentPartPr/>
                <p14:nvPr/>
              </p14:nvContentPartPr>
              <p14:xfrm>
                <a:off x="5776685" y="1979180"/>
                <a:ext cx="82800" cy="89640"/>
              </p14:xfrm>
            </p:contentPart>
          </mc:Choice>
          <mc:Fallback>
            <p:pic>
              <p:nvPicPr>
                <p:cNvPr id="208" name="インク 207">
                  <a:extLst>
                    <a:ext uri="{FF2B5EF4-FFF2-40B4-BE49-F238E27FC236}">
                      <a16:creationId xmlns:a16="http://schemas.microsoft.com/office/drawing/2014/main" id="{A04300F1-4D75-BCC5-92F3-6D083D44035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741045" y="1943180"/>
                  <a:ext cx="1544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09" name="インク 208">
                  <a:extLst>
                    <a:ext uri="{FF2B5EF4-FFF2-40B4-BE49-F238E27FC236}">
                      <a16:creationId xmlns:a16="http://schemas.microsoft.com/office/drawing/2014/main" id="{4885CD32-FE0D-81E0-577D-EC540F76AF07}"/>
                    </a:ext>
                  </a:extLst>
                </p14:cNvPr>
                <p14:cNvContentPartPr/>
                <p14:nvPr/>
              </p14:nvContentPartPr>
              <p14:xfrm>
                <a:off x="5913125" y="1870100"/>
                <a:ext cx="38520" cy="52920"/>
              </p14:xfrm>
            </p:contentPart>
          </mc:Choice>
          <mc:Fallback>
            <p:pic>
              <p:nvPicPr>
                <p:cNvPr id="209" name="インク 208">
                  <a:extLst>
                    <a:ext uri="{FF2B5EF4-FFF2-40B4-BE49-F238E27FC236}">
                      <a16:creationId xmlns:a16="http://schemas.microsoft.com/office/drawing/2014/main" id="{4885CD32-FE0D-81E0-577D-EC540F76AF07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877125" y="1834460"/>
                  <a:ext cx="1101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10" name="インク 209">
                  <a:extLst>
                    <a:ext uri="{FF2B5EF4-FFF2-40B4-BE49-F238E27FC236}">
                      <a16:creationId xmlns:a16="http://schemas.microsoft.com/office/drawing/2014/main" id="{DC2DD232-08B1-9BC2-9628-2991B7EBFD0A}"/>
                    </a:ext>
                  </a:extLst>
                </p14:cNvPr>
                <p14:cNvContentPartPr/>
                <p14:nvPr/>
              </p14:nvContentPartPr>
              <p14:xfrm>
                <a:off x="6015005" y="1829420"/>
                <a:ext cx="64440" cy="185400"/>
              </p14:xfrm>
            </p:contentPart>
          </mc:Choice>
          <mc:Fallback>
            <p:pic>
              <p:nvPicPr>
                <p:cNvPr id="210" name="インク 209">
                  <a:extLst>
                    <a:ext uri="{FF2B5EF4-FFF2-40B4-BE49-F238E27FC236}">
                      <a16:creationId xmlns:a16="http://schemas.microsoft.com/office/drawing/2014/main" id="{DC2DD232-08B1-9BC2-9628-2991B7EBFD0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979005" y="1793420"/>
                  <a:ext cx="13608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グループ化 255">
            <a:extLst>
              <a:ext uri="{FF2B5EF4-FFF2-40B4-BE49-F238E27FC236}">
                <a16:creationId xmlns:a16="http://schemas.microsoft.com/office/drawing/2014/main" id="{6A428C85-88E1-1260-AC69-814CD5006369}"/>
              </a:ext>
            </a:extLst>
          </p:cNvPr>
          <p:cNvGrpSpPr/>
          <p:nvPr/>
        </p:nvGrpSpPr>
        <p:grpSpPr>
          <a:xfrm>
            <a:off x="8799571" y="3614488"/>
            <a:ext cx="794520" cy="464760"/>
            <a:chOff x="8799571" y="3614488"/>
            <a:chExt cx="794520" cy="46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32" name="インク 231">
                  <a:extLst>
                    <a:ext uri="{FF2B5EF4-FFF2-40B4-BE49-F238E27FC236}">
                      <a16:creationId xmlns:a16="http://schemas.microsoft.com/office/drawing/2014/main" id="{CB8B2AF8-8A26-DE59-CD4B-58C3152BAEEB}"/>
                    </a:ext>
                  </a:extLst>
                </p14:cNvPr>
                <p14:cNvContentPartPr/>
                <p14:nvPr/>
              </p14:nvContentPartPr>
              <p14:xfrm>
                <a:off x="8799571" y="3790168"/>
                <a:ext cx="38880" cy="76680"/>
              </p14:xfrm>
            </p:contentPart>
          </mc:Choice>
          <mc:Fallback>
            <p:pic>
              <p:nvPicPr>
                <p:cNvPr id="232" name="インク 231">
                  <a:extLst>
                    <a:ext uri="{FF2B5EF4-FFF2-40B4-BE49-F238E27FC236}">
                      <a16:creationId xmlns:a16="http://schemas.microsoft.com/office/drawing/2014/main" id="{CB8B2AF8-8A26-DE59-CD4B-58C3152BAEE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763931" y="3754168"/>
                  <a:ext cx="110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33" name="インク 232">
                  <a:extLst>
                    <a:ext uri="{FF2B5EF4-FFF2-40B4-BE49-F238E27FC236}">
                      <a16:creationId xmlns:a16="http://schemas.microsoft.com/office/drawing/2014/main" id="{6FE70CC8-C348-3F2C-44FB-50C9A8F900A3}"/>
                    </a:ext>
                  </a:extLst>
                </p14:cNvPr>
                <p14:cNvContentPartPr/>
                <p14:nvPr/>
              </p14:nvContentPartPr>
              <p14:xfrm>
                <a:off x="8812531" y="3717088"/>
                <a:ext cx="198720" cy="110880"/>
              </p14:xfrm>
            </p:contentPart>
          </mc:Choice>
          <mc:Fallback>
            <p:pic>
              <p:nvPicPr>
                <p:cNvPr id="233" name="インク 232">
                  <a:extLst>
                    <a:ext uri="{FF2B5EF4-FFF2-40B4-BE49-F238E27FC236}">
                      <a16:creationId xmlns:a16="http://schemas.microsoft.com/office/drawing/2014/main" id="{6FE70CC8-C348-3F2C-44FB-50C9A8F900A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776891" y="3681448"/>
                  <a:ext cx="2703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34" name="インク 233">
                  <a:extLst>
                    <a:ext uri="{FF2B5EF4-FFF2-40B4-BE49-F238E27FC236}">
                      <a16:creationId xmlns:a16="http://schemas.microsoft.com/office/drawing/2014/main" id="{7318F6BD-5A6F-4735-2C91-6C960CDCDB3E}"/>
                    </a:ext>
                  </a:extLst>
                </p14:cNvPr>
                <p14:cNvContentPartPr/>
                <p14:nvPr/>
              </p14:nvContentPartPr>
              <p14:xfrm>
                <a:off x="8863291" y="3855328"/>
                <a:ext cx="111960" cy="44280"/>
              </p14:xfrm>
            </p:contentPart>
          </mc:Choice>
          <mc:Fallback>
            <p:pic>
              <p:nvPicPr>
                <p:cNvPr id="234" name="インク 233">
                  <a:extLst>
                    <a:ext uri="{FF2B5EF4-FFF2-40B4-BE49-F238E27FC236}">
                      <a16:creationId xmlns:a16="http://schemas.microsoft.com/office/drawing/2014/main" id="{7318F6BD-5A6F-4735-2C91-6C960CDCDB3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827651" y="3819688"/>
                  <a:ext cx="1836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35" name="インク 234">
                  <a:extLst>
                    <a:ext uri="{FF2B5EF4-FFF2-40B4-BE49-F238E27FC236}">
                      <a16:creationId xmlns:a16="http://schemas.microsoft.com/office/drawing/2014/main" id="{F0C9BF9E-4124-2F20-29E3-703034C9280F}"/>
                    </a:ext>
                  </a:extLst>
                </p14:cNvPr>
                <p14:cNvContentPartPr/>
                <p14:nvPr/>
              </p14:nvContentPartPr>
              <p14:xfrm>
                <a:off x="8922691" y="3883048"/>
                <a:ext cx="18000" cy="124560"/>
              </p14:xfrm>
            </p:contentPart>
          </mc:Choice>
          <mc:Fallback>
            <p:pic>
              <p:nvPicPr>
                <p:cNvPr id="235" name="インク 234">
                  <a:extLst>
                    <a:ext uri="{FF2B5EF4-FFF2-40B4-BE49-F238E27FC236}">
                      <a16:creationId xmlns:a16="http://schemas.microsoft.com/office/drawing/2014/main" id="{F0C9BF9E-4124-2F20-29E3-703034C9280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886691" y="3847408"/>
                  <a:ext cx="896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37" name="インク 236">
                  <a:extLst>
                    <a:ext uri="{FF2B5EF4-FFF2-40B4-BE49-F238E27FC236}">
                      <a16:creationId xmlns:a16="http://schemas.microsoft.com/office/drawing/2014/main" id="{27D0F212-C762-F06D-74B1-5C0FBDD9564C}"/>
                    </a:ext>
                  </a:extLst>
                </p14:cNvPr>
                <p14:cNvContentPartPr/>
                <p14:nvPr/>
              </p14:nvContentPartPr>
              <p14:xfrm>
                <a:off x="8948971" y="3913648"/>
                <a:ext cx="69840" cy="29880"/>
              </p14:xfrm>
            </p:contentPart>
          </mc:Choice>
          <mc:Fallback>
            <p:pic>
              <p:nvPicPr>
                <p:cNvPr id="237" name="インク 236">
                  <a:extLst>
                    <a:ext uri="{FF2B5EF4-FFF2-40B4-BE49-F238E27FC236}">
                      <a16:creationId xmlns:a16="http://schemas.microsoft.com/office/drawing/2014/main" id="{27D0F212-C762-F06D-74B1-5C0FBDD9564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912971" y="3878008"/>
                  <a:ext cx="1414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38" name="インク 237">
                  <a:extLst>
                    <a:ext uri="{FF2B5EF4-FFF2-40B4-BE49-F238E27FC236}">
                      <a16:creationId xmlns:a16="http://schemas.microsoft.com/office/drawing/2014/main" id="{D91AC116-CCFC-1318-D6A5-04B14685EC35}"/>
                    </a:ext>
                  </a:extLst>
                </p14:cNvPr>
                <p14:cNvContentPartPr/>
                <p14:nvPr/>
              </p14:nvContentPartPr>
              <p14:xfrm>
                <a:off x="8804971" y="3944968"/>
                <a:ext cx="58680" cy="106920"/>
              </p14:xfrm>
            </p:contentPart>
          </mc:Choice>
          <mc:Fallback>
            <p:pic>
              <p:nvPicPr>
                <p:cNvPr id="238" name="インク 237">
                  <a:extLst>
                    <a:ext uri="{FF2B5EF4-FFF2-40B4-BE49-F238E27FC236}">
                      <a16:creationId xmlns:a16="http://schemas.microsoft.com/office/drawing/2014/main" id="{D91AC116-CCFC-1318-D6A5-04B14685EC3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769331" y="3908968"/>
                  <a:ext cx="130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39" name="インク 238">
                  <a:extLst>
                    <a:ext uri="{FF2B5EF4-FFF2-40B4-BE49-F238E27FC236}">
                      <a16:creationId xmlns:a16="http://schemas.microsoft.com/office/drawing/2014/main" id="{4DC9CE05-290F-312B-6DE5-CF24636D19E4}"/>
                    </a:ext>
                  </a:extLst>
                </p14:cNvPr>
                <p14:cNvContentPartPr/>
                <p14:nvPr/>
              </p14:nvContentPartPr>
              <p14:xfrm>
                <a:off x="8865811" y="4005448"/>
                <a:ext cx="279720" cy="35280"/>
              </p14:xfrm>
            </p:contentPart>
          </mc:Choice>
          <mc:Fallback>
            <p:pic>
              <p:nvPicPr>
                <p:cNvPr id="239" name="インク 238">
                  <a:extLst>
                    <a:ext uri="{FF2B5EF4-FFF2-40B4-BE49-F238E27FC236}">
                      <a16:creationId xmlns:a16="http://schemas.microsoft.com/office/drawing/2014/main" id="{4DC9CE05-290F-312B-6DE5-CF24636D19E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829811" y="3969808"/>
                  <a:ext cx="351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41" name="インク 240">
                  <a:extLst>
                    <a:ext uri="{FF2B5EF4-FFF2-40B4-BE49-F238E27FC236}">
                      <a16:creationId xmlns:a16="http://schemas.microsoft.com/office/drawing/2014/main" id="{EC1A505B-03DA-EC3A-B6A7-7CEA2706BB8C}"/>
                    </a:ext>
                  </a:extLst>
                </p14:cNvPr>
                <p14:cNvContentPartPr/>
                <p14:nvPr/>
              </p14:nvContentPartPr>
              <p14:xfrm>
                <a:off x="9193771" y="3750568"/>
                <a:ext cx="90360" cy="52200"/>
              </p14:xfrm>
            </p:contentPart>
          </mc:Choice>
          <mc:Fallback>
            <p:pic>
              <p:nvPicPr>
                <p:cNvPr id="241" name="インク 240">
                  <a:extLst>
                    <a:ext uri="{FF2B5EF4-FFF2-40B4-BE49-F238E27FC236}">
                      <a16:creationId xmlns:a16="http://schemas.microsoft.com/office/drawing/2014/main" id="{EC1A505B-03DA-EC3A-B6A7-7CEA2706BB8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158131" y="3714928"/>
                  <a:ext cx="1620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43" name="インク 242">
                  <a:extLst>
                    <a:ext uri="{FF2B5EF4-FFF2-40B4-BE49-F238E27FC236}">
                      <a16:creationId xmlns:a16="http://schemas.microsoft.com/office/drawing/2014/main" id="{7072F8A5-835E-5D6F-25B8-76E6821819DB}"/>
                    </a:ext>
                  </a:extLst>
                </p14:cNvPr>
                <p14:cNvContentPartPr/>
                <p14:nvPr/>
              </p14:nvContentPartPr>
              <p14:xfrm>
                <a:off x="9233011" y="3701968"/>
                <a:ext cx="7200" cy="179280"/>
              </p14:xfrm>
            </p:contentPart>
          </mc:Choice>
          <mc:Fallback>
            <p:pic>
              <p:nvPicPr>
                <p:cNvPr id="243" name="インク 242">
                  <a:extLst>
                    <a:ext uri="{FF2B5EF4-FFF2-40B4-BE49-F238E27FC236}">
                      <a16:creationId xmlns:a16="http://schemas.microsoft.com/office/drawing/2014/main" id="{7072F8A5-835E-5D6F-25B8-76E6821819D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197371" y="3665968"/>
                  <a:ext cx="788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44" name="インク 243">
                  <a:extLst>
                    <a:ext uri="{FF2B5EF4-FFF2-40B4-BE49-F238E27FC236}">
                      <a16:creationId xmlns:a16="http://schemas.microsoft.com/office/drawing/2014/main" id="{D61D9968-DD09-2E3D-F8A0-DD459EAD0EBD}"/>
                    </a:ext>
                  </a:extLst>
                </p14:cNvPr>
                <p14:cNvContentPartPr/>
                <p14:nvPr/>
              </p14:nvContentPartPr>
              <p14:xfrm>
                <a:off x="9196291" y="3857128"/>
                <a:ext cx="117720" cy="113040"/>
              </p14:xfrm>
            </p:contentPart>
          </mc:Choice>
          <mc:Fallback>
            <p:pic>
              <p:nvPicPr>
                <p:cNvPr id="244" name="インク 243">
                  <a:extLst>
                    <a:ext uri="{FF2B5EF4-FFF2-40B4-BE49-F238E27FC236}">
                      <a16:creationId xmlns:a16="http://schemas.microsoft.com/office/drawing/2014/main" id="{D61D9968-DD09-2E3D-F8A0-DD459EAD0EB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160291" y="3821488"/>
                  <a:ext cx="189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45" name="インク 244">
                  <a:extLst>
                    <a:ext uri="{FF2B5EF4-FFF2-40B4-BE49-F238E27FC236}">
                      <a16:creationId xmlns:a16="http://schemas.microsoft.com/office/drawing/2014/main" id="{737147E9-4232-E956-C630-A712FE5B1563}"/>
                    </a:ext>
                  </a:extLst>
                </p14:cNvPr>
                <p14:cNvContentPartPr/>
                <p14:nvPr/>
              </p14:nvContentPartPr>
              <p14:xfrm>
                <a:off x="9340291" y="3659128"/>
                <a:ext cx="23400" cy="86760"/>
              </p14:xfrm>
            </p:contentPart>
          </mc:Choice>
          <mc:Fallback>
            <p:pic>
              <p:nvPicPr>
                <p:cNvPr id="245" name="インク 244">
                  <a:extLst>
                    <a:ext uri="{FF2B5EF4-FFF2-40B4-BE49-F238E27FC236}">
                      <a16:creationId xmlns:a16="http://schemas.microsoft.com/office/drawing/2014/main" id="{737147E9-4232-E956-C630-A712FE5B156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304291" y="3623488"/>
                  <a:ext cx="950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47" name="インク 246">
                  <a:extLst>
                    <a:ext uri="{FF2B5EF4-FFF2-40B4-BE49-F238E27FC236}">
                      <a16:creationId xmlns:a16="http://schemas.microsoft.com/office/drawing/2014/main" id="{CA3F2A62-850B-8FE6-9942-7BDA513E9E38}"/>
                    </a:ext>
                  </a:extLst>
                </p14:cNvPr>
                <p14:cNvContentPartPr/>
                <p14:nvPr/>
              </p14:nvContentPartPr>
              <p14:xfrm>
                <a:off x="9347851" y="3614488"/>
                <a:ext cx="134640" cy="146520"/>
              </p14:xfrm>
            </p:contentPart>
          </mc:Choice>
          <mc:Fallback>
            <p:pic>
              <p:nvPicPr>
                <p:cNvPr id="247" name="インク 246">
                  <a:extLst>
                    <a:ext uri="{FF2B5EF4-FFF2-40B4-BE49-F238E27FC236}">
                      <a16:creationId xmlns:a16="http://schemas.microsoft.com/office/drawing/2014/main" id="{CA3F2A62-850B-8FE6-9942-7BDA513E9E3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311851" y="3578488"/>
                  <a:ext cx="206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48" name="インク 247">
                  <a:extLst>
                    <a:ext uri="{FF2B5EF4-FFF2-40B4-BE49-F238E27FC236}">
                      <a16:creationId xmlns:a16="http://schemas.microsoft.com/office/drawing/2014/main" id="{F7F7F6C3-933F-5293-8CC7-C5B9670E3143}"/>
                    </a:ext>
                  </a:extLst>
                </p14:cNvPr>
                <p14:cNvContentPartPr/>
                <p14:nvPr/>
              </p14:nvContentPartPr>
              <p14:xfrm>
                <a:off x="9392491" y="3676768"/>
                <a:ext cx="63360" cy="49680"/>
              </p14:xfrm>
            </p:contentPart>
          </mc:Choice>
          <mc:Fallback>
            <p:pic>
              <p:nvPicPr>
                <p:cNvPr id="248" name="インク 247">
                  <a:extLst>
                    <a:ext uri="{FF2B5EF4-FFF2-40B4-BE49-F238E27FC236}">
                      <a16:creationId xmlns:a16="http://schemas.microsoft.com/office/drawing/2014/main" id="{F7F7F6C3-933F-5293-8CC7-C5B9670E314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356491" y="3641128"/>
                  <a:ext cx="1350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50" name="インク 249">
                  <a:extLst>
                    <a:ext uri="{FF2B5EF4-FFF2-40B4-BE49-F238E27FC236}">
                      <a16:creationId xmlns:a16="http://schemas.microsoft.com/office/drawing/2014/main" id="{B161938E-AD4A-F618-81B2-1291295571D9}"/>
                    </a:ext>
                  </a:extLst>
                </p14:cNvPr>
                <p14:cNvContentPartPr/>
                <p14:nvPr/>
              </p14:nvContentPartPr>
              <p14:xfrm>
                <a:off x="9377731" y="3749128"/>
                <a:ext cx="75960" cy="38160"/>
              </p14:xfrm>
            </p:contentPart>
          </mc:Choice>
          <mc:Fallback>
            <p:pic>
              <p:nvPicPr>
                <p:cNvPr id="250" name="インク 249">
                  <a:extLst>
                    <a:ext uri="{FF2B5EF4-FFF2-40B4-BE49-F238E27FC236}">
                      <a16:creationId xmlns:a16="http://schemas.microsoft.com/office/drawing/2014/main" id="{B161938E-AD4A-F618-81B2-1291295571D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341731" y="3713488"/>
                  <a:ext cx="147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51" name="インク 250">
                  <a:extLst>
                    <a:ext uri="{FF2B5EF4-FFF2-40B4-BE49-F238E27FC236}">
                      <a16:creationId xmlns:a16="http://schemas.microsoft.com/office/drawing/2014/main" id="{02FA0D43-E17A-C628-C224-A660FA31EBC0}"/>
                    </a:ext>
                  </a:extLst>
                </p14:cNvPr>
                <p14:cNvContentPartPr/>
                <p14:nvPr/>
              </p14:nvContentPartPr>
              <p14:xfrm>
                <a:off x="9365131" y="3802768"/>
                <a:ext cx="169560" cy="55440"/>
              </p14:xfrm>
            </p:contentPart>
          </mc:Choice>
          <mc:Fallback>
            <p:pic>
              <p:nvPicPr>
                <p:cNvPr id="251" name="インク 250">
                  <a:extLst>
                    <a:ext uri="{FF2B5EF4-FFF2-40B4-BE49-F238E27FC236}">
                      <a16:creationId xmlns:a16="http://schemas.microsoft.com/office/drawing/2014/main" id="{02FA0D43-E17A-C628-C224-A660FA31EBC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329491" y="3766768"/>
                  <a:ext cx="241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52" name="インク 251">
                  <a:extLst>
                    <a:ext uri="{FF2B5EF4-FFF2-40B4-BE49-F238E27FC236}">
                      <a16:creationId xmlns:a16="http://schemas.microsoft.com/office/drawing/2014/main" id="{46193850-D423-D008-0528-7CAB001CDC29}"/>
                    </a:ext>
                  </a:extLst>
                </p14:cNvPr>
                <p14:cNvContentPartPr/>
                <p14:nvPr/>
              </p14:nvContentPartPr>
              <p14:xfrm>
                <a:off x="9363691" y="3862528"/>
                <a:ext cx="60840" cy="100800"/>
              </p14:xfrm>
            </p:contentPart>
          </mc:Choice>
          <mc:Fallback>
            <p:pic>
              <p:nvPicPr>
                <p:cNvPr id="252" name="インク 251">
                  <a:extLst>
                    <a:ext uri="{FF2B5EF4-FFF2-40B4-BE49-F238E27FC236}">
                      <a16:creationId xmlns:a16="http://schemas.microsoft.com/office/drawing/2014/main" id="{46193850-D423-D008-0528-7CAB001CDC2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328051" y="3826888"/>
                  <a:ext cx="1324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53" name="インク 252">
                  <a:extLst>
                    <a:ext uri="{FF2B5EF4-FFF2-40B4-BE49-F238E27FC236}">
                      <a16:creationId xmlns:a16="http://schemas.microsoft.com/office/drawing/2014/main" id="{506A7D51-462C-18EF-DFDC-33BD08500397}"/>
                    </a:ext>
                  </a:extLst>
                </p14:cNvPr>
                <p14:cNvContentPartPr/>
                <p14:nvPr/>
              </p14:nvContentPartPr>
              <p14:xfrm>
                <a:off x="9410131" y="3890968"/>
                <a:ext cx="183960" cy="188280"/>
              </p14:xfrm>
            </p:contentPart>
          </mc:Choice>
          <mc:Fallback>
            <p:pic>
              <p:nvPicPr>
                <p:cNvPr id="253" name="インク 252">
                  <a:extLst>
                    <a:ext uri="{FF2B5EF4-FFF2-40B4-BE49-F238E27FC236}">
                      <a16:creationId xmlns:a16="http://schemas.microsoft.com/office/drawing/2014/main" id="{506A7D51-462C-18EF-DFDC-33BD0850039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374131" y="3855328"/>
                  <a:ext cx="2556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54" name="インク 253">
                  <a:extLst>
                    <a:ext uri="{FF2B5EF4-FFF2-40B4-BE49-F238E27FC236}">
                      <a16:creationId xmlns:a16="http://schemas.microsoft.com/office/drawing/2014/main" id="{35040E9C-DE3F-F27D-6233-45BC6EBFF78C}"/>
                    </a:ext>
                  </a:extLst>
                </p14:cNvPr>
                <p14:cNvContentPartPr/>
                <p14:nvPr/>
              </p14:nvContentPartPr>
              <p14:xfrm>
                <a:off x="9414811" y="3922648"/>
                <a:ext cx="43200" cy="111960"/>
              </p14:xfrm>
            </p:contentPart>
          </mc:Choice>
          <mc:Fallback>
            <p:pic>
              <p:nvPicPr>
                <p:cNvPr id="254" name="インク 253">
                  <a:extLst>
                    <a:ext uri="{FF2B5EF4-FFF2-40B4-BE49-F238E27FC236}">
                      <a16:creationId xmlns:a16="http://schemas.microsoft.com/office/drawing/2014/main" id="{35040E9C-DE3F-F27D-6233-45BC6EBFF78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379171" y="3887008"/>
                  <a:ext cx="1148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55" name="インク 254">
                  <a:extLst>
                    <a:ext uri="{FF2B5EF4-FFF2-40B4-BE49-F238E27FC236}">
                      <a16:creationId xmlns:a16="http://schemas.microsoft.com/office/drawing/2014/main" id="{CF35814A-CBA0-D2C6-48FB-FBEB6A8530A9}"/>
                    </a:ext>
                  </a:extLst>
                </p14:cNvPr>
                <p14:cNvContentPartPr/>
                <p14:nvPr/>
              </p14:nvContentPartPr>
              <p14:xfrm>
                <a:off x="9490051" y="3916888"/>
                <a:ext cx="25560" cy="129240"/>
              </p14:xfrm>
            </p:contentPart>
          </mc:Choice>
          <mc:Fallback>
            <p:pic>
              <p:nvPicPr>
                <p:cNvPr id="255" name="インク 254">
                  <a:extLst>
                    <a:ext uri="{FF2B5EF4-FFF2-40B4-BE49-F238E27FC236}">
                      <a16:creationId xmlns:a16="http://schemas.microsoft.com/office/drawing/2014/main" id="{CF35814A-CBA0-D2C6-48FB-FBEB6A8530A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454051" y="3880888"/>
                  <a:ext cx="97200" cy="20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449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BF099B68-8919-354C-1584-19B8BCC04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49" y="1565847"/>
            <a:ext cx="5932056" cy="4086808"/>
          </a:xfrm>
          <a:prstGeom prst="rect">
            <a:avLst/>
          </a:prstGeom>
        </p:spPr>
      </p:pic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C1ACFFE2-8A0A-1C0C-D418-2E6CA2692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782" y="2508827"/>
            <a:ext cx="7340581" cy="505719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CB7473B5-5C4A-2FB4-FBF0-45B49054B0DA}"/>
                  </a:ext>
                </a:extLst>
              </p14:cNvPr>
              <p14:cNvContentPartPr/>
              <p14:nvPr/>
            </p14:nvContentPartPr>
            <p14:xfrm>
              <a:off x="797712" y="3068267"/>
              <a:ext cx="251280" cy="1031040"/>
            </p14:xfrm>
          </p:contentPart>
        </mc:Choice>
        <mc:Fallback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CB7473B5-5C4A-2FB4-FBF0-45B49054B0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1712" y="3032267"/>
                <a:ext cx="322920" cy="11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67EF5B9D-6624-8D93-C0E8-C7FB448A0977}"/>
                  </a:ext>
                </a:extLst>
              </p14:cNvPr>
              <p14:cNvContentPartPr/>
              <p14:nvPr/>
            </p14:nvContentPartPr>
            <p14:xfrm>
              <a:off x="3180192" y="2508827"/>
              <a:ext cx="127800" cy="51840"/>
            </p14:xfrm>
          </p:contentPart>
        </mc:Choice>
        <mc:Fallback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67EF5B9D-6624-8D93-C0E8-C7FB448A09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4192" y="2473187"/>
                <a:ext cx="1994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74001641-0B13-25DF-37FD-21D043767FE5}"/>
                  </a:ext>
                </a:extLst>
              </p14:cNvPr>
              <p14:cNvContentPartPr/>
              <p14:nvPr/>
            </p14:nvContentPartPr>
            <p14:xfrm>
              <a:off x="3240672" y="2525027"/>
              <a:ext cx="8280" cy="109080"/>
            </p14:xfrm>
          </p:contentPart>
        </mc:Choice>
        <mc:Fallback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74001641-0B13-25DF-37FD-21D043767F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04672" y="2489027"/>
                <a:ext cx="799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EEB48A89-0724-DE12-70CC-EDDA4BC75163}"/>
                  </a:ext>
                </a:extLst>
              </p14:cNvPr>
              <p14:cNvContentPartPr/>
              <p14:nvPr/>
            </p14:nvContentPartPr>
            <p14:xfrm>
              <a:off x="3336792" y="2509547"/>
              <a:ext cx="106200" cy="105480"/>
            </p14:xfrm>
          </p:contentPart>
        </mc:Choice>
        <mc:Fallback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EEB48A89-0724-DE12-70CC-EDDA4BC751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00792" y="2473907"/>
                <a:ext cx="1778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インク 9">
                <a:extLst>
                  <a:ext uri="{FF2B5EF4-FFF2-40B4-BE49-F238E27FC236}">
                    <a16:creationId xmlns:a16="http://schemas.microsoft.com/office/drawing/2014/main" id="{5AF77717-087A-A770-DF40-5B07BA49EFAD}"/>
                  </a:ext>
                </a:extLst>
              </p14:cNvPr>
              <p14:cNvContentPartPr/>
              <p14:nvPr/>
            </p14:nvContentPartPr>
            <p14:xfrm>
              <a:off x="3483672" y="2472827"/>
              <a:ext cx="15480" cy="138960"/>
            </p14:xfrm>
          </p:contentPart>
        </mc:Choice>
        <mc:Fallback>
          <p:pic>
            <p:nvPicPr>
              <p:cNvPr id="10" name="インク 9">
                <a:extLst>
                  <a:ext uri="{FF2B5EF4-FFF2-40B4-BE49-F238E27FC236}">
                    <a16:creationId xmlns:a16="http://schemas.microsoft.com/office/drawing/2014/main" id="{5AF77717-087A-A770-DF40-5B07BA49EF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47672" y="2437187"/>
                <a:ext cx="871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インク 10">
                <a:extLst>
                  <a:ext uri="{FF2B5EF4-FFF2-40B4-BE49-F238E27FC236}">
                    <a16:creationId xmlns:a16="http://schemas.microsoft.com/office/drawing/2014/main" id="{07D022AA-A63A-1A88-4FA5-C5C61C9B5C21}"/>
                  </a:ext>
                </a:extLst>
              </p14:cNvPr>
              <p14:cNvContentPartPr/>
              <p14:nvPr/>
            </p14:nvContentPartPr>
            <p14:xfrm>
              <a:off x="3488352" y="2489387"/>
              <a:ext cx="104040" cy="112320"/>
            </p14:xfrm>
          </p:contentPart>
        </mc:Choice>
        <mc:Fallback>
          <p:pic>
            <p:nvPicPr>
              <p:cNvPr id="11" name="インク 10">
                <a:extLst>
                  <a:ext uri="{FF2B5EF4-FFF2-40B4-BE49-F238E27FC236}">
                    <a16:creationId xmlns:a16="http://schemas.microsoft.com/office/drawing/2014/main" id="{07D022AA-A63A-1A88-4FA5-C5C61C9B5C2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52712" y="2453747"/>
                <a:ext cx="1756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インク 11">
                <a:extLst>
                  <a:ext uri="{FF2B5EF4-FFF2-40B4-BE49-F238E27FC236}">
                    <a16:creationId xmlns:a16="http://schemas.microsoft.com/office/drawing/2014/main" id="{1C80FC13-B5C0-3F3E-62AB-4C86ED4B7DA2}"/>
                  </a:ext>
                </a:extLst>
              </p14:cNvPr>
              <p14:cNvContentPartPr/>
              <p14:nvPr/>
            </p14:nvContentPartPr>
            <p14:xfrm>
              <a:off x="3449832" y="2533667"/>
              <a:ext cx="83160" cy="19080"/>
            </p14:xfrm>
          </p:contentPart>
        </mc:Choice>
        <mc:Fallback>
          <p:pic>
            <p:nvPicPr>
              <p:cNvPr id="12" name="インク 11">
                <a:extLst>
                  <a:ext uri="{FF2B5EF4-FFF2-40B4-BE49-F238E27FC236}">
                    <a16:creationId xmlns:a16="http://schemas.microsoft.com/office/drawing/2014/main" id="{1C80FC13-B5C0-3F3E-62AB-4C86ED4B7DA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14192" y="2497667"/>
                <a:ext cx="1548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インク 12">
                <a:extLst>
                  <a:ext uri="{FF2B5EF4-FFF2-40B4-BE49-F238E27FC236}">
                    <a16:creationId xmlns:a16="http://schemas.microsoft.com/office/drawing/2014/main" id="{444C7565-EE33-AA2F-999A-979DFC3D5A5D}"/>
                  </a:ext>
                </a:extLst>
              </p14:cNvPr>
              <p14:cNvContentPartPr/>
              <p14:nvPr/>
            </p14:nvContentPartPr>
            <p14:xfrm>
              <a:off x="3630552" y="2445107"/>
              <a:ext cx="106560" cy="129600"/>
            </p14:xfrm>
          </p:contentPart>
        </mc:Choice>
        <mc:Fallback>
          <p:pic>
            <p:nvPicPr>
              <p:cNvPr id="13" name="インク 12">
                <a:extLst>
                  <a:ext uri="{FF2B5EF4-FFF2-40B4-BE49-F238E27FC236}">
                    <a16:creationId xmlns:a16="http://schemas.microsoft.com/office/drawing/2014/main" id="{444C7565-EE33-AA2F-999A-979DFC3D5A5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94552" y="2409467"/>
                <a:ext cx="1782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3C9B3A23-DB29-E1F2-4B76-8CEA9DE40755}"/>
                  </a:ext>
                </a:extLst>
              </p14:cNvPr>
              <p14:cNvContentPartPr/>
              <p14:nvPr/>
            </p14:nvContentPartPr>
            <p14:xfrm>
              <a:off x="3199992" y="2646347"/>
              <a:ext cx="243360" cy="302040"/>
            </p14:xfrm>
          </p:contentPart>
        </mc:Choice>
        <mc:Fallback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3C9B3A23-DB29-E1F2-4B76-8CEA9DE407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64352" y="2610347"/>
                <a:ext cx="31500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インク 15">
                <a:extLst>
                  <a:ext uri="{FF2B5EF4-FFF2-40B4-BE49-F238E27FC236}">
                    <a16:creationId xmlns:a16="http://schemas.microsoft.com/office/drawing/2014/main" id="{A940B8BC-309D-E260-0873-E00CB6651908}"/>
                  </a:ext>
                </a:extLst>
              </p14:cNvPr>
              <p14:cNvContentPartPr/>
              <p14:nvPr/>
            </p14:nvContentPartPr>
            <p14:xfrm>
              <a:off x="3191352" y="2861987"/>
              <a:ext cx="47880" cy="116640"/>
            </p14:xfrm>
          </p:contentPart>
        </mc:Choice>
        <mc:Fallback>
          <p:pic>
            <p:nvPicPr>
              <p:cNvPr id="16" name="インク 15">
                <a:extLst>
                  <a:ext uri="{FF2B5EF4-FFF2-40B4-BE49-F238E27FC236}">
                    <a16:creationId xmlns:a16="http://schemas.microsoft.com/office/drawing/2014/main" id="{A940B8BC-309D-E260-0873-E00CB665190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55712" y="2826347"/>
                <a:ext cx="1195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インク 16">
                <a:extLst>
                  <a:ext uri="{FF2B5EF4-FFF2-40B4-BE49-F238E27FC236}">
                    <a16:creationId xmlns:a16="http://schemas.microsoft.com/office/drawing/2014/main" id="{C703AF22-892C-E53A-968E-2CFDB77C89AA}"/>
                  </a:ext>
                </a:extLst>
              </p14:cNvPr>
              <p14:cNvContentPartPr/>
              <p14:nvPr/>
            </p14:nvContentPartPr>
            <p14:xfrm>
              <a:off x="2845752" y="2867387"/>
              <a:ext cx="67320" cy="254160"/>
            </p14:xfrm>
          </p:contentPart>
        </mc:Choice>
        <mc:Fallback>
          <p:pic>
            <p:nvPicPr>
              <p:cNvPr id="17" name="インク 16">
                <a:extLst>
                  <a:ext uri="{FF2B5EF4-FFF2-40B4-BE49-F238E27FC236}">
                    <a16:creationId xmlns:a16="http://schemas.microsoft.com/office/drawing/2014/main" id="{C703AF22-892C-E53A-968E-2CFDB77C89A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09752" y="2831747"/>
                <a:ext cx="138960" cy="32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95CCD1BB-A5FC-6172-FA15-BFD637369DB9}"/>
              </a:ext>
            </a:extLst>
          </p:cNvPr>
          <p:cNvGrpSpPr/>
          <p:nvPr/>
        </p:nvGrpSpPr>
        <p:grpSpPr>
          <a:xfrm>
            <a:off x="8016699" y="939678"/>
            <a:ext cx="952200" cy="472320"/>
            <a:chOff x="8016699" y="939678"/>
            <a:chExt cx="952200" cy="47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9" name="インク 98">
                  <a:extLst>
                    <a:ext uri="{FF2B5EF4-FFF2-40B4-BE49-F238E27FC236}">
                      <a16:creationId xmlns:a16="http://schemas.microsoft.com/office/drawing/2014/main" id="{B6D8209D-AA9C-72DC-481B-D4E707EBFDFB}"/>
                    </a:ext>
                  </a:extLst>
                </p14:cNvPr>
                <p14:cNvContentPartPr/>
                <p14:nvPr/>
              </p14:nvContentPartPr>
              <p14:xfrm>
                <a:off x="8016699" y="968838"/>
                <a:ext cx="117360" cy="274320"/>
              </p14:xfrm>
            </p:contentPart>
          </mc:Choice>
          <mc:Fallback>
            <p:pic>
              <p:nvPicPr>
                <p:cNvPr id="99" name="インク 98">
                  <a:extLst>
                    <a:ext uri="{FF2B5EF4-FFF2-40B4-BE49-F238E27FC236}">
                      <a16:creationId xmlns:a16="http://schemas.microsoft.com/office/drawing/2014/main" id="{B6D8209D-AA9C-72DC-481B-D4E707EBFDF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81059" y="933198"/>
                  <a:ext cx="1890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0" name="インク 99">
                  <a:extLst>
                    <a:ext uri="{FF2B5EF4-FFF2-40B4-BE49-F238E27FC236}">
                      <a16:creationId xmlns:a16="http://schemas.microsoft.com/office/drawing/2014/main" id="{A28EC830-067E-2E94-0AA0-31398458FEA1}"/>
                    </a:ext>
                  </a:extLst>
                </p14:cNvPr>
                <p14:cNvContentPartPr/>
                <p14:nvPr/>
              </p14:nvContentPartPr>
              <p14:xfrm>
                <a:off x="8206779" y="1154958"/>
                <a:ext cx="34920" cy="50400"/>
              </p14:xfrm>
            </p:contentPart>
          </mc:Choice>
          <mc:Fallback>
            <p:pic>
              <p:nvPicPr>
                <p:cNvPr id="100" name="インク 99">
                  <a:extLst>
                    <a:ext uri="{FF2B5EF4-FFF2-40B4-BE49-F238E27FC236}">
                      <a16:creationId xmlns:a16="http://schemas.microsoft.com/office/drawing/2014/main" id="{A28EC830-067E-2E94-0AA0-31398458FE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70779" y="1119318"/>
                  <a:ext cx="106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1" name="インク 100">
                  <a:extLst>
                    <a:ext uri="{FF2B5EF4-FFF2-40B4-BE49-F238E27FC236}">
                      <a16:creationId xmlns:a16="http://schemas.microsoft.com/office/drawing/2014/main" id="{44C88E55-5913-E68F-FC2F-A68F9410CBC8}"/>
                    </a:ext>
                  </a:extLst>
                </p14:cNvPr>
                <p14:cNvContentPartPr/>
                <p14:nvPr/>
              </p14:nvContentPartPr>
              <p14:xfrm>
                <a:off x="8284899" y="1024998"/>
                <a:ext cx="166680" cy="387000"/>
              </p14:xfrm>
            </p:contentPart>
          </mc:Choice>
          <mc:Fallback>
            <p:pic>
              <p:nvPicPr>
                <p:cNvPr id="101" name="インク 100">
                  <a:extLst>
                    <a:ext uri="{FF2B5EF4-FFF2-40B4-BE49-F238E27FC236}">
                      <a16:creationId xmlns:a16="http://schemas.microsoft.com/office/drawing/2014/main" id="{44C88E55-5913-E68F-FC2F-A68F9410CB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49259" y="988998"/>
                  <a:ext cx="23832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2" name="インク 101">
                  <a:extLst>
                    <a:ext uri="{FF2B5EF4-FFF2-40B4-BE49-F238E27FC236}">
                      <a16:creationId xmlns:a16="http://schemas.microsoft.com/office/drawing/2014/main" id="{C3CDEA92-BE54-D54A-AE7A-2A00512D735C}"/>
                    </a:ext>
                  </a:extLst>
                </p14:cNvPr>
                <p14:cNvContentPartPr/>
                <p14:nvPr/>
              </p14:nvContentPartPr>
              <p14:xfrm>
                <a:off x="8529339" y="981438"/>
                <a:ext cx="62280" cy="26280"/>
              </p14:xfrm>
            </p:contentPart>
          </mc:Choice>
          <mc:Fallback>
            <p:pic>
              <p:nvPicPr>
                <p:cNvPr id="102" name="インク 101">
                  <a:extLst>
                    <a:ext uri="{FF2B5EF4-FFF2-40B4-BE49-F238E27FC236}">
                      <a16:creationId xmlns:a16="http://schemas.microsoft.com/office/drawing/2014/main" id="{C3CDEA92-BE54-D54A-AE7A-2A00512D735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93699" y="945798"/>
                  <a:ext cx="1339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3" name="インク 102">
                  <a:extLst>
                    <a:ext uri="{FF2B5EF4-FFF2-40B4-BE49-F238E27FC236}">
                      <a16:creationId xmlns:a16="http://schemas.microsoft.com/office/drawing/2014/main" id="{4E83EA65-3BB2-47F6-951B-EE8ECED7AEA9}"/>
                    </a:ext>
                  </a:extLst>
                </p14:cNvPr>
                <p14:cNvContentPartPr/>
                <p14:nvPr/>
              </p14:nvContentPartPr>
              <p14:xfrm>
                <a:off x="8556699" y="1148118"/>
                <a:ext cx="12240" cy="63720"/>
              </p14:xfrm>
            </p:contentPart>
          </mc:Choice>
          <mc:Fallback>
            <p:pic>
              <p:nvPicPr>
                <p:cNvPr id="103" name="インク 102">
                  <a:extLst>
                    <a:ext uri="{FF2B5EF4-FFF2-40B4-BE49-F238E27FC236}">
                      <a16:creationId xmlns:a16="http://schemas.microsoft.com/office/drawing/2014/main" id="{4E83EA65-3BB2-47F6-951B-EE8ECED7AEA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20699" y="1112478"/>
                  <a:ext cx="838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4" name="インク 103">
                  <a:extLst>
                    <a:ext uri="{FF2B5EF4-FFF2-40B4-BE49-F238E27FC236}">
                      <a16:creationId xmlns:a16="http://schemas.microsoft.com/office/drawing/2014/main" id="{982845A1-9FC7-7490-3882-1A137D746231}"/>
                    </a:ext>
                  </a:extLst>
                </p14:cNvPr>
                <p14:cNvContentPartPr/>
                <p14:nvPr/>
              </p14:nvContentPartPr>
              <p14:xfrm>
                <a:off x="8665419" y="1006638"/>
                <a:ext cx="134280" cy="211320"/>
              </p14:xfrm>
            </p:contentPart>
          </mc:Choice>
          <mc:Fallback>
            <p:pic>
              <p:nvPicPr>
                <p:cNvPr id="104" name="インク 103">
                  <a:extLst>
                    <a:ext uri="{FF2B5EF4-FFF2-40B4-BE49-F238E27FC236}">
                      <a16:creationId xmlns:a16="http://schemas.microsoft.com/office/drawing/2014/main" id="{982845A1-9FC7-7490-3882-1A137D74623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29419" y="970638"/>
                  <a:ext cx="2059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5" name="インク 104">
                  <a:extLst>
                    <a:ext uri="{FF2B5EF4-FFF2-40B4-BE49-F238E27FC236}">
                      <a16:creationId xmlns:a16="http://schemas.microsoft.com/office/drawing/2014/main" id="{99FDC500-503E-856C-6B5B-4C7D15527AF3}"/>
                    </a:ext>
                  </a:extLst>
                </p14:cNvPr>
                <p14:cNvContentPartPr/>
                <p14:nvPr/>
              </p14:nvContentPartPr>
              <p14:xfrm>
                <a:off x="8870979" y="939678"/>
                <a:ext cx="97920" cy="259560"/>
              </p14:xfrm>
            </p:contentPart>
          </mc:Choice>
          <mc:Fallback>
            <p:pic>
              <p:nvPicPr>
                <p:cNvPr id="105" name="インク 104">
                  <a:extLst>
                    <a:ext uri="{FF2B5EF4-FFF2-40B4-BE49-F238E27FC236}">
                      <a16:creationId xmlns:a16="http://schemas.microsoft.com/office/drawing/2014/main" id="{99FDC500-503E-856C-6B5B-4C7D15527AF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34979" y="904038"/>
                  <a:ext cx="169560" cy="33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1CB80550-3774-D302-9D99-31E05AEA98F5}"/>
              </a:ext>
            </a:extLst>
          </p:cNvPr>
          <p:cNvGrpSpPr/>
          <p:nvPr/>
        </p:nvGrpSpPr>
        <p:grpSpPr>
          <a:xfrm>
            <a:off x="9539499" y="1909878"/>
            <a:ext cx="958320" cy="417960"/>
            <a:chOff x="9539499" y="1909878"/>
            <a:chExt cx="958320" cy="41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6" name="インク 105">
                  <a:extLst>
                    <a:ext uri="{FF2B5EF4-FFF2-40B4-BE49-F238E27FC236}">
                      <a16:creationId xmlns:a16="http://schemas.microsoft.com/office/drawing/2014/main" id="{E762D036-9736-2FA4-BC9E-3040EA05AE0A}"/>
                    </a:ext>
                  </a:extLst>
                </p14:cNvPr>
                <p14:cNvContentPartPr/>
                <p14:nvPr/>
              </p14:nvContentPartPr>
              <p14:xfrm>
                <a:off x="9539499" y="1984398"/>
                <a:ext cx="88560" cy="230040"/>
              </p14:xfrm>
            </p:contentPart>
          </mc:Choice>
          <mc:Fallback>
            <p:pic>
              <p:nvPicPr>
                <p:cNvPr id="106" name="インク 105">
                  <a:extLst>
                    <a:ext uri="{FF2B5EF4-FFF2-40B4-BE49-F238E27FC236}">
                      <a16:creationId xmlns:a16="http://schemas.microsoft.com/office/drawing/2014/main" id="{E762D036-9736-2FA4-BC9E-3040EA05AE0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03499" y="1948398"/>
                  <a:ext cx="1602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7" name="インク 106">
                  <a:extLst>
                    <a:ext uri="{FF2B5EF4-FFF2-40B4-BE49-F238E27FC236}">
                      <a16:creationId xmlns:a16="http://schemas.microsoft.com/office/drawing/2014/main" id="{CA44B949-5292-CD95-7D4A-861FDF0208EB}"/>
                    </a:ext>
                  </a:extLst>
                </p14:cNvPr>
                <p14:cNvContentPartPr/>
                <p14:nvPr/>
              </p14:nvContentPartPr>
              <p14:xfrm>
                <a:off x="9746859" y="2146398"/>
                <a:ext cx="27360" cy="7560"/>
              </p14:xfrm>
            </p:contentPart>
          </mc:Choice>
          <mc:Fallback>
            <p:pic>
              <p:nvPicPr>
                <p:cNvPr id="107" name="インク 106">
                  <a:extLst>
                    <a:ext uri="{FF2B5EF4-FFF2-40B4-BE49-F238E27FC236}">
                      <a16:creationId xmlns:a16="http://schemas.microsoft.com/office/drawing/2014/main" id="{CA44B949-5292-CD95-7D4A-861FDF0208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10859" y="2110758"/>
                  <a:ext cx="99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8" name="インク 107">
                  <a:extLst>
                    <a:ext uri="{FF2B5EF4-FFF2-40B4-BE49-F238E27FC236}">
                      <a16:creationId xmlns:a16="http://schemas.microsoft.com/office/drawing/2014/main" id="{EBE52A69-807A-C21F-E2DE-5EE83468C626}"/>
                    </a:ext>
                  </a:extLst>
                </p14:cNvPr>
                <p14:cNvContentPartPr/>
                <p14:nvPr/>
              </p14:nvContentPartPr>
              <p14:xfrm>
                <a:off x="9877179" y="2012838"/>
                <a:ext cx="180360" cy="315000"/>
              </p14:xfrm>
            </p:contentPart>
          </mc:Choice>
          <mc:Fallback>
            <p:pic>
              <p:nvPicPr>
                <p:cNvPr id="108" name="インク 107">
                  <a:extLst>
                    <a:ext uri="{FF2B5EF4-FFF2-40B4-BE49-F238E27FC236}">
                      <a16:creationId xmlns:a16="http://schemas.microsoft.com/office/drawing/2014/main" id="{EBE52A69-807A-C21F-E2DE-5EE83468C62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841179" y="1977198"/>
                  <a:ext cx="2520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9" name="インク 108">
                  <a:extLst>
                    <a:ext uri="{FF2B5EF4-FFF2-40B4-BE49-F238E27FC236}">
                      <a16:creationId xmlns:a16="http://schemas.microsoft.com/office/drawing/2014/main" id="{81DEA7A2-401C-A835-E54D-840921DF8167}"/>
                    </a:ext>
                  </a:extLst>
                </p14:cNvPr>
                <p14:cNvContentPartPr/>
                <p14:nvPr/>
              </p14:nvContentPartPr>
              <p14:xfrm>
                <a:off x="10118739" y="1961358"/>
                <a:ext cx="52200" cy="19800"/>
              </p14:xfrm>
            </p:contentPart>
          </mc:Choice>
          <mc:Fallback>
            <p:pic>
              <p:nvPicPr>
                <p:cNvPr id="109" name="インク 108">
                  <a:extLst>
                    <a:ext uri="{FF2B5EF4-FFF2-40B4-BE49-F238E27FC236}">
                      <a16:creationId xmlns:a16="http://schemas.microsoft.com/office/drawing/2014/main" id="{81DEA7A2-401C-A835-E54D-840921DF816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83099" y="1925358"/>
                  <a:ext cx="1238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10" name="インク 109">
                  <a:extLst>
                    <a:ext uri="{FF2B5EF4-FFF2-40B4-BE49-F238E27FC236}">
                      <a16:creationId xmlns:a16="http://schemas.microsoft.com/office/drawing/2014/main" id="{BB62F1E8-5720-C87F-7B2D-D41A92F97E01}"/>
                    </a:ext>
                  </a:extLst>
                </p14:cNvPr>
                <p14:cNvContentPartPr/>
                <p14:nvPr/>
              </p14:nvContentPartPr>
              <p14:xfrm>
                <a:off x="10156539" y="2034438"/>
                <a:ext cx="231120" cy="161280"/>
              </p14:xfrm>
            </p:contentPart>
          </mc:Choice>
          <mc:Fallback>
            <p:pic>
              <p:nvPicPr>
                <p:cNvPr id="110" name="インク 109">
                  <a:extLst>
                    <a:ext uri="{FF2B5EF4-FFF2-40B4-BE49-F238E27FC236}">
                      <a16:creationId xmlns:a16="http://schemas.microsoft.com/office/drawing/2014/main" id="{BB62F1E8-5720-C87F-7B2D-D41A92F97E0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20539" y="1998438"/>
                  <a:ext cx="3027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11" name="インク 110">
                  <a:extLst>
                    <a:ext uri="{FF2B5EF4-FFF2-40B4-BE49-F238E27FC236}">
                      <a16:creationId xmlns:a16="http://schemas.microsoft.com/office/drawing/2014/main" id="{A69ACDCC-D99D-EB82-E4F3-CF0C57A1999E}"/>
                    </a:ext>
                  </a:extLst>
                </p14:cNvPr>
                <p14:cNvContentPartPr/>
                <p14:nvPr/>
              </p14:nvContentPartPr>
              <p14:xfrm>
                <a:off x="10314219" y="1992678"/>
                <a:ext cx="23040" cy="224640"/>
              </p14:xfrm>
            </p:contentPart>
          </mc:Choice>
          <mc:Fallback>
            <p:pic>
              <p:nvPicPr>
                <p:cNvPr id="111" name="インク 110">
                  <a:extLst>
                    <a:ext uri="{FF2B5EF4-FFF2-40B4-BE49-F238E27FC236}">
                      <a16:creationId xmlns:a16="http://schemas.microsoft.com/office/drawing/2014/main" id="{A69ACDCC-D99D-EB82-E4F3-CF0C57A199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278219" y="1956678"/>
                  <a:ext cx="946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12" name="インク 111">
                  <a:extLst>
                    <a:ext uri="{FF2B5EF4-FFF2-40B4-BE49-F238E27FC236}">
                      <a16:creationId xmlns:a16="http://schemas.microsoft.com/office/drawing/2014/main" id="{BD1E1A7D-813F-DAF8-8C10-F1E864EF6723}"/>
                    </a:ext>
                  </a:extLst>
                </p14:cNvPr>
                <p14:cNvContentPartPr/>
                <p14:nvPr/>
              </p14:nvContentPartPr>
              <p14:xfrm>
                <a:off x="10389819" y="1909878"/>
                <a:ext cx="108000" cy="295200"/>
              </p14:xfrm>
            </p:contentPart>
          </mc:Choice>
          <mc:Fallback>
            <p:pic>
              <p:nvPicPr>
                <p:cNvPr id="112" name="インク 111">
                  <a:extLst>
                    <a:ext uri="{FF2B5EF4-FFF2-40B4-BE49-F238E27FC236}">
                      <a16:creationId xmlns:a16="http://schemas.microsoft.com/office/drawing/2014/main" id="{BD1E1A7D-813F-DAF8-8C10-F1E864EF672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353819" y="1873878"/>
                  <a:ext cx="179640" cy="36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731B2753-C8A6-65EB-7792-DD0E7AD82809}"/>
              </a:ext>
            </a:extLst>
          </p:cNvPr>
          <p:cNvGrpSpPr/>
          <p:nvPr/>
        </p:nvGrpSpPr>
        <p:grpSpPr>
          <a:xfrm>
            <a:off x="7169372" y="245386"/>
            <a:ext cx="4155120" cy="2458440"/>
            <a:chOff x="7169372" y="245386"/>
            <a:chExt cx="4155120" cy="245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AC0C1B19-2AA4-F688-E9B4-B5536DEB41B1}"/>
                    </a:ext>
                  </a:extLst>
                </p14:cNvPr>
                <p14:cNvContentPartPr/>
                <p14:nvPr/>
              </p14:nvContentPartPr>
              <p14:xfrm>
                <a:off x="7320819" y="636198"/>
                <a:ext cx="272160" cy="161640"/>
              </p14:xfrm>
            </p:contentPart>
          </mc:Choice>
          <mc:Fallback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AC0C1B19-2AA4-F688-E9B4-B5536DEB41B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284819" y="600198"/>
                  <a:ext cx="3438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0" name="インク 69">
                  <a:extLst>
                    <a:ext uri="{FF2B5EF4-FFF2-40B4-BE49-F238E27FC236}">
                      <a16:creationId xmlns:a16="http://schemas.microsoft.com/office/drawing/2014/main" id="{F40B579A-3351-1ED6-026F-94FF59888CF6}"/>
                    </a:ext>
                  </a:extLst>
                </p14:cNvPr>
                <p14:cNvContentPartPr/>
                <p14:nvPr/>
              </p14:nvContentPartPr>
              <p14:xfrm>
                <a:off x="7672899" y="656718"/>
                <a:ext cx="146880" cy="136440"/>
              </p14:xfrm>
            </p:contentPart>
          </mc:Choice>
          <mc:Fallback>
            <p:pic>
              <p:nvPicPr>
                <p:cNvPr id="70" name="インク 69">
                  <a:extLst>
                    <a:ext uri="{FF2B5EF4-FFF2-40B4-BE49-F238E27FC236}">
                      <a16:creationId xmlns:a16="http://schemas.microsoft.com/office/drawing/2014/main" id="{F40B579A-3351-1ED6-026F-94FF59888CF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37259" y="621078"/>
                  <a:ext cx="2185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1" name="インク 70">
                  <a:extLst>
                    <a:ext uri="{FF2B5EF4-FFF2-40B4-BE49-F238E27FC236}">
                      <a16:creationId xmlns:a16="http://schemas.microsoft.com/office/drawing/2014/main" id="{8F69355D-0104-F666-DF98-F671C39C8615}"/>
                    </a:ext>
                  </a:extLst>
                </p14:cNvPr>
                <p14:cNvContentPartPr/>
                <p14:nvPr/>
              </p14:nvContentPartPr>
              <p14:xfrm>
                <a:off x="7894299" y="462678"/>
                <a:ext cx="52920" cy="313920"/>
              </p14:xfrm>
            </p:contentPart>
          </mc:Choice>
          <mc:Fallback>
            <p:pic>
              <p:nvPicPr>
                <p:cNvPr id="71" name="インク 70">
                  <a:extLst>
                    <a:ext uri="{FF2B5EF4-FFF2-40B4-BE49-F238E27FC236}">
                      <a16:creationId xmlns:a16="http://schemas.microsoft.com/office/drawing/2014/main" id="{8F69355D-0104-F666-DF98-F671C39C86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58659" y="426678"/>
                  <a:ext cx="12456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2" name="インク 71">
                  <a:extLst>
                    <a:ext uri="{FF2B5EF4-FFF2-40B4-BE49-F238E27FC236}">
                      <a16:creationId xmlns:a16="http://schemas.microsoft.com/office/drawing/2014/main" id="{A4411BE8-86EC-321F-EE9F-71C09F8CF5B2}"/>
                    </a:ext>
                  </a:extLst>
                </p14:cNvPr>
                <p14:cNvContentPartPr/>
                <p14:nvPr/>
              </p14:nvContentPartPr>
              <p14:xfrm>
                <a:off x="7979259" y="634038"/>
                <a:ext cx="114480" cy="21240"/>
              </p14:xfrm>
            </p:contentPart>
          </mc:Choice>
          <mc:Fallback>
            <p:pic>
              <p:nvPicPr>
                <p:cNvPr id="72" name="インク 71">
                  <a:extLst>
                    <a:ext uri="{FF2B5EF4-FFF2-40B4-BE49-F238E27FC236}">
                      <a16:creationId xmlns:a16="http://schemas.microsoft.com/office/drawing/2014/main" id="{A4411BE8-86EC-321F-EE9F-71C09F8CF5B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43259" y="598038"/>
                  <a:ext cx="186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3" name="インク 72">
                  <a:extLst>
                    <a:ext uri="{FF2B5EF4-FFF2-40B4-BE49-F238E27FC236}">
                      <a16:creationId xmlns:a16="http://schemas.microsoft.com/office/drawing/2014/main" id="{3CDCA8DD-8F34-A743-CB12-BF340052F6C5}"/>
                    </a:ext>
                  </a:extLst>
                </p14:cNvPr>
                <p14:cNvContentPartPr/>
                <p14:nvPr/>
              </p14:nvContentPartPr>
              <p14:xfrm>
                <a:off x="8011299" y="553038"/>
                <a:ext cx="46800" cy="231840"/>
              </p14:xfrm>
            </p:contentPart>
          </mc:Choice>
          <mc:Fallback>
            <p:pic>
              <p:nvPicPr>
                <p:cNvPr id="73" name="インク 72">
                  <a:extLst>
                    <a:ext uri="{FF2B5EF4-FFF2-40B4-BE49-F238E27FC236}">
                      <a16:creationId xmlns:a16="http://schemas.microsoft.com/office/drawing/2014/main" id="{3CDCA8DD-8F34-A743-CB12-BF340052F6C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75299" y="517398"/>
                  <a:ext cx="1184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4" name="インク 73">
                  <a:extLst>
                    <a:ext uri="{FF2B5EF4-FFF2-40B4-BE49-F238E27FC236}">
                      <a16:creationId xmlns:a16="http://schemas.microsoft.com/office/drawing/2014/main" id="{7885439B-21E5-DF29-776F-3C963AE95F98}"/>
                    </a:ext>
                  </a:extLst>
                </p14:cNvPr>
                <p14:cNvContentPartPr/>
                <p14:nvPr/>
              </p14:nvContentPartPr>
              <p14:xfrm>
                <a:off x="8132979" y="594438"/>
                <a:ext cx="54000" cy="179280"/>
              </p14:xfrm>
            </p:contentPart>
          </mc:Choice>
          <mc:Fallback>
            <p:pic>
              <p:nvPicPr>
                <p:cNvPr id="74" name="インク 73">
                  <a:extLst>
                    <a:ext uri="{FF2B5EF4-FFF2-40B4-BE49-F238E27FC236}">
                      <a16:creationId xmlns:a16="http://schemas.microsoft.com/office/drawing/2014/main" id="{7885439B-21E5-DF29-776F-3C963AE95F9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97339" y="558798"/>
                  <a:ext cx="1256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5" name="インク 74">
                  <a:extLst>
                    <a:ext uri="{FF2B5EF4-FFF2-40B4-BE49-F238E27FC236}">
                      <a16:creationId xmlns:a16="http://schemas.microsoft.com/office/drawing/2014/main" id="{54680572-07F6-EED7-06FA-7365104B1C26}"/>
                    </a:ext>
                  </a:extLst>
                </p14:cNvPr>
                <p14:cNvContentPartPr/>
                <p14:nvPr/>
              </p14:nvContentPartPr>
              <p14:xfrm>
                <a:off x="8265459" y="725118"/>
                <a:ext cx="86040" cy="18360"/>
              </p14:xfrm>
            </p:contentPart>
          </mc:Choice>
          <mc:Fallback>
            <p:pic>
              <p:nvPicPr>
                <p:cNvPr id="75" name="インク 74">
                  <a:extLst>
                    <a:ext uri="{FF2B5EF4-FFF2-40B4-BE49-F238E27FC236}">
                      <a16:creationId xmlns:a16="http://schemas.microsoft.com/office/drawing/2014/main" id="{54680572-07F6-EED7-06FA-7365104B1C2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29459" y="689478"/>
                  <a:ext cx="1576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6" name="インク 75">
                  <a:extLst>
                    <a:ext uri="{FF2B5EF4-FFF2-40B4-BE49-F238E27FC236}">
                      <a16:creationId xmlns:a16="http://schemas.microsoft.com/office/drawing/2014/main" id="{1FEEB878-E7D0-B780-B7F0-A733657A6DCF}"/>
                    </a:ext>
                  </a:extLst>
                </p14:cNvPr>
                <p14:cNvContentPartPr/>
                <p14:nvPr/>
              </p14:nvContentPartPr>
              <p14:xfrm>
                <a:off x="8464179" y="583638"/>
                <a:ext cx="149040" cy="190080"/>
              </p14:xfrm>
            </p:contentPart>
          </mc:Choice>
          <mc:Fallback>
            <p:pic>
              <p:nvPicPr>
                <p:cNvPr id="76" name="インク 75">
                  <a:extLst>
                    <a:ext uri="{FF2B5EF4-FFF2-40B4-BE49-F238E27FC236}">
                      <a16:creationId xmlns:a16="http://schemas.microsoft.com/office/drawing/2014/main" id="{1FEEB878-E7D0-B780-B7F0-A733657A6D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28179" y="547638"/>
                  <a:ext cx="2206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7" name="インク 76">
                  <a:extLst>
                    <a:ext uri="{FF2B5EF4-FFF2-40B4-BE49-F238E27FC236}">
                      <a16:creationId xmlns:a16="http://schemas.microsoft.com/office/drawing/2014/main" id="{1A016103-2CEB-8F3B-602A-206558BC5C01}"/>
                    </a:ext>
                  </a:extLst>
                </p14:cNvPr>
                <p14:cNvContentPartPr/>
                <p14:nvPr/>
              </p14:nvContentPartPr>
              <p14:xfrm>
                <a:off x="8613219" y="607398"/>
                <a:ext cx="146520" cy="164880"/>
              </p14:xfrm>
            </p:contentPart>
          </mc:Choice>
          <mc:Fallback>
            <p:pic>
              <p:nvPicPr>
                <p:cNvPr id="77" name="インク 76">
                  <a:extLst>
                    <a:ext uri="{FF2B5EF4-FFF2-40B4-BE49-F238E27FC236}">
                      <a16:creationId xmlns:a16="http://schemas.microsoft.com/office/drawing/2014/main" id="{1A016103-2CEB-8F3B-602A-206558BC5C0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77219" y="571758"/>
                  <a:ext cx="218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8" name="インク 77">
                  <a:extLst>
                    <a:ext uri="{FF2B5EF4-FFF2-40B4-BE49-F238E27FC236}">
                      <a16:creationId xmlns:a16="http://schemas.microsoft.com/office/drawing/2014/main" id="{DA238899-0A40-CAEE-5700-814B47F76393}"/>
                    </a:ext>
                  </a:extLst>
                </p14:cNvPr>
                <p14:cNvContentPartPr/>
                <p14:nvPr/>
              </p14:nvContentPartPr>
              <p14:xfrm>
                <a:off x="8777019" y="646638"/>
                <a:ext cx="145800" cy="119520"/>
              </p14:xfrm>
            </p:contentPart>
          </mc:Choice>
          <mc:Fallback>
            <p:pic>
              <p:nvPicPr>
                <p:cNvPr id="78" name="インク 77">
                  <a:extLst>
                    <a:ext uri="{FF2B5EF4-FFF2-40B4-BE49-F238E27FC236}">
                      <a16:creationId xmlns:a16="http://schemas.microsoft.com/office/drawing/2014/main" id="{DA238899-0A40-CAEE-5700-814B47F763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41379" y="610998"/>
                  <a:ext cx="2174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9" name="インク 78">
                  <a:extLst>
                    <a:ext uri="{FF2B5EF4-FFF2-40B4-BE49-F238E27FC236}">
                      <a16:creationId xmlns:a16="http://schemas.microsoft.com/office/drawing/2014/main" id="{0EE90CD0-60FB-BE01-DB76-12F396FBDE49}"/>
                    </a:ext>
                  </a:extLst>
                </p14:cNvPr>
                <p14:cNvContentPartPr/>
                <p14:nvPr/>
              </p14:nvContentPartPr>
              <p14:xfrm>
                <a:off x="9009579" y="442878"/>
                <a:ext cx="62280" cy="332640"/>
              </p14:xfrm>
            </p:contentPart>
          </mc:Choice>
          <mc:Fallback>
            <p:pic>
              <p:nvPicPr>
                <p:cNvPr id="79" name="インク 78">
                  <a:extLst>
                    <a:ext uri="{FF2B5EF4-FFF2-40B4-BE49-F238E27FC236}">
                      <a16:creationId xmlns:a16="http://schemas.microsoft.com/office/drawing/2014/main" id="{0EE90CD0-60FB-BE01-DB76-12F396FBDE4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73579" y="407238"/>
                  <a:ext cx="13392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0" name="インク 79">
                  <a:extLst>
                    <a:ext uri="{FF2B5EF4-FFF2-40B4-BE49-F238E27FC236}">
                      <a16:creationId xmlns:a16="http://schemas.microsoft.com/office/drawing/2014/main" id="{2FD01A1F-D050-70BB-CED2-888813AA3F16}"/>
                    </a:ext>
                  </a:extLst>
                </p14:cNvPr>
                <p14:cNvContentPartPr/>
                <p14:nvPr/>
              </p14:nvContentPartPr>
              <p14:xfrm>
                <a:off x="9123339" y="600918"/>
                <a:ext cx="138240" cy="191520"/>
              </p14:xfrm>
            </p:contentPart>
          </mc:Choice>
          <mc:Fallback>
            <p:pic>
              <p:nvPicPr>
                <p:cNvPr id="80" name="インク 79">
                  <a:extLst>
                    <a:ext uri="{FF2B5EF4-FFF2-40B4-BE49-F238E27FC236}">
                      <a16:creationId xmlns:a16="http://schemas.microsoft.com/office/drawing/2014/main" id="{2FD01A1F-D050-70BB-CED2-888813AA3F1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87339" y="564918"/>
                  <a:ext cx="2098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8" name="インク 87">
                  <a:extLst>
                    <a:ext uri="{FF2B5EF4-FFF2-40B4-BE49-F238E27FC236}">
                      <a16:creationId xmlns:a16="http://schemas.microsoft.com/office/drawing/2014/main" id="{FE518D37-99ED-F6F7-177D-F8D54B867CA1}"/>
                    </a:ext>
                  </a:extLst>
                </p14:cNvPr>
                <p14:cNvContentPartPr/>
                <p14:nvPr/>
              </p14:nvContentPartPr>
              <p14:xfrm>
                <a:off x="8747499" y="1461318"/>
                <a:ext cx="445680" cy="325440"/>
              </p14:xfrm>
            </p:contentPart>
          </mc:Choice>
          <mc:Fallback>
            <p:pic>
              <p:nvPicPr>
                <p:cNvPr id="88" name="インク 87">
                  <a:extLst>
                    <a:ext uri="{FF2B5EF4-FFF2-40B4-BE49-F238E27FC236}">
                      <a16:creationId xmlns:a16="http://schemas.microsoft.com/office/drawing/2014/main" id="{FE518D37-99ED-F6F7-177D-F8D54B867C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11859" y="1425678"/>
                  <a:ext cx="5173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9" name="インク 88">
                  <a:extLst>
                    <a:ext uri="{FF2B5EF4-FFF2-40B4-BE49-F238E27FC236}">
                      <a16:creationId xmlns:a16="http://schemas.microsoft.com/office/drawing/2014/main" id="{D4054362-1153-2804-784E-3EB38B9BE293}"/>
                    </a:ext>
                  </a:extLst>
                </p14:cNvPr>
                <p14:cNvContentPartPr/>
                <p14:nvPr/>
              </p14:nvContentPartPr>
              <p14:xfrm>
                <a:off x="9247899" y="1425678"/>
                <a:ext cx="58320" cy="320040"/>
              </p14:xfrm>
            </p:contentPart>
          </mc:Choice>
          <mc:Fallback>
            <p:pic>
              <p:nvPicPr>
                <p:cNvPr id="89" name="インク 88">
                  <a:extLst>
                    <a:ext uri="{FF2B5EF4-FFF2-40B4-BE49-F238E27FC236}">
                      <a16:creationId xmlns:a16="http://schemas.microsoft.com/office/drawing/2014/main" id="{D4054362-1153-2804-784E-3EB38B9BE29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12259" y="1389678"/>
                  <a:ext cx="1299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0" name="インク 89">
                  <a:extLst>
                    <a:ext uri="{FF2B5EF4-FFF2-40B4-BE49-F238E27FC236}">
                      <a16:creationId xmlns:a16="http://schemas.microsoft.com/office/drawing/2014/main" id="{3A14E288-4124-7798-730D-B80234DDD10A}"/>
                    </a:ext>
                  </a:extLst>
                </p14:cNvPr>
                <p14:cNvContentPartPr/>
                <p14:nvPr/>
              </p14:nvContentPartPr>
              <p14:xfrm>
                <a:off x="9354099" y="1392198"/>
                <a:ext cx="77400" cy="348840"/>
              </p14:xfrm>
            </p:contentPart>
          </mc:Choice>
          <mc:Fallback>
            <p:pic>
              <p:nvPicPr>
                <p:cNvPr id="90" name="インク 89">
                  <a:extLst>
                    <a:ext uri="{FF2B5EF4-FFF2-40B4-BE49-F238E27FC236}">
                      <a16:creationId xmlns:a16="http://schemas.microsoft.com/office/drawing/2014/main" id="{3A14E288-4124-7798-730D-B80234DDD10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318099" y="1356198"/>
                  <a:ext cx="149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1" name="インク 90">
                  <a:extLst>
                    <a:ext uri="{FF2B5EF4-FFF2-40B4-BE49-F238E27FC236}">
                      <a16:creationId xmlns:a16="http://schemas.microsoft.com/office/drawing/2014/main" id="{C8A82E09-B9B7-FF47-2307-6BD0A42E2CA4}"/>
                    </a:ext>
                  </a:extLst>
                </p14:cNvPr>
                <p14:cNvContentPartPr/>
                <p14:nvPr/>
              </p14:nvContentPartPr>
              <p14:xfrm>
                <a:off x="9464259" y="1596678"/>
                <a:ext cx="122400" cy="154440"/>
              </p14:xfrm>
            </p:contentPart>
          </mc:Choice>
          <mc:Fallback>
            <p:pic>
              <p:nvPicPr>
                <p:cNvPr id="91" name="インク 90">
                  <a:extLst>
                    <a:ext uri="{FF2B5EF4-FFF2-40B4-BE49-F238E27FC236}">
                      <a16:creationId xmlns:a16="http://schemas.microsoft.com/office/drawing/2014/main" id="{C8A82E09-B9B7-FF47-2307-6BD0A42E2CA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28259" y="1561038"/>
                  <a:ext cx="1940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2" name="インク 91">
                  <a:extLst>
                    <a:ext uri="{FF2B5EF4-FFF2-40B4-BE49-F238E27FC236}">
                      <a16:creationId xmlns:a16="http://schemas.microsoft.com/office/drawing/2014/main" id="{87EE0F31-106B-0DC0-F92D-4E4B7A1919B6}"/>
                    </a:ext>
                  </a:extLst>
                </p14:cNvPr>
                <p14:cNvContentPartPr/>
                <p14:nvPr/>
              </p14:nvContentPartPr>
              <p14:xfrm>
                <a:off x="9652539" y="1748598"/>
                <a:ext cx="96480" cy="10800"/>
              </p14:xfrm>
            </p:contentPart>
          </mc:Choice>
          <mc:Fallback>
            <p:pic>
              <p:nvPicPr>
                <p:cNvPr id="92" name="インク 91">
                  <a:extLst>
                    <a:ext uri="{FF2B5EF4-FFF2-40B4-BE49-F238E27FC236}">
                      <a16:creationId xmlns:a16="http://schemas.microsoft.com/office/drawing/2014/main" id="{87EE0F31-106B-0DC0-F92D-4E4B7A1919B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616899" y="1712958"/>
                  <a:ext cx="168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4" name="インク 93">
                  <a:extLst>
                    <a:ext uri="{FF2B5EF4-FFF2-40B4-BE49-F238E27FC236}">
                      <a16:creationId xmlns:a16="http://schemas.microsoft.com/office/drawing/2014/main" id="{2C7425E1-914B-5876-2262-C854D1A8F50C}"/>
                    </a:ext>
                  </a:extLst>
                </p14:cNvPr>
                <p14:cNvContentPartPr/>
                <p14:nvPr/>
              </p14:nvContentPartPr>
              <p14:xfrm>
                <a:off x="9866019" y="1575798"/>
                <a:ext cx="143640" cy="143640"/>
              </p14:xfrm>
            </p:contentPart>
          </mc:Choice>
          <mc:Fallback>
            <p:pic>
              <p:nvPicPr>
                <p:cNvPr id="94" name="インク 93">
                  <a:extLst>
                    <a:ext uri="{FF2B5EF4-FFF2-40B4-BE49-F238E27FC236}">
                      <a16:creationId xmlns:a16="http://schemas.microsoft.com/office/drawing/2014/main" id="{2C7425E1-914B-5876-2262-C854D1A8F50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30019" y="1539798"/>
                  <a:ext cx="215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5" name="インク 94">
                  <a:extLst>
                    <a:ext uri="{FF2B5EF4-FFF2-40B4-BE49-F238E27FC236}">
                      <a16:creationId xmlns:a16="http://schemas.microsoft.com/office/drawing/2014/main" id="{E04E2571-2B38-B8C4-F683-C2EF0CA9849D}"/>
                    </a:ext>
                  </a:extLst>
                </p14:cNvPr>
                <p14:cNvContentPartPr/>
                <p14:nvPr/>
              </p14:nvContentPartPr>
              <p14:xfrm>
                <a:off x="10071219" y="1575438"/>
                <a:ext cx="144000" cy="157680"/>
              </p14:xfrm>
            </p:contentPart>
          </mc:Choice>
          <mc:Fallback>
            <p:pic>
              <p:nvPicPr>
                <p:cNvPr id="95" name="インク 94">
                  <a:extLst>
                    <a:ext uri="{FF2B5EF4-FFF2-40B4-BE49-F238E27FC236}">
                      <a16:creationId xmlns:a16="http://schemas.microsoft.com/office/drawing/2014/main" id="{E04E2571-2B38-B8C4-F683-C2EF0CA9849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35579" y="1539438"/>
                  <a:ext cx="2156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6" name="インク 95">
                  <a:extLst>
                    <a:ext uri="{FF2B5EF4-FFF2-40B4-BE49-F238E27FC236}">
                      <a16:creationId xmlns:a16="http://schemas.microsoft.com/office/drawing/2014/main" id="{892ECCD8-7D0B-A245-36ED-A2F16E692FF7}"/>
                    </a:ext>
                  </a:extLst>
                </p14:cNvPr>
                <p14:cNvContentPartPr/>
                <p14:nvPr/>
              </p14:nvContentPartPr>
              <p14:xfrm>
                <a:off x="10284699" y="1359078"/>
                <a:ext cx="248040" cy="377280"/>
              </p14:xfrm>
            </p:contentPart>
          </mc:Choice>
          <mc:Fallback>
            <p:pic>
              <p:nvPicPr>
                <p:cNvPr id="96" name="インク 95">
                  <a:extLst>
                    <a:ext uri="{FF2B5EF4-FFF2-40B4-BE49-F238E27FC236}">
                      <a16:creationId xmlns:a16="http://schemas.microsoft.com/office/drawing/2014/main" id="{892ECCD8-7D0B-A245-36ED-A2F16E692FF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49059" y="1323438"/>
                  <a:ext cx="3196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7" name="インク 96">
                  <a:extLst>
                    <a:ext uri="{FF2B5EF4-FFF2-40B4-BE49-F238E27FC236}">
                      <a16:creationId xmlns:a16="http://schemas.microsoft.com/office/drawing/2014/main" id="{BE03DB18-55A2-FF3F-41D7-734AF1D6EEAD}"/>
                    </a:ext>
                  </a:extLst>
                </p14:cNvPr>
                <p14:cNvContentPartPr/>
                <p14:nvPr/>
              </p14:nvContentPartPr>
              <p14:xfrm>
                <a:off x="10406379" y="1606758"/>
                <a:ext cx="297720" cy="467280"/>
              </p14:xfrm>
            </p:contentPart>
          </mc:Choice>
          <mc:Fallback>
            <p:pic>
              <p:nvPicPr>
                <p:cNvPr id="97" name="インク 96">
                  <a:extLst>
                    <a:ext uri="{FF2B5EF4-FFF2-40B4-BE49-F238E27FC236}">
                      <a16:creationId xmlns:a16="http://schemas.microsoft.com/office/drawing/2014/main" id="{BE03DB18-55A2-FF3F-41D7-734AF1D6EEA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70739" y="1570758"/>
                  <a:ext cx="36936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1" name="インク 120">
                  <a:extLst>
                    <a:ext uri="{FF2B5EF4-FFF2-40B4-BE49-F238E27FC236}">
                      <a16:creationId xmlns:a16="http://schemas.microsoft.com/office/drawing/2014/main" id="{F07CCD6D-630F-5C0B-FAA7-735F3148663B}"/>
                    </a:ext>
                  </a:extLst>
                </p14:cNvPr>
                <p14:cNvContentPartPr/>
                <p14:nvPr/>
              </p14:nvContentPartPr>
              <p14:xfrm>
                <a:off x="8723852" y="1194706"/>
                <a:ext cx="2243880" cy="1227600"/>
              </p14:xfrm>
            </p:contentPart>
          </mc:Choice>
          <mc:Fallback>
            <p:pic>
              <p:nvPicPr>
                <p:cNvPr id="121" name="インク 120">
                  <a:extLst>
                    <a:ext uri="{FF2B5EF4-FFF2-40B4-BE49-F238E27FC236}">
                      <a16:creationId xmlns:a16="http://schemas.microsoft.com/office/drawing/2014/main" id="{F07CCD6D-630F-5C0B-FAA7-735F3148663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88212" y="1158706"/>
                  <a:ext cx="2315520" cy="12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22" name="インク 121">
                  <a:extLst>
                    <a:ext uri="{FF2B5EF4-FFF2-40B4-BE49-F238E27FC236}">
                      <a16:creationId xmlns:a16="http://schemas.microsoft.com/office/drawing/2014/main" id="{818A992E-CC4B-05F2-44C4-989892815258}"/>
                    </a:ext>
                  </a:extLst>
                </p14:cNvPr>
                <p14:cNvContentPartPr/>
                <p14:nvPr/>
              </p14:nvContentPartPr>
              <p14:xfrm>
                <a:off x="9123092" y="2268946"/>
                <a:ext cx="751320" cy="148320"/>
              </p14:xfrm>
            </p:contentPart>
          </mc:Choice>
          <mc:Fallback>
            <p:pic>
              <p:nvPicPr>
                <p:cNvPr id="122" name="インク 121">
                  <a:extLst>
                    <a:ext uri="{FF2B5EF4-FFF2-40B4-BE49-F238E27FC236}">
                      <a16:creationId xmlns:a16="http://schemas.microsoft.com/office/drawing/2014/main" id="{818A992E-CC4B-05F2-44C4-98989281525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087092" y="2232946"/>
                  <a:ext cx="8229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24" name="インク 123">
                  <a:extLst>
                    <a:ext uri="{FF2B5EF4-FFF2-40B4-BE49-F238E27FC236}">
                      <a16:creationId xmlns:a16="http://schemas.microsoft.com/office/drawing/2014/main" id="{01389ED9-52A0-CE71-DA05-861842164C92}"/>
                    </a:ext>
                  </a:extLst>
                </p14:cNvPr>
                <p14:cNvContentPartPr/>
                <p14:nvPr/>
              </p14:nvContentPartPr>
              <p14:xfrm>
                <a:off x="8580572" y="1487386"/>
                <a:ext cx="503280" cy="814680"/>
              </p14:xfrm>
            </p:contentPart>
          </mc:Choice>
          <mc:Fallback>
            <p:pic>
              <p:nvPicPr>
                <p:cNvPr id="124" name="インク 123">
                  <a:extLst>
                    <a:ext uri="{FF2B5EF4-FFF2-40B4-BE49-F238E27FC236}">
                      <a16:creationId xmlns:a16="http://schemas.microsoft.com/office/drawing/2014/main" id="{01389ED9-52A0-CE71-DA05-861842164C9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544932" y="1451746"/>
                  <a:ext cx="57492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26" name="インク 125">
                  <a:extLst>
                    <a:ext uri="{FF2B5EF4-FFF2-40B4-BE49-F238E27FC236}">
                      <a16:creationId xmlns:a16="http://schemas.microsoft.com/office/drawing/2014/main" id="{A2DBB1C1-BF4C-C164-1336-66AA3E60F350}"/>
                    </a:ext>
                  </a:extLst>
                </p14:cNvPr>
                <p14:cNvContentPartPr/>
                <p14:nvPr/>
              </p14:nvContentPartPr>
              <p14:xfrm>
                <a:off x="7169372" y="245386"/>
                <a:ext cx="4155120" cy="2458440"/>
              </p14:xfrm>
            </p:contentPart>
          </mc:Choice>
          <mc:Fallback>
            <p:pic>
              <p:nvPicPr>
                <p:cNvPr id="126" name="インク 125">
                  <a:extLst>
                    <a:ext uri="{FF2B5EF4-FFF2-40B4-BE49-F238E27FC236}">
                      <a16:creationId xmlns:a16="http://schemas.microsoft.com/office/drawing/2014/main" id="{A2DBB1C1-BF4C-C164-1336-66AA3E60F35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133372" y="209746"/>
                  <a:ext cx="4226760" cy="253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943A1F53-D403-93F8-2DA5-8C0D4EFB8338}"/>
              </a:ext>
            </a:extLst>
          </p:cNvPr>
          <p:cNvGrpSpPr/>
          <p:nvPr/>
        </p:nvGrpSpPr>
        <p:grpSpPr>
          <a:xfrm>
            <a:off x="10476495" y="123166"/>
            <a:ext cx="1619280" cy="700920"/>
            <a:chOff x="10476495" y="123166"/>
            <a:chExt cx="1619280" cy="70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28" name="インク 127">
                  <a:extLst>
                    <a:ext uri="{FF2B5EF4-FFF2-40B4-BE49-F238E27FC236}">
                      <a16:creationId xmlns:a16="http://schemas.microsoft.com/office/drawing/2014/main" id="{09C4CC39-8ACC-F173-9B4A-36134890B76D}"/>
                    </a:ext>
                  </a:extLst>
                </p14:cNvPr>
                <p14:cNvContentPartPr/>
                <p14:nvPr/>
              </p14:nvContentPartPr>
              <p14:xfrm>
                <a:off x="10599255" y="204526"/>
                <a:ext cx="32400" cy="133560"/>
              </p14:xfrm>
            </p:contentPart>
          </mc:Choice>
          <mc:Fallback>
            <p:pic>
              <p:nvPicPr>
                <p:cNvPr id="128" name="インク 127">
                  <a:extLst>
                    <a:ext uri="{FF2B5EF4-FFF2-40B4-BE49-F238E27FC236}">
                      <a16:creationId xmlns:a16="http://schemas.microsoft.com/office/drawing/2014/main" id="{09C4CC39-8ACC-F173-9B4A-36134890B76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63615" y="168886"/>
                  <a:ext cx="104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9" name="インク 128">
                  <a:extLst>
                    <a:ext uri="{FF2B5EF4-FFF2-40B4-BE49-F238E27FC236}">
                      <a16:creationId xmlns:a16="http://schemas.microsoft.com/office/drawing/2014/main" id="{4C142AD7-9801-C5C9-7ECF-372BCD12B4F4}"/>
                    </a:ext>
                  </a:extLst>
                </p14:cNvPr>
                <p14:cNvContentPartPr/>
                <p14:nvPr/>
              </p14:nvContentPartPr>
              <p14:xfrm>
                <a:off x="10476495" y="129286"/>
                <a:ext cx="305640" cy="328320"/>
              </p14:xfrm>
            </p:contentPart>
          </mc:Choice>
          <mc:Fallback>
            <p:pic>
              <p:nvPicPr>
                <p:cNvPr id="129" name="インク 128">
                  <a:extLst>
                    <a:ext uri="{FF2B5EF4-FFF2-40B4-BE49-F238E27FC236}">
                      <a16:creationId xmlns:a16="http://schemas.microsoft.com/office/drawing/2014/main" id="{4C142AD7-9801-C5C9-7ECF-372BCD12B4F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440495" y="93646"/>
                  <a:ext cx="3772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1" name="インク 130">
                  <a:extLst>
                    <a:ext uri="{FF2B5EF4-FFF2-40B4-BE49-F238E27FC236}">
                      <a16:creationId xmlns:a16="http://schemas.microsoft.com/office/drawing/2014/main" id="{58DCB2CE-8197-C8BF-E995-25078E733418}"/>
                    </a:ext>
                  </a:extLst>
                </p14:cNvPr>
                <p14:cNvContentPartPr/>
                <p14:nvPr/>
              </p14:nvContentPartPr>
              <p14:xfrm>
                <a:off x="10896615" y="250966"/>
                <a:ext cx="149040" cy="146880"/>
              </p14:xfrm>
            </p:contentPart>
          </mc:Choice>
          <mc:Fallback>
            <p:pic>
              <p:nvPicPr>
                <p:cNvPr id="131" name="インク 130">
                  <a:extLst>
                    <a:ext uri="{FF2B5EF4-FFF2-40B4-BE49-F238E27FC236}">
                      <a16:creationId xmlns:a16="http://schemas.microsoft.com/office/drawing/2014/main" id="{58DCB2CE-8197-C8BF-E995-25078E73341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860615" y="214966"/>
                  <a:ext cx="2206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2" name="インク 131">
                  <a:extLst>
                    <a:ext uri="{FF2B5EF4-FFF2-40B4-BE49-F238E27FC236}">
                      <a16:creationId xmlns:a16="http://schemas.microsoft.com/office/drawing/2014/main" id="{BE68343C-7E6D-937A-F0D1-21D3CD2D9CFF}"/>
                    </a:ext>
                  </a:extLst>
                </p14:cNvPr>
                <p14:cNvContentPartPr/>
                <p14:nvPr/>
              </p14:nvContentPartPr>
              <p14:xfrm>
                <a:off x="11082375" y="250246"/>
                <a:ext cx="115200" cy="140400"/>
              </p14:xfrm>
            </p:contentPart>
          </mc:Choice>
          <mc:Fallback>
            <p:pic>
              <p:nvPicPr>
                <p:cNvPr id="132" name="インク 131">
                  <a:extLst>
                    <a:ext uri="{FF2B5EF4-FFF2-40B4-BE49-F238E27FC236}">
                      <a16:creationId xmlns:a16="http://schemas.microsoft.com/office/drawing/2014/main" id="{BE68343C-7E6D-937A-F0D1-21D3CD2D9CF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046375" y="214246"/>
                  <a:ext cx="1868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3" name="インク 132">
                  <a:extLst>
                    <a:ext uri="{FF2B5EF4-FFF2-40B4-BE49-F238E27FC236}">
                      <a16:creationId xmlns:a16="http://schemas.microsoft.com/office/drawing/2014/main" id="{71DCFDCA-5634-B295-8028-F4AE19406E65}"/>
                    </a:ext>
                  </a:extLst>
                </p14:cNvPr>
                <p14:cNvContentPartPr/>
                <p14:nvPr/>
              </p14:nvContentPartPr>
              <p14:xfrm>
                <a:off x="11253375" y="131086"/>
                <a:ext cx="121320" cy="263880"/>
              </p14:xfrm>
            </p:contentPart>
          </mc:Choice>
          <mc:Fallback>
            <p:pic>
              <p:nvPicPr>
                <p:cNvPr id="133" name="インク 132">
                  <a:extLst>
                    <a:ext uri="{FF2B5EF4-FFF2-40B4-BE49-F238E27FC236}">
                      <a16:creationId xmlns:a16="http://schemas.microsoft.com/office/drawing/2014/main" id="{71DCFDCA-5634-B295-8028-F4AE19406E6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217735" y="95086"/>
                  <a:ext cx="1929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7" name="インク 136">
                  <a:extLst>
                    <a:ext uri="{FF2B5EF4-FFF2-40B4-BE49-F238E27FC236}">
                      <a16:creationId xmlns:a16="http://schemas.microsoft.com/office/drawing/2014/main" id="{0BF91682-1B85-F679-259F-4A1A0D27B71D}"/>
                    </a:ext>
                  </a:extLst>
                </p14:cNvPr>
                <p14:cNvContentPartPr/>
                <p14:nvPr/>
              </p14:nvContentPartPr>
              <p14:xfrm>
                <a:off x="11424735" y="263926"/>
                <a:ext cx="169920" cy="114480"/>
              </p14:xfrm>
            </p:contentPart>
          </mc:Choice>
          <mc:Fallback>
            <p:pic>
              <p:nvPicPr>
                <p:cNvPr id="137" name="インク 136">
                  <a:extLst>
                    <a:ext uri="{FF2B5EF4-FFF2-40B4-BE49-F238E27FC236}">
                      <a16:creationId xmlns:a16="http://schemas.microsoft.com/office/drawing/2014/main" id="{0BF91682-1B85-F679-259F-4A1A0D27B71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389095" y="228286"/>
                  <a:ext cx="2415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8" name="インク 137">
                  <a:extLst>
                    <a:ext uri="{FF2B5EF4-FFF2-40B4-BE49-F238E27FC236}">
                      <a16:creationId xmlns:a16="http://schemas.microsoft.com/office/drawing/2014/main" id="{9892F08C-7A04-3C1F-0FEA-18F0223A2B02}"/>
                    </a:ext>
                  </a:extLst>
                </p14:cNvPr>
                <p14:cNvContentPartPr/>
                <p14:nvPr/>
              </p14:nvContentPartPr>
              <p14:xfrm>
                <a:off x="11648655" y="305686"/>
                <a:ext cx="67320" cy="90360"/>
              </p14:xfrm>
            </p:contentPart>
          </mc:Choice>
          <mc:Fallback>
            <p:pic>
              <p:nvPicPr>
                <p:cNvPr id="138" name="インク 137">
                  <a:extLst>
                    <a:ext uri="{FF2B5EF4-FFF2-40B4-BE49-F238E27FC236}">
                      <a16:creationId xmlns:a16="http://schemas.microsoft.com/office/drawing/2014/main" id="{9892F08C-7A04-3C1F-0FEA-18F0223A2B0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613015" y="270046"/>
                  <a:ext cx="138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39" name="インク 138">
                  <a:extLst>
                    <a:ext uri="{FF2B5EF4-FFF2-40B4-BE49-F238E27FC236}">
                      <a16:creationId xmlns:a16="http://schemas.microsoft.com/office/drawing/2014/main" id="{CEAD24D7-5D52-E8DA-36E1-7E3817C876D4}"/>
                    </a:ext>
                  </a:extLst>
                </p14:cNvPr>
                <p14:cNvContentPartPr/>
                <p14:nvPr/>
              </p14:nvContentPartPr>
              <p14:xfrm>
                <a:off x="11744415" y="157006"/>
                <a:ext cx="300600" cy="249480"/>
              </p14:xfrm>
            </p:contentPart>
          </mc:Choice>
          <mc:Fallback>
            <p:pic>
              <p:nvPicPr>
                <p:cNvPr id="139" name="インク 138">
                  <a:extLst>
                    <a:ext uri="{FF2B5EF4-FFF2-40B4-BE49-F238E27FC236}">
                      <a16:creationId xmlns:a16="http://schemas.microsoft.com/office/drawing/2014/main" id="{CEAD24D7-5D52-E8DA-36E1-7E3817C876D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708415" y="121006"/>
                  <a:ext cx="3722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40" name="インク 139">
                  <a:extLst>
                    <a:ext uri="{FF2B5EF4-FFF2-40B4-BE49-F238E27FC236}">
                      <a16:creationId xmlns:a16="http://schemas.microsoft.com/office/drawing/2014/main" id="{A8ABBBEE-5363-0C3F-BEE8-12A0F8B60808}"/>
                    </a:ext>
                  </a:extLst>
                </p14:cNvPr>
                <p14:cNvContentPartPr/>
                <p14:nvPr/>
              </p14:nvContentPartPr>
              <p14:xfrm>
                <a:off x="12073455" y="123166"/>
                <a:ext cx="22320" cy="274680"/>
              </p14:xfrm>
            </p:contentPart>
          </mc:Choice>
          <mc:Fallback>
            <p:pic>
              <p:nvPicPr>
                <p:cNvPr id="140" name="インク 139">
                  <a:extLst>
                    <a:ext uri="{FF2B5EF4-FFF2-40B4-BE49-F238E27FC236}">
                      <a16:creationId xmlns:a16="http://schemas.microsoft.com/office/drawing/2014/main" id="{A8ABBBEE-5363-0C3F-BEE8-12A0F8B6080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2037815" y="87166"/>
                  <a:ext cx="939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41" name="インク 140">
                  <a:extLst>
                    <a:ext uri="{FF2B5EF4-FFF2-40B4-BE49-F238E27FC236}">
                      <a16:creationId xmlns:a16="http://schemas.microsoft.com/office/drawing/2014/main" id="{E42EDF65-B9A5-2FB5-A3A5-13A2D2064C2D}"/>
                    </a:ext>
                  </a:extLst>
                </p14:cNvPr>
                <p14:cNvContentPartPr/>
                <p14:nvPr/>
              </p14:nvContentPartPr>
              <p14:xfrm>
                <a:off x="11927655" y="529966"/>
                <a:ext cx="112680" cy="141120"/>
              </p14:xfrm>
            </p:contentPart>
          </mc:Choice>
          <mc:Fallback>
            <p:pic>
              <p:nvPicPr>
                <p:cNvPr id="141" name="インク 140">
                  <a:extLst>
                    <a:ext uri="{FF2B5EF4-FFF2-40B4-BE49-F238E27FC236}">
                      <a16:creationId xmlns:a16="http://schemas.microsoft.com/office/drawing/2014/main" id="{E42EDF65-B9A5-2FB5-A3A5-13A2D2064C2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892015" y="493966"/>
                  <a:ext cx="1843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3" name="インク 142">
                  <a:extLst>
                    <a:ext uri="{FF2B5EF4-FFF2-40B4-BE49-F238E27FC236}">
                      <a16:creationId xmlns:a16="http://schemas.microsoft.com/office/drawing/2014/main" id="{42523451-6C85-EAB1-10CB-3E19E3E92BE5}"/>
                    </a:ext>
                  </a:extLst>
                </p14:cNvPr>
                <p14:cNvContentPartPr/>
                <p14:nvPr/>
              </p14:nvContentPartPr>
              <p14:xfrm>
                <a:off x="11480175" y="698086"/>
                <a:ext cx="13320" cy="120960"/>
              </p14:xfrm>
            </p:contentPart>
          </mc:Choice>
          <mc:Fallback>
            <p:pic>
              <p:nvPicPr>
                <p:cNvPr id="143" name="インク 142">
                  <a:extLst>
                    <a:ext uri="{FF2B5EF4-FFF2-40B4-BE49-F238E27FC236}">
                      <a16:creationId xmlns:a16="http://schemas.microsoft.com/office/drawing/2014/main" id="{42523451-6C85-EAB1-10CB-3E19E3E92BE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444175" y="662446"/>
                  <a:ext cx="84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44" name="インク 143">
                  <a:extLst>
                    <a:ext uri="{FF2B5EF4-FFF2-40B4-BE49-F238E27FC236}">
                      <a16:creationId xmlns:a16="http://schemas.microsoft.com/office/drawing/2014/main" id="{1AB9FDA2-824D-7B6B-F4A7-E0E7C88F98F1}"/>
                    </a:ext>
                  </a:extLst>
                </p14:cNvPr>
                <p14:cNvContentPartPr/>
                <p14:nvPr/>
              </p14:nvContentPartPr>
              <p14:xfrm>
                <a:off x="11556495" y="729766"/>
                <a:ext cx="123480" cy="94320"/>
              </p14:xfrm>
            </p:contentPart>
          </mc:Choice>
          <mc:Fallback>
            <p:pic>
              <p:nvPicPr>
                <p:cNvPr id="144" name="インク 143">
                  <a:extLst>
                    <a:ext uri="{FF2B5EF4-FFF2-40B4-BE49-F238E27FC236}">
                      <a16:creationId xmlns:a16="http://schemas.microsoft.com/office/drawing/2014/main" id="{1AB9FDA2-824D-7B6B-F4A7-E0E7C88F98F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520855" y="693766"/>
                  <a:ext cx="19512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449D3EB5-C6A6-D4F2-1203-41A709CB9996}"/>
              </a:ext>
            </a:extLst>
          </p:cNvPr>
          <p:cNvGrpSpPr/>
          <p:nvPr/>
        </p:nvGrpSpPr>
        <p:grpSpPr>
          <a:xfrm>
            <a:off x="10931175" y="1084366"/>
            <a:ext cx="1086480" cy="686880"/>
            <a:chOff x="10931175" y="1084366"/>
            <a:chExt cx="1086480" cy="68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46" name="インク 145">
                  <a:extLst>
                    <a:ext uri="{FF2B5EF4-FFF2-40B4-BE49-F238E27FC236}">
                      <a16:creationId xmlns:a16="http://schemas.microsoft.com/office/drawing/2014/main" id="{D161C791-5355-E59B-8261-96B44181DE22}"/>
                    </a:ext>
                  </a:extLst>
                </p14:cNvPr>
                <p14:cNvContentPartPr/>
                <p14:nvPr/>
              </p14:nvContentPartPr>
              <p14:xfrm>
                <a:off x="11065095" y="1193806"/>
                <a:ext cx="115560" cy="113400"/>
              </p14:xfrm>
            </p:contentPart>
          </mc:Choice>
          <mc:Fallback>
            <p:pic>
              <p:nvPicPr>
                <p:cNvPr id="146" name="インク 145">
                  <a:extLst>
                    <a:ext uri="{FF2B5EF4-FFF2-40B4-BE49-F238E27FC236}">
                      <a16:creationId xmlns:a16="http://schemas.microsoft.com/office/drawing/2014/main" id="{D161C791-5355-E59B-8261-96B44181DE2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029095" y="1158166"/>
                  <a:ext cx="187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47" name="インク 146">
                  <a:extLst>
                    <a:ext uri="{FF2B5EF4-FFF2-40B4-BE49-F238E27FC236}">
                      <a16:creationId xmlns:a16="http://schemas.microsoft.com/office/drawing/2014/main" id="{55B6DBFB-0810-64E3-728E-4A29BEF07C79}"/>
                    </a:ext>
                  </a:extLst>
                </p14:cNvPr>
                <p14:cNvContentPartPr/>
                <p14:nvPr/>
              </p14:nvContentPartPr>
              <p14:xfrm>
                <a:off x="10931175" y="1084366"/>
                <a:ext cx="350640" cy="331560"/>
              </p14:xfrm>
            </p:contentPart>
          </mc:Choice>
          <mc:Fallback>
            <p:pic>
              <p:nvPicPr>
                <p:cNvPr id="147" name="インク 146">
                  <a:extLst>
                    <a:ext uri="{FF2B5EF4-FFF2-40B4-BE49-F238E27FC236}">
                      <a16:creationId xmlns:a16="http://schemas.microsoft.com/office/drawing/2014/main" id="{55B6DBFB-0810-64E3-728E-4A29BEF07C7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895535" y="1048366"/>
                  <a:ext cx="4222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48" name="インク 147">
                  <a:extLst>
                    <a:ext uri="{FF2B5EF4-FFF2-40B4-BE49-F238E27FC236}">
                      <a16:creationId xmlns:a16="http://schemas.microsoft.com/office/drawing/2014/main" id="{E2521B77-322B-D1AF-8455-C1FA531E9282}"/>
                    </a:ext>
                  </a:extLst>
                </p14:cNvPr>
                <p14:cNvContentPartPr/>
                <p14:nvPr/>
              </p14:nvContentPartPr>
              <p14:xfrm>
                <a:off x="11373255" y="1106686"/>
                <a:ext cx="122760" cy="244800"/>
              </p14:xfrm>
            </p:contentPart>
          </mc:Choice>
          <mc:Fallback>
            <p:pic>
              <p:nvPicPr>
                <p:cNvPr id="148" name="インク 147">
                  <a:extLst>
                    <a:ext uri="{FF2B5EF4-FFF2-40B4-BE49-F238E27FC236}">
                      <a16:creationId xmlns:a16="http://schemas.microsoft.com/office/drawing/2014/main" id="{E2521B77-322B-D1AF-8455-C1FA531E928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337255" y="1070686"/>
                  <a:ext cx="1944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49" name="インク 148">
                  <a:extLst>
                    <a:ext uri="{FF2B5EF4-FFF2-40B4-BE49-F238E27FC236}">
                      <a16:creationId xmlns:a16="http://schemas.microsoft.com/office/drawing/2014/main" id="{55AF6CB5-11DC-3FD9-07D4-A45EA15BF92C}"/>
                    </a:ext>
                  </a:extLst>
                </p14:cNvPr>
                <p14:cNvContentPartPr/>
                <p14:nvPr/>
              </p14:nvContentPartPr>
              <p14:xfrm>
                <a:off x="11363175" y="1257526"/>
                <a:ext cx="81360" cy="24120"/>
              </p14:xfrm>
            </p:contentPart>
          </mc:Choice>
          <mc:Fallback>
            <p:pic>
              <p:nvPicPr>
                <p:cNvPr id="149" name="インク 148">
                  <a:extLst>
                    <a:ext uri="{FF2B5EF4-FFF2-40B4-BE49-F238E27FC236}">
                      <a16:creationId xmlns:a16="http://schemas.microsoft.com/office/drawing/2014/main" id="{55AF6CB5-11DC-3FD9-07D4-A45EA15BF92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327535" y="1221526"/>
                  <a:ext cx="1530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50" name="インク 149">
                  <a:extLst>
                    <a:ext uri="{FF2B5EF4-FFF2-40B4-BE49-F238E27FC236}">
                      <a16:creationId xmlns:a16="http://schemas.microsoft.com/office/drawing/2014/main" id="{3E3FD677-0A2C-ED8C-379A-14AFB013AE0E}"/>
                    </a:ext>
                  </a:extLst>
                </p14:cNvPr>
                <p14:cNvContentPartPr/>
                <p14:nvPr/>
              </p14:nvContentPartPr>
              <p14:xfrm>
                <a:off x="11559735" y="1087966"/>
                <a:ext cx="31680" cy="294480"/>
              </p14:xfrm>
            </p:contentPart>
          </mc:Choice>
          <mc:Fallback>
            <p:pic>
              <p:nvPicPr>
                <p:cNvPr id="150" name="インク 149">
                  <a:extLst>
                    <a:ext uri="{FF2B5EF4-FFF2-40B4-BE49-F238E27FC236}">
                      <a16:creationId xmlns:a16="http://schemas.microsoft.com/office/drawing/2014/main" id="{3E3FD677-0A2C-ED8C-379A-14AFB013AE0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524095" y="1051966"/>
                  <a:ext cx="1033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51" name="インク 150">
                  <a:extLst>
                    <a:ext uri="{FF2B5EF4-FFF2-40B4-BE49-F238E27FC236}">
                      <a16:creationId xmlns:a16="http://schemas.microsoft.com/office/drawing/2014/main" id="{B86C435E-D61D-B4C6-E461-31ECC5363CB4}"/>
                    </a:ext>
                  </a:extLst>
                </p14:cNvPr>
                <p14:cNvContentPartPr/>
                <p14:nvPr/>
              </p14:nvContentPartPr>
              <p14:xfrm>
                <a:off x="11578815" y="1260046"/>
                <a:ext cx="90720" cy="5400"/>
              </p14:xfrm>
            </p:contentPart>
          </mc:Choice>
          <mc:Fallback>
            <p:pic>
              <p:nvPicPr>
                <p:cNvPr id="151" name="インク 150">
                  <a:extLst>
                    <a:ext uri="{FF2B5EF4-FFF2-40B4-BE49-F238E27FC236}">
                      <a16:creationId xmlns:a16="http://schemas.microsoft.com/office/drawing/2014/main" id="{B86C435E-D61D-B4C6-E461-31ECC5363CB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543175" y="1224406"/>
                  <a:ext cx="1623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52" name="インク 151">
                  <a:extLst>
                    <a:ext uri="{FF2B5EF4-FFF2-40B4-BE49-F238E27FC236}">
                      <a16:creationId xmlns:a16="http://schemas.microsoft.com/office/drawing/2014/main" id="{34F41575-5473-96C1-C182-69BD2285F419}"/>
                    </a:ext>
                  </a:extLst>
                </p14:cNvPr>
                <p14:cNvContentPartPr/>
                <p14:nvPr/>
              </p14:nvContentPartPr>
              <p14:xfrm>
                <a:off x="11768175" y="1173646"/>
                <a:ext cx="137520" cy="133920"/>
              </p14:xfrm>
            </p:contentPart>
          </mc:Choice>
          <mc:Fallback>
            <p:pic>
              <p:nvPicPr>
                <p:cNvPr id="152" name="インク 151">
                  <a:extLst>
                    <a:ext uri="{FF2B5EF4-FFF2-40B4-BE49-F238E27FC236}">
                      <a16:creationId xmlns:a16="http://schemas.microsoft.com/office/drawing/2014/main" id="{34F41575-5473-96C1-C182-69BD2285F41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732175" y="1137646"/>
                  <a:ext cx="2091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3" name="インク 152">
                  <a:extLst>
                    <a:ext uri="{FF2B5EF4-FFF2-40B4-BE49-F238E27FC236}">
                      <a16:creationId xmlns:a16="http://schemas.microsoft.com/office/drawing/2014/main" id="{46949851-4D8E-7BE9-7181-D0FA1CC6656E}"/>
                    </a:ext>
                  </a:extLst>
                </p14:cNvPr>
                <p14:cNvContentPartPr/>
                <p14:nvPr/>
              </p14:nvContentPartPr>
              <p14:xfrm>
                <a:off x="11860695" y="1290646"/>
                <a:ext cx="88920" cy="4320"/>
              </p14:xfrm>
            </p:contentPart>
          </mc:Choice>
          <mc:Fallback>
            <p:pic>
              <p:nvPicPr>
                <p:cNvPr id="153" name="インク 152">
                  <a:extLst>
                    <a:ext uri="{FF2B5EF4-FFF2-40B4-BE49-F238E27FC236}">
                      <a16:creationId xmlns:a16="http://schemas.microsoft.com/office/drawing/2014/main" id="{46949851-4D8E-7BE9-7181-D0FA1CC6656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824695" y="1254646"/>
                  <a:ext cx="1605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4" name="インク 153">
                  <a:extLst>
                    <a:ext uri="{FF2B5EF4-FFF2-40B4-BE49-F238E27FC236}">
                      <a16:creationId xmlns:a16="http://schemas.microsoft.com/office/drawing/2014/main" id="{B0D49B2D-38B1-BCD2-1452-9321AE61BBF1}"/>
                    </a:ext>
                  </a:extLst>
                </p14:cNvPr>
                <p14:cNvContentPartPr/>
                <p14:nvPr/>
              </p14:nvContentPartPr>
              <p14:xfrm>
                <a:off x="11686815" y="1454806"/>
                <a:ext cx="25560" cy="160920"/>
              </p14:xfrm>
            </p:contentPart>
          </mc:Choice>
          <mc:Fallback>
            <p:pic>
              <p:nvPicPr>
                <p:cNvPr id="154" name="インク 153">
                  <a:extLst>
                    <a:ext uri="{FF2B5EF4-FFF2-40B4-BE49-F238E27FC236}">
                      <a16:creationId xmlns:a16="http://schemas.microsoft.com/office/drawing/2014/main" id="{B0D49B2D-38B1-BCD2-1452-9321AE61BBF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651175" y="1419166"/>
                  <a:ext cx="972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55" name="インク 154">
                  <a:extLst>
                    <a:ext uri="{FF2B5EF4-FFF2-40B4-BE49-F238E27FC236}">
                      <a16:creationId xmlns:a16="http://schemas.microsoft.com/office/drawing/2014/main" id="{C73C4FD6-6A32-8225-8260-6BEC324B8216}"/>
                    </a:ext>
                  </a:extLst>
                </p14:cNvPr>
                <p14:cNvContentPartPr/>
                <p14:nvPr/>
              </p14:nvContentPartPr>
              <p14:xfrm>
                <a:off x="11604735" y="1498726"/>
                <a:ext cx="180000" cy="66600"/>
              </p14:xfrm>
            </p:contentPart>
          </mc:Choice>
          <mc:Fallback>
            <p:pic>
              <p:nvPicPr>
                <p:cNvPr id="155" name="インク 154">
                  <a:extLst>
                    <a:ext uri="{FF2B5EF4-FFF2-40B4-BE49-F238E27FC236}">
                      <a16:creationId xmlns:a16="http://schemas.microsoft.com/office/drawing/2014/main" id="{C73C4FD6-6A32-8225-8260-6BEC324B821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568735" y="1463086"/>
                  <a:ext cx="2516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56" name="インク 155">
                  <a:extLst>
                    <a:ext uri="{FF2B5EF4-FFF2-40B4-BE49-F238E27FC236}">
                      <a16:creationId xmlns:a16="http://schemas.microsoft.com/office/drawing/2014/main" id="{38C66375-4039-51EB-A37B-CA6280FFAF9F}"/>
                    </a:ext>
                  </a:extLst>
                </p14:cNvPr>
                <p14:cNvContentPartPr/>
                <p14:nvPr/>
              </p14:nvContentPartPr>
              <p14:xfrm>
                <a:off x="11591775" y="1631206"/>
                <a:ext cx="199440" cy="39600"/>
              </p14:xfrm>
            </p:contentPart>
          </mc:Choice>
          <mc:Fallback>
            <p:pic>
              <p:nvPicPr>
                <p:cNvPr id="156" name="インク 155">
                  <a:extLst>
                    <a:ext uri="{FF2B5EF4-FFF2-40B4-BE49-F238E27FC236}">
                      <a16:creationId xmlns:a16="http://schemas.microsoft.com/office/drawing/2014/main" id="{38C66375-4039-51EB-A37B-CA6280FFAF9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556135" y="1595566"/>
                  <a:ext cx="2710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7" name="インク 156">
                  <a:extLst>
                    <a:ext uri="{FF2B5EF4-FFF2-40B4-BE49-F238E27FC236}">
                      <a16:creationId xmlns:a16="http://schemas.microsoft.com/office/drawing/2014/main" id="{B0F4032B-9A60-C079-D3ED-C98D359CFC0E}"/>
                    </a:ext>
                  </a:extLst>
                </p14:cNvPr>
                <p14:cNvContentPartPr/>
                <p14:nvPr/>
              </p14:nvContentPartPr>
              <p14:xfrm>
                <a:off x="11862135" y="1471366"/>
                <a:ext cx="155520" cy="29160"/>
              </p14:xfrm>
            </p:contentPart>
          </mc:Choice>
          <mc:Fallback>
            <p:pic>
              <p:nvPicPr>
                <p:cNvPr id="157" name="インク 156">
                  <a:extLst>
                    <a:ext uri="{FF2B5EF4-FFF2-40B4-BE49-F238E27FC236}">
                      <a16:creationId xmlns:a16="http://schemas.microsoft.com/office/drawing/2014/main" id="{B0F4032B-9A60-C079-D3ED-C98D359CFC0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826135" y="1435366"/>
                  <a:ext cx="2271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8" name="インク 157">
                  <a:extLst>
                    <a:ext uri="{FF2B5EF4-FFF2-40B4-BE49-F238E27FC236}">
                      <a16:creationId xmlns:a16="http://schemas.microsoft.com/office/drawing/2014/main" id="{789D6BBA-66CB-ECCB-EC14-3BA8F587CFCE}"/>
                    </a:ext>
                  </a:extLst>
                </p14:cNvPr>
                <p14:cNvContentPartPr/>
                <p14:nvPr/>
              </p14:nvContentPartPr>
              <p14:xfrm>
                <a:off x="11904975" y="1438966"/>
                <a:ext cx="88200" cy="332280"/>
              </p14:xfrm>
            </p:contentPart>
          </mc:Choice>
          <mc:Fallback>
            <p:pic>
              <p:nvPicPr>
                <p:cNvPr id="158" name="インク 157">
                  <a:extLst>
                    <a:ext uri="{FF2B5EF4-FFF2-40B4-BE49-F238E27FC236}">
                      <a16:creationId xmlns:a16="http://schemas.microsoft.com/office/drawing/2014/main" id="{789D6BBA-66CB-ECCB-EC14-3BA8F587CFC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869335" y="1402966"/>
                  <a:ext cx="159840" cy="40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A59131B1-0289-383F-76C0-F5E3704A7B9A}"/>
              </a:ext>
            </a:extLst>
          </p:cNvPr>
          <p:cNvGrpSpPr/>
          <p:nvPr/>
        </p:nvGrpSpPr>
        <p:grpSpPr>
          <a:xfrm>
            <a:off x="560784" y="914700"/>
            <a:ext cx="896040" cy="278280"/>
            <a:chOff x="560784" y="914700"/>
            <a:chExt cx="896040" cy="27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60" name="インク 159">
                  <a:extLst>
                    <a:ext uri="{FF2B5EF4-FFF2-40B4-BE49-F238E27FC236}">
                      <a16:creationId xmlns:a16="http://schemas.microsoft.com/office/drawing/2014/main" id="{7E4CF24A-1306-343F-B759-2B425E9957FC}"/>
                    </a:ext>
                  </a:extLst>
                </p14:cNvPr>
                <p14:cNvContentPartPr/>
                <p14:nvPr/>
              </p14:nvContentPartPr>
              <p14:xfrm>
                <a:off x="560784" y="1030620"/>
                <a:ext cx="175320" cy="162360"/>
              </p14:xfrm>
            </p:contentPart>
          </mc:Choice>
          <mc:Fallback>
            <p:pic>
              <p:nvPicPr>
                <p:cNvPr id="160" name="インク 159">
                  <a:extLst>
                    <a:ext uri="{FF2B5EF4-FFF2-40B4-BE49-F238E27FC236}">
                      <a16:creationId xmlns:a16="http://schemas.microsoft.com/office/drawing/2014/main" id="{7E4CF24A-1306-343F-B759-2B425E9957F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24784" y="994980"/>
                  <a:ext cx="2469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61" name="インク 160">
                  <a:extLst>
                    <a:ext uri="{FF2B5EF4-FFF2-40B4-BE49-F238E27FC236}">
                      <a16:creationId xmlns:a16="http://schemas.microsoft.com/office/drawing/2014/main" id="{4174B364-6441-E8BA-CCCF-8BC57EDAF7B1}"/>
                    </a:ext>
                  </a:extLst>
                </p14:cNvPr>
                <p14:cNvContentPartPr/>
                <p14:nvPr/>
              </p14:nvContentPartPr>
              <p14:xfrm>
                <a:off x="794784" y="1016580"/>
                <a:ext cx="148680" cy="134280"/>
              </p14:xfrm>
            </p:contentPart>
          </mc:Choice>
          <mc:Fallback>
            <p:pic>
              <p:nvPicPr>
                <p:cNvPr id="161" name="インク 160">
                  <a:extLst>
                    <a:ext uri="{FF2B5EF4-FFF2-40B4-BE49-F238E27FC236}">
                      <a16:creationId xmlns:a16="http://schemas.microsoft.com/office/drawing/2014/main" id="{4174B364-6441-E8BA-CCCF-8BC57EDAF7B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9144" y="980940"/>
                  <a:ext cx="2203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62" name="インク 161">
                  <a:extLst>
                    <a:ext uri="{FF2B5EF4-FFF2-40B4-BE49-F238E27FC236}">
                      <a16:creationId xmlns:a16="http://schemas.microsoft.com/office/drawing/2014/main" id="{ECD568B4-143B-EB94-3E65-7404DE36D077}"/>
                    </a:ext>
                  </a:extLst>
                </p14:cNvPr>
                <p14:cNvContentPartPr/>
                <p14:nvPr/>
              </p14:nvContentPartPr>
              <p14:xfrm>
                <a:off x="1008624" y="1010820"/>
                <a:ext cx="117000" cy="147240"/>
              </p14:xfrm>
            </p:contentPart>
          </mc:Choice>
          <mc:Fallback>
            <p:pic>
              <p:nvPicPr>
                <p:cNvPr id="162" name="インク 161">
                  <a:extLst>
                    <a:ext uri="{FF2B5EF4-FFF2-40B4-BE49-F238E27FC236}">
                      <a16:creationId xmlns:a16="http://schemas.microsoft.com/office/drawing/2014/main" id="{ECD568B4-143B-EB94-3E65-7404DE36D07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72984" y="975180"/>
                  <a:ext cx="1886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63" name="インク 162">
                  <a:extLst>
                    <a:ext uri="{FF2B5EF4-FFF2-40B4-BE49-F238E27FC236}">
                      <a16:creationId xmlns:a16="http://schemas.microsoft.com/office/drawing/2014/main" id="{3122FA1E-7B84-9929-547C-0C0155708793}"/>
                    </a:ext>
                  </a:extLst>
                </p14:cNvPr>
                <p14:cNvContentPartPr/>
                <p14:nvPr/>
              </p14:nvContentPartPr>
              <p14:xfrm>
                <a:off x="1164504" y="943860"/>
                <a:ext cx="90720" cy="178920"/>
              </p14:xfrm>
            </p:contentPart>
          </mc:Choice>
          <mc:Fallback>
            <p:pic>
              <p:nvPicPr>
                <p:cNvPr id="163" name="インク 162">
                  <a:extLst>
                    <a:ext uri="{FF2B5EF4-FFF2-40B4-BE49-F238E27FC236}">
                      <a16:creationId xmlns:a16="http://schemas.microsoft.com/office/drawing/2014/main" id="{3122FA1E-7B84-9929-547C-0C015570879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28504" y="907860"/>
                  <a:ext cx="1623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64" name="インク 163">
                  <a:extLst>
                    <a:ext uri="{FF2B5EF4-FFF2-40B4-BE49-F238E27FC236}">
                      <a16:creationId xmlns:a16="http://schemas.microsoft.com/office/drawing/2014/main" id="{B492E575-10E7-775C-B76D-E86F8AA6378F}"/>
                    </a:ext>
                  </a:extLst>
                </p14:cNvPr>
                <p14:cNvContentPartPr/>
                <p14:nvPr/>
              </p14:nvContentPartPr>
              <p14:xfrm>
                <a:off x="1299864" y="914700"/>
                <a:ext cx="156960" cy="222120"/>
              </p14:xfrm>
            </p:contentPart>
          </mc:Choice>
          <mc:Fallback>
            <p:pic>
              <p:nvPicPr>
                <p:cNvPr id="164" name="インク 163">
                  <a:extLst>
                    <a:ext uri="{FF2B5EF4-FFF2-40B4-BE49-F238E27FC236}">
                      <a16:creationId xmlns:a16="http://schemas.microsoft.com/office/drawing/2014/main" id="{B492E575-10E7-775C-B76D-E86F8AA6378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63864" y="878700"/>
                  <a:ext cx="228600" cy="29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グループ化 183">
            <a:extLst>
              <a:ext uri="{FF2B5EF4-FFF2-40B4-BE49-F238E27FC236}">
                <a16:creationId xmlns:a16="http://schemas.microsoft.com/office/drawing/2014/main" id="{0F69A282-7C9C-41FC-8107-5046CD02567D}"/>
              </a:ext>
            </a:extLst>
          </p:cNvPr>
          <p:cNvGrpSpPr/>
          <p:nvPr/>
        </p:nvGrpSpPr>
        <p:grpSpPr>
          <a:xfrm>
            <a:off x="1800264" y="657660"/>
            <a:ext cx="3160440" cy="552960"/>
            <a:chOff x="1800264" y="657660"/>
            <a:chExt cx="3160440" cy="55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66" name="インク 165">
                  <a:extLst>
                    <a:ext uri="{FF2B5EF4-FFF2-40B4-BE49-F238E27FC236}">
                      <a16:creationId xmlns:a16="http://schemas.microsoft.com/office/drawing/2014/main" id="{26CDC9A6-A90B-756C-1E24-13257C288D63}"/>
                    </a:ext>
                  </a:extLst>
                </p14:cNvPr>
                <p14:cNvContentPartPr/>
                <p14:nvPr/>
              </p14:nvContentPartPr>
              <p14:xfrm>
                <a:off x="1800264" y="781140"/>
                <a:ext cx="420120" cy="310320"/>
              </p14:xfrm>
            </p:contentPart>
          </mc:Choice>
          <mc:Fallback>
            <p:pic>
              <p:nvPicPr>
                <p:cNvPr id="166" name="インク 165">
                  <a:extLst>
                    <a:ext uri="{FF2B5EF4-FFF2-40B4-BE49-F238E27FC236}">
                      <a16:creationId xmlns:a16="http://schemas.microsoft.com/office/drawing/2014/main" id="{26CDC9A6-A90B-756C-1E24-13257C288D6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764264" y="745500"/>
                  <a:ext cx="4917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67" name="インク 166">
                  <a:extLst>
                    <a:ext uri="{FF2B5EF4-FFF2-40B4-BE49-F238E27FC236}">
                      <a16:creationId xmlns:a16="http://schemas.microsoft.com/office/drawing/2014/main" id="{3CCEF9AD-922A-F9F3-872C-F843741432CA}"/>
                    </a:ext>
                  </a:extLst>
                </p14:cNvPr>
                <p14:cNvContentPartPr/>
                <p14:nvPr/>
              </p14:nvContentPartPr>
              <p14:xfrm>
                <a:off x="2262864" y="811380"/>
                <a:ext cx="62280" cy="282600"/>
              </p14:xfrm>
            </p:contentPart>
          </mc:Choice>
          <mc:Fallback>
            <p:pic>
              <p:nvPicPr>
                <p:cNvPr id="167" name="インク 166">
                  <a:extLst>
                    <a:ext uri="{FF2B5EF4-FFF2-40B4-BE49-F238E27FC236}">
                      <a16:creationId xmlns:a16="http://schemas.microsoft.com/office/drawing/2014/main" id="{3CCEF9AD-922A-F9F3-872C-F843741432C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226864" y="775380"/>
                  <a:ext cx="1339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68" name="インク 167">
                  <a:extLst>
                    <a:ext uri="{FF2B5EF4-FFF2-40B4-BE49-F238E27FC236}">
                      <a16:creationId xmlns:a16="http://schemas.microsoft.com/office/drawing/2014/main" id="{8CF72E19-A27A-DE31-EC3D-7265F671BE93}"/>
                    </a:ext>
                  </a:extLst>
                </p14:cNvPr>
                <p14:cNvContentPartPr/>
                <p14:nvPr/>
              </p14:nvContentPartPr>
              <p14:xfrm>
                <a:off x="2371944" y="811380"/>
                <a:ext cx="54360" cy="247320"/>
              </p14:xfrm>
            </p:contentPart>
          </mc:Choice>
          <mc:Fallback>
            <p:pic>
              <p:nvPicPr>
                <p:cNvPr id="168" name="インク 167">
                  <a:extLst>
                    <a:ext uri="{FF2B5EF4-FFF2-40B4-BE49-F238E27FC236}">
                      <a16:creationId xmlns:a16="http://schemas.microsoft.com/office/drawing/2014/main" id="{8CF72E19-A27A-DE31-EC3D-7265F671BE9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335944" y="775740"/>
                  <a:ext cx="1260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69" name="インク 168">
                  <a:extLst>
                    <a:ext uri="{FF2B5EF4-FFF2-40B4-BE49-F238E27FC236}">
                      <a16:creationId xmlns:a16="http://schemas.microsoft.com/office/drawing/2014/main" id="{BD8ED772-23BE-0071-1E66-3667C1B5AD51}"/>
                    </a:ext>
                  </a:extLst>
                </p14:cNvPr>
                <p14:cNvContentPartPr/>
                <p14:nvPr/>
              </p14:nvContentPartPr>
              <p14:xfrm>
                <a:off x="2459064" y="939900"/>
                <a:ext cx="90720" cy="106560"/>
              </p14:xfrm>
            </p:contentPart>
          </mc:Choice>
          <mc:Fallback>
            <p:pic>
              <p:nvPicPr>
                <p:cNvPr id="169" name="インク 168">
                  <a:extLst>
                    <a:ext uri="{FF2B5EF4-FFF2-40B4-BE49-F238E27FC236}">
                      <a16:creationId xmlns:a16="http://schemas.microsoft.com/office/drawing/2014/main" id="{BD8ED772-23BE-0071-1E66-3667C1B5AD5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423424" y="903900"/>
                  <a:ext cx="1623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70" name="インク 169">
                  <a:extLst>
                    <a:ext uri="{FF2B5EF4-FFF2-40B4-BE49-F238E27FC236}">
                      <a16:creationId xmlns:a16="http://schemas.microsoft.com/office/drawing/2014/main" id="{C442A449-C7BB-A246-DC90-EE73C030233A}"/>
                    </a:ext>
                  </a:extLst>
                </p14:cNvPr>
                <p14:cNvContentPartPr/>
                <p14:nvPr/>
              </p14:nvContentPartPr>
              <p14:xfrm>
                <a:off x="2602704" y="1044660"/>
                <a:ext cx="54720" cy="12960"/>
              </p14:xfrm>
            </p:contentPart>
          </mc:Choice>
          <mc:Fallback>
            <p:pic>
              <p:nvPicPr>
                <p:cNvPr id="170" name="インク 169">
                  <a:extLst>
                    <a:ext uri="{FF2B5EF4-FFF2-40B4-BE49-F238E27FC236}">
                      <a16:creationId xmlns:a16="http://schemas.microsoft.com/office/drawing/2014/main" id="{C442A449-C7BB-A246-DC90-EE73C030233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566704" y="1009020"/>
                  <a:ext cx="1263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71" name="インク 170">
                  <a:extLst>
                    <a:ext uri="{FF2B5EF4-FFF2-40B4-BE49-F238E27FC236}">
                      <a16:creationId xmlns:a16="http://schemas.microsoft.com/office/drawing/2014/main" id="{0008A434-063D-8A9E-00EA-6A708FBAE602}"/>
                    </a:ext>
                  </a:extLst>
                </p14:cNvPr>
                <p14:cNvContentPartPr/>
                <p14:nvPr/>
              </p14:nvContentPartPr>
              <p14:xfrm>
                <a:off x="2791344" y="867540"/>
                <a:ext cx="114840" cy="129600"/>
              </p14:xfrm>
            </p:contentPart>
          </mc:Choice>
          <mc:Fallback>
            <p:pic>
              <p:nvPicPr>
                <p:cNvPr id="171" name="インク 170">
                  <a:extLst>
                    <a:ext uri="{FF2B5EF4-FFF2-40B4-BE49-F238E27FC236}">
                      <a16:creationId xmlns:a16="http://schemas.microsoft.com/office/drawing/2014/main" id="{0008A434-063D-8A9E-00EA-6A708FBAE60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755344" y="831900"/>
                  <a:ext cx="1864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72" name="インク 171">
                  <a:extLst>
                    <a:ext uri="{FF2B5EF4-FFF2-40B4-BE49-F238E27FC236}">
                      <a16:creationId xmlns:a16="http://schemas.microsoft.com/office/drawing/2014/main" id="{519C34A9-3E8A-4577-ACD9-52BA47267607}"/>
                    </a:ext>
                  </a:extLst>
                </p14:cNvPr>
                <p14:cNvContentPartPr/>
                <p14:nvPr/>
              </p14:nvContentPartPr>
              <p14:xfrm>
                <a:off x="2967024" y="858900"/>
                <a:ext cx="142920" cy="108360"/>
              </p14:xfrm>
            </p:contentPart>
          </mc:Choice>
          <mc:Fallback>
            <p:pic>
              <p:nvPicPr>
                <p:cNvPr id="172" name="インク 171">
                  <a:extLst>
                    <a:ext uri="{FF2B5EF4-FFF2-40B4-BE49-F238E27FC236}">
                      <a16:creationId xmlns:a16="http://schemas.microsoft.com/office/drawing/2014/main" id="{519C34A9-3E8A-4577-ACD9-52BA4726760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31384" y="823260"/>
                  <a:ext cx="2145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73" name="インク 172">
                  <a:extLst>
                    <a:ext uri="{FF2B5EF4-FFF2-40B4-BE49-F238E27FC236}">
                      <a16:creationId xmlns:a16="http://schemas.microsoft.com/office/drawing/2014/main" id="{C340B4BE-E130-038B-4FCC-85502A13A1A4}"/>
                    </a:ext>
                  </a:extLst>
                </p14:cNvPr>
                <p14:cNvContentPartPr/>
                <p14:nvPr/>
              </p14:nvContentPartPr>
              <p14:xfrm>
                <a:off x="3171144" y="657660"/>
                <a:ext cx="152640" cy="307800"/>
              </p14:xfrm>
            </p:contentPart>
          </mc:Choice>
          <mc:Fallback>
            <p:pic>
              <p:nvPicPr>
                <p:cNvPr id="173" name="インク 172">
                  <a:extLst>
                    <a:ext uri="{FF2B5EF4-FFF2-40B4-BE49-F238E27FC236}">
                      <a16:creationId xmlns:a16="http://schemas.microsoft.com/office/drawing/2014/main" id="{C340B4BE-E130-038B-4FCC-85502A13A1A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135144" y="621660"/>
                  <a:ext cx="2242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74" name="インク 173">
                  <a:extLst>
                    <a:ext uri="{FF2B5EF4-FFF2-40B4-BE49-F238E27FC236}">
                      <a16:creationId xmlns:a16="http://schemas.microsoft.com/office/drawing/2014/main" id="{94B31FF8-81B0-9910-A538-528D9B049E7B}"/>
                    </a:ext>
                  </a:extLst>
                </p14:cNvPr>
                <p14:cNvContentPartPr/>
                <p14:nvPr/>
              </p14:nvContentPartPr>
              <p14:xfrm>
                <a:off x="3311904" y="862140"/>
                <a:ext cx="183600" cy="348480"/>
              </p14:xfrm>
            </p:contentPart>
          </mc:Choice>
          <mc:Fallback>
            <p:pic>
              <p:nvPicPr>
                <p:cNvPr id="174" name="インク 173">
                  <a:extLst>
                    <a:ext uri="{FF2B5EF4-FFF2-40B4-BE49-F238E27FC236}">
                      <a16:creationId xmlns:a16="http://schemas.microsoft.com/office/drawing/2014/main" id="{94B31FF8-81B0-9910-A538-528D9B049E7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75904" y="826140"/>
                  <a:ext cx="2552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75" name="インク 174">
                  <a:extLst>
                    <a:ext uri="{FF2B5EF4-FFF2-40B4-BE49-F238E27FC236}">
                      <a16:creationId xmlns:a16="http://schemas.microsoft.com/office/drawing/2014/main" id="{D74CA583-4648-91AE-2E14-3243306DE59F}"/>
                    </a:ext>
                  </a:extLst>
                </p14:cNvPr>
                <p14:cNvContentPartPr/>
                <p14:nvPr/>
              </p14:nvContentPartPr>
              <p14:xfrm>
                <a:off x="3553464" y="996060"/>
                <a:ext cx="11880" cy="5400"/>
              </p14:xfrm>
            </p:contentPart>
          </mc:Choice>
          <mc:Fallback>
            <p:pic>
              <p:nvPicPr>
                <p:cNvPr id="175" name="インク 174">
                  <a:extLst>
                    <a:ext uri="{FF2B5EF4-FFF2-40B4-BE49-F238E27FC236}">
                      <a16:creationId xmlns:a16="http://schemas.microsoft.com/office/drawing/2014/main" id="{D74CA583-4648-91AE-2E14-3243306DE59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517824" y="960060"/>
                  <a:ext cx="835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76" name="インク 175">
                  <a:extLst>
                    <a:ext uri="{FF2B5EF4-FFF2-40B4-BE49-F238E27FC236}">
                      <a16:creationId xmlns:a16="http://schemas.microsoft.com/office/drawing/2014/main" id="{03E75F0E-0D5F-2D09-05AC-00996D8326F0}"/>
                    </a:ext>
                  </a:extLst>
                </p14:cNvPr>
                <p14:cNvContentPartPr/>
                <p14:nvPr/>
              </p14:nvContentPartPr>
              <p14:xfrm>
                <a:off x="3680904" y="800580"/>
                <a:ext cx="141840" cy="358200"/>
              </p14:xfrm>
            </p:contentPart>
          </mc:Choice>
          <mc:Fallback>
            <p:pic>
              <p:nvPicPr>
                <p:cNvPr id="176" name="インク 175">
                  <a:extLst>
                    <a:ext uri="{FF2B5EF4-FFF2-40B4-BE49-F238E27FC236}">
                      <a16:creationId xmlns:a16="http://schemas.microsoft.com/office/drawing/2014/main" id="{03E75F0E-0D5F-2D09-05AC-00996D8326F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645264" y="764940"/>
                  <a:ext cx="2134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77" name="インク 176">
                  <a:extLst>
                    <a:ext uri="{FF2B5EF4-FFF2-40B4-BE49-F238E27FC236}">
                      <a16:creationId xmlns:a16="http://schemas.microsoft.com/office/drawing/2014/main" id="{B9C9916E-C1A7-9343-F1B4-587BA5F9DA51}"/>
                    </a:ext>
                  </a:extLst>
                </p14:cNvPr>
                <p14:cNvContentPartPr/>
                <p14:nvPr/>
              </p14:nvContentPartPr>
              <p14:xfrm>
                <a:off x="3880344" y="843420"/>
                <a:ext cx="123840" cy="140400"/>
              </p14:xfrm>
            </p:contentPart>
          </mc:Choice>
          <mc:Fallback>
            <p:pic>
              <p:nvPicPr>
                <p:cNvPr id="177" name="インク 176">
                  <a:extLst>
                    <a:ext uri="{FF2B5EF4-FFF2-40B4-BE49-F238E27FC236}">
                      <a16:creationId xmlns:a16="http://schemas.microsoft.com/office/drawing/2014/main" id="{B9C9916E-C1A7-9343-F1B4-587BA5F9DA5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844704" y="807780"/>
                  <a:ext cx="1954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78" name="インク 177">
                  <a:extLst>
                    <a:ext uri="{FF2B5EF4-FFF2-40B4-BE49-F238E27FC236}">
                      <a16:creationId xmlns:a16="http://schemas.microsoft.com/office/drawing/2014/main" id="{45E393D0-95DB-EB92-E9C4-A898682D8C30}"/>
                    </a:ext>
                  </a:extLst>
                </p14:cNvPr>
                <p14:cNvContentPartPr/>
                <p14:nvPr/>
              </p14:nvContentPartPr>
              <p14:xfrm>
                <a:off x="4051344" y="841620"/>
                <a:ext cx="154440" cy="147960"/>
              </p14:xfrm>
            </p:contentPart>
          </mc:Choice>
          <mc:Fallback>
            <p:pic>
              <p:nvPicPr>
                <p:cNvPr id="178" name="インク 177">
                  <a:extLst>
                    <a:ext uri="{FF2B5EF4-FFF2-40B4-BE49-F238E27FC236}">
                      <a16:creationId xmlns:a16="http://schemas.microsoft.com/office/drawing/2014/main" id="{45E393D0-95DB-EB92-E9C4-A898682D8C3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015704" y="805620"/>
                  <a:ext cx="2260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79" name="インク 178">
                  <a:extLst>
                    <a:ext uri="{FF2B5EF4-FFF2-40B4-BE49-F238E27FC236}">
                      <a16:creationId xmlns:a16="http://schemas.microsoft.com/office/drawing/2014/main" id="{E227D78D-CB49-E830-EA29-13D62823C9B7}"/>
                    </a:ext>
                  </a:extLst>
                </p14:cNvPr>
                <p14:cNvContentPartPr/>
                <p14:nvPr/>
              </p14:nvContentPartPr>
              <p14:xfrm>
                <a:off x="4284264" y="839100"/>
                <a:ext cx="101160" cy="143640"/>
              </p14:xfrm>
            </p:contentPart>
          </mc:Choice>
          <mc:Fallback>
            <p:pic>
              <p:nvPicPr>
                <p:cNvPr id="179" name="インク 178">
                  <a:extLst>
                    <a:ext uri="{FF2B5EF4-FFF2-40B4-BE49-F238E27FC236}">
                      <a16:creationId xmlns:a16="http://schemas.microsoft.com/office/drawing/2014/main" id="{E227D78D-CB49-E830-EA29-13D62823C9B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248264" y="803460"/>
                  <a:ext cx="1728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80" name="インク 179">
                  <a:extLst>
                    <a:ext uri="{FF2B5EF4-FFF2-40B4-BE49-F238E27FC236}">
                      <a16:creationId xmlns:a16="http://schemas.microsoft.com/office/drawing/2014/main" id="{16633FF5-58E1-7BBA-F80C-4D55951590C8}"/>
                    </a:ext>
                  </a:extLst>
                </p14:cNvPr>
                <p14:cNvContentPartPr/>
                <p14:nvPr/>
              </p14:nvContentPartPr>
              <p14:xfrm>
                <a:off x="4434024" y="835140"/>
                <a:ext cx="66600" cy="311760"/>
              </p14:xfrm>
            </p:contentPart>
          </mc:Choice>
          <mc:Fallback>
            <p:pic>
              <p:nvPicPr>
                <p:cNvPr id="180" name="インク 179">
                  <a:extLst>
                    <a:ext uri="{FF2B5EF4-FFF2-40B4-BE49-F238E27FC236}">
                      <a16:creationId xmlns:a16="http://schemas.microsoft.com/office/drawing/2014/main" id="{16633FF5-58E1-7BBA-F80C-4D55951590C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398384" y="799500"/>
                  <a:ext cx="1382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81" name="インク 180">
                  <a:extLst>
                    <a:ext uri="{FF2B5EF4-FFF2-40B4-BE49-F238E27FC236}">
                      <a16:creationId xmlns:a16="http://schemas.microsoft.com/office/drawing/2014/main" id="{E45AFE7B-6F3A-1CB4-39DA-A7B738A66ACE}"/>
                    </a:ext>
                  </a:extLst>
                </p14:cNvPr>
                <p14:cNvContentPartPr/>
                <p14:nvPr/>
              </p14:nvContentPartPr>
              <p14:xfrm>
                <a:off x="4456344" y="856380"/>
                <a:ext cx="123120" cy="139680"/>
              </p14:xfrm>
            </p:contentPart>
          </mc:Choice>
          <mc:Fallback>
            <p:pic>
              <p:nvPicPr>
                <p:cNvPr id="181" name="インク 180">
                  <a:extLst>
                    <a:ext uri="{FF2B5EF4-FFF2-40B4-BE49-F238E27FC236}">
                      <a16:creationId xmlns:a16="http://schemas.microsoft.com/office/drawing/2014/main" id="{E45AFE7B-6F3A-1CB4-39DA-A7B738A66AC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420344" y="820740"/>
                  <a:ext cx="1947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82" name="インク 181">
                  <a:extLst>
                    <a:ext uri="{FF2B5EF4-FFF2-40B4-BE49-F238E27FC236}">
                      <a16:creationId xmlns:a16="http://schemas.microsoft.com/office/drawing/2014/main" id="{A43A8578-401D-7E9A-57F5-740B5A83076F}"/>
                    </a:ext>
                  </a:extLst>
                </p14:cNvPr>
                <p14:cNvContentPartPr/>
                <p14:nvPr/>
              </p14:nvContentPartPr>
              <p14:xfrm>
                <a:off x="4638144" y="844140"/>
                <a:ext cx="90720" cy="138960"/>
              </p14:xfrm>
            </p:contentPart>
          </mc:Choice>
          <mc:Fallback>
            <p:pic>
              <p:nvPicPr>
                <p:cNvPr id="182" name="インク 181">
                  <a:extLst>
                    <a:ext uri="{FF2B5EF4-FFF2-40B4-BE49-F238E27FC236}">
                      <a16:creationId xmlns:a16="http://schemas.microsoft.com/office/drawing/2014/main" id="{A43A8578-401D-7E9A-57F5-740B5A83076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602504" y="808500"/>
                  <a:ext cx="1623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83" name="インク 182">
                  <a:extLst>
                    <a:ext uri="{FF2B5EF4-FFF2-40B4-BE49-F238E27FC236}">
                      <a16:creationId xmlns:a16="http://schemas.microsoft.com/office/drawing/2014/main" id="{58B7D243-0E8B-DCF2-A325-1159DF299E28}"/>
                    </a:ext>
                  </a:extLst>
                </p14:cNvPr>
                <p14:cNvContentPartPr/>
                <p14:nvPr/>
              </p14:nvContentPartPr>
              <p14:xfrm>
                <a:off x="4850544" y="814620"/>
                <a:ext cx="110160" cy="152640"/>
              </p14:xfrm>
            </p:contentPart>
          </mc:Choice>
          <mc:Fallback>
            <p:pic>
              <p:nvPicPr>
                <p:cNvPr id="183" name="インク 182">
                  <a:extLst>
                    <a:ext uri="{FF2B5EF4-FFF2-40B4-BE49-F238E27FC236}">
                      <a16:creationId xmlns:a16="http://schemas.microsoft.com/office/drawing/2014/main" id="{58B7D243-0E8B-DCF2-A325-1159DF299E2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814544" y="778980"/>
                  <a:ext cx="181800" cy="22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290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西谷　滋人</dc:creator>
  <cp:lastModifiedBy>西谷　滋人</cp:lastModifiedBy>
  <cp:revision>11</cp:revision>
  <dcterms:created xsi:type="dcterms:W3CDTF">2024-10-29T02:05:56Z</dcterms:created>
  <dcterms:modified xsi:type="dcterms:W3CDTF">2024-11-23T03:49:07Z</dcterms:modified>
</cp:coreProperties>
</file>