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3179" autoAdjust="0"/>
  </p:normalViewPr>
  <p:slideViewPr>
    <p:cSldViewPr snapToGrid="0">
      <p:cViewPr varScale="1">
        <p:scale>
          <a:sx n="48" d="100"/>
          <a:sy n="48" d="100"/>
        </p:scale>
        <p:origin x="1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09.6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2438 2581 24 0 0,'28'1'-1'0'0,"31"6"1"0"0,16 1 1 0 0,5-8 16 0 0,90-13 1 0 0,42-1 10 0 0,-104 13-6 0 0,-1-4-1 0 0,200-37 0 0 0,354-135-10 0 0,-603 157 0 0 0,-1-3-1 0 0,0-2 1 0 0,-2-2 0 0 0,83-57-1 0 0,-111 65-10 0 0,-2-1 0 0 0,0-1 0 0 0,-2-1 0 0 0,0-1 0 0 0,-1-1 0 0 0,-1-1 0 0 0,-2-1 0 0 0,0-1 0 0 0,18-36 0 0 0,-22 32 0 0 0,-2 0 0 0 0,0-1 0 0 0,-2 0 0 0 0,-2-1 0 0 0,-1 0 0 0 0,-1-1 0 0 0,-2 0 0 0 0,-1 0 0 0 0,-2 0 0 0 0,-1 0 0 0 0,-2 0 0 0 0,-1 0 0 0 0,-2 0 0 0 0,-1 0 0 0 0,-2 0 0 0 0,-1 1 0 0 0,-2 0 0 0 0,-1 1 0 0 0,-25-51 0 0 0,19 50 0 0 0,-1 0 0 0 0,-2 1 0 0 0,-1 1 0 0 0,-2 2 0 0 0,0 0 0 0 0,-2 1 0 0 0,-2 1 0 0 0,0 2 0 0 0,-37-27 0 0 0,-24-8 0 0 0,-112-55 0 0 0,-104-30 0 0 0,67 55-3 0 0,-5 17 37 0 0,3 2-1 0 0,98 25-43 0 0,-146-47 56 0 0,-5 21-18 0 0,159 46-28 0 0,-179-31 0 0 0,247 49 17 0 0,0 3 0 0 0,-1 2 0 0 0,1 4 0 0 0,-1 3-1 0 0,1 2 1 0 0,-82 19 0 0 0,-213 62 28 0 0,273-61-35 0 0,1 3 0 0 0,-87 44-1 0 0,65-14-9 0 0,-113 82 0 0 0,128-78 0 0 0,16-11 0 0 0,-114 100 0 0 0,173-134 6 0 0,0 0-1 0 0,1 1 0 0 0,1 1 1 0 0,1 0-1 0 0,-21 37 0 0 0,26-39-1 0 0,2 1 0 0 0,0 0 0 0 0,1 0 0 0 0,1 0 0 0 0,0 1 0 0 0,2 0 0 0 0,-4 31 0 0 0,6-7 17 0 0,2 0 0 0 0,2 0 0 0 0,1 0-1 0 0,10 45 1 0 0,5-7 23 0 0,33 94 0 0 0,-40-148-35 0 0,1-1 0 0 0,1 1 0 0 0,1-2 0 0 0,1 0 0 0 0,27 34-1 0 0,3-5-2 0 0,59 56-1 0 0,137 100 70 0 0,-189-171-45 0 0,1-2 0 0 0,74 38 0 0 0,123 48 94 0 0,-94-49-93 0 0,215 89 33 0 0,-251-120-32 0 0,148 32 0 0 0,-47-38 96 0 0,-221-37-126 0 0,1-1 0 0 0,-1 0 0 0 0,1 0-1 0 0,-1 0 1 0 0,1 0 0 0 0,-1 0-1 0 0,1 0 1 0 0,-1 0 0 0 0,1 0-1 0 0,0 0 1 0 0,-1 0 0 0 0,1 0-1 0 0,-1 0 1 0 0,1 0 0 0 0,-1 0-1 0 0,1 0 1 0 0,-1 0 0 0 0,1-1-1 0 0,-1 1 1 0 0,1 0 0 0 0,-1 0-1 0 0,1-1 1 0 0,-1 1 0 0 0,1 0 0 0 0,-1-1-1 0 0,0 1 1 0 0,1-1 0 0 0,-1 0-2 0 0,0 1 1 0 0,-1 0-1 0 0,1-1 1 0 0,-1 1 0 0 0,1-1-1 0 0,-1 1 1 0 0,1 0 0 0 0,-1-1-1 0 0,1 1 1 0 0,-1 0-1 0 0,1-1 1 0 0,-1 1 0 0 0,0 0-1 0 0,1 0 1 0 0,-1 0 0 0 0,1-1-1 0 0,-1 1 1 0 0,0 0-1 0 0,1 0 1 0 0,-1 0 0 0 0,1 0-1 0 0,-1 0 1 0 0,0 0 0 0 0,1 0-1 0 0,-1 0 1 0 0,0 1-1 0 0,-32-4 0 0 0,29 2 0 0 0,1 1 0 0 0,-1 0 0 0 0,0-1 0 0 0,1 1 0 0 0,-1 0 0 0 0,0 1 0 0 0,1-1 0 0 0,-1 1 0 0 0,1-1 0 0 0,-6 3 0 0 0,1-1 0 0 0,0 0 0 0 0,-1-1 0 0 0,1 0 0 0 0,-1 0 0 0 0,-12-1 0 0 0,21 0 0 0 0,0-1 0 0 0,0 1 0 0 0,0 0 0 0 0,0 0 0 0 0,-1 0 0 0 0,1 0 0 0 0,0 0 0 0 0,0 0 0 0 0,0 0 0 0 0,0 0 0 0 0,0 0 0 0 0,-1 0 0 0 0,1 0 0 0 0,0 0 0 0 0,0 0 0 0 0,0 0 0 0 0,0 1 0 0 0,0-1 0 0 0,-1 0 0 0 0,1 0 0 0 0,0 0 0 0 0,0 0 0 0 0,0 0 0 0 0,0 0 0 0 0,0 0 0 0 0,0 0 0 0 0,-1 0 0 0 0,1 0 0 0 0,0 1 0 0 0,0-1 0 0 0,0 0 0 0 0,0 0 0 0 0,0 0 0 0 0,0 0 0 0 0,0 0 0 0 0,0 1 0 0 0,0-1 0 0 0,0 0 0 0 0,0 0 0 0 0,0 0 0 0 0,0 0 0 0 0,0 0 0 0 0,0 1 0 0 0,0-1 0 0 0,0 0 0 0 0,0 0 0 0 0,4 15 0 0 0,0-6 0 0 0,5 16 0 0 0,-8-23-2 0 0,-1-1 0 0 0,0 0-1 0 0,0 1 1 0 0,0-1-1 0 0,0 1 1 0 0,0-1 0 0 0,-1 0-1 0 0,1 1 1 0 0,0-1-1 0 0,0 0 1 0 0,-1 1 0 0 0,1-1-1 0 0,-1 0 1 0 0,0 1-1 0 0,1-1 1 0 0,-1 0-1 0 0,0 0 1 0 0,1 0 0 0 0,-1 1-1 0 0,0-1 1 0 0,0 0-1 0 0,0 0 1 0 0,0 0 0 0 0,0-1-1 0 0,0 1 1 0 0,-1 0-1 0 0,-1 1 1 0 0,0 0-7 0 0,-3 3-51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18.6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553 147 24 0 0,'17'-20'-1'0'0,"16"-22"2"0"0,-21 14-1 0 0,-4 8 0 0 0,-7 16 0 0 0,0 1 0 0 0,1-1 0 0 0,0 0 0 0 0,0 0 0 0 0,0 1 0 0 0,0-1 0 0 0,5-5 0 0 0,-7 8 0 0 0,0 1 1 0 0,1 0-1 0 0,-1 0 1 0 0,0 0-1 0 0,0 0 1 0 0,1 0-1 0 0,-1 0 1 0 0,0 0-1 0 0,0 0 1 0 0,1 0-1 0 0,-1 0 1 0 0,0 0-1 0 0,0 0 1 0 0,0 0-1 0 0,1 0 1 0 0,-1 0-1 0 0,0 0 1 0 0,0 0 0 0 0,1 0-1 0 0,-1 0 1 0 0,0 0-1 0 0,0 1 1 0 0,0-1-1 0 0,1 0 1 0 0,-1 0-1 0 0,0 0 1 0 0,0 0-1 0 0,0 0 1 0 0,1 1-1 0 0,-1-1 1 0 0,0 0-1 0 0,0 0 1 0 0,0 0-1 0 0,0 0 1 0 0,0 1 0 0 0,1-1-1 0 0,-1 0 1 0 0,0 0-1 0 0,0 1 1 0 0,0-1-1 0 0,0 0 1 0 0,0 0-1 0 0,0 0 1 0 0,0 1-1 0 0,0-1 1 0 0,0 0-1 0 0,0 0 1 0 0,0 1-1 0 0,5 15 36 0 0,-5-13-34 0 0,6 23 14 0 0,-2 0-1 0 0,2 39 0 0 0,-1-6 14 0 0,12 285 23 0 0,-16-275-40 0 0,1-20-1 0 0,-3 0-1 0 0,-2 0 1 0 0,-3 0 0 0 0,-20 88-1 0 0,25-130-7 0 0,-1-1-1 0 0,-1 1 1 0 0,1-1-1 0 0,-1 0 0 0 0,-6 11 1 0 0,8-16-2 0 0,0 0 1 0 0,1 0-1 0 0,-1 0 1 0 0,0 0 0 0 0,0 0-1 0 0,0-1 1 0 0,0 1-1 0 0,0 0 1 0 0,0 0-1 0 0,0 0 1 0 0,0-1-1 0 0,0 1 1 0 0,0-1-1 0 0,-1 1 1 0 0,1-1 0 0 0,0 1-1 0 0,0-1 1 0 0,0 0-1 0 0,-1 1 1 0 0,1-1-1 0 0,0 0 1 0 0,0 0-1 0 0,-1 0 1 0 0,1 0 0 0 0,0 0-1 0 0,-1 0 1 0 0,1 0-1 0 0,0-1 1 0 0,0 1-1 0 0,-1 0 1 0 0,1-1-1 0 0,0 1 1 0 0,0-1-1 0 0,0 1 1 0 0,0-1 0 0 0,-1 0-1 0 0,1 1 1 0 0,-1-2-1 0 0,-13-10 17 0 0,0 0 0 0 0,-22-24-1 0 0,1 0-6 0 0,-20-16 38 0 0,-132-107-45 0 0,171 147-4 0 0,4 2 0 0 0,1 0 0 0 0,-2 1 0 0 0,1 1 0 0 0,-1 0 0 0 0,-1 1 0 0 0,-29-10 0 0 0,41 16-2 0 0,-4-1 4 0 0,0 1-1 0 0,0-1 1 0 0,0 1-1 0 0,-1 0 1 0 0,-8 1-1 0 0,14 0-5 0 0,-1 0 1 0 0,1 1-1 0 0,0-1 0 0 0,-1 1 1 0 0,1 0-1 0 0,0-1 0 0 0,0 1 1 0 0,0 0-1 0 0,0 0 0 0 0,0 1 1 0 0,0-1-1 0 0,0 0 0 0 0,0 1 1 0 0,0-1-1 0 0,0 1 0 0 0,1-1 1 0 0,-1 1-1 0 0,0 0 0 0 0,1 0 1 0 0,-2 3-1 0 0,-5 10-62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20.1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1314 2610 24 0 0,'14'13'1'0'0,"0"-1"0"0"0,1 0 1 0 0,1-1-1 0 0,0-1 1 0 0,0-1-1 0 0,0 0 0 0 0,34 13 1 0 0,-1-6 56 0 0,83 16 0 0 0,-50-12-24 0 0,-38-9 13 0 0,74 10 0 0 0,324-12 215 0 0,47-41-116 0 0,-439 26-139 0 0,1-2-1 0 0,-1-2 1 0 0,0-2-1 0 0,56-21 0 0 0,-74 19-1 0 0,1 0 0 0 0,-2-2-1 0 0,0-1 1 0 0,-1-2-1 0 0,-1-1 1 0 0,50-45-1 0 0,-21 7-4 0 0,-4-2 0 0 0,-2-3 0 0 0,59-93 0 0 0,-91 126 0 0 0,159-255 0 0 0,-154 238 0 0 0,-2-1 0 0 0,-2-2 0 0 0,-2 0 0 0 0,16-67 0 0 0,-30 93 0 0 0,-2 0 0 0 0,0-1 0 0 0,-1 1 0 0 0,-2 0 0 0 0,0-1 0 0 0,-5-29 0 0 0,0 21 0 0 0,-2 0 0 0 0,-2 0 0 0 0,-23-59 0 0 0,9 39 0 0 0,-46-74 0 0 0,-40-39 0 0 0,71 116 0 0 0,-2 0 0 0 0,-61-57 0 0 0,33 45 0 0 0,-2 2 0 0 0,-3 4 0 0 0,-2 4 0 0 0,-97-52 0 0 0,-50-8 0 0 0,171 91 0 0 0,0 2 0 0 0,-82-20 0 0 0,-344-51 0 0 0,379 77 0 0 0,-154-2 0 0 0,194 17 0 0 0,-1 2 0 0 0,1 2 0 0 0,-113 28 0 0 0,-150 69 0 0 0,146-44 0 0 0,110-35 0 0 0,1 3 0 0 0,1 3 0 0 0,-78 49 0 0 0,89-44 0 0 0,2 2 0 0 0,-83 79 0 0 0,100-82 0 0 0,2 0 0 0 0,-43 63 0 0 0,-40 86 0 0 0,100-157 0 0 0,-23 38 0 0 0,-55 135 0 0 0,86-178 0 0 0,1 0 0 0 0,1-1 0 0 0,0 2 0 0 0,2-1 0 0 0,0 0 0 0 0,1 0 0 0 0,5 38 0 0 0,0-21 0 0 0,3-1 0 0 0,1 1 0 0 0,18 52 0 0 0,-8-43 16 0 0,2 0 0 0 0,2-1 0 0 0,50 76 0 0 0,-31-63 6 0 0,3-2-1 0 0,55 56 0 0 0,-67-80-5 0 0,2-2 0 0 0,1-2 0 0 0,57 38 0 0 0,25 7 21 0 0,98 65 54 0 0,-169-109-59 0 0,49 24 0 0 0,-72-43-19 0 0,1 0 0 0 0,0-2 0 0 0,1-1 0 0 0,33 7-1 0 0,-41-11 4 0 0,1-2 0 0 0,0 0 0 0 0,0-1 0 0 0,1-1 0 0 0,-1 0 0 0 0,0-1 0 0 0,35-8 0 0 0,-52 9-14 0 0,0-1 0 0 0,1 1 0 0 0,-1-1 0 0 0,0 1-1 0 0,1-1 1 0 0,-1 1 0 0 0,0-1 0 0 0,0 0-1 0 0,0 0 1 0 0,0 1 0 0 0,0-1 0 0 0,0 0 0 0 0,0 0-1 0 0,0 0 1 0 0,0 0 0 0 0,0 0 0 0 0,1-3-1 0 0,-2 4 0 0 0,1 0 0 0 0,-1-1 0 0 0,0 1 0 0 0,0 0 0 0 0,0-1 0 0 0,0 1 0 0 0,0 0 0 0 0,0-1 0 0 0,0 1 0 0 0,0-1 0 0 0,0 1-1 0 0,0 0 1 0 0,0-1 0 0 0,0 1 0 0 0,0 0 0 0 0,0-1 0 0 0,0 1 0 0 0,-1-1 0 0 0,1 1 0 0 0,0 0 0 0 0,0-1 0 0 0,0 1 0 0 0,-1-1-1 0 0,0 1 1 0 0,1-1 0 0 0,-1 0 0 0 0,0 1-1 0 0,0-1 1 0 0,1 1 0 0 0,-1-1-1 0 0,0 1 1 0 0,0-1 0 0 0,0 1 0 0 0,0 0-1 0 0,0-1 1 0 0,0 1 0 0 0,-1 0-1 0 0,-3-1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46.2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1 102 24 0 0,'0'-10'-2'0'0,"1"-25"40"0"0,-1 33-32 0 0,0 0 0 0 0,1-1 0 0 0,-1 1 1 0 0,1 0-1 0 0,0 0 0 0 0,0 0 0 0 0,0 0 1 0 0,0 0-1 0 0,0 0 0 0 0,0 0 0 0 0,0 0 1 0 0,3-3-1 0 0,-1 4-5 0 0,0 0 0 0 0,0 0 0 0 0,0-1 0 0 0,0 2 0 0 0,1-1 0 0 0,-1 0 0 0 0,0 1 0 0 0,0 0 0 0 0,1-1 0 0 0,4 2 0 0 0,2-2 10 0 0,34-8 87 0 0,-37 6-86 0 0,1 1 0 0 0,-1 1 1 0 0,1-1-1 0 0,-1 1 0 0 0,1 1 1 0 0,0-1-1 0 0,10 2 0 0 0,-12-1-12 0 0,-1 1 0 0 0,-1-1 0 0 0,1 1 0 0 0,0 0 0 0 0,0 1 0 0 0,0-1 0 0 0,0 1 0 0 0,-1 0 0 0 0,1 0 0 0 0,-1 1 0 0 0,1-1 0 0 0,-1 1 0 0 0,0 0 0 0 0,0 0 0 0 0,0 0 0 0 0,-1 1 0 0 0,4 3 0 0 0,1 1 0 0 0,-2 1 0 0 0,1 0 0 0 0,-1 0 0 0 0,0 0 0 0 0,8 20 0 0 0,-12-24 0 0 0,0 1 0 0 0,0 0 0 0 0,-1 0 0 0 0,0-1 0 0 0,0 1 0 0 0,-1 0 0 0 0,1 0 0 0 0,-1 0 0 0 0,-1 0 0 0 0,1 0 0 0 0,-1-1 0 0 0,-2 12 0 0 0,-2-2 0 0 0,0 1 0 0 0,-1-1 0 0 0,-1-1 0 0 0,0 1 0 0 0,-1-1 0 0 0,-1 0 0 0 0,-19 23 0 0 0,13-19 0 0 0,-2-1 0 0 0,0 0 0 0 0,-1-2 0 0 0,-33 23 0 0 0,44-33 0 0 0,0-1 0 0 0,0 1 0 0 0,1-1 0 0 0,0 1 0 0 0,-7 8 0 0 0,12-12 0 0 0,-1 0 0 0 0,1 0 0 0 0,0 0 0 0 0,1 1 0 0 0,-1-1 0 0 0,0 0 0 0 0,0 1 0 0 0,1-1 0 0 0,-1 1 0 0 0,0-1 0 0 0,1 1 0 0 0,-1-1 0 0 0,1 1 0 0 0,0-1 0 0 0,0 1 0 0 0,-1-1 0 0 0,1 1 0 0 0,0-1 0 0 0,0 1 0 0 0,1 0 0 0 0,-1-1 0 0 0,0 1 0 0 0,0-1 0 0 0,1 1 0 0 0,-1-1 0 0 0,1 1 0 0 0,0 1 0 0 0,2 2 4 0 0,0-1 0 0 0,0 1 0 0 0,0-1-1 0 0,0 0 1 0 0,1 0 0 0 0,-1 0 0 0 0,1 0-1 0 0,0-1 1 0 0,1 1 0 0 0,-1-1 0 0 0,0 0-1 0 0,1 0 1 0 0,0-1 0 0 0,0 0 0 0 0,0 1-1 0 0,0-1 1 0 0,0-1 0 0 0,0 1 0 0 0,0-1-1 0 0,0 0 1 0 0,7 0 0 0 0,10 1 36 0 0,1-1 1 0 0,0-1 0 0 0,39-6 0 0 0,-33 3-31 0 0,16-2-10 0 0,69-17 0 0 0,-102 20-98 0 0,-16 2 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47.2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601 1081 24 0 0,'50'84'77'0'0,"-49"-82"-64"0"0,0 1 0 0 0,1-1 1 0 0,-1 1-1 0 0,0-1 0 0 0,1 0 1 0 0,-1 1-1 0 0,1-1 0 0 0,0 0 1 0 0,0 0-1 0 0,0 0 0 0 0,0 0 1 0 0,0 0-1 0 0,0-1 0 0 0,1 1 1 0 0,-1-1-1 0 0,0 1 0 0 0,1-1 1 0 0,0 0-1 0 0,-1 0 0 0 0,1 0 1 0 0,-1 0-1 0 0,1-1 0 0 0,0 1 1 0 0,0-1-1 0 0,-1 1 0 0 0,1-1 1 0 0,0 0-1 0 0,0 0 0 0 0,4-1 1 0 0,51-5 32 0 0,-1-3 0 0 0,93-28 0 0 0,-129 31-46 0 0,-1-1 0 0 0,0-2 0 0 0,-1 1 0 0 0,0-2 0 0 0,-1-1 0 0 0,0 0 0 0 0,0-2 0 0 0,-1 0 0 0 0,-1 0 0 0 0,17-19 0 0 0,-28 26-2 0 0,0 0-1 0 0,-1-1 0 0 0,0 0 0 0 0,0 0 0 0 0,0 0 1 0 0,4-14-1 0 0,11-49-30 0 0,-6 22 21 0 0,59-165-52 0 0,-67 196 64 0 0,0 1 0 0 0,3-23 0 0 0,-7 33 0 0 0,0 0 0 0 0,-1 1 0 0 0,0-1 0 0 0,0 0 0 0 0,-1 1 0 0 0,1-1 0 0 0,-1 1 0 0 0,-1-1 0 0 0,1 0 0 0 0,-5-9 0 0 0,-4-4-10 0 0,-1 1 0 0 0,-1 0-1 0 0,-1 1 1 0 0,-1 0 0 0 0,-17-16-1 0 0,25 27 9 0 0,-20-20 2 0 0,-2 1 0 0 0,-57-40 0 0 0,69 55 0 0 0,2-1 0 0 0,-1 1 0 0 0,-1 0 0 0 0,1 2 0 0 0,-29-12 0 0 0,-10 0 0 0 0,-73-37 0 0 0,37 15 0 0 0,17 17 0 0 0,56 19 0 0 0,-32-4 3 0 0,11 3 58 0 0,30 5-54 0 0,0 1 0 0 0,0 0 0 0 0,0 0 0 0 0,0 1 0 0 0,0 0-1 0 0,0 1 1 0 0,0 0 0 0 0,-12 2 0 0 0,-5 4 22 0 0,-32 12 0 0 0,-15 4-10 0 0,50-17 3 0 0,0 0 1 0 0,-35 16-1 0 0,45-17-15 0 0,0 1 0 0 0,1 1 1 0 0,0 0-1 0 0,1 1 0 0 0,-1 0 0 0 0,-10 11 0 0 0,10-8-2 0 0,0 0 0 0 0,1 1 0 0 0,0 1 0 0 0,0 0 0 0 0,2 0 0 0 0,0 1 0 0 0,0 0 0 0 0,1 0 0 0 0,1 1 0 0 0,0 0 0 0 0,1 0 0 0 0,-5 24-1 0 0,5 0 15 0 0,1 0-1 0 0,2 1 0 0 0,2-1 1 0 0,1 0-1 0 0,3 1 0 0 0,11 56 0 0 0,-2-40-18 0 0,23 61 0 0 0,-28-96 0 0 0,1 1 0 0 0,1-2 0 0 0,0 1 0 0 0,2-2 0 0 0,0 1 0 0 0,2-2 0 0 0,27 32 0 0 0,-32-43 0 0 0,0 1 0 0 0,0-2 0 0 0,0 1 0 0 0,1-2 0 0 0,0 1 0 0 0,0-1 0 0 0,0-1 0 0 0,13 5 0 0 0,4-1 0 0 0,0-1 0 0 0,31 4 0 0 0,-40-9 0 0 0,0 0 0 0 0,0-1 0 0 0,0-1 0 0 0,0-1 0 0 0,28-4 0 0 0,-33 3 0 0 0,-1-1 0 0 0,1-1 0 0 0,-1 0 0 0 0,0 0 0 0 0,0-1 0 0 0,-1-1 0 0 0,1 0 0 0 0,16-12 0 0 0,-27 17-3 0 0,0 1 0 0 0,0-1 0 0 0,0 0 0 0 0,-1 1 0 0 0,1-1 0 0 0,0 0 0 0 0,0 0 0 0 0,0 1 0 0 0,0-1 0 0 0,-1 0 0 0 0,1 0 0 0 0,0 0 0 0 0,-1 0 0 0 0,1 0 0 0 0,-1 0-1 0 0,1 0 1 0 0,-1-1 0 0 0,0 1 0 0 0,1 0 0 0 0,-1 0 0 0 0,0 0 0 0 0,0 0 0 0 0,0 0 0 0 0,0-1 0 0 0,0 1 0 0 0,0-2 0 0 0,-2-1-91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48.6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76 183 24 0 0,'-2'-7'0'0'0,"1"-1"0"0"0,0 1 0 0 0,0-1 0 0 0,1 1 0 0 0,1-11 0 0 0,-1 4 0 0 0,0 2 2 0 0,0 0 0 0 0,4-21 1 0 0,-3 30 2 0 0,0-1 0 0 0,0 0 0 0 0,0 1 0 0 0,0-1 1 0 0,1 1-1 0 0,-1-1 0 0 0,1 1 0 0 0,0 0 0 0 0,0 0 1 0 0,0 0-1 0 0,1 0 0 0 0,4-5 0 0 0,-6 7-2 0 0,1 0 0 0 0,-1 0 1 0 0,0 1-1 0 0,1-1 0 0 0,-1 1 0 0 0,0-1 0 0 0,1 1 0 0 0,-1-1 0 0 0,1 1 0 0 0,-1 0 1 0 0,1 0-1 0 0,-1 0 0 0 0,1 0 0 0 0,-1 0 0 0 0,1 0 0 0 0,-1 0 0 0 0,3 1 0 0 0,15-1 54 0 0,-17-1-52 0 0,0 0-1 0 0,0 1 0 0 0,-1-1 0 0 0,1 1 1 0 0,0 0-1 0 0,0 0 0 0 0,0 0 0 0 0,0 0 0 0 0,0 0 1 0 0,0 0-1 0 0,-1 0 0 0 0,1 0 0 0 0,0 1 1 0 0,2 0-1 0 0,-2 0-2 0 0,0 0 1 0 0,-1 1-1 0 0,1-1 0 0 0,0 0 1 0 0,-1 1-1 0 0,1 0 1 0 0,-1-1-1 0 0,0 1 1 0 0,1 0-1 0 0,-1 0 0 0 0,0-1 1 0 0,2 5-1 0 0,2 5 10 0 0,0 1-1 0 0,-1-1 1 0 0,0 1 0 0 0,2 15-1 0 0,7 50-16 0 0,-13-71 5 0 0,1 0 0 0 0,-1 0 0 0 0,-1 0 0 0 0,1 0 0 0 0,-1 0 0 0 0,0 0 0 0 0,0 0 0 0 0,0-1 0 0 0,-1 1 0 0 0,-5 11 0 0 0,0-3 0 0 0,-1-1 0 0 0,-17 22 0 0 0,-3 7 0 0 0,13-15 0 0 0,-21 54 0 0 0,33-72 0 0 0,0-3-2 0 0,2-2 7 0 0,9-4-18 0 0,12-1-41 0 0,-2 0 54 0 0,0 2 0 0 0,0 1 0 0 0,19 3 0 0 0,-26-3 0 0 0,0 1 0 0 0,0 0 0 0 0,0 0 0 0 0,-1 2 0 0 0,1-1 0 0 0,-1 1 0 0 0,10 6 0 0 0,-10-3 0 0 0,1 0-1 0 0,-1 0 1 0 0,0 1-1 0 0,-1 0 0 0 0,0 0 1 0 0,0 1-1 0 0,-1 0 1 0 0,13 23-1 0 0,-18-27 4 0 0,0-1 0 0 0,-1 1 0 0 0,0 0 1 0 0,0 0-1 0 0,0 0 0 0 0,-1 0 0 0 0,0 0 0 0 0,0 0 0 0 0,0 0 1 0 0,-1 0-1 0 0,0 0 0 0 0,0 1 0 0 0,0-1 0 0 0,-1 0 0 0 0,0 0 1 0 0,0 0-1 0 0,-1 0 0 0 0,0 0 0 0 0,0 0 0 0 0,0 0 0 0 0,-4 6 0 0 0,1-3 1 0 0,-2 1 0 0 0,1-1 0 0 0,-1 0 0 0 0,-1-1 0 0 0,1 1 0 0 0,-2-1 0 0 0,-9 7 0 0 0,1-2 7 0 0,-1-1 0 0 0,-35 19-1 0 0,26-17 1 0 0,-1-2 0 0 0,1 0-1 0 0,-2-2 1 0 0,1-1 0 0 0,-59 9-1 0 0,86-18-10 0 0,-1 1 0 0 0,1-1 0 0 0,0 0 0 0 0,0 0 0 0 0,0 0 0 0 0,0 0 0 0 0,0-1 0 0 0,0 1 0 0 0,-1 0 0 0 0,1 0 0 0 0,0-1 0 0 0,0 1 0 0 0,0 0 0 0 0,0-1 0 0 0,0 1 0 0 0,0-1 0 0 0,0 0 0 0 0,0 1 0 0 0,-1-2 0 0 0,-4-5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49.7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618 1387 24 0 0,'8'1'10'0'0,"0"0"0"0"0,0 1 0 0 0,-1 0 0 0 0,1 1 0 0 0,8 3 0 0 0,-9-3-7 0 0,11 4 10 0 0,-10-3 4 0 0,0-1-1 0 0,0 0 1 0 0,1 0-1 0 0,-1-1 1 0 0,1 0-1 0 0,17 2 0 0 0,-1-6 20 0 0,-18 1-17 0 0,0 1-1 0 0,0 0 1 0 0,0 0-1 0 0,8 1 0 0 0,4 2-18 0 0,0-2 0 0 0,1 0 0 0 0,-1-1 0 0 0,0-1 0 0 0,0 0 0 0 0,0-2 0 0 0,0 0 0 0 0,23-8 0 0 0,-16 2 0 0 0,0 0 0 0 0,-1-2 0 0 0,-1 0 0 0 0,0-2 0 0 0,30-21 0 0 0,-15 3 0 0 0,-1-2 0 0 0,-1-2 0 0 0,32-40 0 0 0,-68 75 0 0 0,24-32 0 0 0,0 0 0 0 0,-2-1 0 0 0,-2-2 0 0 0,-1 0 0 0 0,-2-1 0 0 0,23-62 0 0 0,-36 84 3 0 0,-2 0 0 0 0,1 0 0 0 0,-1 0 0 0 0,-1 0 0 0 0,-1 0 0 0 0,0 0 0 0 0,-1-1 0 0 0,0 1 0 0 0,-1 0 0 0 0,-5-25-1 0 0,-3 4 6 0 0,0 1 0 0 0,-3 0 0 0 0,-16-36 0 0 0,17 48-8 0 0,0-1 0 0 0,-2 1 0 0 0,0 1 0 0 0,-1 0 0 0 0,-2 1 0 0 0,-26-27 0 0 0,-19-25 25 0 0,46 51-15 0 0,-1 2 0 0 0,-1 0 0 0 0,-23-19-1 0 0,27 27-1 0 0,0 0 0 0 0,0 1 0 0 0,-1 1 0 0 0,-1 0 0 0 0,0 0 0 0 0,0 2 0 0 0,-24-9 0 0 0,7 7 30 0 0,-52-23-1 0 0,78 30-28 0 0,0-1 1 0 0,0 1-1 0 0,-1 1 0 0 0,1-1 1 0 0,-1 1-1 0 0,0 1 0 0 0,1-1 0 0 0,-8 1 1 0 0,-55 6 78 0 0,17 0-19 0 0,20-5-55 0 0,0-1 0 0 0,-1-1 0 0 0,1-2 0 0 0,0-1 0 0 0,-49-14 0 0 0,73 16-8 0 0,0 0-1 0 0,0 0 0 0 0,0 1 1 0 0,0 0-1 0 0,-1 0 0 0 0,1 1 1 0 0,0 0-1 0 0,-1 1 0 0 0,1 0 1 0 0,0 0-1 0 0,0 0 0 0 0,0 1 1 0 0,-14 5-1 0 0,16-3 16 0 0,0 0-1 0 0,0 0 1 0 0,1 0-1 0 0,-8 8 1 0 0,9-8-8 0 0,-1 1 0 0 0,0-1 0 0 0,0 0 0 0 0,-1-1 0 0 0,-7 5 0 0 0,-13 2-13 0 0,19-8 0 0 0,0 1 0 0 0,1-1 0 0 0,-1 1 0 0 0,-10 7 0 0 0,-18 10 0 0 0,28-17 0 0 0,1 0 0 0 0,0 0 0 0 0,0 1 0 0 0,0 0 0 0 0,0 0 0 0 0,-7 7 0 0 0,3 1 10 0 0,0 1-1 0 0,2-1 0 0 0,-1 1 1 0 0,2 1-1 0 0,0 0 1 0 0,-6 15-1 0 0,9-19-11 0 0,-29 53 2 0 0,-2 4 0 0 0,22-38 0 0 0,4-10 0 0 0,0 0 0 0 0,-5 24 0 0 0,3-5 0 0 0,2 1 0 0 0,2 0 0 0 0,2 0 0 0 0,1 1 0 0 0,2 45 0 0 0,4-66 0 0 0,1-1 0 0 0,0 0 0 0 0,1 0 0 0 0,2 0 0 0 0,9 22 0 0 0,43 81 0 0 0,-54-112 0 0 0,20 32 0 0 0,1-2 0 0 0,2 0 0 0 0,2-2 0 0 0,47 49 0 0 0,-57-68 0 0 0,0-1 0 0 0,1-1 0 0 0,0 0 0 0 0,44 24 0 0 0,-54-35 0 0 0,0 0 0 0 0,1-1 0 0 0,0 0 0 0 0,0 0 0 0 0,13 2 0 0 0,-19-5 0 0 0,0 0 0 0 0,0-1 0 0 0,1 1 0 0 0,-1-1 0 0 0,0 0 0 0 0,1 0 0 0 0,-1-1 0 0 0,0 0 0 0 0,0 1 0 0 0,1-2 0 0 0,-1 1 0 0 0,0-1 0 0 0,5-2 0 0 0,-8 3 0 0 0,1 0-1 0 0,-1-1 1 0 0,0 1-1 0 0,0-1 0 0 0,0 1 1 0 0,0-1-1 0 0,0 0 0 0 0,-1 0 1 0 0,1 0-1 0 0,0 0 0 0 0,-1 0 1 0 0,1 0-1 0 0,-1-1 0 0 0,0 1 1 0 0,0 0-1 0 0,1-5 1 0 0,-1 3 2 0 0,0 0 1 0 0,0 0-1 0 0,-1 0 0 0 0,0 0 1 0 0,0 0-1 0 0,0 0 1 0 0,0 0-1 0 0,0 0 1 0 0,-1 0-1 0 0,-1-4 1 0 0,0 0-22 0 0,-1 1 1 0 0,0-1 0 0 0,0 1-1 0 0,0 0 1 0 0,-1 0 0 0 0,0 0-1 0 0,-1 1 1 0 0,1-1 0 0 0,-1 1-1 0 0,-9-9 1 0 0,3 5-85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50.7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88 12 167 0 0,'69'-11'0'0'0,"-66"11"18"0"0,1 1 0 0 0,-1 0 0 0 0,1 0 0 0 0,-1 0-1 0 0,1 0 1 0 0,-1 0 0 0 0,0 1 0 0 0,6 3-1 0 0,-7-4-14 0 0,0 1-1 0 0,0-1 0 0 0,-1 0 0 0 0,1 1 0 0 0,-1-1 0 0 0,1 1 1 0 0,-1 0-1 0 0,0-1 0 0 0,0 1 0 0 0,0 0 0 0 0,0 0 0 0 0,0 0 0 0 0,0 0 1 0 0,0 0-1 0 0,0 0 0 0 0,-1 0 0 0 0,1 0 0 0 0,-1 0 0 0 0,0 0 0 0 0,1 0 1 0 0,-1 0-1 0 0,0 0 0 0 0,0 0 0 0 0,0 1 0 0 0,-1-1 0 0 0,1 2 1 0 0,-2 7-32 0 0,-1 0 1 0 0,0 0-1 0 0,-8 18 1 0 0,6-16 6 0 0,-55 118-25 0 0,13-30 19 0 0,27-56 28 0 0,-25 67 0 0 0,40-98 0 0 0,1 0 0 0 0,1 0 0 0 0,1 0 0 0 0,0 0 0 0 0,0 1 0 0 0,1 17 0 0 0,2-28 0 0 0,-1 0 0 0 0,0 0 0 0 0,1 0-1 0 0,-1 0 1 0 0,1-1 0 0 0,0 1 0 0 0,1 0-1 0 0,-1-1 1 0 0,1 1 0 0 0,-1 0 0 0 0,1-1-1 0 0,0 0 1 0 0,0 0 0 0 0,0 1 0 0 0,1-1-1 0 0,-1 0 1 0 0,4 3 0 0 0,-2-4 4 0 0,0 1 0 0 0,0-1-1 0 0,-1 0 1 0 0,2 0 0 0 0,-1 0 0 0 0,0 0 0 0 0,0-1 0 0 0,1 1 0 0 0,-1-1-1 0 0,0 0 1 0 0,1-1 0 0 0,-1 1 0 0 0,1-1 0 0 0,5 0 0 0 0,8-1 19 0 0,30-5 1 0 0,-4 0 14 0 0,141-20 119 0 0,-64 6-133 0 0,-101 18-22 0 0,71-8 33 0 0,-78 10-30 0 0,-1 0-1 0 0,1 1 1 0 0,-1 0-1 0 0,1 1 1 0 0,14 4-1 0 0,-24-5-4 0 0,22 8 0 0 0,-24-9 0 0 0,-1 0 0 0 0,0 0 0 0 0,1 0 0 0 0,-1 0 0 0 0,0 0 0 0 0,0 1 0 0 0,0-1 0 0 0,1 0 0 0 0,-1 0 0 0 0,0 0 0 0 0,0 0 0 0 0,1 1 0 0 0,-1-1 0 0 0,0 0 0 0 0,0 0 0 0 0,0 1 0 0 0,0-1 0 0 0,0 0 0 0 0,1 0 0 0 0,-1 1 0 0 0,0-1 0 0 0,0 0 0 0 0,0 0 0 0 0,0 1 0 0 0,0-1 0 0 0,0 0 0 0 0,0 1 0 0 0,0-1 0 0 0,-1 1 0 0 0,1-1 0 0 0,-1 1 0 0 0,1-1 0 0 0,-1 1 0 0 0,1-1 0 0 0,-1 0 0 0 0,1 1 0 0 0,-1-1 0 0 0,1 0 0 0 0,-1 1 0 0 0,1-1 0 0 0,-1 0 0 0 0,0 0 0 0 0,1 1 0 0 0,-1-1 0 0 0,-1 0 0 0 0,-6 1-30 0 0,-1 0 0 0 0,0 0 0 0 0,0-1 0 0 0,0 0 0 0 0,1-1 0 0 0,-15-2 0 0 0,17 2 16 0 0,-10-1-50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51.0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194 65 24 0 0,'4'-2'0'0'0,"-1"0"0"0"0,0-1 0 0 0,0 0 0 0 0,0 1 0 0 0,0-1 0 0 0,4-6 0 0 0,-6 8 0 0 0,0 0 0 0 0,1-1 0 0 0,-1 1 0 0 0,0-1 0 0 0,-1 1 0 0 0,1-1 0 0 0,0 1 0 0 0,0-1 0 0 0,-1 1 0 0 0,1-1 0 0 0,-1 0 0 0 0,1 1 0 0 0,-1-1 0 0 0,0 0 0 0 0,0 0 0 0 0,1 1 0 0 0,-1-1 0 0 0,-1-2 0 0 0,1 4 0 0 0,0-1 0 0 0,0 1 1 0 0,0-1-1 0 0,-1 1 1 0 0,1-1-1 0 0,0 1 0 0 0,-1-1 1 0 0,1 1-1 0 0,0-1 1 0 0,-1 1-1 0 0,1 0 0 0 0,-1-1 1 0 0,1 1-1 0 0,0 0 0 0 0,-1-1 1 0 0,1 1-1 0 0,-1 0 1 0 0,1-1-1 0 0,-1 1 0 0 0,1 0 1 0 0,-1 0-1 0 0,1 0 1 0 0,-1 0-1 0 0,0-1 0 0 0,-17 3 22 0 0,12 0-14 0 0,0 0 0 0 0,1 0 0 0 0,-9 5 0 0 0,4-1-4 0 0,0 1-1 0 0,1 0 0 0 0,0 0 1 0 0,0 1-1 0 0,0 0 0 0 0,1 0 1 0 0,0 1-1 0 0,-8 13 0 0 0,6-8 8 0 0,2 1 0 0 0,0 0 0 0 0,1 0 0 0 0,1 1 0 0 0,-6 19 0 0 0,2 5 13 0 0,2 1 0 0 0,2 0 0 0 0,-2 80 0 0 0,7-96-24 0 0,1-1 0 0 0,2 1 0 0 0,0-1 0 0 0,1 1 0 0 0,10 36 0 0 0,-11-57 0 0 0,-1 0 0 0 0,0 0 0 0 0,1-1 0 0 0,0 1 0 0 0,-1-1 0 0 0,1 1 0 0 0,1-1 0 0 0,2 5 0 0 0,-2-7 0 0 0,-2-2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51.8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441 1342 111 0 0,'63'66'23'0'0,"33"31"18"0"0,-60-64-41 0 0,1-2 0 0 0,46 29 0 0 0,-74-54 32 0 0,1 0 0 0 0,-1-1 0 0 0,1 0 0 0 0,16 5 0 0 0,-20-9-11 0 0,1 1-1 0 0,-1-1 1 0 0,1 0-1 0 0,0 0 1 0 0,0-1-1 0 0,-1 0 1 0 0,1 0-1 0 0,10-3 0 0 0,-5 1-16 0 0,0-1 0 0 0,0-1 0 0 0,0 0-1 0 0,0-1 1 0 0,-1 0 0 0 0,0-1-1 0 0,15-10 1 0 0,70-57 30 0 0,-87 66-34 0 0,117-108 0 0 0,-15 13 0 0 0,-77 72 0 0 0,55-59 0 0 0,-78 77 0 0 0,-1-1 0 0 0,-1-1 0 0 0,0 0 0 0 0,0-1 0 0 0,-2 1 0 0 0,0-1 0 0 0,0-1 0 0 0,5-19 0 0 0,-7 13 0 0 0,0 0 0 0 0,-1 0 0 0 0,-1 0 0 0 0,-1-1 0 0 0,-1 1 0 0 0,-1-1 0 0 0,-1 1 0 0 0,0-1 0 0 0,-2 1 0 0 0,-1 0 0 0 0,-1 0 0 0 0,-12-34 0 0 0,-2 10-10 0 0,-1 2-1 0 0,-3 0 0 0 0,-1 2 1 0 0,-3 0-1 0 0,-57-69 0 0 0,55 81 11 0 0,-1 1 0 0 0,0 2 0 0 0,-3 1 0 0 0,0 1 0 0 0,-60-33 0 0 0,6 13 0 0 0,-114-42 0 0 0,188 82-6 0 0,-111-40-45 0 0,101 38 49 0 0,0 1 1 0 0,-1 1-1 0 0,-35-2 0 0 0,50 7 3 0 0,1 0 0 0 0,-1 1 0 0 0,1 0 0 0 0,-1 0-1 0 0,1 1 1 0 0,0 0 0 0 0,0 1 0 0 0,0 0 0 0 0,0 0-1 0 0,0 0 1 0 0,0 1 0 0 0,-10 7 0 0 0,-6 7 17 0 0,0 0 0 0 0,-25 26 0 0 0,32-29-19 0 0,-11 13 10 0 0,0 1-1 0 0,2 1 1 0 0,1 2-1 0 0,1 0 0 0 0,2 1 1 0 0,2 2-1 0 0,1 0 1 0 0,1 1-1 0 0,2 0 0 0 0,2 2 1 0 0,1 0-1 0 0,2 0 0 0 0,-11 76 1 0 0,14-58 8 0 0,2 0-1 0 0,4 109 1 0 0,3-146-6 0 0,2 0 0 0 0,0-1 0 0 0,1 1 0 0 0,0 0 0 0 0,2-1 0 0 0,0 0-1 0 0,1 0 1 0 0,1-1 0 0 0,1 0 0 0 0,0 0 0 0 0,1-1 0 0 0,18 22 0 0 0,-18-25 6 0 0,1-1 1 0 0,1 0 0 0 0,0 0-1 0 0,1-1 1 0 0,0-1-1 0 0,1 0 1 0 0,0-1 0 0 0,0-1-1 0 0,1 0 1 0 0,0 0-1 0 0,0-2 1 0 0,1 0 0 0 0,0-1-1 0 0,20 5 1 0 0,-16-7 9 0 0,-1 0 0 0 0,30 0 0 0 0,-43-3-23 0 0,-1 0 1 0 0,1 0 0 0 0,0-1-1 0 0,-1 0 1 0 0,1 0 0 0 0,-1 0 0 0 0,0-1-1 0 0,1 0 1 0 0,-1 0 0 0 0,0 0-1 0 0,0-1 1 0 0,0 0 0 0 0,7-4-1 0 0,-3-4-25 0 0,-2-4-86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55.0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300 269 24 0 0,'3'-11'-1'0'0,"0"0"1"0"0,-1 0 0 0 0,0 0 0 0 0,-1 0 0 0 0,0-1 0 0 0,-1 1 0 0 0,-1-21 0 0 0,0 0 1 0 0,1 18 23 0 0,0-1 1 0 0,1 0-1 0 0,1 0 1 0 0,1 1 0 0 0,6-24-1 0 0,-9 37-17 0 0,1 0 0 0 0,-1 0 0 0 0,0 1 0 0 0,0-1 0 0 0,0 0 0 0 0,0 0 0 0 0,0 1 0 0 0,0-1 0 0 0,0 0 0 0 0,0 0 0 0 0,0 1 0 0 0,0-1 0 0 0,-1 0 0 0 0,1 0 0 0 0,0 1 0 0 0,0-1 0 0 0,-2-1 0 0 0,2 2-5 0 0,0 0-1 0 0,0 0 1 0 0,0 0-1 0 0,-1 0 1 0 0,1 0-1 0 0,0 0 1 0 0,0 0 0 0 0,-1 0-1 0 0,1 0 1 0 0,0 0-1 0 0,0 0 1 0 0,0 0-1 0 0,-1 0 1 0 0,1 0-1 0 0,0 0 1 0 0,0 0-1 0 0,-1 0 1 0 0,1 0-1 0 0,0 0 1 0 0,0 0-1 0 0,0 0 1 0 0,-1 0-1 0 0,1 1 1 0 0,0-1 0 0 0,0 0-1 0 0,0 0 1 0 0,-1 0-1 0 0,1 0 1 0 0,0 0-1 0 0,0 1 1 0 0,0-1-1 0 0,0 0 1 0 0,-1 0-1 0 0,-11 20 17 0 0,0 5-10 0 0,2-1-1 0 0,-8 30 1 0 0,-13 59 27 0 0,16-55-29 0 0,8-31-18 0 0,0 1 0 0 0,-4 51 0 0 0,10-71 10 0 0,1 0 0 0 0,0 1-1 0 0,0-1 1 0 0,1 0-1 0 0,0 0 1 0 0,1 0 0 0 0,0 0-1 0 0,0 0 1 0 0,1-1-1 0 0,0 1 1 0 0,0 0 0 0 0,0-1-1 0 0,1 0 1 0 0,9 12-1 0 0,-1-5-6 0 0,0 0 0 0 0,2 0-1 0 0,0-1 1 0 0,27 19 0 0 0,-9-11 0 0 0,47 23 0 0 0,-65-37 9 0 0,0 1 0 0 0,-1 0 0 0 0,0 1 0 0 0,15 13 0 0 0,-23-17 0 0 0,0 0 0 0 0,0 1 0 0 0,0-1 0 0 0,0 1 0 0 0,-1 0 0 0 0,0 0 0 0 0,0 0 0 0 0,-1 1 0 0 0,0 0 0 0 0,0-1 0 0 0,3 10 0 0 0,-2-2 0 0 0,-1 0 0 0 0,0 0 0 0 0,-1 1 0 0 0,0 22 0 0 0,-2-33 0 0 0,-1 1 0 0 0,1-1 0 0 0,-1 0 0 0 0,0 0 0 0 0,0 1 0 0 0,0-1 0 0 0,0 0 0 0 0,-1 0 0 0 0,0 0 0 0 0,0 0 0 0 0,0-1 0 0 0,0 1 0 0 0,-1 0 0 0 0,1-1 0 0 0,-1 0 0 0 0,0 1 0 0 0,0-1 0 0 0,0 0 0 0 0,0-1 0 0 0,-5 4 0 0 0,-3 1 0 0 0,-1 0 0 0 0,0-1 0 0 0,-1-1 0 0 0,1 0 0 0 0,-1 0 0 0 0,0-1 0 0 0,-16 2 0 0 0,-95 10 0 0 0,118-15 0 0 0,-10 0 0 0 0,-109 7 2 0 0,107-8-5 0 0,0-1 1 0 0,-1 0 0 0 0,1-2-1 0 0,-30-7 1 0 0,19 0-52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29.5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2117 75 24 0 0,'5'-2'0'0'0,"0"1"0"0"0,-1-1 0 0 0,1 0 0 0 0,0-1 0 0 0,-1 1 0 0 0,1-1 0 0 0,5-4 0 0 0,-10 7 0 0 0,0 0 0 0 0,0 0 0 0 0,0-1 0 0 0,0 1 0 0 0,0 0 0 0 0,0 0 0 0 0,0-1 0 0 0,0 1 0 0 0,1 0 0 0 0,-1 0 0 0 0,0-1 0 0 0,0 1 0 0 0,0 0 0 0 0,0 0 0 0 0,0-1 0 0 0,0 1 0 0 0,0 0 0 0 0,-1-1 0 0 0,1 1 0 0 0,0 0 0 0 0,0 0 0 0 0,0 0 0 0 0,0-1 0 0 0,0 1 0 0 0,0 0 0 0 0,0 0 0 0 0,-1-1 0 0 0,1 1 0 0 0,0 0 0 0 0,0 0 0 0 0,0 0 0 0 0,0-1 0 0 0,-1 1 0 0 0,1 0 0 0 0,0 0 0 0 0,0 0 0 0 0,0 0 0 0 0,-1 0 0 0 0,1-1 0 0 0,0 1 0 0 0,0 0 0 0 0,-1 0 0 0 0,1 0 0 0 0,0 0 0 0 0,0 0 0 0 0,-1 0 0 0 0,1 0 0 0 0,0 0 0 0 0,0 0 0 0 0,-1 0 0 0 0,1 0 0 0 0,0 0 0 0 0,0 0 0 0 0,-1 0 0 0 0,1 0 0 0 0,0 0 0 0 0,0 0 0 0 0,-1 0 0 0 0,1 1 0 0 0,0-1 0 0 0,0 0 0 0 0,-1 0 0 0 0,1 0 0 0 0,0 0 0 0 0,-2 3 0 0 0,1 0 0 0 0,-1 0 0 0 0,0-1 0 0 0,0 1 0 0 0,0-1 0 0 0,0 1 0 0 0,0-1 0 0 0,-1 0 0 0 0,1 0 0 0 0,-1 0 0 0 0,1 0 0 0 0,-1 0 0 0 0,0 0 0 0 0,0-1 0 0 0,-3 2 0 0 0,1-1 2 0 0,1-1 0 0 0,-1 0 0 0 0,1 0 0 0 0,-1 0 0 0 0,0 0 0 0 0,1-1 1 0 0,-1 0-1 0 0,0 0 0 0 0,0 0 0 0 0,1-1 0 0 0,-1 1 0 0 0,-5-2 0 0 0,2 0 7 0 0,0 1-1 0 0,-15 0 0 0 0,20 2-7 0 0,0-1 0 0 0,1 0-1 0 0,-1 1 1 0 0,1-1 0 0 0,-1 1 0 0 0,1 0 0 0 0,0 0 0 0 0,-1 0-1 0 0,1 0 1 0 0,0 0 0 0 0,-1 1 0 0 0,1-1 0 0 0,-2 3-1 0 0,2-3 0 0 0,0 1 0 0 0,0-1 0 0 0,0 1 0 0 0,0-1 0 0 0,0 0 0 0 0,0 0 0 0 0,0 0 0 0 0,-1 0 0 0 0,1 0 0 0 0,0 0 0 0 0,-1 0 0 0 0,1-1 0 0 0,0 0 0 0 0,-1 1 0 0 0,1-1 0 0 0,-1 0 0 0 0,1 0 0 0 0,0 0 0 0 0,-1 0 0 0 0,-3-1 0 0 0,0-1 0 0 0,0 0 0 0 0,1 0 0 0 0,-1-1 0 0 0,0 0 0 0 0,1 0 0 0 0,-10-7 0 0 0,6 4 4 0 0,4 1 10 0 0,-1 1 0 0 0,-1 0 0 0 0,1 1 0 0 0,-9-4 0 0 0,13 6-11 0 0,-1 0 1 0 0,1 0 0 0 0,-1 1-1 0 0,0-1 1 0 0,0 1 0 0 0,1 0-1 0 0,-1 0 1 0 0,0 0 0 0 0,1 0-1 0 0,-1 1 1 0 0,0-1 0 0 0,1 1-1 0 0,-1-1 1 0 0,-5 3-1 0 0,1-1 3 0 0,0 1-1 0 0,-1-2 0 0 0,1 1 1 0 0,-1-1-1 0 0,0 0 0 0 0,1 0 1 0 0,-1-1-1 0 0,0 0 0 0 0,-13-2 1 0 0,8 0-5 0 0,1 1 0 0 0,-1 1 1 0 0,0 0-1 0 0,0 0 0 0 0,0 2 1 0 0,0-1-1 0 0,-19 7 0 0 0,28-7 6 0 0,-1-1-1 0 0,1 1 0 0 0,0-1 1 0 0,0 0-1 0 0,0 0 0 0 0,-1 0 1 0 0,1-1-1 0 0,0 1 0 0 0,0-1 1 0 0,0 0-1 0 0,0 0 0 0 0,0 0 1 0 0,-7-4-1 0 0,4 2 4 0 0,0 1 0 0 0,0 0 0 0 0,-10-1-1 0 0,-2-1 18 0 0,-39-12-1 0 0,31 8-15 0 0,1 0 9 0 0,-21-6 24 0 0,38 12-44 0 0,-1 0 0 0 0,0 1 0 0 0,0 0 0 0 0,0 0 0 0 0,0 1 0 0 0,0 1 0 0 0,0-1 0 0 0,0 2 0 0 0,-20 4 0 0 0,18-3 19 0 0,-1-1-1 0 0,0 0 0 0 0,0-1 1 0 0,-1 0-1 0 0,-23-2 0 0 0,6 0 0 0 0,0 0-25 0 0,24 0 19 0 0,0 0 1 0 0,0 1-1 0 0,-1 0 1 0 0,1 0-1 0 0,0 1 1 0 0,0 0-1 0 0,0 0 1 0 0,0 1-1 0 0,-9 3 1 0 0,-23 10-8 0 0,-72 17 0 0 0,80-23-5 0 0,23-6 0 0 0,0 0 0 0 0,0-1 0 0 0,1-1 0 0 0,-1 1 0 0 0,-14 0 0 0 0,-14-5 0 0 0,29 1 0 0 0,0 1 0 0 0,-1 1 0 0 0,1 0 0 0 0,-1 0 0 0 0,1 0 0 0 0,-9 2 0 0 0,11-1 0 0 0,1 0 0 0 0,-1-1 0 0 0,1 1 0 0 0,-1-1 0 0 0,0 0 0 0 0,1 0 0 0 0,-1-1 0 0 0,-7-1 0 0 0,1-1 0 0 0,0-1 0 0 0,-11-5 0 0 0,9 4 0 0 0,10 4 0 0 0,1 0 0 0 0,-1 0 0 0 0,0 1 0 0 0,0-1 0 0 0,0 1 0 0 0,0 0 0 0 0,0 0 0 0 0,0 0 0 0 0,0 0 0 0 0,0 0 0 0 0,-5 2 0 0 0,-34 12 0 0 0,28-9 0 0 0,-8 5 0 0 0,17-8 0 0 0,0 1 0 0 0,1-1 0 0 0,-1-1 0 0 0,0 1 0 0 0,0-1 0 0 0,0 0 0 0 0,0 0 0 0 0,-9 1 0 0 0,-11-3 0 0 0,0 0 0 0 0,-49-9 0 0 0,69 8 9 0 0,-1 0 0 0 0,0 1-1 0 0,1-2 1 0 0,0 1-1 0 0,-1-1 1 0 0,1 0-1 0 0,0 0 1 0 0,0 0-1 0 0,0 0 1 0 0,1-1-1 0 0,-1 0 1 0 0,1 0-1 0 0,0 0 1 0 0,-4-6-1 0 0,6 7 4 0 0,0 1 0 0 0,0-1-1 0 0,-1 1 1 0 0,1-1 0 0 0,-1 1-1 0 0,0 0 1 0 0,0 0 0 0 0,0 0-1 0 0,0 0 1 0 0,0 1-1 0 0,0-1 1 0 0,0 1 0 0 0,0 0-1 0 0,0-1 1 0 0,-1 2 0 0 0,1-1-1 0 0,-1 0 1 0 0,1 1 0 0 0,0-1-1 0 0,-1 1 1 0 0,-4 0-1 0 0,6 1-5 0 0,-1-1-1 0 0,0 0 0 0 0,1 0 1 0 0,-1 0-1 0 0,1 0 0 0 0,-1 0 1 0 0,0 0-1 0 0,1-1 0 0 0,-1 1 1 0 0,1-1-1 0 0,-5-1 0 0 0,6 1-5 0 0,4 2-16 0 0,8 11-126 0 0,-7-5-268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55.4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21 55 0 0,'1'0'0'0'0,"3"-2"0"0"0,0 0 0 0 0,1 0 0 0 0,0 1 0 0 0,-1 0 0 0 0,1 0 0 0 0,9 0 0 0 0,70-4 0 0 0,-24 0 0 0 0,-30 5 7 0 0,-1 1 0 0 0,1 1 0 0 0,50 11 0 0 0,82 31 28 0 0,-132-35-34 0 0,-19-6-1 0 0,-8-1 0 0 0,-4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56.4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626 1452 55 0 0,'2'0'0'0'0,"0"0"0"0"0,0 0 0 0 0,0 1 0 0 0,0-1 0 0 0,0 1 0 0 0,0 0 0 0 0,0-1 0 0 0,0 1 0 0 0,0 0 0 0 0,0 0 0 0 0,-1 0 0 0 0,3 2 0 0 0,20 18 0 0 0,-15-12 0 0 0,0 0 0 0 0,-1 1 0 0 0,1 0 0 0 0,-1 0 0 0 0,-1 1 0 0 0,0 0 0 0 0,10 23 0 0 0,44 78 0 0 0,-55-103 13 0 0,0 1 0 0 0,1-1 0 0 0,1 0 0 0 0,-1 0 0 0 0,1-1 0 0 0,11 8 0 0 0,-16-14-8 0 0,0 1-1 0 0,0-1 1 0 0,1 0 0 0 0,-1 0-1 0 0,1-1 1 0 0,-1 1 0 0 0,1-1-1 0 0,0 1 1 0 0,-1-1 0 0 0,1 0-1 0 0,0-1 1 0 0,0 1-1 0 0,0-1 1 0 0,0 0 0 0 0,0 0-1 0 0,0 0 1 0 0,0 0 0 0 0,-1 0-1 0 0,1-1 1 0 0,0 0 0 0 0,0 0-1 0 0,3-1 1 0 0,81-39 59 0 0,-15 7-54 0 0,131-40-10 0 0,-139 52 0 0 0,-35 11 0 0 0,0-1 0 0 0,-1-2 0 0 0,0-1 0 0 0,-1-1 0 0 0,47-36 0 0 0,-60 39 0 0 0,-1 0 0 0 0,-1 0 0 0 0,0-2 0 0 0,-1 1 0 0 0,-1-2 0 0 0,0 1 0 0 0,15-33 0 0 0,-15 25 0 0 0,-2 0 0 0 0,-1-1 0 0 0,0 0 0 0 0,-2 0 0 0 0,5-38 0 0 0,-6 23 0 0 0,-1 0 0 0 0,-3 0 0 0 0,-5-77 0 0 0,-1 79 0 0 0,-1 1 0 0 0,-3 0 0 0 0,0 0 0 0 0,-22-52 0 0 0,6 31 0 0 0,-2 2 0 0 0,-3 0 0 0 0,-2 2 0 0 0,-3 1 0 0 0,-53-62 0 0 0,62 84 0 0 0,-114-119 0 0 0,122 132 0 0 0,-2 1 0 0 0,0 1 0 0 0,-1 1 0 0 0,-29-15 0 0 0,34 22 0 0 0,-1 0 0 0 0,1 1 0 0 0,-1 0 0 0 0,0 2 0 0 0,0 0 0 0 0,-34-3 0 0 0,-1 4 0 0 0,-65 6 0 0 0,-52 15 0 0 0,12-2 0 0 0,120-13 0 0 0,1 2 0 0 0,-51 13 0 0 0,66-12 0 0 0,0 1 0 0 0,0 1 0 0 0,1 1 0 0 0,0 0 0 0 0,-26 18 0 0 0,28-14 0 0 0,1 2 0 0 0,0 0 0 0 0,2 1 0 0 0,-1 1 0 0 0,2 0 0 0 0,-20 31 0 0 0,19-24 0 0 0,0 1 0 0 0,2 0 0 0 0,1 1 0 0 0,1 1 0 0 0,2 0 0 0 0,0 0 0 0 0,2 1 0 0 0,1 0 0 0 0,-5 54 0 0 0,11-50 0 0 0,2 1 0 0 0,0 0 0 0 0,2-1 0 0 0,13 48 0 0 0,48 122 11 0 0,-50-161 0 0 0,3-1-1 0 0,1-1 1 0 0,2 0 0 0 0,34 47-1 0 0,-39-65 13 0 0,2 0-1 0 0,0-1 0 0 0,2-1 0 0 0,0-1 0 0 0,30 21 0 0 0,-32-27-3 0 0,0 0 0 0 0,1-1 0 0 0,0-2 0 0 0,1 0 1 0 0,0-1-1 0 0,0-1 0 0 0,26 6 0 0 0,-41-12-6 0 0,0 0 1 0 0,1-1 0 0 0,-1 0-1 0 0,0 0 1 0 0,1 0 0 0 0,5-1-1 0 0,-10 1-12 0 0,0 0 0 0 0,0 0 0 0 0,-1 0 0 0 0,1 0 0 0 0,0 0 0 0 0,0 0 0 0 0,0-1 0 0 0,-1 1 0 0 0,1 0-1 0 0,0-1 1 0 0,0 1 0 0 0,-1 0 0 0 0,1-1 0 0 0,0 1 0 0 0,-1-1 0 0 0,1 1 0 0 0,0-1 0 0 0,-1 1-1 0 0,1-1 1 0 0,-1 1 0 0 0,1-1 0 0 0,-1 0 0 0 0,1 1 0 0 0,-1-1 0 0 0,1 0 0 0 0,-1 1 0 0 0,0-1 0 0 0,1 0-1 0 0,-1 0 1 0 0,0 0 0 0 0,0 1 0 0 0,1-1 0 0 0,-1 0 0 0 0,0 0 0 0 0,0 0 0 0 0,0 1 0 0 0,0-1 0 0 0,0 0-1 0 0,0 0 1 0 0,0 0 0 0 0,-1 1 0 0 0,1-1 0 0 0,0 0 0 0 0,0 0 0 0 0,0 1 0 0 0,-1-1 0 0 0,0-1-1 0 0,-2-4-13 0 0,-4 0-54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57.4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389 43 7 0 0,'2'-4'1'0'0,"0"0"0"0"0,0 0 0 0 0,0 1 0 0 0,1-1 0 0 0,-1 1 0 0 0,1 0 0 0 0,0 0 0 0 0,0 0 0 0 0,0 0-1 0 0,0 0 1 0 0,5-2 0 0 0,-8 5-1 0 0,0 0 1 0 0,0 0-1 0 0,0 0 0 0 0,0 0 1 0 0,0 0-1 0 0,0 0 0 0 0,0 0 1 0 0,0-1-1 0 0,0 1 0 0 0,0 0 1 0 0,0 0-1 0 0,1 0 0 0 0,-1 0 0 0 0,0 0 1 0 0,0 0-1 0 0,0 0 0 0 0,0 0 1 0 0,0 0-1 0 0,0 0 0 0 0,0 0 1 0 0,0 0-1 0 0,0 0 0 0 0,1 0 0 0 0,-1 0 1 0 0,0 0-1 0 0,0 0 0 0 0,0 0 1 0 0,0 0-1 0 0,0 0 0 0 0,0 0 1 0 0,0 0-1 0 0,0 0 0 0 0,0 0 1 0 0,1 0-1 0 0,-1 0 0 0 0,0 0 0 0 0,0 0 1 0 0,0 1-1 0 0,0-1 0 0 0,0 0 1 0 0,0 0-1 0 0,0 0 0 0 0,0 0 1 0 0,0 0-1 0 0,0 0 0 0 0,0 0 0 0 0,0 0 1 0 0,0 0-1 0 0,0 0 0 0 0,1 0 1 0 0,-1 1-1 0 0,0-1 0 0 0,0 0 1 0 0,0 0-1 0 0,0 0 0 0 0,0 0 0 0 0,0 9 18 0 0,-4 11 0 0 0,-67 187-18 0 0,18-64 0 0 0,26-60 0 0 0,-53 174 0 0 0,63-190 0 0 0,-16 130 0 0 0,31-175 0 0 0,1 0 0 0 0,1-1 0 0 0,2 1 0 0 0,4 32 0 0 0,-3-43 0 0 0,-1 0 0 0 0,1 0 0 0 0,1-1 0 0 0,0 1 0 0 0,0-1 0 0 0,1 0 0 0 0,0 0 0 0 0,1-1 0 0 0,0 0 0 0 0,12 15 0 0 0,-14-20 0 0 0,0 0 0 0 0,1 0 0 0 0,-1-1 0 0 0,1 0 0 0 0,-1 0 0 0 0,1 0 0 0 0,0 0 0 0 0,0-1 0 0 0,0 0 0 0 0,1 0 0 0 0,-1 0 0 0 0,0-1 0 0 0,1 0 0 0 0,-1 0 0 0 0,1 0 0 0 0,-1 0 0 0 0,1-1 0 0 0,-1 0 0 0 0,1 0 0 0 0,0-1 0 0 0,-1 1 0 0 0,1-1 0 0 0,-1-1 0 0 0,0 1 0 0 0,1-1 0 0 0,-1 0 0 0 0,0 0 0 0 0,0 0 0 0 0,0-1 0 0 0,0 1 0 0 0,0-1 0 0 0,-1 0 0 0 0,8-7 0 0 0,-1 0 2 0 0,-1 0 0 0 0,0 0 0 0 0,-1-1 0 0 0,0-1 0 0 0,0 0 0 0 0,-2 0 0 0 0,1 0 0 0 0,-1-1 0 0 0,-1 0 0 0 0,-1-1 0 0 0,1 1 0 0 0,-2-1 0 0 0,0 0 0 0 0,-1 0 0 0 0,2-21 0 0 0,-3 25 0 0 0,-2 0-1 0 0,0 0 1 0 0,0 0-1 0 0,0 0 0 0 0,-1 0 1 0 0,-1 0-1 0 0,0 0 1 0 0,0 0-1 0 0,-1 0 0 0 0,0 1 1 0 0,-1-1-1 0 0,0 1 1 0 0,0 0-1 0 0,-1 0 0 0 0,0 0 1 0 0,-1 1-1 0 0,0 0 1 0 0,0 0-1 0 0,-1 0 0 0 0,0 1 1 0 0,0 0-1 0 0,-15-11 0 0 0,13 11-1 0 0,-1 0 0 0 0,0 1 0 0 0,0 1 0 0 0,0-1 0 0 0,-1 2 0 0 0,0-1 0 0 0,0 1 0 0 0,0 1 0 0 0,0 0 0 0 0,-1 1 0 0 0,1 0 0 0 0,-1 1 0 0 0,0 0 0 0 0,-20 1 0 0 0,13 3 0 0 0,0 1 0 0 0,0 1 0 0 0,0 0 0 0 0,1 2 0 0 0,-33 15 0 0 0,-11 4 0 0 0,44-20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58.2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187 1341 79 0 0,'7'-6'0'0'0,"-4"3"0"0"0,0 1 0 0 0,0-1 0 0 0,0 1 0 0 0,0 0 0 0 0,0 0 0 0 0,1 0 0 0 0,-1 0 0 0 0,1 0 0 0 0,-1 1 0 0 0,1 0 0 0 0,7-2 0 0 0,-5 4 8 0 0,0 0-1 0 0,0 1 1 0 0,0-1-1 0 0,0 2 0 0 0,0-1 1 0 0,9 5-1 0 0,-14-6-5 0 0,23 12 0 0 0,-2 1 0 0 0,0 1 1 0 0,-1 1-1 0 0,30 28 0 0 0,22 18-3 0 0,-60-52 1 0 0,1-1 0 0 0,0 0 0 0 0,26 11 0 0 0,-9-8-1 0 0,1-2 0 0 0,0 0 0 0 0,64 8 0 0 0,-43-12 30 0 0,92-2 0 0 0,-120-5-23 0 0,1-1 1 0 0,-1-1-1 0 0,1-1 0 0 0,-1-2 1 0 0,0 0-1 0 0,-1-2 1 0 0,1 0-1 0 0,-1-2 0 0 0,24-14 1 0 0,18-15-5 0 0,-2-2 1 0 0,-2-4 0 0 0,75-69-1 0 0,-116 94-2 0 0,0-1 0 0 0,-1-1 0 0 0,-2-1 0 0 0,20-30 0 0 0,-27 35 0 0 0,0-1 0 0 0,-2 0 0 0 0,0-1 0 0 0,-1 1 0 0 0,-1-2 0 0 0,7-32 0 0 0,-8 19 0 0 0,-2-1 0 0 0,-1 1 0 0 0,-2-1 0 0 0,-1 0 0 0 0,-2 1 0 0 0,-1-1 0 0 0,-2 1 0 0 0,-1-1 0 0 0,-2 2 0 0 0,-14-38 0 0 0,7 29 0 0 0,-2 2 0 0 0,-2 0 0 0 0,-1 1 0 0 0,-3 1 0 0 0,-35-47 0 0 0,41 63 0 0 0,-1 2 0 0 0,-1 0 0 0 0,-1 1 0 0 0,-1 1 0 0 0,0 0 0 0 0,-1 2 0 0 0,-1 1 0 0 0,-1 0 0 0 0,-43-18 0 0 0,18 14 0 0 0,0 3 0 0 0,-1 2 0 0 0,-1 2 0 0 0,0 2 0 0 0,-52-3 0 0 0,69 11 0 0 0,1 3 0 0 0,-1 0 0 0 0,1 2 0 0 0,-1 1 0 0 0,1 2 0 0 0,1 2 0 0 0,-1 0 0 0 0,1 2 0 0 0,-51 24 0 0 0,-14 10 0 0 0,-211 108 0 0 0,292-142 0 0 0,0 1 0 0 0,0 1 0 0 0,1 0 0 0 0,1 0 0 0 0,0 2 0 0 0,0 0 0 0 0,-21 30 0 0 0,28-34 0 0 0,1 1 0 0 0,0-1 0 0 0,1 1 0 0 0,0 1 0 0 0,1-1 0 0 0,0 1 0 0 0,0 0 0 0 0,2 0 0 0 0,-1 0 0 0 0,2 0 0 0 0,-1 0 0 0 0,2 0 0 0 0,0 21 0 0 0,3-6 9 0 0,2 1 0 0 0,0-1-1 0 0,2 0 1 0 0,1-1-1 0 0,14 33 1 0 0,4-2 39 0 0,40 65-1 0 0,-35-73-22 0 0,45 55 0 0 0,46 39 31 0 0,-56-66-45 0 0,-20-22-11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4:05.6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572 1230 24 0 0,'-4'-6'2'0'0,"5"4"-11"0"0,2-4 79 0 0,3 7-16 0 0,18 6-49 0 0,36 15 0 0 0,50 26 59 0 0,-96-42-64 0 0,1-1-1 0 0,-1-1 1 0 0,1 0-1 0 0,1 0 0 0 0,-1-2 1 0 0,0 0-1 0 0,1 0 1 0 0,22-2-1 0 0,-27-1 6 0 0,-1 0 0 0 0,0-1 0 0 0,1 0 0 0 0,-1 0 0 0 0,0-1 0 0 0,0-1 0 0 0,0 1 0 0 0,-1-2 0 0 0,1 1 0 0 0,-1-1 0 0 0,0-1 0 0 0,0 0 0 0 0,11-10-1 0 0,11-14 20 0 0,-2-2-1 0 0,40-56 0 0 0,-14 17-29 0 0,-25 33 6 0 0,-1-2 0 0 0,43-79 0 0 0,-59 94 0 0 0,-2 0 0 0 0,-1-1 0 0 0,-1 0 0 0 0,-1-1 0 0 0,-1 0 0 0 0,5-42 0 0 0,-11 56 0 0 0,-1 0 0 0 0,0 0 0 0 0,-1 1 0 0 0,0-1 0 0 0,0 0 0 0 0,-2 1 0 0 0,1-1 0 0 0,-2 1 0 0 0,0-1 0 0 0,-5-10 0 0 0,2 7 0 0 0,-2 1 0 0 0,1 1 0 0 0,-2 0 0 0 0,0 0 0 0 0,0 1 0 0 0,-23-22 0 0 0,10 14 0 0 0,-1 1 0 0 0,-52-33 0 0 0,-58-19 0 0 0,47 31 0 0 0,-2 4 0 0 0,-117-33 0 0 0,163 59 0 0 0,-1 2 0 0 0,-71-4 0 0 0,83 12 0 0 0,1 1 0 0 0,0 1 0 0 0,0 2 0 0 0,-48 11 0 0 0,63-11 0 0 0,1 2 0 0 0,-1 0 0 0 0,1 1 0 0 0,0 0 0 0 0,0 2 0 0 0,0-1 0 0 0,1 2 0 0 0,1 0 0 0 0,-1 0 0 0 0,1 2 0 0 0,1-1 0 0 0,0 2 0 0 0,1-1 0 0 0,0 2 0 0 0,0-1 0 0 0,2 2 0 0 0,-1-1 0 0 0,2 1 0 0 0,-14 29 0 0 0,14-21 8 0 0,0 0 0 0 0,2 1-1 0 0,0 0 1 0 0,2 0-1 0 0,0 0 1 0 0,2 0-1 0 0,0 0 1 0 0,2 1-1 0 0,1-1 1 0 0,0 1-1 0 0,2-1 1 0 0,1 0-1 0 0,0 0 1 0 0,2 0-1 0 0,1-1 1 0 0,16 39-1 0 0,-7-26 4 0 0,2 0 0 0 0,0-2-1 0 0,3 0 1 0 0,0-2 0 0 0,2 0-1 0 0,46 46 1 0 0,-61-69-2 0 0,1 0-1 0 0,0-1 1 0 0,0 0 0 0 0,1-1-1 0 0,-1 0 1 0 0,2-1 0 0 0,-1 0-1 0 0,0 0 1 0 0,1-1 0 0 0,0 0-1 0 0,0-1 1 0 0,0-1-1 0 0,0 1 1 0 0,0-2 0 0 0,1 1-1 0 0,-1-2 1 0 0,1 0 0 0 0,-1 0-1 0 0,1-1 1 0 0,20-4-1 0 0,-27 4-8 0 0,0-1 0 0 0,0 1 0 0 0,0-1 0 0 0,-1-1 0 0 0,1 1 0 0 0,5-5 0 0 0,-5 2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4:06.1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941 152 24 0 0,'1'0'-1'0'0,"0"0"1"0"0,-1-1 0 0 0,1 1 0 0 0,-1 0 0 0 0,1-1 0 0 0,-1 1 0 0 0,1-1 0 0 0,-1 1 0 0 0,1-1 0 0 0,-1 1 0 0 0,1-1 0 0 0,-1 1 0 0 0,0-1 0 0 0,1 1 0 0 0,-1-1 0 0 0,0 0 0 0 0,1 1 0 0 0,-1-1 0 0 0,0 0 0 0 0,0 1 0 0 0,0-1 0 0 0,0 0 0 0 0,1 1 0 0 0,-1-1 0 0 0,0 0 0 0 0,0 1 0 0 0,0-1 0 0 0,0 0 0 0 0,-1 1 0 0 0,1-1 0 0 0,0 0 0 0 0,0 1 0 0 0,0-1 0 0 0,0 0 0 0 0,-1 1 0 0 0,1-1 0 0 0,0 0 0 0 0,-1 0 0 0 0,0-1 0 0 0,0 0 0 0 0,-1 0 0 0 0,1 0 0 0 0,0 0 0 0 0,-1 0 1 0 0,1 1-1 0 0,-1-1 0 0 0,0 0 0 0 0,-2-1 0 0 0,-3-1 7 0 0,1 1 0 0 0,-1 0 0 0 0,0 0 0 0 0,0 1 0 0 0,0 0 0 0 0,-13-2 0 0 0,-47-3 14 0 0,37 5-17 0 0,-395-62 60 0 0,403 59-55 0 0,0 1 0 0 0,-1 1 0 0 0,0 1 0 0 0,1 1 0 0 0,-45 4-1 0 0,61-1-8 0 0,1-1 0 0 0,0 1 0 0 0,0 0 0 0 0,0 0 0 0 0,0 1 0 0 0,0-1 0 0 0,1 1 0 0 0,-1 0 0 0 0,1 0 0 0 0,0 1 0 0 0,-1-1 0 0 0,2 1 0 0 0,-6 5 0 0 0,-22 19 0 0 0,27-25 0 0 0,1-1 0 0 0,-1 0 0 0 0,0-1 0 0 0,1 1 0 0 0,-1 0 0 0 0,0-1 0 0 0,0 0 0 0 0,0 0 0 0 0,-1 0 0 0 0,1-1 0 0 0,0 0 0 0 0,-5 1 0 0 0,-3-1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4:06.7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58 24 0 0,'-1'-2'2'0'0,"-1"-1"1"0"0,0 0 0 0 0,1 1 0 0 0,0-1 0 0 0,0 0 0 0 0,0 0 0 0 0,0 0 0 0 0,0 0 0 0 0,0 0 0 0 0,0-5-1 0 0,1 7-1 0 0,0 1 0 0 0,0-1 0 0 0,0 0 0 0 0,1 0 0 0 0,-1 0 0 0 0,0 0 0 0 0,0 0-1 0 0,1 0 1 0 0,-1 0 0 0 0,0 0 0 0 0,1 1 0 0 0,-1-1 0 0 0,1 0 0 0 0,-1 0-1 0 0,1 1 1 0 0,0-1 0 0 0,-1 0 0 0 0,1 0 0 0 0,0 1 0 0 0,-1-1 0 0 0,1 1 0 0 0,0-1-1 0 0,0 1 1 0 0,-1-1 0 0 0,1 1 0 0 0,0-1 0 0 0,0 1 0 0 0,0 0 0 0 0,0-1-1 0 0,0 1 1 0 0,0 0 0 0 0,0 0 0 0 0,0 0 0 0 0,-1 0 0 0 0,1 0 0 0 0,2 0-1 0 0,11-1 4 0 0,0 1-1 0 0,1 1 1 0 0,-1 1-1 0 0,0 0 0 0 0,1 0 1 0 0,-1 2-1 0 0,0-1 0 0 0,17 9 1 0 0,15 8 13 0 0,44 25-1 0 0,-81-40-16 0 0,-7-3 0 0 0,85 49 0 0 0,-78-45 0 0 0,0 0 0 0 0,-1 1 0 0 0,0 0 0 0 0,-1 0 0 0 0,1 1 0 0 0,-1 0 0 0 0,7 11 0 0 0,-12-16 0 0 0,0 0 0 0 0,-1 1 0 0 0,1-1 0 0 0,-1 0 0 0 0,0 0 0 0 0,0 1 0 0 0,0-1 0 0 0,0 1 0 0 0,0-1 0 0 0,-1 1 0 0 0,0-1 0 0 0,1 1 0 0 0,-1-1 0 0 0,-1 1 0 0 0,1-1 0 0 0,0 1 0 0 0,-1-1 0 0 0,0 1 0 0 0,-2 5 0 0 0,1-4 0 0 0,-1 0 0 0 0,1 0 0 0 0,-1 0 0 0 0,0-1 0 0 0,-1 1 0 0 0,1-1 0 0 0,-1 0 0 0 0,0 0 0 0 0,0 0 0 0 0,0 0 0 0 0,-9 5 0 0 0,10-7 5 0 0,-25 19 36 0 0,27-20-36 0 0,0 0 1 0 0,0 0-1 0 0,-1 0 1 0 0,1 1-1 0 0,0-1 1 0 0,0 1-1 0 0,0-1 1 0 0,0 0-1 0 0,0 1 1 0 0,1 0-1 0 0,-1-1 1 0 0,0 1-1 0 0,1 0 1 0 0,-1-1-1 0 0,1 1 1 0 0,-1 2-1 0 0,-3 6 48 0 0,4-8-53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4:11.1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3095 124 24 0 0,'-10'-64'0'0'0,"10"79"5"0"0,-1-1 0 0 0,0 1 0 0 0,-2-1 1 0 0,1 0-1 0 0,-6 14 0 0 0,7-22-3 0 0,-1 0 0 0 0,-1 0 0 0 0,1-1 0 0 0,-1 0 0 0 0,0 1 0 0 0,0-1 0 0 0,0 0 0 0 0,-1 0 0 0 0,1-1 0 0 0,-1 1 0 0 0,0-1 0 0 0,-1 1 0 0 0,1-2 0 0 0,-1 1 0 0 0,-5 3 0 0 0,7-6-2 0 0,0 0 0 0 0,0 0 0 0 0,0 0 0 0 0,0 0 0 0 0,0-1 0 0 0,0 1 0 0 0,0-1 0 0 0,0 0 0 0 0,0 0 0 0 0,0 0 0 0 0,0-1 0 0 0,0 1 0 0 0,0 0 0 0 0,0-1 0 0 0,0 0 0 0 0,0 0 0 0 0,-4-2 0 0 0,-6-2 0 0 0,0-1 0 0 0,-16-11 0 0 0,29 17 0 0 0,-41-25 5 0 0,-12-7 15 0 0,-1 1 0 0 0,-73-29-1 0 0,118 57-19 0 0,0 0 0 0 0,-1 0 0 0 0,1 1 0 0 0,-18-2 0 0 0,25 4 0 0 0,-1-1 0 0 0,1 1 0 0 0,-1 0 0 0 0,1 0 0 0 0,-1 1 0 0 0,0-1 0 0 0,1 0 0 0 0,-1 1 0 0 0,1 0 0 0 0,-1 0 0 0 0,1-1 0 0 0,0 2 0 0 0,-1-1 0 0 0,1 0 0 0 0,0 0 0 0 0,0 1 0 0 0,-1-1 0 0 0,1 1 0 0 0,0-1 0 0 0,1 1 0 0 0,-1 0 0 0 0,-3 3 0 0 0,-17 35-4 0 0,17-30 8 0 0,-1 0 0 0 0,0-1 0 0 0,0 1 0 0 0,-11 11-1 0 0,15-18 0 0 0,-1-1 0 0 0,0 1 0 0 0,0-1-1 0 0,0 0 1 0 0,0 0 0 0 0,0 0-1 0 0,-1 0 1 0 0,1 0 0 0 0,-1-1 0 0 0,1 1-1 0 0,-1-1 1 0 0,1 0 0 0 0,-1 0 0 0 0,0-1-1 0 0,0 1 1 0 0,1-1 0 0 0,-6 1-1 0 0,2-2-2 0 0,-1 1 0 0 0,1-1 0 0 0,0-1 0 0 0,1 1 0 0 0,-1-1 0 0 0,0 0 0 0 0,-7-4 0 0 0,-45-24 0 0 0,28 13 0 0 0,-124-57 69 0 0,113 57-71 0 0,-78-21-1 0 0,104 35 3 0 0,0 0 0 0 0,-1 1 0 0 0,1 1 0 0 0,-1 1 0 0 0,0 1 0 0 0,1 0 0 0 0,-1 0 0 0 0,1 2 0 0 0,-28 8 0 0 0,32-7 0 0 0,0 1 0 0 0,1 1 0 0 0,-1 0 0 0 0,1 1 0 0 0,-17 13 0 0 0,-18 11 0 0 0,35-25 9 0 0,-1 0 0 0 0,0-1 0 0 0,0-1-1 0 0,0 0 1 0 0,0 0 0 0 0,-1-1-1 0 0,-16 1 1 0 0,-3-1-12 0 0,-56-4 0 0 0,-12 0 3 0 0,-149 15 0 0 0,221-11 0 0 0,0-2 0 0 0,0-1 0 0 0,-49-7 0 0 0,-83-27 0 0 0,122 24 0 0 0,-59-8 0 0 0,84 17 0 0 0,0 0 0 0 0,-1 1 0 0 0,1 0 0 0 0,0 1 0 0 0,0 0 0 0 0,0 2 0 0 0,-1-1 0 0 0,-16 7 0 0 0,28-9 0 0 0,0 1 0 0 0,-1 0 0 0 0,1-1 0 0 0,0 1 0 0 0,0 0 0 0 0,0 0 0 0 0,0 1 0 0 0,0-1 0 0 0,0 0 0 0 0,0 1 0 0 0,0-1 0 0 0,0 1 0 0 0,0 0 0 0 0,1-1 0 0 0,-1 1 0 0 0,1 0 0 0 0,0 0 0 0 0,-1 0 0 0 0,1 0 0 0 0,0 0 0 0 0,0 0 0 0 0,0 1 0 0 0,0-1 0 0 0,0 0 0 0 0,1 1 0 0 0,-1-1 0 0 0,1 0 0 0 0,0 1 0 0 0,-1-1 0 0 0,1 0 0 0 0,1 4 0 0 0,-1-1 0 0 0,0 0 0 0 0,0-1 0 0 0,-1 1 0 0 0,1 0 0 0 0,-1-1 0 0 0,0 1 0 0 0,-3 7 0 0 0,3-10 0 0 0,1-1 0 0 0,-1 0 0 0 0,0 0 0 0 0,0 0 0 0 0,0 0 0 0 0,0 0 0 0 0,1 0 0 0 0,-1 0 0 0 0,-1 0 0 0 0,1-1 0 0 0,0 1 0 0 0,0 0 0 0 0,0-1 0 0 0,0 1 0 0 0,0 0 0 0 0,-1-1 0 0 0,1 0 0 0 0,0 1 0 0 0,0-1 0 0 0,-1 0 0 0 0,1 1 0 0 0,0-1 0 0 0,-1 0 0 0 0,1 0 0 0 0,0 0 0 0 0,-1 0 0 0 0,1 0 0 0 0,0-1 0 0 0,-1 1 0 0 0,1 0 0 0 0,0-1 0 0 0,-3 0 0 0 0,-23-7 0 0 0,-33-15 0 0 0,36 13 0 0 0,-43-12 0 0 0,59 20 0 0 0,-1 1 0 0 0,0 0 0 0 0,1 0 0 0 0,-1 0 0 0 0,0 1 0 0 0,0 1 0 0 0,1-1 0 0 0,-1 1 0 0 0,-9 3 0 0 0,16-4 0 0 0,-4 2 0 0 0,1-1 0 0 0,-1 1 0 0 0,-9 4 0 0 0,15-6 0 0 0,-1 0 0 0 0,1 1 0 0 0,-1-1 0 0 0,1 0 0 0 0,-1 0 0 0 0,1 1 0 0 0,-1-1 0 0 0,1 0 0 0 0,-1 1 0 0 0,1-1 0 0 0,-1 0 0 0 0,1 1 0 0 0,0-1 0 0 0,-1 1 0 0 0,1-1 0 0 0,-1 1 0 0 0,1-1 0 0 0,0 1 0 0 0,0-1 0 0 0,-1 1 0 0 0,1-1 0 0 0,0 1 0 0 0,0-1 0 0 0,0 1 0 0 0,-1-1 0 0 0,1 1 0 0 0,0 0 0 0 0,0-1 0 0 0,0 1 0 0 0,0-1 0 0 0,0 1 0 0 0,0 0 0 0 0,0-1 0 0 0,0 1 0 0 0,1-1 0 0 0,-1 1 0 0 0,0-1 0 0 0,0 1 0 0 0,0 0 0 0 0,1-1 0 0 0,-1 1 0 0 0,0-1 0 0 0,0 1 0 0 0,1-1 0 0 0,-1 1 0 0 0,1 0 0 0 0,5 5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4:13.7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315 890 24 0 0,'3'-1'0'0'0,"1"0"0"0"0,-1 1 0 0 0,0-1 0 0 0,0 1 0 0 0,1 0 0 0 0,-1 0 0 0 0,0 1 0 0 0,1-1 0 0 0,-1 1 0 0 0,0-1 0 0 0,0 1 0 0 0,0 0 0 0 0,0 0 0 0 0,5 2 0 0 0,2 2 0 0 0,0 1 0 0 0,17 11 0 0 0,-21-12 0 0 0,75 48 0 0 0,-70-47 0 0 0,0 0 0 0 0,1-1 0 0 0,-1-1 0 0 0,1 0 0 0 0,21 5 0 0 0,-6-5 4 0 0,0 0 0 0 0,0-2 0 0 0,1-1 1 0 0,-1-1-1 0 0,1-1 0 0 0,32-7 1 0 0,-46 6 1 0 0,-1-1 1 0 0,1-1-1 0 0,-1 0 1 0 0,0-1-1 0 0,-1 0 1 0 0,1-1-1 0 0,-1-1 1 0 0,0 0-1 0 0,-1 0 1 0 0,1-1-1 0 0,-2 0 1 0 0,1-1-1 0 0,-1-1 1 0 0,11-13-1 0 0,30-39-6 0 0,43-71 0 0 0,-85 117 0 0 0,-1 1 0 0 0,0-2 0 0 0,-1 1 0 0 0,0-1 0 0 0,-2 0 0 0 0,0 0 0 0 0,-1-1 0 0 0,3-25 0 0 0,-6 30 0 0 0,0 0 0 0 0,-1 0 0 0 0,-1 0 0 0 0,0 0 0 0 0,-1 0 0 0 0,-1 0 0 0 0,1 1 0 0 0,-2-1 0 0 0,0 1 0 0 0,-1-1 0 0 0,0 1 0 0 0,-8-14 0 0 0,-8-7 0 0 0,-2 0 0 0 0,-1 2 0 0 0,-2 0 0 0 0,-1 2 0 0 0,-1 1 0 0 0,-56-44 0 0 0,66 59 0 0 0,0 1 0 0 0,-1 1 0 0 0,0 1 0 0 0,0 0 0 0 0,-1 2 0 0 0,-1 0 0 0 0,1 1 0 0 0,-1 1 0 0 0,0 1 0 0 0,0 1 0 0 0,-1 0 0 0 0,0 2 0 0 0,-39 1 0 0 0,28 3 0 0 0,0 1 0 0 0,0 2 0 0 0,1 1 0 0 0,0 2 0 0 0,0 1 0 0 0,0 1 0 0 0,2 2 0 0 0,-45 23 0 0 0,30-11 0 0 0,-51 36 0 0 0,81-49 0 0 0,0 0 0 0 0,1 1 0 0 0,0 1 0 0 0,1 0 0 0 0,1 1 0 0 0,-20 29 0 0 0,27-35 1 0 0,1-1-1 0 0,0 1 1 0 0,1 0-1 0 0,0 1 0 0 0,0-1 1 0 0,1 0-1 0 0,0 1 0 0 0,-1 12 1 0 0,2-7-3 0 0,1-1 1 0 0,0 0 0 0 0,1 0-1 0 0,0 1 1 0 0,4 12 0 0 0,1 1 12 0 0,3-1 1 0 0,0 0 0 0 0,1 0-1 0 0,24 42 1 0 0,-12-31-8 0 0,1-2 0 0 0,32 38-1 0 0,64 57-4 0 0,-89-98 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4:18.9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2588 1141 7 0 0,'15'0'0'0'0,"-1"-1"0"0"0,1-1 0 0 0,0 0 0 0 0,0-1 0 0 0,-1 0 0 0 0,1-1 0 0 0,-1-1 1 0 0,17-8-1 0 0,-20 7 0 0 0,0 0 0 0 0,-1 0 0 0 0,0-1 0 0 0,0 0 0 0 0,0-1 0 0 0,-1 0 0 0 0,-1 0 0 0 0,1-1 0 0 0,-1 0 0 0 0,11-17 0 0 0,1-7 0 0 0,41-58 0 0 0,-54 83 3 0 0,-1 0 1 0 0,0-1-1 0 0,-1 0 1 0 0,0-1-1 0 0,0 1 1 0 0,-1-1-1 0 0,0 0 1 0 0,3-16-1 0 0,-4 10 4 0 0,-1 0-1 0 0,0 0 1 0 0,-2-1-1 0 0,-1-30 0 0 0,-3-2-6 0 0,-12-59 0 0 0,12 91 0 0 0,0 0 0 0 0,-2 0 0 0 0,0 0 0 0 0,-1 1 0 0 0,0-1 0 0 0,-19-27 0 0 0,8 20 0 0 0,0 1 0 0 0,-2 1 0 0 0,0 1 0 0 0,-2 0 0 0 0,0 2 0 0 0,-1 1 0 0 0,-40-25 0 0 0,18 17 0 0 0,-2 1 0 0 0,-1 3 0 0 0,-68-22 0 0 0,66 29 0 0 0,-1 1 0 0 0,1 3 0 0 0,-2 3 0 0 0,-98-5 0 0 0,104 12 0 0 0,1 2 0 0 0,-1 1 0 0 0,0 3 0 0 0,-57 13 0 0 0,65-11 0 0 0,1-1 0 0 0,-1-3 0 0 0,-68-1 0 0 0,99-2 0 0 0,-74-2 15 0 0,40 0 1 0 0,0 2 1 0 0,-61 7-1 0 0,64-2-10 0 0,1-2 0 0 0,-1-1 0 0 0,-40-5 0 0 0,-114-18 42 0 0,23 1-56 0 0,141 19 14 0 0,1 1 0 0 0,-1 1 0 0 0,0 2 0 0 0,-32 6 0 0 0,-107 34 28 0 0,148-37-34 0 0,-37 9 0 0 0,22-7 0 0 0,-46 19 0 0 0,69-23 0 0 0,0 1 0 0 0,1 1 0 0 0,0-1 0 0 0,0 2 0 0 0,1 0 0 0 0,0 0 0 0 0,0 0 0 0 0,-10 11 0 0 0,1 3 0 0 0,1 1 0 0 0,1 0 0 0 0,1 0 0 0 0,2 2 0 0 0,0 0 0 0 0,1 0 0 0 0,-10 31 0 0 0,19-45 0 0 0,0 1 0 0 0,1-1 0 0 0,1 1 0 0 0,0 0 0 0 0,0 0 0 0 0,1 0 0 0 0,0 0 0 0 0,1 0 0 0 0,0 0 0 0 0,3 12 0 0 0,2 0 0 0 0,1 1 0 0 0,1-1 0 0 0,16 33 0 0 0,-15-36 0 0 0,1-1 0 0 0,1 0 0 0 0,1 0 0 0 0,1-1 0 0 0,0 0 0 0 0,1-2 0 0 0,1 1 0 0 0,0-2 0 0 0,32 25 0 0 0,10 3 0 0 0,-21-15 0 0 0,46 26 0 0 0,-68-46 0 0 0,0-1 0 0 0,0-1 0 0 0,1 0 0 0 0,0-1 0 0 0,0 0 0 0 0,0-1 0 0 0,20 2 0 0 0,121 8 42 0 0,-54-5-20 0 0,-42-7-22 0 0,106-8 0 0 0,-84 1 0 0 0,-15 5 0 0 0,82 11 0 0 0,-50-3 0 0 0,39 3 0 0 0,136 4 0 0 0,-234-15 0 0 0,0 2 0 0 0,0 2 0 0 0,66 15 0 0 0,68 25 0 0 0,-69-21 0 0 0,-101-22 6 0 0,0-1 0 0 0,1 0-1 0 0,-1-1 1 0 0,0 1-1 0 0,1-1 1 0 0,5-1-1 0 0,18-2 20 0 0,-20 1-91 0 0,-25 7 52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36.0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212 858 79 0 0,'6'-2'8'0'0,"0"0"0"0"0,0 0 0 0 0,0 0 0 0 0,0 1 0 0 0,0 0 0 0 0,1 0 0 0 0,11 1 0 0 0,-15 0-4 0 0,0 0-1 0 0,0 0 1 0 0,0 1-1 0 0,0-1 0 0 0,0 1 1 0 0,0 0-1 0 0,0 0 0 0 0,-1 0 1 0 0,1 0-1 0 0,0 0 1 0 0,0 1-1 0 0,-1-1 0 0 0,1 1 1 0 0,-1 0-1 0 0,1-1 0 0 0,-1 1 1 0 0,0 1-1 0 0,3 2 0 0 0,4 5-3 0 0,1 1 0 0 0,1-1 0 0 0,-1 0 0 0 0,2-1 0 0 0,15 10 0 0 0,2-1 0 0 0,36 16 0 0 0,-53-29 3 0 0,1-1-1 0 0,-1 0 0 0 0,1-1 1 0 0,0 0-1 0 0,0-1 0 0 0,0 0 1 0 0,0-1-1 0 0,0-1 0 0 0,0 0 1 0 0,1-1-1 0 0,23-4 0 0 0,10-5 16 0 0,86-30-1 0 0,-100 29-16 0 0,0-1 9 0 0,-1-1-1 0 0,0-1 0 0 0,-1-1 0 0 0,-1-2 0 0 0,0-1 0 0 0,43-35 0 0 0,-59 41-9 0 0,-2-1 0 0 0,1 0 0 0 0,-1-1 0 0 0,-1 0 0 0 0,18-31 0 0 0,-23 36 0 0 0,-2-1 0 0 0,1 0 0 0 0,-1 0 0 0 0,-1 0 0 0 0,0 0 0 0 0,0-1 0 0 0,-1 1 0 0 0,-1-1 0 0 0,1 0 0 0 0,-2 1 0 0 0,0-14 0 0 0,-2 7 1 0 0,-1 0-1 0 0,0 0 0 0 0,-2 0 0 0 0,0 0 1 0 0,-1 1-1 0 0,0 0 0 0 0,-1 0 0 0 0,-19-28 0 0 0,2 8-22 0 0,-1 2 0 0 0,-43-46 0 0 0,51 62 14 0 0,-1 1 0 0 0,0 0 0 0 0,-38-24 0 0 0,42 32 4 0 0,0 1-1 0 0,-1 1 1 0 0,0 0-1 0 0,0 1 1 0 0,-1 0-1 0 0,-26-5 0 0 0,-84-15 5 0 0,-127-24 0 0 0,226 46 0 0 0,-52-2 0 0 0,63 6 0 0 0,1 1 0 0 0,0 0 0 0 0,0 1 0 0 0,0 1 0 0 0,-15 4 0 0 0,22-4 4 0 0,1 0 0 0 0,0 1-1 0 0,0 0 1 0 0,0 0 0 0 0,0 1-1 0 0,1 0 1 0 0,-1 0-1 0 0,1 0 1 0 0,1 1 0 0 0,-1 0-1 0 0,1 0 1 0 0,0 0 0 0 0,-7 12-1 0 0,-2 7 19 0 0,0 0 1 0 0,-14 40-1 0 0,-13 27-10 0 0,-14 36-14 0 0,50-113 3 0 0,1 0-1 0 0,1 1 0 0 0,0 0 0 0 0,1-1 1 0 0,1 1-1 0 0,0 0 0 0 0,1 0 0 0 0,1 0 1 0 0,0 0-1 0 0,1-1 0 0 0,1 1 0 0 0,7 22 1 0 0,-3-19 12 0 0,0-1 0 0 0,1 0 1 0 0,1 0-1 0 0,1-1 0 0 0,0 0 0 0 0,1-1 1 0 0,1 0-1 0 0,1-1 0 0 0,23 23 0 0 0,-23-25 53 0 0,1-1-1 0 0,0 0 0 0 0,29 16 1 0 0,-40-26-53 0 0,0-1 0 0 0,0 0 1 0 0,0 0-1 0 0,1-1 0 0 0,-1 1 0 0 0,1-1 1 0 0,-1 1-1 0 0,6-1 0 0 0,-8 0-5 0 0,0-1 1 0 0,0 1-1 0 0,1 0 1 0 0,-1 0-1 0 0,0 0 0 0 0,0-1 1 0 0,0 1-1 0 0,1-1 0 0 0,-1 1 1 0 0,0-1-1 0 0,2-1 0 0 0,-3 2-5 0 0,1-1-1 0 0,-1 1 1 0 0,1 0-1 0 0,-1-1 0 0 0,0 1 1 0 0,1-1-1 0 0,-1 1 1 0 0,0-1-1 0 0,1 0 1 0 0,-1 1-1 0 0,0-1 0 0 0,0 1 1 0 0,0-1-1 0 0,0 1 1 0 0,1-1-1 0 0,-1 0 1 0 0,0 1-1 0 0,0-1 0 0 0,0 1 1 0 0,0-1-1 0 0,0 0 1 0 0,0 1-1 0 0,-1-1 1 0 0,1 1-1 0 0,0-2 0 0 0,-2 0-3 0 0,1 0 0 0 0,-1 1 0 0 0,1-1 0 0 0,-1 0 0 0 0,0 1 0 0 0,1 0 0 0 0,-1-1 0 0 0,0 1 0 0 0,0 0 0 0 0,0 0 0 0 0,0 0 0 0 0,-1 0 0 0 0,1 0 0 0 0,-3 0-1 0 0,-2-2-78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37.2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0 147 24 0 0,'5'-14'0'0'0,"-5"13"0"0"0,0 0 0 0 0,0 0 0 0 0,0 1 0 0 0,0-1 0 0 0,1 0 0 0 0,-1 0 0 0 0,0 1 0 0 0,0-1 0 0 0,1 0 0 0 0,-1 1 0 0 0,0-1 0 0 0,1 0 0 0 0,-1 1 0 0 0,1-1 0 0 0,-1 1 0 0 0,0-1 0 0 0,1 0 0 0 0,0 1 0 0 0,-1-1 0 0 0,1 1 0 0 0,-1 0 0 0 0,1-1 0 0 0,0 1 0 0 0,-1-1 0 0 0,1 1 0 0 0,0 0 0 0 0,-1-1 0 0 0,1 1 0 0 0,0 0 0 0 0,-1 0 0 0 0,1 0 0 0 0,0 0 0 0 0,0-1 0 0 0,-1 1 0 0 0,2 0 0 0 0,73-6 16 0 0,-37 4 8 0 0,73-15-1 0 0,-33-4-12 0 0,35-7 23 0 0,-89 23-28 0 0,0 1 1 0 0,43 0-1 0 0,70 7-6 0 0,-133-2 0 0 0,0-2 0 0 0,0 1 0 0 0,0 0 0 0 0,0-1 0 0 0,5-1 0 0 0,-8 2 0 0 0,0-1 0 0 0,-1 1 0 0 0,1 0 0 0 0,0-1 0 0 0,0 1 0 0 0,0 0 0 0 0,-1-1 0 0 0,1 1 0 0 0,0-1 0 0 0,0 0 0 0 0,-1 1 0 0 0,1-1 0 0 0,0 1 0 0 0,-1-1 0 0 0,1 0 0 0 0,-1 0 0 0 0,1 1 0 0 0,-1-1 0 0 0,1 0 0 0 0,-1 0 0 0 0,0 1 0 0 0,1-1 0 0 0,-1 0 0 0 0,0 0 0 0 0,1 0 0 0 0,-1 0 0 0 0,0 0 0 0 0,0-1 0 0 0,0 1 0 0 0,0 1 0 0 0,-1-1 0 0 0,1 1 0 0 0,0-1 0 0 0,-1 1 0 0 0,1 0 0 0 0,0-1 0 0 0,-1 1 0 0 0,1-1 0 0 0,0 1 0 0 0,-1 0 0 0 0,1-1 0 0 0,-1 1 0 0 0,1 0 0 0 0,-1-1 0 0 0,1 1 0 0 0,-1 0 0 0 0,1 0 0 0 0,-1 0 0 0 0,1 0 0 0 0,-1-1 0 0 0,1 1 0 0 0,-1 0 0 0 0,1 0 0 0 0,-1 0 0 0 0,1 0 0 0 0,-1 0 0 0 0,0 0 0 0 0,1 0 0 0 0,-1 0 0 0 0,1 0 0 0 0,-1 1 0 0 0,0-1 0 0 0,-19 4 0 0 0,-4 14 0 0 0,4-2 0 0 0,14-13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37.7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11 24 0 0,'1'-11'0'0'0,"4"13"0"0"0,4 12 0 0 0,-8-12 0 0 0,5 7 2 0 0,0 0 1 0 0,1 0 0 0 0,-1-1 0 0 0,2 0 0 0 0,-1 0 0 0 0,17 12 0 0 0,54 31 30 0 0,-23-17-23 0 0,49 37 7 0 0,104 72 30 0 0,-206-142-47 0 0,1 1 0 0 0,0 0 0 0 0,-1 0 0 0 0,1 1 0 0 0,0-1 0 0 0,3 5 0 0 0,-6-7 0 0 0,0 0 0 0 0,0 0 0 0 0,0 1 0 0 0,0-1 0 0 0,1 0 0 0 0,-1 0 0 0 0,0 1 0 0 0,0-1 0 0 0,0 0 0 0 0,0 1 0 0 0,0-1 0 0 0,0 0 0 0 0,0 1 0 0 0,0-1 0 0 0,0 0 0 0 0,0 0 0 0 0,0 1 0 0 0,0-1 0 0 0,0 0 0 0 0,0 1 0 0 0,0-1 0 0 0,0 0 0 0 0,0 1 0 0 0,0-1 0 0 0,0 0 0 0 0,-1 1 0 0 0,1-1 0 0 0,-1 1 0 0 0,0 0 0 0 0,1-1 0 0 0,-1 1 0 0 0,0-1 0 0 0,0 0 0 0 0,1 1 0 0 0,-1-1 0 0 0,0 1 0 0 0,0-1 0 0 0,0 0 0 0 0,0 0 0 0 0,1 1 0 0 0,-2-1 0 0 0,-31 8 0 0 0,1 1 0 0 0,0 1 0 0 0,-34 17 0 0 0,46-17 0 0 0,1 0 0 0 0,0 2 0 0 0,1 0 0 0 0,0 1 0 0 0,-29 27 0 0 0,42-34 0 0 0,0-1 0 0 0,0 0 0 0 0,1 1 0 0 0,0 0 0 0 0,0 0 0 0 0,-6 12 0 0 0,7-11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43.5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46 7 0 0,'0'-1'0'0'0,"0"0"0"0"0,1-1 0 0 0,-1 1 0 0 0,1 0 0 0 0,0-1 0 0 0,-1 1 1 0 0,1 0-1 0 0,0 0 0 0 0,0-1 0 0 0,0 1 0 0 0,0 0 0 0 0,0 0 0 0 0,0 0 0 0 0,2-1 0 0 0,1-3 0 0 0,-2 3-1 0 0,-1 0 1 0 0,1-1 0 0 0,-1 1 0 0 0,1 0 0 0 0,0 0 0 0 0,0 0 0 0 0,0 1 0 0 0,4-4 0 0 0,-5 5 0 0 0,0 0 0 0 0,0 0 1 0 0,0 0-1 0 0,-1 0 0 0 0,1-1 1 0 0,0 1-1 0 0,0 1 0 0 0,0-1 1 0 0,0 0-1 0 0,0 0 1 0 0,0 0-1 0 0,-1 0 0 0 0,1 1 1 0 0,0-1-1 0 0,0 0 0 0 0,0 1 1 0 0,-1-1-1 0 0,1 0 0 0 0,0 1 1 0 0,0-1-1 0 0,-1 1 1 0 0,1-1-1 0 0,0 1 0 0 0,-1 0 1 0 0,1-1-1 0 0,-1 1 0 0 0,1 0 1 0 0,-1-1-1 0 0,1 1 0 0 0,-1 0 1 0 0,1 1-1 0 0,6 8 7 0 0,0 0-1 0 0,-1 0 1 0 0,0 1-1 0 0,4 13 1 0 0,15 47 13 0 0,-22-61-20 0 0,17 57 16 0 0,22 128 0 0 0,-35-144-8 0 0,-3 0 0 0 0,-2 1 0 0 0,-5 62 0 0 0,3-105-8 0 0,-1 0 0 0 0,-1 0 0 0 0,1 0 0 0 0,-1-1 0 0 0,-1 1 0 0 0,0-1 0 0 0,0 1 0 0 0,-6 10 0 0 0,8-18 0 0 0,1-1 0 0 0,-1 1 0 0 0,0 0 0 0 0,0 0 0 0 0,1-1 0 0 0,-1 1 0 0 0,0 0 0 0 0,0-1 0 0 0,0 1 0 0 0,0-1 0 0 0,0 1 0 0 0,0-1 0 0 0,0 0 0 0 0,0 1 0 0 0,0-1 0 0 0,0 0 0 0 0,0 0 0 0 0,0 1 0 0 0,0-1 0 0 0,-1 0 0 0 0,1 0 0 0 0,0 0 0 0 0,0-1 0 0 0,0 1 0 0 0,0 0 0 0 0,0 0 0 0 0,0 0 0 0 0,0-1 0 0 0,0 1 0 0 0,0-1 0 0 0,0 1 0 0 0,0-1 0 0 0,-1 0 0 0 0,-8-6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44.4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456 1253 24 0 0,'22'13'4'0'0,"19"12"21"0"0,50 22-1 0 0,-81-43-12 0 0,1 0 0 0 0,0-1 0 0 0,0-1 0 0 0,1 0 0 0 0,-1 0 0 0 0,1-1 0 0 0,-1 0 0 0 0,0-1 0 0 0,1-1 0 0 0,-1 0 0 0 0,21-4 0 0 0,-8-1-1 0 0,-1 0 1 0 0,0-2 0 0 0,0-1 0 0 0,34-18-1 0 0,-27 10-6 0 0,-2-1 0 0 0,0-2 0 0 0,0-1 0 0 0,-2-1 0 0 0,-1-1 0 0 0,-1-1 0 0 0,-1-1 0 0 0,-1-1 0 0 0,-1-2 0 0 0,-1 0 0 0 0,-2-1 0 0 0,27-56-1 0 0,-37 66-4 0 0,-2-1 0 0 0,0 0 0 0 0,-1 0 0 0 0,-1-1 0 0 0,-1 1 0 0 0,0-1 0 0 0,-2 0 0 0 0,0 1 0 0 0,-2-1 0 0 0,0 0 0 0 0,-1 0 0 0 0,-2 1 0 0 0,-5-22 0 0 0,0 7 0 0 0,-3 1 0 0 0,-1 0 0 0 0,-1 1 0 0 0,-2 0 0 0 0,-1 1 0 0 0,-36-50 0 0 0,27 48 0 0 0,-53-50 0 0 0,37 41 0 0 0,15 14 0 0 0,-2 2 0 0 0,-1 0 0 0 0,-57-37 0 0 0,79 59 0 0 0,0 1 0 0 0,-1 0 0 0 0,1 1 0 0 0,-1 0 0 0 0,0 0 0 0 0,0 1 0 0 0,0 0 0 0 0,0 1 0 0 0,0-1 0 0 0,0 2 0 0 0,-15 0 0 0 0,-8 2 0 0 0,0 2 1 0 0,-32 8-1 0 0,-31 4 10 0 0,71-13 7 0 0,-1 0-1 0 0,1 2 0 0 0,0 1 1 0 0,0 0-1 0 0,-25 12 1 0 0,34-12-8 0 0,1 1 0 0 0,0 1 0 0 0,0 0 1 0 0,1 1-1 0 0,0 0 0 0 0,0 1 0 0 0,1 0 0 0 0,-21 24 0 0 0,-3 6 12 0 0,-15 20 46 0 0,44-51-59 0 0,1 1 0 0 0,0 0 0 0 0,1 0 0 0 0,-9 21 0 0 0,5-2 0 0 0,0 1-1 0 0,2 1 0 0 0,2 0 0 0 0,1 0 0 0 0,1 0 0 0 0,1 0 0 0 0,2 0 0 0 0,5 44 0 0 0,1-39 22 0 0,2 1 0 0 0,1-2 0 0 0,2 1 0 0 0,2-1 0 0 0,1-1 0 0 0,27 48 0 0 0,-25-51-18 0 0,51 87 54 0 0,-53-96-55 0 0,1 0 1 0 0,1-2-1 0 0,21 22 0 0 0,-29-35-5 0 0,0 0 0 0 0,1 0 0 0 0,0-1 0 0 0,0 0 0 0 0,1 0 0 0 0,-1-1 0 0 0,1-1 0 0 0,0 0 0 0 0,1 0 0 0 0,-1-1 0 0 0,1 0 0 0 0,13 2-1 0 0,-2-2 7 0 0,0-2 0 0 0,-1 0-1 0 0,1-1 1 0 0,0-1 0 0 0,25-4-1 0 0,-40 3-9 0 0,0 1 0 0 0,0-1-1 0 0,0 0 1 0 0,11-5-1 0 0,-16 6 0 0 0,0 0-1 0 0,0 0 0 0 0,0 0 1 0 0,0 0-1 0 0,-1 0 0 0 0,1 0 0 0 0,0-1 1 0 0,-1 1-1 0 0,1 0 0 0 0,-1-1 1 0 0,0 1-1 0 0,1-1 0 0 0,-1 0 0 0 0,0 1 1 0 0,0-1-1 0 0,0 0 0 0 0,0 0 1 0 0,0 0-1 0 0,0 0 0 0 0,0-3 0 0 0,-1-5-59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15.5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2716 3394 24 0 0,'7'0'0'0'0,"0"1"0"0"0,0 0 0 0 0,13 4 0 0 0,8 2 0 0 0,-28-7 0 0 0,25 4 10 0 0,-1-1 1 0 0,29 0 0 0 0,-45-3-9 0 0,0-1 1 0 0,0 0 0 0 0,-1 0-1 0 0,1 0 1 0 0,0-1 0 0 0,-1 0-1 0 0,1-1 1 0 0,-1 0 0 0 0,0 0-1 0 0,0 0 1 0 0,8-6-1 0 0,-3 1 17 0 0,-1-2-1 0 0,0 1 0 0 0,11-14 0 0 0,-10 9 10 0 0,22-16-1 0 0,-14 13 5 0 0,17-20-1 0 0,-3 4-30 0 0,137-109 27 0 0,-82 72 8 0 0,-45 32-17 0 0,-3-2 0 0 0,-1-2-1 0 0,58-78 1 0 0,-74 84-6 0 0,-1-2 1 0 0,-1 0-1 0 0,23-61 0 0 0,-14 18-13 0 0,27-113 0 0 0,-1-90 0 0 0,-24 24 0 0 0,-29 198 0 0 0,-4 1 0 0 0,-8-78 0 0 0,1 72 22 0 0,-4 1-1 0 0,-38-124 0 0 0,31 138-21 0 0,-2 2 0 0 0,-2 0 0 0 0,-2 2 0 0 0,-3 0 0 0 0,-1 2 0 0 0,-3 1 0 0 0,-1 1 0 0 0,-58-58 0 0 0,8 24 0 0 0,-5 5 0 0 0,-166-111 0 0 0,199 151 0 0 0,0 3 0 0 0,-2 2 0 0 0,-1 2 0 0 0,-2 3 0 0 0,0 2 0 0 0,-1 3 0 0 0,-98-16 0 0 0,-235-6 0 0 0,309 35-1 0 0,-85-2 13 0 0,-205 1 41 0 0,1-26 7 0 0,154 15 33 0 0,171 17-72 0 0,1 2 0 0 0,-76 14 0 0 0,105-12-14 0 0,0 1-1 0 0,0 0 1 0 0,1 2-1 0 0,0 0 0 0 0,0 1 1 0 0,1 1-1 0 0,0 0 0 0 0,1 1 1 0 0,0 1-1 0 0,-17 15 0 0 0,-11 15 16 0 0,-70 86 0 0 0,20-19-8 0 0,14-30 5 0 0,-46 51 49 0 0,110-111-61 0 0,0 0 0 0 0,2 2 0 0 0,0-1 0 0 0,1 2 0 0 0,-13 32-1 0 0,18-33-6 0 0,1 1 0 0 0,1-1 0 0 0,0 1 0 0 0,-1 32 0 0 0,2 88 0 0 0,3-56 0 0 0,-1-16 16 0 0,9 91 0 0 0,-3-130-10 0 0,0-1-1 0 0,3 0 0 0 0,0 0 1 0 0,1 0-1 0 0,22 45 0 0 0,9 12-5 0 0,48 154 0 0 0,-15-27 0 0 0,-49-157 0 0 0,4 0 0 0 0,37 59 0 0 0,-28-60 0 0 0,2-2 0 0 0,3-1 0 0 0,1-3 0 0 0,3-1 0 0 0,52 43 0 0 0,324 250 0 0 0,-340-287 0 0 0,165 82 0 0 0,-162-100 0 0 0,91 26 0 0 0,-54-21 0 0 0,142 56 0 0 0,-149-60 0 0 0,-94-32 0 0 0,20 5 26 0 0,74 8 0 0 0,-61-11-14 0 0,-42-5 6 0 0,0 1 0 0 0,0 0 0 0 0,12 5 0 0 0,-1 0-26 0 0,-17-6 8 0 0,0-1 0 0 0,0 0 0 0 0,0-1 0 0 0,1 1 0 0 0,8-1 0 0 0,-11 0 0 0 0,-3 0 1 0 0,1 0-1 0 0,-1-1 0 0 0,0 1 0 0 0,1 0 0 0 0,-1 0 1 0 0,0 0-1 0 0,1 0 0 0 0,-1 0 0 0 0,0 0 0 0 0,1-1 1 0 0,-1 1-1 0 0,0 0 0 0 0,0 0 0 0 0,1-1 0 0 0,-1 1 1 0 0,0 0-1 0 0,0 0 0 0 0,1-1 0 0 0,-1 1 0 0 0,0 0 1 0 0,0-1-1 0 0,0 1 0 0 0,0 0 0 0 0,1-1 0 0 0,-1 1 1 0 0,0 0-1 0 0,0-1 0 0 0,0 1 0 0 0,0 0 0 0 0,0-1 1 0 0,0 1-1 0 0,0 0 0 0 0,0-1 0 0 0,0 1 0 0 0,0 0 1 0 0,0-1-1 0 0,0 0 0 0 0,0 1 3 0 0,0-1 50 0 0,0-5 1 0 0,2-18-44 0 0,-1 13 1 0 0,-1 10-9 0 0,1 1 0 0 0,-1-1-1 0 0,0 1 1 0 0,0-1 0 0 0,0 1 0 0 0,0 0 0 0 0,0-1 0 0 0,0 1 0 0 0,0-1-1 0 0,0 1 1 0 0,0-1 0 0 0,0 1 0 0 0,0-1 0 0 0,0 1 0 0 0,0-1 0 0 0,-1 1 0 0 0,1-2-1 0 0,-15-10 19 0 0,-62-36-120 0 0,54 34-400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7T07:13:17.6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49 835 24 0 0,'-7'-11'5'0'0,"0"0"0"0"0,0 0 0 0 0,2-1 1 0 0,-1 0-1 0 0,-6-24 0 0 0,11 30-2 0 0,-1 0-1 0 0,1-1 0 0 0,1 0 1 0 0,-1 1-1 0 0,1-1 0 0 0,0 1 0 0 0,1-1 1 0 0,-1 1-1 0 0,1-1 0 0 0,1 1 1 0 0,-1-1-1 0 0,1 1 0 0 0,4-10 0 0 0,22-37 28 0 0,1 1-1 0 0,3 2 0 0 0,41-49 1 0 0,-55 75-28 0 0,1 1-1 0 0,1 1 1 0 0,2 1 0 0 0,0 1 0 0 0,47-34-1 0 0,-21 23-1 0 0,2 1 0 0 0,0 3 0 0 0,2 2 0 0 0,76-25 0 0 0,32 7 0 0 0,-125 36 0 0 0,1 2 0 0 0,58-1 0 0 0,-83 6 0 0 0,36 0 0 0 0,50 6 0 0 0,427 96 0 0 0,-224-3 0 0 0,-249-78 0 0 0,0 2 0 0 0,-1 3 0 0 0,87 61 0 0 0,45 54 0 0 0,-139-104 0 0 0,-1 2 0 0 0,37 47 0 0 0,-58-58 0 0 0,35 60 0 0 0,8 36 0 0 0,-24-40 0 0 0,34 69 0 0 0,105 220 0 0 0,-127-261 0 0 0,21 51 0 0 0,7 101 0 0 0,-78-259 0 0 0,-1 1-1 0 0,1 0 0 0 0,-2-1 0 0 0,1 1 0 0 0,0 9 0 0 0,-1-13 3 0 0,0-1 1 0 0,-1 1-1 0 0,1-1 1 0 0,0 0-1 0 0,0 1 1 0 0,-1-1-1 0 0,1 1 1 0 0,-1-1-1 0 0,1 0 1 0 0,-1 0-1 0 0,0 1 1 0 0,0-1-1 0 0,1 0 1 0 0,-1 0-1 0 0,0 0 1 0 0,0 0-1 0 0,0 0 1 0 0,0 0-1 0 0,0 0 1 0 0,0 0-1 0 0,-1 0 1 0 0,1 0-1 0 0,0 0 1 0 0,0-1-1 0 0,-1 1 1 0 0,1-1-1 0 0,-2 1 0 0 0,3 0-2 0 0,-1-1 0 0 0,1 1 0 0 0,-1-1 0 0 0,1 1 0 0 0,-1-1 0 0 0,1 1 0 0 0,-1-1 0 0 0,1 1 0 0 0,0-1 0 0 0,-1 1 0 0 0,1-1 0 0 0,0 1 0 0 0,0 0 0 0 0,-1-1 0 0 0,1 1 0 0 0,0 0 0 0 0,0-1 0 0 0,0 1 0 0 0,0 0 0 0 0,0-1 0 0 0,0 1 0 0 0,0 0 0 0 0,0-1 0 0 0,0 1 0 0 0,0-1 0 0 0,0 1 0 0 0,1 1 0 0 0,4 19 0 0 0,53 129 0 0 0,-51-130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47104-5FB9-4276-93D0-2299760B3107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1A9F1-2B7B-4537-B597-15C8CE0FA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08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1A9F1-2B7B-4537-B597-15C8CE0FA56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39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C342CC-F65D-6762-E1DE-ED95B4FB2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23085B-6951-955D-28B9-2888D3725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01315F-D5A7-B664-81D7-C9BCB0A3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05F10A-7A44-E0E9-1D6C-791A9AB4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4BBB63-396D-76EA-C753-6E7CF8C3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6639B-DD79-E3E1-6EA5-5854D23A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772518-A885-85E5-C339-F50F255DA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D3188A-C2FE-C213-C61B-F384BC6D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9072B4-2C7F-F899-AA32-CA039BDB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D6EF6B-53EA-7FD1-479F-EB6024D9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36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E6C67D2-66F7-8A31-1B86-B896F7BBE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AB951C-4444-CFF6-A3D1-024F944DE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9AE086-17C4-7280-24D1-BF1B6B19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A9D01-1E7B-AEBB-4A9B-FBCA7889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9B9060-7B0D-F299-0775-3158D596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74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66BFD-A89C-31B7-543E-224C8F44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F599B-D049-A393-E192-A8D4EA34D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AC338-1385-3271-206E-AF01981B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6EBC9B-097D-9025-7F34-82031AAD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87233-EF54-5FB8-5D09-2511C1C4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01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EC025-640E-25CD-0927-AC46D4C5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744DF6-5733-6658-9422-38623D65B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CA482D-926E-BCE2-AA75-67D19F28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EFDDE6-3EFD-F3CA-5A1C-8DB59146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C3D16-4E34-992A-A09D-229BE6DD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05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11F16-2DFD-F811-3961-EFCA70AF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EAC6EA-EC2F-96A9-929E-93659CCFC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F5BA74-D4A4-5DAB-9A1F-B13A45886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232296-7156-C7A3-B7FF-60CD1825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FA1246-AA1C-22BD-7483-82D67456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E910C7-AD05-1597-9F60-2939F484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29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B8111-F06C-FC17-0277-2A9367F4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AE60C0-342A-6EDC-B2CA-907912C3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1B328-D31F-48EF-75AE-F2734FA7B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266515-3EDA-E824-860A-97062038B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68449C-F1E8-55EF-A2B2-F45031D4B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BC15697-F3E6-2C19-1BB9-056B4F57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595D1F-E9C4-166C-DC7A-A66B89EE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B1B000-32C7-392D-45D9-22370D74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53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9DC4DC-A8D8-F752-138F-1E160FC5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6A8C4D-774E-119D-14D5-EA1FA069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7F8C56-4725-310E-69C2-69BF1331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DEDFF3-FAC9-6576-4904-87392BB9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2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AC4D04-4163-AEF7-1BB8-3788952E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51601B-A82A-90E6-7C7B-56D44F2A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D02DF1-5E57-A192-E568-24C04759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25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0CEFF4-AB71-587E-4FEE-5A4F00F1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5A9F84-2BBF-7E9C-290F-1CAA32C8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415E5B-DE63-60E0-7FC0-8F953FC66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FE923B-5CD1-2F4A-5A4E-C7E9B53E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F448E1-B979-6DB7-B198-9E0B481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43779F-992B-40AF-4140-14D7F78E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98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A0F77E-1C2B-BB3B-01C5-4BA56433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3B0E525-8465-B019-76DB-5997979BC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484D54-1BD2-6C27-9395-860336EE2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45D2EE-C641-5B45-468F-B3A68755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393B17-CDAD-E959-6089-9A0EC488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79B069-6C86-B539-7283-6DD11026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34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F45DB6-B917-3BBA-6661-4F135C3F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29FBBA-AD0C-B0A4-556C-B94A2ED6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889D2-0758-FC81-AB46-C02EA200A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5A91C-D3FB-4045-8E4A-DC17BE9168A8}" type="datetimeFigureOut">
              <a:rPr kumimoji="1" lang="ja-JP" altLang="en-US" smtClean="0"/>
              <a:t>2024/10/17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B15990-7D99-8F17-BD68-47DF833F6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6E03DF-545B-D851-D6FD-55DE75B0E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25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7.xml"/><Relationship Id="rId21" Type="http://schemas.openxmlformats.org/officeDocument/2006/relationships/customXml" Target="../ink/ink8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1.xml"/><Relationship Id="rId50" Type="http://schemas.openxmlformats.org/officeDocument/2006/relationships/image" Target="../media/image26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9" Type="http://schemas.openxmlformats.org/officeDocument/2006/relationships/customXml" Target="../ink/ink12.xml"/><Relationship Id="rId11" Type="http://schemas.openxmlformats.org/officeDocument/2006/relationships/customXml" Target="../ink/ink3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6.xml"/><Relationship Id="rId40" Type="http://schemas.openxmlformats.org/officeDocument/2006/relationships/image" Target="../media/image21.png"/><Relationship Id="rId45" Type="http://schemas.openxmlformats.org/officeDocument/2006/relationships/customXml" Target="../ink/ink20.xml"/><Relationship Id="rId5" Type="http://schemas.openxmlformats.org/officeDocument/2006/relationships/image" Target="../media/image3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2.xml"/><Relationship Id="rId10" Type="http://schemas.openxmlformats.org/officeDocument/2006/relationships/image" Target="../media/image6.png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openxmlformats.org/officeDocument/2006/relationships/customXml" Target="../ink/ink2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1.xml"/><Relationship Id="rId30" Type="http://schemas.openxmlformats.org/officeDocument/2006/relationships/image" Target="../media/image16.png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25.png"/><Relationship Id="rId8" Type="http://schemas.openxmlformats.org/officeDocument/2006/relationships/image" Target="../media/image5.png"/><Relationship Id="rId51" Type="http://schemas.openxmlformats.org/officeDocument/2006/relationships/customXml" Target="../ink/ink23.xml"/><Relationship Id="rId3" Type="http://schemas.openxmlformats.org/officeDocument/2006/relationships/image" Target="../media/image1.png"/><Relationship Id="rId12" Type="http://schemas.openxmlformats.org/officeDocument/2006/relationships/image" Target="../media/image7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image" Target="../media/image11.png"/><Relationship Id="rId41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customXml" Target="../ink/ink28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32.png"/><Relationship Id="rId14" Type="http://schemas.openxmlformats.org/officeDocument/2006/relationships/customXml" Target="../ink/ink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945EE597-F4BA-B22C-B52B-5FAF0D187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89" y="1437861"/>
            <a:ext cx="3299252" cy="3564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640A8A09-0E6B-20AF-D3E4-C52246160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259" y="3890322"/>
            <a:ext cx="3425199" cy="2224748"/>
          </a:xfrm>
          <a:prstGeom prst="rect">
            <a:avLst/>
          </a:prstGeom>
        </p:spPr>
      </p:pic>
      <p:pic>
        <p:nvPicPr>
          <p:cNvPr id="9" name="図 8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238906EE-B715-6389-CDAC-2ABD4E4299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276" y="1540564"/>
            <a:ext cx="1320230" cy="4075043"/>
          </a:xfrm>
          <a:prstGeom prst="rect">
            <a:avLst/>
          </a:prstGeom>
        </p:spPr>
      </p:pic>
      <p:pic>
        <p:nvPicPr>
          <p:cNvPr id="13" name="図 12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64AD06D5-16FE-9FA3-094C-6839A0AC44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506" y="3995744"/>
            <a:ext cx="4302494" cy="2683140"/>
          </a:xfrm>
          <a:prstGeom prst="rect">
            <a:avLst/>
          </a:prstGeom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3494B0F0-D945-A626-0301-686ED982AD30}"/>
              </a:ext>
            </a:extLst>
          </p:cNvPr>
          <p:cNvSpPr txBox="1">
            <a:spLocks/>
          </p:cNvSpPr>
          <p:nvPr/>
        </p:nvSpPr>
        <p:spPr>
          <a:xfrm>
            <a:off x="692204" y="179117"/>
            <a:ext cx="5547231" cy="1088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Maple </a:t>
            </a:r>
            <a:r>
              <a:rPr lang="ja-JP" altLang="en-US" dirty="0"/>
              <a:t>申し込み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79BA3BC2-05C6-B11E-9FC7-2D361412C556}"/>
                  </a:ext>
                </a:extLst>
              </p14:cNvPr>
              <p14:cNvContentPartPr/>
              <p14:nvPr/>
            </p14:nvContentPartPr>
            <p14:xfrm>
              <a:off x="1445630" y="1590208"/>
              <a:ext cx="1778040" cy="1050480"/>
            </p14:xfrm>
          </p:contentPart>
        </mc:Choice>
        <mc:Fallback xmlns=""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79BA3BC2-05C6-B11E-9FC7-2D361412C5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9990" y="1554208"/>
                <a:ext cx="1849680" cy="11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8757865F-6407-1978-CABB-4D32C273ED61}"/>
                  </a:ext>
                </a:extLst>
              </p14:cNvPr>
              <p14:cNvContentPartPr/>
              <p14:nvPr/>
            </p14:nvContentPartPr>
            <p14:xfrm>
              <a:off x="6523690" y="5436529"/>
              <a:ext cx="777960" cy="40680"/>
            </p14:xfrm>
          </p:contentPart>
        </mc:Choice>
        <mc:Fallback xmlns=""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8757865F-6407-1978-CABB-4D32C273ED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87690" y="5400529"/>
                <a:ext cx="8496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インク 23">
                <a:extLst>
                  <a:ext uri="{FF2B5EF4-FFF2-40B4-BE49-F238E27FC236}">
                    <a16:creationId xmlns:a16="http://schemas.microsoft.com/office/drawing/2014/main" id="{ECC5DAF7-4409-A4F4-509C-DD4259818B43}"/>
                  </a:ext>
                </a:extLst>
              </p14:cNvPr>
              <p14:cNvContentPartPr/>
              <p14:nvPr/>
            </p14:nvContentPartPr>
            <p14:xfrm>
              <a:off x="7857739" y="5802652"/>
              <a:ext cx="460080" cy="366120"/>
            </p14:xfrm>
          </p:contentPart>
        </mc:Choice>
        <mc:Fallback xmlns="">
          <p:pic>
            <p:nvPicPr>
              <p:cNvPr id="24" name="インク 23">
                <a:extLst>
                  <a:ext uri="{FF2B5EF4-FFF2-40B4-BE49-F238E27FC236}">
                    <a16:creationId xmlns:a16="http://schemas.microsoft.com/office/drawing/2014/main" id="{ECC5DAF7-4409-A4F4-509C-DD4259818B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21739" y="5767012"/>
                <a:ext cx="531720" cy="43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7B72227-6A83-CB05-167F-3F9646E42CBD}"/>
              </a:ext>
            </a:extLst>
          </p:cNvPr>
          <p:cNvGrpSpPr/>
          <p:nvPr/>
        </p:nvGrpSpPr>
        <p:grpSpPr>
          <a:xfrm>
            <a:off x="9467299" y="5057452"/>
            <a:ext cx="304920" cy="227520"/>
            <a:chOff x="9467299" y="5057452"/>
            <a:chExt cx="3049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3CC74289-3FD9-0E93-4D3A-5FD426D52703}"/>
                    </a:ext>
                  </a:extLst>
                </p14:cNvPr>
                <p14:cNvContentPartPr/>
                <p14:nvPr/>
              </p14:nvContentPartPr>
              <p14:xfrm>
                <a:off x="9467299" y="5175532"/>
                <a:ext cx="264960" cy="53280"/>
              </p14:xfrm>
            </p:contentPart>
          </mc:Choice>
          <mc:Fallback xmlns=""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3CC74289-3FD9-0E93-4D3A-5FD426D5270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31299" y="5139532"/>
                  <a:ext cx="336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4D74D358-7B4E-82DB-826A-120EC6CD37E5}"/>
                    </a:ext>
                  </a:extLst>
                </p14:cNvPr>
                <p14:cNvContentPartPr/>
                <p14:nvPr/>
              </p14:nvContentPartPr>
              <p14:xfrm>
                <a:off x="9574219" y="5057452"/>
                <a:ext cx="198000" cy="227520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4D74D358-7B4E-82DB-826A-120EC6CD37E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38579" y="5021452"/>
                  <a:ext cx="269640" cy="29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48360CEE-46C2-A014-AB2F-F59D40767659}"/>
              </a:ext>
            </a:extLst>
          </p:cNvPr>
          <p:cNvGrpSpPr/>
          <p:nvPr/>
        </p:nvGrpSpPr>
        <p:grpSpPr>
          <a:xfrm>
            <a:off x="3479529" y="1839369"/>
            <a:ext cx="464400" cy="488520"/>
            <a:chOff x="3479529" y="1839369"/>
            <a:chExt cx="464400" cy="4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E20AC100-3EBA-9599-6DC5-3558C03A6925}"/>
                    </a:ext>
                  </a:extLst>
                </p14:cNvPr>
                <p14:cNvContentPartPr/>
                <p14:nvPr/>
              </p14:nvContentPartPr>
              <p14:xfrm>
                <a:off x="3681489" y="1940889"/>
                <a:ext cx="72720" cy="283680"/>
              </p14:xfrm>
            </p:contentPart>
          </mc:Choice>
          <mc:Fallback xmlns=""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E20AC100-3EBA-9599-6DC5-3558C03A692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45849" y="1904889"/>
                  <a:ext cx="1443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786C6C12-FBE5-534E-7B3C-A790BF17C3DA}"/>
                    </a:ext>
                  </a:extLst>
                </p14:cNvPr>
                <p14:cNvContentPartPr/>
                <p14:nvPr/>
              </p14:nvContentPartPr>
              <p14:xfrm>
                <a:off x="3479529" y="1839369"/>
                <a:ext cx="464400" cy="488520"/>
              </p14:xfrm>
            </p:contentPart>
          </mc:Choice>
          <mc:Fallback xmlns=""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786C6C12-FBE5-534E-7B3C-A790BF17C3D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43889" y="1803729"/>
                  <a:ext cx="536040" cy="56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0EF3A6F2-F703-50DF-1D0C-7655E9708E45}"/>
              </a:ext>
            </a:extLst>
          </p:cNvPr>
          <p:cNvGrpSpPr/>
          <p:nvPr/>
        </p:nvGrpSpPr>
        <p:grpSpPr>
          <a:xfrm>
            <a:off x="1480550" y="3616648"/>
            <a:ext cx="3172320" cy="1960560"/>
            <a:chOff x="1480550" y="3616648"/>
            <a:chExt cx="3172320" cy="19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36081471-369E-21F6-DF95-C46F28C70348}"/>
                    </a:ext>
                  </a:extLst>
                </p14:cNvPr>
                <p14:cNvContentPartPr/>
                <p14:nvPr/>
              </p14:nvContentPartPr>
              <p14:xfrm>
                <a:off x="1480550" y="3888088"/>
                <a:ext cx="1424880" cy="1277640"/>
              </p14:xfrm>
            </p:contentPart>
          </mc:Choice>
          <mc:Fallback xmlns=""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36081471-369E-21F6-DF95-C46F28C7034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44910" y="3852448"/>
                  <a:ext cx="1496520" cy="13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49A8C9CF-FB37-5E08-7905-F32B31EE5477}"/>
                    </a:ext>
                  </a:extLst>
                </p14:cNvPr>
                <p14:cNvContentPartPr/>
                <p14:nvPr/>
              </p14:nvContentPartPr>
              <p14:xfrm>
                <a:off x="2509430" y="3616648"/>
                <a:ext cx="1188000" cy="842400"/>
              </p14:xfrm>
            </p:contentPart>
          </mc:Choice>
          <mc:Fallback xmlns=""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49A8C9CF-FB37-5E08-7905-F32B31EE547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73430" y="3580648"/>
                  <a:ext cx="1259640" cy="9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インク 18">
                  <a:extLst>
                    <a:ext uri="{FF2B5EF4-FFF2-40B4-BE49-F238E27FC236}">
                      <a16:creationId xmlns:a16="http://schemas.microsoft.com/office/drawing/2014/main" id="{DC16BAEA-E4BF-F33E-1E1D-C6B6330A833E}"/>
                    </a:ext>
                  </a:extLst>
                </p14:cNvPr>
                <p14:cNvContentPartPr/>
                <p14:nvPr/>
              </p14:nvContentPartPr>
              <p14:xfrm>
                <a:off x="3481070" y="4115608"/>
                <a:ext cx="250560" cy="363960"/>
              </p14:xfrm>
            </p:contentPart>
          </mc:Choice>
          <mc:Fallback xmlns="">
            <p:pic>
              <p:nvPicPr>
                <p:cNvPr id="19" name="インク 18">
                  <a:extLst>
                    <a:ext uri="{FF2B5EF4-FFF2-40B4-BE49-F238E27FC236}">
                      <a16:creationId xmlns:a16="http://schemas.microsoft.com/office/drawing/2014/main" id="{DC16BAEA-E4BF-F33E-1E1D-C6B6330A833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45070" y="4079968"/>
                  <a:ext cx="3222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インク 20">
                  <a:extLst>
                    <a:ext uri="{FF2B5EF4-FFF2-40B4-BE49-F238E27FC236}">
                      <a16:creationId xmlns:a16="http://schemas.microsoft.com/office/drawing/2014/main" id="{DBA4E671-A254-2F66-F710-E42E384DCB70}"/>
                    </a:ext>
                  </a:extLst>
                </p14:cNvPr>
                <p14:cNvContentPartPr/>
                <p14:nvPr/>
              </p14:nvContentPartPr>
              <p14:xfrm>
                <a:off x="3209270" y="4563088"/>
                <a:ext cx="1443600" cy="1014120"/>
              </p14:xfrm>
            </p:contentPart>
          </mc:Choice>
          <mc:Fallback xmlns="">
            <p:pic>
              <p:nvPicPr>
                <p:cNvPr id="21" name="インク 20">
                  <a:extLst>
                    <a:ext uri="{FF2B5EF4-FFF2-40B4-BE49-F238E27FC236}">
                      <a16:creationId xmlns:a16="http://schemas.microsoft.com/office/drawing/2014/main" id="{DBA4E671-A254-2F66-F710-E42E384DCB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73270" y="4527088"/>
                  <a:ext cx="1515240" cy="10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インク 30">
                  <a:extLst>
                    <a:ext uri="{FF2B5EF4-FFF2-40B4-BE49-F238E27FC236}">
                      <a16:creationId xmlns:a16="http://schemas.microsoft.com/office/drawing/2014/main" id="{723D2E98-1611-91C6-5367-EB421EB8CFD7}"/>
                    </a:ext>
                  </a:extLst>
                </p14:cNvPr>
                <p14:cNvContentPartPr/>
                <p14:nvPr/>
              </p14:nvContentPartPr>
              <p14:xfrm>
                <a:off x="2944569" y="3802809"/>
                <a:ext cx="179640" cy="213120"/>
              </p14:xfrm>
            </p:contentPart>
          </mc:Choice>
          <mc:Fallback xmlns="">
            <p:pic>
              <p:nvPicPr>
                <p:cNvPr id="31" name="インク 30">
                  <a:extLst>
                    <a:ext uri="{FF2B5EF4-FFF2-40B4-BE49-F238E27FC236}">
                      <a16:creationId xmlns:a16="http://schemas.microsoft.com/office/drawing/2014/main" id="{723D2E98-1611-91C6-5367-EB421EB8CFD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08929" y="3766809"/>
                  <a:ext cx="2512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インク 31">
                  <a:extLst>
                    <a:ext uri="{FF2B5EF4-FFF2-40B4-BE49-F238E27FC236}">
                      <a16:creationId xmlns:a16="http://schemas.microsoft.com/office/drawing/2014/main" id="{34C4B092-011B-5898-8391-6F7CEDC18CF3}"/>
                    </a:ext>
                  </a:extLst>
                </p14:cNvPr>
                <p14:cNvContentPartPr/>
                <p14:nvPr/>
              </p14:nvContentPartPr>
              <p14:xfrm>
                <a:off x="2769969" y="3721089"/>
                <a:ext cx="491040" cy="434880"/>
              </p14:xfrm>
            </p:contentPart>
          </mc:Choice>
          <mc:Fallback xmlns="">
            <p:pic>
              <p:nvPicPr>
                <p:cNvPr id="32" name="インク 31">
                  <a:extLst>
                    <a:ext uri="{FF2B5EF4-FFF2-40B4-BE49-F238E27FC236}">
                      <a16:creationId xmlns:a16="http://schemas.microsoft.com/office/drawing/2014/main" id="{34C4B092-011B-5898-8391-6F7CEDC18CF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33969" y="3685089"/>
                  <a:ext cx="56268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08193D75-6FA0-6D5A-440B-05609D56236E}"/>
                    </a:ext>
                  </a:extLst>
                </p14:cNvPr>
                <p14:cNvContentPartPr/>
                <p14:nvPr/>
              </p14:nvContentPartPr>
              <p14:xfrm>
                <a:off x="4069209" y="3790209"/>
                <a:ext cx="154080" cy="351720"/>
              </p14:xfrm>
            </p:contentPart>
          </mc:Choice>
          <mc:Fallback xmlns=""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08193D75-6FA0-6D5A-440B-05609D56236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33209" y="3754569"/>
                  <a:ext cx="2257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E671B97B-9340-1CC8-A12A-A1FFEF61F931}"/>
                    </a:ext>
                  </a:extLst>
                </p14:cNvPr>
                <p14:cNvContentPartPr/>
                <p14:nvPr/>
              </p14:nvContentPartPr>
              <p14:xfrm>
                <a:off x="3821529" y="3730809"/>
                <a:ext cx="573120" cy="517320"/>
              </p14:xfrm>
            </p:contentPart>
          </mc:Choice>
          <mc:Fallback xmlns=""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E671B97B-9340-1CC8-A12A-A1FFEF61F93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85889" y="3694809"/>
                  <a:ext cx="644760" cy="58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DAB663B-883C-C929-859C-2C3AA30E781A}"/>
              </a:ext>
            </a:extLst>
          </p:cNvPr>
          <p:cNvGrpSpPr/>
          <p:nvPr/>
        </p:nvGrpSpPr>
        <p:grpSpPr>
          <a:xfrm>
            <a:off x="5676249" y="5106729"/>
            <a:ext cx="563040" cy="600120"/>
            <a:chOff x="5676249" y="5106729"/>
            <a:chExt cx="563040" cy="60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83DE1AE4-3850-664D-DA78-778F1DB16B0C}"/>
                    </a:ext>
                  </a:extLst>
                </p14:cNvPr>
                <p14:cNvContentPartPr/>
                <p14:nvPr/>
              </p14:nvContentPartPr>
              <p14:xfrm>
                <a:off x="5850129" y="5225889"/>
                <a:ext cx="269640" cy="264960"/>
              </p14:xfrm>
            </p:contentPart>
          </mc:Choice>
          <mc:Fallback xmlns=""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83DE1AE4-3850-664D-DA78-778F1DB16B0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14129" y="5190249"/>
                  <a:ext cx="3412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39D47CBB-4FB0-B6CA-580C-16E90CAA6E25}"/>
                    </a:ext>
                  </a:extLst>
                </p14:cNvPr>
                <p14:cNvContentPartPr/>
                <p14:nvPr/>
              </p14:nvContentPartPr>
              <p14:xfrm>
                <a:off x="5983329" y="5347569"/>
                <a:ext cx="83520" cy="242280"/>
              </p14:xfrm>
            </p:contentPart>
          </mc:Choice>
          <mc:Fallback xmlns=""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39D47CBB-4FB0-B6CA-580C-16E90CAA6E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947329" y="5311569"/>
                  <a:ext cx="1551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B610548A-1BFD-2AE1-6C1A-5AC98E64FC52}"/>
                    </a:ext>
                  </a:extLst>
                </p14:cNvPr>
                <p14:cNvContentPartPr/>
                <p14:nvPr/>
              </p14:nvContentPartPr>
              <p14:xfrm>
                <a:off x="5676249" y="5106729"/>
                <a:ext cx="563040" cy="600120"/>
              </p14:xfrm>
            </p:contentPart>
          </mc:Choice>
          <mc:Fallback xmlns=""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B610548A-1BFD-2AE1-6C1A-5AC98E64FC5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40609" y="5071089"/>
                  <a:ext cx="634680" cy="67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D5CDE06-3365-8990-1726-80D5ADA135E3}"/>
              </a:ext>
            </a:extLst>
          </p:cNvPr>
          <p:cNvGrpSpPr/>
          <p:nvPr/>
        </p:nvGrpSpPr>
        <p:grpSpPr>
          <a:xfrm>
            <a:off x="7218000" y="5877312"/>
            <a:ext cx="644760" cy="644400"/>
            <a:chOff x="7218000" y="5877312"/>
            <a:chExt cx="644760" cy="64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37429561-4161-9173-307D-7D38C6F21120}"/>
                    </a:ext>
                  </a:extLst>
                </p14:cNvPr>
                <p14:cNvContentPartPr/>
                <p14:nvPr/>
              </p14:nvContentPartPr>
              <p14:xfrm>
                <a:off x="7429320" y="5960112"/>
                <a:ext cx="209160" cy="393480"/>
              </p14:xfrm>
            </p:contentPart>
          </mc:Choice>
          <mc:Fallback xmlns=""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37429561-4161-9173-307D-7D38C6F211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93680" y="5924472"/>
                  <a:ext cx="28080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301A33A1-5A6B-73F0-F690-207B1A1AE972}"/>
                    </a:ext>
                  </a:extLst>
                </p14:cNvPr>
                <p14:cNvContentPartPr/>
                <p14:nvPr/>
              </p14:nvContentPartPr>
              <p14:xfrm>
                <a:off x="7455240" y="6047952"/>
                <a:ext cx="202320" cy="27720"/>
              </p14:xfrm>
            </p:contentPart>
          </mc:Choice>
          <mc:Fallback xmlns=""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301A33A1-5A6B-73F0-F690-207B1A1AE97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419600" y="6012312"/>
                  <a:ext cx="273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D2AC45B0-4FEB-5B25-5109-30D7E62FE990}"/>
                    </a:ext>
                  </a:extLst>
                </p14:cNvPr>
                <p14:cNvContentPartPr/>
                <p14:nvPr/>
              </p14:nvContentPartPr>
              <p14:xfrm>
                <a:off x="7218000" y="5877312"/>
                <a:ext cx="644760" cy="644400"/>
              </p14:xfrm>
            </p:contentPart>
          </mc:Choice>
          <mc:Fallback xmlns=""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D2AC45B0-4FEB-5B25-5109-30D7E62FE99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82000" y="5841312"/>
                  <a:ext cx="716400" cy="71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9779A28B-5895-279C-9EF4-631F33A2D2DC}"/>
              </a:ext>
            </a:extLst>
          </p:cNvPr>
          <p:cNvGrpSpPr/>
          <p:nvPr/>
        </p:nvGrpSpPr>
        <p:grpSpPr>
          <a:xfrm>
            <a:off x="10126440" y="4264152"/>
            <a:ext cx="640440" cy="597240"/>
            <a:chOff x="10126440" y="4264152"/>
            <a:chExt cx="640440" cy="5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インク 43">
                  <a:extLst>
                    <a:ext uri="{FF2B5EF4-FFF2-40B4-BE49-F238E27FC236}">
                      <a16:creationId xmlns:a16="http://schemas.microsoft.com/office/drawing/2014/main" id="{FC8DFDAB-83D2-2323-4A4F-20934F4A2A5E}"/>
                    </a:ext>
                  </a:extLst>
                </p14:cNvPr>
                <p14:cNvContentPartPr/>
                <p14:nvPr/>
              </p14:nvContentPartPr>
              <p14:xfrm>
                <a:off x="10256040" y="4264152"/>
                <a:ext cx="181800" cy="465480"/>
              </p14:xfrm>
            </p:contentPart>
          </mc:Choice>
          <mc:Fallback xmlns="">
            <p:pic>
              <p:nvPicPr>
                <p:cNvPr id="44" name="インク 43">
                  <a:extLst>
                    <a:ext uri="{FF2B5EF4-FFF2-40B4-BE49-F238E27FC236}">
                      <a16:creationId xmlns:a16="http://schemas.microsoft.com/office/drawing/2014/main" id="{FC8DFDAB-83D2-2323-4A4F-20934F4A2A5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20040" y="4228152"/>
                  <a:ext cx="25344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インク 44">
                  <a:extLst>
                    <a:ext uri="{FF2B5EF4-FFF2-40B4-BE49-F238E27FC236}">
                      <a16:creationId xmlns:a16="http://schemas.microsoft.com/office/drawing/2014/main" id="{53765991-2BA2-F67A-92BE-772B5478B8B0}"/>
                    </a:ext>
                  </a:extLst>
                </p14:cNvPr>
                <p14:cNvContentPartPr/>
                <p14:nvPr/>
              </p14:nvContentPartPr>
              <p14:xfrm>
                <a:off x="10126440" y="4285392"/>
                <a:ext cx="640440" cy="576000"/>
              </p14:xfrm>
            </p:contentPart>
          </mc:Choice>
          <mc:Fallback xmlns="">
            <p:pic>
              <p:nvPicPr>
                <p:cNvPr id="45" name="インク 44">
                  <a:extLst>
                    <a:ext uri="{FF2B5EF4-FFF2-40B4-BE49-F238E27FC236}">
                      <a16:creationId xmlns:a16="http://schemas.microsoft.com/office/drawing/2014/main" id="{53765991-2BA2-F67A-92BE-772B5478B8B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090800" y="4249392"/>
                  <a:ext cx="712080" cy="647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5154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9FF2EC-427A-8CA9-0124-89A9ADA0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Maple usage</a:t>
            </a:r>
            <a:endParaRPr kumimoji="1" lang="ja-JP" altLang="en-US" dirty="0"/>
          </a:p>
        </p:txBody>
      </p:sp>
      <p:pic>
        <p:nvPicPr>
          <p:cNvPr id="5" name="コンテンツ プレースホルダー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FAF16C7F-0CC1-908D-798A-1FAC72367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9955"/>
            <a:ext cx="6365186" cy="3581262"/>
          </a:xfrm>
        </p:spPr>
      </p:pic>
      <p:pic>
        <p:nvPicPr>
          <p:cNvPr id="7" name="図 6" descr="グラフ, 等高線グラフ&#10;&#10;自動的に生成された説明">
            <a:extLst>
              <a:ext uri="{FF2B5EF4-FFF2-40B4-BE49-F238E27FC236}">
                <a16:creationId xmlns:a16="http://schemas.microsoft.com/office/drawing/2014/main" id="{9791D1C9-93BB-AD9F-A9BC-7A379D7DD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873" y="1046783"/>
            <a:ext cx="5738727" cy="3985592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1B917E3-C9D4-C3BA-A588-1B1899B49799}"/>
              </a:ext>
            </a:extLst>
          </p:cNvPr>
          <p:cNvGrpSpPr/>
          <p:nvPr/>
        </p:nvGrpSpPr>
        <p:grpSpPr>
          <a:xfrm>
            <a:off x="752760" y="2336352"/>
            <a:ext cx="595800" cy="634680"/>
            <a:chOff x="752760" y="2336352"/>
            <a:chExt cx="595800" cy="63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8CAB82EA-5AD6-CA6B-3AE2-6DED806290CE}"/>
                    </a:ext>
                  </a:extLst>
                </p14:cNvPr>
                <p14:cNvContentPartPr/>
                <p14:nvPr/>
              </p14:nvContentPartPr>
              <p14:xfrm>
                <a:off x="821160" y="2336352"/>
                <a:ext cx="527400" cy="476640"/>
              </p14:xfrm>
            </p:contentPart>
          </mc:Choice>
          <mc:Fallback xmlns=""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8CAB82EA-5AD6-CA6B-3AE2-6DED806290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5160" y="2300712"/>
                  <a:ext cx="59904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インク 8">
                  <a:extLst>
                    <a:ext uri="{FF2B5EF4-FFF2-40B4-BE49-F238E27FC236}">
                      <a16:creationId xmlns:a16="http://schemas.microsoft.com/office/drawing/2014/main" id="{F33635E9-4844-C133-F334-46FA250AABFC}"/>
                    </a:ext>
                  </a:extLst>
                </p14:cNvPr>
                <p14:cNvContentPartPr/>
                <p14:nvPr/>
              </p14:nvContentPartPr>
              <p14:xfrm>
                <a:off x="752760" y="2870592"/>
                <a:ext cx="342360" cy="55080"/>
              </p14:xfrm>
            </p:contentPart>
          </mc:Choice>
          <mc:Fallback xmlns="">
            <p:pic>
              <p:nvPicPr>
                <p:cNvPr id="9" name="インク 8">
                  <a:extLst>
                    <a:ext uri="{FF2B5EF4-FFF2-40B4-BE49-F238E27FC236}">
                      <a16:creationId xmlns:a16="http://schemas.microsoft.com/office/drawing/2014/main" id="{F33635E9-4844-C133-F334-46FA250AAB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6760" y="2834592"/>
                  <a:ext cx="414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E79B532B-C98E-A4FB-DF59-3C58C06E4E1E}"/>
                    </a:ext>
                  </a:extLst>
                </p14:cNvPr>
                <p14:cNvContentPartPr/>
                <p14:nvPr/>
              </p14:nvContentPartPr>
              <p14:xfrm>
                <a:off x="863640" y="2822712"/>
                <a:ext cx="175320" cy="148320"/>
              </p14:xfrm>
            </p:contentPart>
          </mc:Choice>
          <mc:Fallback xmlns=""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E79B532B-C98E-A4FB-DF59-3C58C06E4E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7640" y="2786712"/>
                  <a:ext cx="24696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9F3B220F-994B-559A-A6FB-570058EBB798}"/>
                  </a:ext>
                </a:extLst>
              </p14:cNvPr>
              <p14:cNvContentPartPr/>
              <p14:nvPr/>
            </p14:nvContentPartPr>
            <p14:xfrm>
              <a:off x="3455280" y="2940432"/>
              <a:ext cx="1114560" cy="89280"/>
            </p14:xfrm>
          </p:contentPart>
        </mc:Choice>
        <mc:Fallback xmlns=""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9F3B220F-994B-559A-A6FB-570058EBB7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19280" y="2904432"/>
                <a:ext cx="11862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B299203E-D32B-AE19-8D4A-4C4B86FF2075}"/>
                  </a:ext>
                </a:extLst>
              </p14:cNvPr>
              <p14:cNvContentPartPr/>
              <p14:nvPr/>
            </p14:nvContentPartPr>
            <p14:xfrm>
              <a:off x="8332200" y="1962312"/>
              <a:ext cx="437040" cy="369360"/>
            </p14:xfrm>
          </p:contentPart>
        </mc:Choice>
        <mc:Fallback xmlns=""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B299203E-D32B-AE19-8D4A-4C4B86FF20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96560" y="1926672"/>
                <a:ext cx="50868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75DA7651-0C2F-BD1D-6088-42C0C3AAF700}"/>
                  </a:ext>
                </a:extLst>
              </p14:cNvPr>
              <p14:cNvContentPartPr/>
              <p14:nvPr/>
            </p14:nvContentPartPr>
            <p14:xfrm>
              <a:off x="8290262" y="2265921"/>
              <a:ext cx="1076040" cy="427320"/>
            </p14:xfrm>
          </p:contentPart>
        </mc:Choice>
        <mc:Fallback xmlns=""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75DA7651-0C2F-BD1D-6088-42C0C3AAF7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54622" y="2230281"/>
                <a:ext cx="1147680" cy="4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3763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ワイド画面</PresentationFormat>
  <Paragraphs>3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Maple 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西谷　滋人</dc:creator>
  <cp:lastModifiedBy>西谷　滋人</cp:lastModifiedBy>
  <cp:revision>1</cp:revision>
  <dcterms:created xsi:type="dcterms:W3CDTF">2024-10-07T07:08:51Z</dcterms:created>
  <dcterms:modified xsi:type="dcterms:W3CDTF">2024-10-16T21:23:43Z</dcterms:modified>
</cp:coreProperties>
</file>