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9" autoAdjust="0"/>
    <p:restoredTop sz="95625" autoAdjust="0"/>
  </p:normalViewPr>
  <p:slideViewPr>
    <p:cSldViewPr snapToGrid="0">
      <p:cViewPr varScale="1">
        <p:scale>
          <a:sx n="21" d="100"/>
          <a:sy n="21" d="100"/>
        </p:scale>
        <p:origin x="42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02.9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907 1655 79 0 0,'4'0'17'0'0,"-1"-1"-1"0"0,0 1 1 0 0,0 0-1 0 0,0 0 1 0 0,0 0-1 0 0,1 1 0 0 0,-1-1 1 0 0,0 1-1 0 0,0-1 1 0 0,0 1-1 0 0,0 0 0 0 0,5 3 1 0 0,0 0 116 0 0,1-1 0 0 0,0 0 1 0 0,12 3-1 0 0,-13-4-93 0 0,0-1 1 0 0,0-1-1 0 0,0 1 1 0 0,1-1-1 0 0,-1-1 0 0 0,10-1 1 0 0,50-11 63 0 0,-12-2-92 0 0,0-2 1 0 0,-1-2-1 0 0,-1-3 1 0 0,-1-2-1 0 0,71-43 0 0 0,-74 36-12 0 0,-2-2 0 0 0,0-2 0 0 0,57-55 0 0 0,-52 35 0 0 0,82-112 0 0 0,-102 120 0 0 0,-3-2 0 0 0,-1-1 0 0 0,22-57 0 0 0,-41 83 0 0 0,-2 0 0 0 0,-1-1 0 0 0,-1 0 0 0 0,-1 0 0 0 0,-1 0 0 0 0,-1-1 0 0 0,0-31 0 0 0,-4 39 0 0 0,0 1 0 0 0,0-1 0 0 0,-2 0 0 0 0,0 1 0 0 0,-1 0 0 0 0,-1 0 0 0 0,0 0 0 0 0,-1 1 0 0 0,-1-1 0 0 0,-1 2 0 0 0,-13-22 0 0 0,12 25 0 0 0,0 1 0 0 0,-1 1 0 0 0,0-1 0 0 0,-1 1 0 0 0,0 1 0 0 0,0 0 0 0 0,-23-13 0 0 0,3 5 0 0 0,-1 2 0 0 0,-34-13 0 0 0,-115-35 0 0 0,73 20 0 0 0,-47-18 0 0 0,112 47 0 0 0,-73-16 0 0 0,94 27 0 0 0,0 1 0 0 0,-1 0 0 0 0,-23 3 0 0 0,-66 9 0 0 0,74-5 0 0 0,1-2 0 0 0,-1-1 0 0 0,-49-5 0 0 0,9-7 0 0 0,-49-5 0 0 0,97 13 0 0 0,-1 1 0 0 0,-36 4 0 0 0,57-2 4 0 0,-1 1-1 0 0,1 1 0 0 0,0 0 0 0 0,0 0 0 0 0,0 1 0 0 0,0 0 0 0 0,1 0 0 0 0,0 1 0 0 0,-1 1 0 0 0,2-1 0 0 0,-10 9 0 0 0,-8 9 19 0 0,1 0 0 0 0,-24 30-1 0 0,-30 29 5 0 0,44-51 6 0 0,-62 70 0 0 0,89-90-22 0 0,0 0-1 0 0,1 1 0 0 0,1 0 0 0 0,0 0 0 0 0,1 1 0 0 0,0 0 0 0 0,1 0 0 0 0,0 0 1 0 0,1 0-1 0 0,0 1 0 0 0,0 20 0 0 0,1 14 3 0 0,8 93 1 0 0,-3-100-20 0 0,4 30 23 0 0,4 1 0 0 0,2-2 0 0 0,30 89 0 0 0,-31-122-16 0 0,1-1 0 0 0,3-1 0 0 0,1 0 0 0 0,1-1 0 0 0,29 40 0 0 0,-9-22 68 0 0,2-1 0 0 0,66 65-1 0 0,-93-106-52 0 0,0 0 0 0 0,0-1 0 0 0,0-1 0 0 0,1 0 0 0 0,1 0 0 0 0,-1-1 0 0 0,1-1 0 0 0,0-1 0 0 0,1 0 0 0 0,-1-1 0 0 0,1 0 0 0 0,16 0 0 0 0,7 0 29 0 0,-1-1 1 0 0,1-3 0 0 0,72-7-1 0 0,-75 2-12 0 0,-1-2 0 0 0,0-1 0 0 0,66-24 0 0 0,-81 21-32 0 0,-19 10 0 0 0,0 1 0 0 0,-1-1 0 0 0,1 0 0 0 0,0 0 0 0 0,-1 1 0 0 0,1-1 0 0 0,-1 0 0 0 0,1 0 0 0 0,-1 0 0 0 0,1 0 0 0 0,-1 0 0 0 0,0 0 0 0 0,1 0 0 0 0,-1 0 0 0 0,0 0 0 0 0,0 0 0 0 0,1 0 0 0 0,-1-2 0 0 0,-5 27-218 0 0,-1 12-588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9.3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178 4 111 0 0,'1'0'0'0'0,"-2"-1"24"0"0,0 1 0 0 0,-1-1 0 0 0,1 1 0 0 0,-1-1-1 0 0,1 1 1 0 0,-1 0 0 0 0,1 0 0 0 0,-1-1-1 0 0,1 1 1 0 0,-4 1 0 0 0,0 1 61 0 0,-6 3-50 0 0,1 0-1 0 0,0 0 1 0 0,0 1 0 0 0,0 1-1 0 0,-9 7 1 0 0,11-6-3 0 0,-1 0 0 0 0,1 1 0 0 0,0 0 0 0 0,1 1 0 0 0,0-1 0 0 0,0 1 0 0 0,-7 17 0 0 0,11-19-9 0 0,0 0-1 0 0,0 0 1 0 0,1 0-1 0 0,0 1 0 0 0,1-1 1 0 0,0 1-1 0 0,0-1 1 0 0,1 1-1 0 0,0-1 1 0 0,0 1-1 0 0,2 10 0 0 0,-1-15-18 0 0,-1-1-1 0 0,1 1 0 0 0,0-1 0 0 0,0 0 0 0 0,0 0 0 0 0,1 1 0 0 0,-1-1 0 0 0,1 0 0 0 0,-1 0 0 0 0,1 0 0 0 0,0-1 0 0 0,0 1 0 0 0,1 0 0 0 0,-1-1 0 0 0,0 1 0 0 0,1-1 0 0 0,0 0 0 0 0,-1 0 0 0 0,1 0 0 0 0,0 0 0 0 0,0 0 0 0 0,0-1 0 0 0,0 1 0 0 0,0-1 0 0 0,1 0 0 0 0,-1 0 1 0 0,0 0-1 0 0,1 0 0 0 0,-1-1 0 0 0,0 1 0 0 0,5-1 0 0 0,-1 0-1 0 0,1 0 0 0 0,-1 0 0 0 0,0-1 0 0 0,1 0 1 0 0,-1 0-1 0 0,0-1 0 0 0,1 1 0 0 0,-1-2 0 0 0,0 1 1 0 0,0-1-1 0 0,-1 0 0 0 0,1-1 0 0 0,9-6 0 0 0,-6 2 4 0 0,0 0-1 0 0,-1 0 0 0 0,0-1 1 0 0,0 0-1 0 0,10-16 0 0 0,-15 20-2 0 0,-1-1 0 0 0,1 0-1 0 0,-1 0 1 0 0,0 0 0 0 0,-1 0-1 0 0,1 0 1 0 0,-1-1 0 0 0,0 1-1 0 0,-1-1 1 0 0,0 0 0 0 0,1-11-1 0 0,-2 13-3 0 0,-1 1 0 0 0,1 0 0 0 0,-1 0-1 0 0,0 0 1 0 0,0 0 0 0 0,-1 1 0 0 0,1-1-1 0 0,-1 0 1 0 0,0 0 0 0 0,0 1-1 0 0,0-1 1 0 0,0 1 0 0 0,0 0 0 0 0,-1 0-1 0 0,0-1 1 0 0,0 2 0 0 0,0-1 0 0 0,0 0-1 0 0,0 0 1 0 0,0 1 0 0 0,-1 0-1 0 0,1 0 1 0 0,-1 0 0 0 0,1 0 0 0 0,-1 0-1 0 0,0 1 1 0 0,-6-2 0 0 0,6 2-1 0 0,1 0 0 0 0,-1 0 0 0 0,0 0 0 0 0,1 1 0 0 0,-1-1 0 0 0,0 1 0 0 0,1 0 0 0 0,-1 0 0 0 0,0 0 0 0 0,1 1 0 0 0,-1-1 0 0 0,0 1 0 0 0,1 0 0 0 0,-1 0 0 0 0,1 0 0 0 0,-1 0 0 0 0,1 1 0 0 0,0 0 0 0 0,-1-1 0 0 0,1 1 0 0 0,0 0 0 0 0,0 1 0 0 0,0-1 0 0 0,1 0 0 0 0,-1 1 0 0 0,0 0 0 0 0,1-1 0 0 0,0 1 0 0 0,-1 0 0 0 0,-2 6 0 0 0,0 4-78 0 0,-1 1 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1.8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35 221 55 0 0,'0'0'4'0'0,"1"-1"0"0"0,-1 0 0 0 0,0 0 0 0 0,0 1 0 0 0,1-1 0 0 0,-1 0-1 0 0,0 0 1 0 0,0 0 0 0 0,0 1 0 0 0,0-1 0 0 0,0 0 0 0 0,0 0-1 0 0,0 0 1 0 0,0 0 0 0 0,-1 1 0 0 0,1-1 0 0 0,0 0 0 0 0,0 0 0 0 0,-1 0-1 0 0,1 1 1 0 0,0-1 0 0 0,-1 0 0 0 0,1 1 0 0 0,-1-1 0 0 0,0-1-1 0 0,-12-16 137 0 0,7 12-21 0 0,5 5-78 0 0,0 0-1 0 0,-1 0 1 0 0,1 0 0 0 0,0 0-1 0 0,0 0 1 0 0,0 0 0 0 0,1 0-1 0 0,-1-1 1 0 0,0 1-1 0 0,0 0 1 0 0,1 0 0 0 0,-2-3-1 0 0,2 3-27 0 0,1 1-1 0 0,-1-1 1 0 0,0 1-1 0 0,1 0 0 0 0,-1-1 1 0 0,0 1-1 0 0,1-1 1 0 0,-1 1-1 0 0,0 0 1 0 0,1-1-1 0 0,-1 1 1 0 0,1 0-1 0 0,-1-1 1 0 0,1 1-1 0 0,-1 0 0 0 0,1 0 1 0 0,-1 0-1 0 0,1-1 1 0 0,-1 1-1 0 0,1 0 1 0 0,-1 0-1 0 0,1 0 1 0 0,-1 0-1 0 0,2 0 1 0 0,15-2 78 0 0,-15 2-74 0 0,10-2 25 0 0,-1-1 0 0 0,0 0 0 0 0,13-5 0 0 0,3-1 25 0 0,19-7-49 0 0,0-2 1 0 0,-1-2 0 0 0,63-39-1 0 0,-83 48-18 0 0,-25 11 0 0 0,0 0 0 0 0,1 0 0 0 0,-1 0 0 0 0,0 0 0 0 0,1-1 0 0 0,-1 1 0 0 0,0 0 0 0 0,1 0 0 0 0,-1 0 0 0 0,0 0 0 0 0,1 0 0 0 0,-1 0 0 0 0,0 1 0 0 0,1-1 0 0 0,-1 0 0 0 0,0 0 0 0 0,1 0 0 0 0,-1 0 0 0 0,0 0 0 0 0,1 0 0 0 0,-1 1 0 0 0,0-1 0 0 0,1 0 0 0 0,-1 1 0 0 0,0-1 0 0 0,1 1 0 0 0,-1-1 0 0 0,0 1 0 0 0,0 0 0 0 0,0-1 0 0 0,0 1 0 0 0,0 0 0 0 0,0-1 0 0 0,0 1 0 0 0,0 0 0 0 0,0-1 0 0 0,0 1 0 0 0,0-1 0 0 0,-1 1 0 0 0,1 0 0 0 0,0-1 0 0 0,0 1 0 0 0,-1 0 0 0 0,1 0 0 0 0,-4 6-58 0 0,0 0 0 0 0,-1-1 0 0 0,0 1 0 0 0,-8 8 0 0 0,10-12 34 0 0,-9 11-118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2.2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4 181 55 0 0,'0'0'1'0'0,"-3"-1"349"0"0,6-6 59 0 0,-2 5-386 0 0,0 0 0 0 0,1 0 0 0 0,-1 0 0 0 0,1 0-1 0 0,0 0 1 0 0,0 0 0 0 0,0 0 0 0 0,0 0 0 0 0,0 1-1 0 0,0-1 1 0 0,0 1 0 0 0,1 0 0 0 0,-1-1-1 0 0,0 1 1 0 0,1 0 0 0 0,-1 0 0 0 0,1 1 0 0 0,-1-1-1 0 0,1 0 1 0 0,0 1 0 0 0,-1 0 0 0 0,4-1-1 0 0,6 1 17 0 0,-1-1 0 0 0,1-1-1 0 0,-1 0 1 0 0,0 0 0 0 0,1-1-1 0 0,-1 0 1 0 0,-1-1-1 0 0,13-6 1 0 0,10-8-15 0 0,36-24 0 0 0,18-10-24 0 0,-87 52 1 0 0,0 0-1 0 0,1-1 0 0 0,-1 1 0 0 0,0 0 0 0 0,0 0 0 0 0,1 0 0 0 0,-1-1 0 0 0,0 1 0 0 0,1 0 0 0 0,-1 0 0 0 0,0 0 0 0 0,1 0 1 0 0,-1 0-1 0 0,0 0 0 0 0,1 0 0 0 0,-1 0 0 0 0,0 0 0 0 0,1 0 0 0 0,-1 0 0 0 0,0 0 0 0 0,1 0 0 0 0,-1 0 0 0 0,0 0 1 0 0,1 0-1 0 0,-1 0 0 0 0,0 0 0 0 0,1 0 0 0 0,-4 8-19 0 0,-12 11-243 0 0,7-13 76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2.5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32 216 79 0 0,'-1'2'16'0'0,"1"0"-1"0"0,-1 0 0 0 0,1 0 0 0 0,-1 0 0 0 0,0 0 0 0 0,1 0 0 0 0,-1 0 0 0 0,0 0 0 0 0,0 0 0 0 0,-2 2 0 0 0,2-3-2 0 0,0 0 0 0 0,1 0 0 0 0,-1 0 0 0 0,0 0 0 0 0,0 0 0 0 0,0 0 0 0 0,0 0 0 0 0,0 0-1 0 0,0 0 1 0 0,0-1 0 0 0,0 1 0 0 0,0 0 0 0 0,0-1 0 0 0,0 1 0 0 0,0-1 0 0 0,-3 1 0 0 0,2 0 216 0 0,3-1 9 0 0,16-4 59 0 0,95-34 4 0 0,-76 26-295 0 0,5-1 30 0 0,45-8-1 0 0,-61 14-35 0 0,-1 0 0 0 0,0-2 0 0 0,0-1 0 0 0,43-24 0 0 0,-42 21 0 0 0,29-17 0 0 0,29-13 0 0 0,-68 34-12 0 0,-14 6-44 0 0,-10 1-40 0 0,-18 5-253 0 0,14-1-66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2.95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334 5 55 0 0,'1'-1'1'0'0,"-1"1"-1"0"0,1-1 0 0 0,-1 1 0 0 0,1 0 0 0 0,0 0 0 0 0,-1-1 0 0 0,1 1 0 0 0,-1 0 0 0 0,1 0 1 0 0,0 0-1 0 0,-1-1 0 0 0,1 1 0 0 0,0 0 0 0 0,0 0 0 0 0,0 0 9 0 0,0 0 26 0 0,1 0-50 0 0,2 7 320 0 0,2 5-243 0 0,-2 1-1 0 0,1 1 1 0 0,-2-1-1 0 0,0 1 0 0 0,2 22 1 0 0,2 79 182 0 0,-7-106-233 0 0,0 78 41 0 0,-3 1 0 0 0,-5-1 0 0 0,-3 0 0 0 0,-4-1 0 0 0,-34 109 0 0 0,41-168-52 0 0,-2 1 0 0 0,0-1 0 0 0,-2-1 0 0 0,-1 0 0 0 0,-1-1 0 0 0,-1 0 0 0 0,-1-1 0 0 0,-1-1 0 0 0,-1-1 0 0 0,-25 24 0 0 0,-70 56 0 0 0,108-99-1 0 0,5-3-1 0 0,-1 0 1 0 0,1 1-1 0 0,0-1 0 0 0,0 0 1 0 0,0 0-1 0 0,0 0 0 0 0,0 0 0 0 0,0 0 1 0 0,0 0-1 0 0,0 0 0 0 0,-1 0 1 0 0,1 0-1 0 0,0 0 0 0 0,0 0 0 0 0,0 0 1 0 0,0 0-1 0 0,0 0 0 0 0,0 0 1 0 0,0 0-1 0 0,0 0 0 0 0,-1 0 0 0 0,1 0 1 0 0,0 0-1 0 0,0 0 0 0 0,0 0 1 0 0,0 0-1 0 0,0 0 0 0 0,0-1 0 0 0,0 1 1 0 0,0 0-1 0 0,0 0 0 0 0,-1 0 1 0 0,1 0-1 0 0,0 0 0 0 0,0 0 0 0 0,0 0 1 0 0,0 0-1 0 0,0 0 0 0 0,0 0 1 0 0,0 0-1 0 0,0-1 0 0 0,0 1 0 0 0,0 0 1 0 0,0 0-1 0 0,0 0 0 0 0,0 0 1 0 0,0 0-1 0 0,0 0 0 0 0,0 0 0 0 0,0 0 1 0 0,0-1-1 0 0,0 1 0 0 0,0 0 1 0 0,0 0-1 0 0,0 0 0 0 0,0-6-85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3.3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34 24 0 0,'1'0'0'0'0,"-1"-1"0"0"0,1 0 0 0 0,-1 1 0 0 0,1-1 0 0 0,-1 0 0 0 0,0 0 0 0 0,1 1 0 0 0,-1-1 0 0 0,0 0 0 0 0,1 0 0 0 0,-1 0 0 0 0,0-1 0 0 0,1-1 0 0 0,-1 1 6 0 0,1 1 0 0 0,-1-1 1 0 0,1 1-1 0 0,0-1 0 0 0,0 1 1 0 0,0-1-1 0 0,0 1 0 0 0,0 0 1 0 0,0-1-1 0 0,2-1 0 0 0,-3 3 0 0 0,1 0-1 0 0,-1 0 0 0 0,1-1 0 0 0,0 1 0 0 0,-1 0 1 0 0,1 0-1 0 0,0 0 0 0 0,-1 0 0 0 0,1 0 0 0 0,0 0 1 0 0,-1 0-1 0 0,1 0 0 0 0,-1 0 0 0 0,1 0 0 0 0,0 0 1 0 0,-1 1-1 0 0,1-1 0 0 0,-1 0 0 0 0,1 0 0 0 0,0 1 1 0 0,-1-1-1 0 0,1 0 0 0 0,-1 1 0 0 0,1-1 0 0 0,-1 0 0 0 0,1 1 1 0 0,-1-1-1 0 0,1 1 0 0 0,-1-1 0 0 0,1 1 0 0 0,-1-1 1 0 0,1 1-1 0 0,77 71 440 0 0,-39-36-267 0 0,74 52-1 0 0,-90-73-145 0 0,0-1 0 0 0,0-1-1 0 0,2-1 1 0 0,-1-2 0 0 0,34 11-1 0 0,-45-19-31 0 0,0 0 0 0 0,0 0 0 0 0,0-1 0 0 0,26-2 0 0 0,20 2 0 0 0,-53-1 0 0 0,1-1 0 0 0,-1 1 0 0 0,0-1 0 0 0,7-1 0 0 0,17-1 0 0 0,-28 2 0 0 0,0 1 0 0 0,0 0 0 0 0,0-1-1 0 0,0 1 1 0 0,0-1 0 0 0,0 1-1 0 0,0-1 1 0 0,2-1 0 0 0,-3 1 4 0 0,0 1 0 0 0,1-1 0 0 0,-1 0 0 0 0,0 1 0 0 0,1 0 0 0 0,-1-1 0 0 0,1 1 0 0 0,-1 0 0 0 0,1-1 0 0 0,-1 1 0 0 0,0 0 0 0 0,1 0 0 0 0,2 1 0 0 0,10-2 7 0 0,-5 1-12 0 0,-9 1 1 0 0,0-1 0 0 0,0 0 0 0 0,1 1 0 0 0,-1-1 0 0 0,0 1 0 0 0,0-1 0 0 0,0 1 0 0 0,0-1 0 0 0,0 1 0 0 0,0-1 0 0 0,0 1 0 0 0,-1-1 0 0 0,1 0 0 0 0,0 1 0 0 0,0-1 0 0 0,0 1 0 0 0,0-1 0 0 0,0 1 0 0 0,-1-1 0 0 0,1 0 0 0 0,0 1 0 0 0,0-1 0 0 0,-1 1 0 0 0,-1 2-4 0 0,1-1-1 0 0,-1 0 0 0 0,0 1 0 0 0,0-1 0 0 0,0 0 0 0 0,0 0 0 0 0,-1 0 0 0 0,1-1 0 0 0,-1 1 0 0 0,1 0 0 0 0,-1-1 0 0 0,1 0 0 0 0,-1 1 0 0 0,0-1 0 0 0,1 0 0 0 0,-1-1 0 0 0,-5 2 0 0 0,-2-1-442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3.7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303 2 79 0 0,'18'-1'40'0'0,"-12"1"-4"0"0,0 0-1 0 0,-1 0 1 0 0,1 0-1 0 0,0 1 1 0 0,0-1-1 0 0,7 3 0 0 0,-13-3-30 0 0,0 1 0 0 0,1-1 0 0 0,-1 0 0 0 0,0 0 0 0 0,0 0 0 0 0,1 1 0 0 0,-1-1 0 0 0,0 0 0 0 0,0 0 0 0 0,0 0 0 0 0,1 1 0 0 0,-1-1 0 0 0,0 0 0 0 0,0 1 0 0 0,0-1 0 0 0,0 0 0 0 0,0 0 0 0 0,1 1 0 0 0,-1-1 0 0 0,0 0 0 0 0,0 1 0 0 0,0-1 0 0 0,0 0 0 0 0,0 1 0 0 0,0-1 0 0 0,0 0 0 0 0,0 1 0 0 0,0-1 0 0 0,0 0 0 0 0,0 0 0 0 0,0 1 0 0 0,0-1 0 0 0,0 0 0 0 0,-1 1 0 0 0,1-1 0 0 0,0 0 0 0 0,0 1 0 0 0,0-1 0 0 0,0 0 0 0 0,-1 0 0 0 0,1 1 0 0 0,0-1 0 0 0,0 0 0 0 0,-11 15 61 0 0,10-13-61 0 0,-34 35 78 0 0,-60 53 1 0 0,41-41-70 0 0,38-34-21 0 0,-121 121-75 0 0,116-113-13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4.1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502 0 79 0 0,'2'2'0'0'0,"9"4"-2"0"0,-11-6 2 0 0,1 0 1 0 0,-1 1-1 0 0,0-1 1 0 0,0 1-1 0 0,0-1 1 0 0,0 1-1 0 0,0-1 1 0 0,0 0-1 0 0,1 1 1 0 0,-1-1-1 0 0,0 1 1 0 0,0-1-1 0 0,-1 1 1 0 0,1-1-1 0 0,0 1 1 0 0,0-1-1 0 0,0 0 1 0 0,0 1-1 0 0,0-1 1 0 0,0 1-1 0 0,0-1 1 0 0,-1 1-1 0 0,1-1 1 0 0,0 0-1 0 0,0 1 1 0 0,-1-1-1 0 0,1 0 1 0 0,-1 1-1 0 0,-4 6 30 0 0,0-1 0 0 0,0 0 0 0 0,-1 0 0 0 0,0-1 0 0 0,0 1 0 0 0,-10 5 0 0 0,-46 27 105 0 0,36-24-94 0 0,-62 33-10 0 0,57-33-20 0 0,2 1 0 0 0,0 2 0 0 0,-36 28-1 0 0,-33 44-10 0 0,94-84 0 0 0,0 0-1 0 0,1 0 0 0 0,-1 0 0 0 0,1 1 0 0 0,0-1 0 0 0,1 1 0 0 0,-1-1 1 0 0,1 1-1 0 0,0 0 0 0 0,1 0 0 0 0,0 0 0 0 0,-1 0 0 0 0,1 12 0 0 0,1-8-59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4.4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 0 0,'15'2'0'0'0,"-13"-2"0"0"0,0 0 0 0 0,1 0 0 0 0,-1 0 0 0 0,0 1 0 0 0,0-1 0 0 0,0 1 0 0 0,0-1 0 0 0,0 1 0 0 0,0 0 0 0 0,0 0 0 0 0,0 0 0 0 0,2 2 0 0 0,24 17 16 0 0,-22-17-3 0 0,-1 1-1 0 0,1 0 1 0 0,-1 0-1 0 0,0 0 1 0 0,0 1-1 0 0,0 0 1 0 0,-1 0 0 0 0,1 0-1 0 0,-1 0 1 0 0,5 9-1 0 0,-4-1 11 0 0,0 1 1 0 0,-1 0-1 0 0,0 0 0 0 0,-1 0 0 0 0,2 26 0 0 0,-2 76 36 0 0,-3-88-57 0 0,0-17 9 0 0,1-2-4 0 0,-1-1 0 0 0,0 1 0 0 0,-1-1 0 0 0,0 1 0 0 0,-4 15 0 0 0,5-24-7 0 0,0 1 0 0 0,0-1 0 0 0,0 0 0 0 0,0 0 0 0 0,0 1 0 0 0,0-1 0 0 0,0 0 0 0 0,0 0 0 0 0,0 1 0 0 0,-1-1 0 0 0,1 0 0 0 0,0 0 0 0 0,0 0 0 0 0,0 1 0 0 0,0-1 0 0 0,0 0 0 0 0,0 0 0 0 0,-1 0 0 0 0,1 1 0 0 0,0-1 0 0 0,0 0 0 0 0,0 0 0 0 0,0 0 0 0 0,-1 0 0 0 0,1 0 0 0 0,0 1 0 0 0,0-1 0 0 0,-1 0 0 0 0,1 0 0 0 0,0 0 0 0 0,0 0 0 0 0,0 0 0 0 0,-1 0 0 0 0,1 0 0 0 0,0 0 0 0 0,0 0 0 0 0,-1 0 0 0 0,1 0 0 0 0,0 0 0 0 0,0 0 0 0 0,-1 0 0 0 0,1 0 0 0 0,0 0 0 0 0,0 0 0 0 0,0 0 0 0 0,-1 0 0 0 0,-5-11 0 0 0,4 4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4.8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8 143 0 0,'2'2'5'0'0,"1"-1"-1"0"0,-1 1 1 0 0,0 0-1 0 0,0 0 1 0 0,0 0-1 0 0,-1 1 1 0 0,1-1-1 0 0,-1 0 1 0 0,1 0-1 0 0,-1 1 1 0 0,1-1-1 0 0,-1 1 1 0 0,0 0-1 0 0,1 4 0 0 0,-1-5 20 0 0,-1 0-4 0 0,0-1 0 0 0,1 0 0 0 0,-1 1 0 0 0,1-1 0 0 0,0 0 0 0 0,-1 1 0 0 0,1-1 0 0 0,0 0 0 0 0,0 0 0 0 0,0 0-1 0 0,0 1 1 0 0,0-1 0 0 0,0 0 0 0 0,0 0 0 0 0,0 0 0 0 0,0-1 0 0 0,1 1 0 0 0,-1 0 0 0 0,0 0 0 0 0,3 0 0 0 0,-1 0 18 0 0,0-1 0 0 0,0 0-1 0 0,0 0 1 0 0,0 0 0 0 0,0 0 0 0 0,0-1 0 0 0,0 1 0 0 0,0-1 0 0 0,5-1-1 0 0,15-3-23 0 0,0 1 0 0 0,1 1-1 0 0,38 1 1 0 0,24-3 41 0 0,-73 3-51 0 0,-1 0 1 0 0,0 0-1 0 0,0-2 1 0 0,0 1-1 0 0,12-7 0 0 0,21-13-161 0 0,-41 20 10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5.20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0 250 79 0 0,'2'1'10'0'0,"0"-1"-1"0"0,0 1 0 0 0,1-1 0 0 0,-1 0 1 0 0,0 0-1 0 0,0 0 0 0 0,0 0 0 0 0,0 0 0 0 0,0 0 1 0 0,1-1-1 0 0,-1 1 0 0 0,0 0 0 0 0,0-1 0 0 0,0 0 1 0 0,0 0-1 0 0,0 1 0 0 0,0-1 0 0 0,0-1 0 0 0,-1 1 1 0 0,4-2-1 0 0,12-6 79 0 0,6-2 98 0 0,7-2 34 0 0,3 1-27 0 0,-20 8-137 0 0,0-1 1 0 0,24-3-1 0 0,1 2-17 0 0,0-2 1 0 0,-1-1 0 0 0,59-23-1 0 0,-57 18-39 0 0,1 1 0 0 0,0 2 0 0 0,43-6 0 0 0,46-13 1 0 0,-90 19-5 0 0,1 2 0 0 0,1 2 1 0 0,71-5-1 0 0,-111 12-7 0 0,1 0 1 0 0,-1 0-1 0 0,0 0 1 0 0,0 0-1 0 0,0 1 1 0 0,0-1-1 0 0,0 0 0 0 0,0 0 1 0 0,0 1-1 0 0,0-1 1 0 0,0 0-1 0 0,0 1 1 0 0,0-1-1 0 0,0 1 1 0 0,0-1-1 0 0,0 2 1 0 0,0-2 3 0 0,-1 0 1 0 0,0 0 0 0 0,0 0-1 0 0,0 0 1 0 0,0 1-1 0 0,0-1 1 0 0,0 0 0 0 0,0 0-1 0 0,0 0 1 0 0,0 0 0 0 0,0 1-1 0 0,0-1 1 0 0,0 0-1 0 0,0 0 1 0 0,0 0 0 0 0,0 1-1 0 0,0-1 1 0 0,0 0 0 0 0,0 0-1 0 0,0 0 1 0 0,0 0-1 0 0,0 1 1 0 0,0-1 0 0 0,0 0-1 0 0,0 0 1 0 0,0 0 0 0 0,-1 0-1 0 0,1 1 1 0 0,0-1-1 0 0,0 0 1 0 0,-11 7-211 0 0,3-4 97 0 0,-1-1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9.8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99 150 24 0 0,'4'-4'4'0'0,"-1"0"0"0"0,0 0 0 0 0,0-1 1 0 0,-1 1-1 0 0,1-1 0 0 0,-1 0 1 0 0,0 0-1 0 0,3-9 0 0 0,-5 12 7 0 0,1 0-1 0 0,0 0 0 0 0,-1 0 0 0 0,1 0 0 0 0,-1 0 0 0 0,0-1 0 0 0,0 1 1 0 0,0 0-1 0 0,0 0 0 0 0,0 0 0 0 0,0 0 0 0 0,0-1 0 0 0,-1 1 1 0 0,1 0-1 0 0,-1 0 0 0 0,0 0 0 0 0,1 0 0 0 0,-1 0 0 0 0,0 0 1 0 0,0 0-1 0 0,0 0 0 0 0,-1 1 0 0 0,-2-4 0 0 0,3 4 0 0 0,0 0 1 0 0,0 0-1 0 0,0 0 0 0 0,-1 0 0 0 0,1 1 0 0 0,0-1 1 0 0,-1 1-1 0 0,1-1 0 0 0,0 1 0 0 0,-1-1 1 0 0,1 1-1 0 0,-1 0 0 0 0,1 0 0 0 0,-1 0 0 0 0,1 0 1 0 0,-1 0-1 0 0,1 0 0 0 0,0 0 0 0 0,-3 0 1 0 0,1 1 7 0 0,0 0 1 0 0,0 0 0 0 0,1 1 0 0 0,-1-1 0 0 0,0 0 0 0 0,1 1 0 0 0,0 0 0 0 0,-1-1 0 0 0,-2 4 0 0 0,-1 1 13 0 0,1-1 1 0 0,-1 2-1 0 0,1-1 1 0 0,1 0-1 0 0,-1 1 1 0 0,-5 11-1 0 0,7-10-15 0 0,0 0-1 0 0,0 0 0 0 0,1 0 0 0 0,0 0 0 0 0,1 0 0 0 0,-1 0 1 0 0,2 1-1 0 0,-1-1 0 0 0,1 0 0 0 0,0 0 0 0 0,1 1 0 0 0,2 11 0 0 0,-2-16-11 0 0,0 0 0 0 0,0-1 0 0 0,0 1 0 0 0,0 0-1 0 0,1 0 1 0 0,0-1 0 0 0,0 1 0 0 0,0-1 0 0 0,0 1-1 0 0,0-1 1 0 0,1 0 0 0 0,-1 0 0 0 0,1 0-1 0 0,0 0 1 0 0,0 0 0 0 0,0-1 0 0 0,0 1 0 0 0,1-1-1 0 0,-1 0 1 0 0,1 0 0 0 0,-1 0 0 0 0,1-1 0 0 0,0 1-1 0 0,0-1 1 0 0,-1 0 0 0 0,1 0 0 0 0,6 1-1 0 0,-6-2-4 0 0,0 0 0 0 0,1 0 0 0 0,-1-1 0 0 0,0 1 0 0 0,1-1 0 0 0,-1 0 0 0 0,0 0 0 0 0,0 0 0 0 0,0-1 0 0 0,0 0 0 0 0,0 1 0 0 0,0-1 0 0 0,0-1 0 0 0,0 1 0 0 0,-1 0 0 0 0,1-1 0 0 0,-1 0 0 0 0,4-3 0 0 0,0-1 0 0 0,-1 0 0 0 0,1-1 0 0 0,-1 1 0 0 0,0-1 0 0 0,-1-1 0 0 0,0 1 0 0 0,4-10 0 0 0,-6 12 0 0 0,-1 0 0 0 0,0 0 0 0 0,0 0 0 0 0,-1-1 0 0 0,1 1 0 0 0,-1 0 0 0 0,-1-1 0 0 0,1 1 0 0 0,-1 0 0 0 0,0-1 0 0 0,-1 1 0 0 0,-1-8 0 0 0,1 9 0 0 0,0 1 0 0 0,0-1 0 0 0,-1 1 0 0 0,0-1 0 0 0,0 1 0 0 0,0 0 0 0 0,-1 0 0 0 0,1-1 0 0 0,-1 2 0 0 0,0-1 0 0 0,0 0 0 0 0,-1 1 0 0 0,1-1 0 0 0,-1 1 0 0 0,1 0 0 0 0,-9-5 0 0 0,3 2 0 0 0,-1 0 0 0 0,0 1 0 0 0,-1 0 0 0 0,1 1 0 0 0,-1 0 0 0 0,-15-4 0 0 0,3 4 0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5.6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353 1 24 0 0,'23'42'17'0'0,"-13"-23"20"0"0,0 0 0 0 0,10 29-1 0 0,-11-19-7 0 0,-2 0-1 0 0,0 1 1 0 0,-2 0-1 0 0,-2 0 1 0 0,0 0-1 0 0,-2 0 1 0 0,-5 53-1 0 0,1-65-9 0 0,0 0-1 0 0,-1-1 0 0 0,-1 1 0 0 0,0-1 0 0 0,-2 0 0 0 0,0 0 0 0 0,0-1 0 0 0,-13 18 0 0 0,14-24-6 0 0,0-1-1 0 0,-1 0 0 0 0,0 0 0 0 0,0-1 0 0 0,-1 0 0 0 0,0-1 0 0 0,-1 1 0 0 0,0-2 0 0 0,0 1 0 0 0,0-1 0 0 0,-1 0 1 0 0,0-1-1 0 0,0 0 0 0 0,-14 4 0 0 0,13-6-3 0 0,1-1 0 0 0,0 0 0 0 0,-1-1 0 0 0,1 0 0 0 0,-1-1-1 0 0,0 0 1 0 0,1 0 0 0 0,-1-1 0 0 0,1-1 0 0 0,-1 0 0 0 0,1 0 0 0 0,0-1 0 0 0,0 0 0 0 0,0-1 0 0 0,0 0 0 0 0,1 0 0 0 0,-1-1 0 0 0,1-1 0 0 0,0 0 0 0 0,-10-8-1 0 0,17 12-3 0 0,0 0 0 0 0,0 0 0 0 0,0 0 0 0 0,0 0 0 0 0,0-1-1 0 0,0 1 1 0 0,1-1 0 0 0,-1 1 0 0 0,1-1 0 0 0,0 1 0 0 0,0-1-1 0 0,0 0 1 0 0,0 0 0 0 0,0 0 0 0 0,0 0 0 0 0,0-3 0 0 0,1 2-5 0 0,0 0 1 0 0,1 0-1 0 0,-1 0 1 0 0,1 1 0 0 0,-1-1-1 0 0,1 0 1 0 0,1 0-1 0 0,-1 1 1 0 0,0-1 0 0 0,1 1-1 0 0,-1-1 1 0 0,4-3-1 0 0,3-6 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5.9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71 24 0 0,'2'-2'0'0'0,"0"0"0"0"0,0 0 0 0 0,1 0 0 0 0,-1 0 0 0 0,1 1 0 0 0,0-1 0 0 0,0 1 0 0 0,-1-1 0 0 0,1 1 0 0 0,0 0 0 0 0,0 0 0 0 0,0 0 0 0 0,0 1 0 0 0,0-1 0 0 0,5 0 0 0 0,17-1 1 0 0,15-1 47 0 0,0-1-1 0 0,43-12 0 0 0,-58 10-30 0 0,0 0-1 0 0,0 1 0 0 0,1 2 0 0 0,0 0 0 0 0,38 2 0 0 0,-56 1-14 0 0,1 1-1 0 0,-1 0 1 0 0,1 1-1 0 0,-1 0 1 0 0,1 0-1 0 0,-1 1 1 0 0,0 0-1 0 0,0 0 1 0 0,0 1-1 0 0,-1 0 1 0 0,1 0-1 0 0,-1 1 1 0 0,0 0-1 0 0,0 0 1 0 0,0 1-1 0 0,-1 0 1 0 0,0 0-1 0 0,0 0 1 0 0,-1 1-1 0 0,7 10 0 0 0,-4-3 0 0 0,-1 0-1 0 0,0 1 0 0 0,-1 1 0 0 0,0-1 0 0 0,-1 1 0 0 0,2 16 0 0 0,11 100 63 0 0,-16-93-40 0 0,-1 0 0 0 0,-2-1-1 0 0,-11 66 1 0 0,3-54 36 0 0,-2-1 1 0 0,-25 66 0 0 0,23-82-36 0 0,-19 37 1 0 0,26-59-20 0 0,-1 0 0 0 0,0 0-1 0 0,0 0 1 0 0,-1-1 0 0 0,0-1 0 0 0,-18 16-1 0 0,25-23-4 0 0,0-1 0 0 0,0 0 0 0 0,-1 0 0 0 0,1-1 0 0 0,0 1 0 0 0,-1 0 0 0 0,1 0 0 0 0,-1-1 0 0 0,1 1 0 0 0,-1-1 0 0 0,1 1 0 0 0,-1-1 0 0 0,1 1 0 0 0,-1-1 0 0 0,0 0 0 0 0,1 0 0 0 0,-1 0 0 0 0,-3 0 0 0 0,4-1 0 0 0,0 1 0 0 0,-1-1 0 0 0,1 0 0 0 0,0 1 0 0 0,-1-1 0 0 0,1 0 0 0 0,0 0 0 0 0,0 0 0 0 0,0 0 0 0 0,0 0 0 0 0,0 0 0 0 0,0 0 0 0 0,0 0 0 0 0,0 0 0 0 0,0-1 0 0 0,0 1 0 0 0,1 0 0 0 0,-1-1 0 0 0,0 1 0 0 0,0-3 0 0 0,-8-22 0 0 0,4 9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6.3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 5 79 0 0,'1'0'9'0'0,"0"-1"-1"0"0,0 0 1 0 0,0 1-1 0 0,0-1 1 0 0,1 1-1 0 0,-1 0 1 0 0,0-1-1 0 0,0 1 0 0 0,1 0 1 0 0,-1 0-1 0 0,0 0 1 0 0,1 0-1 0 0,-1 0 1 0 0,0 0-1 0 0,0 0 0 0 0,1 1 1 0 0,-1-1-1 0 0,0 0 1 0 0,0 1-1 0 0,1-1 1 0 0,-1 0-1 0 0,0 1 0 0 0,0 0 1 0 0,0-1-1 0 0,0 1 1 0 0,0 0-1 0 0,0 0 1 0 0,0-1-1 0 0,0 1 0 0 0,0 0 1 0 0,0 0-1 0 0,0 0 1 0 0,0 0-1 0 0,-1 0 1 0 0,1 0-1 0 0,0 2 0 0 0,1 11 21 0 0,-1 0-1 0 0,0 1 0 0 0,-1-1 1 0 0,-1 1-1 0 0,0-1 0 0 0,-5 18 1 0 0,0 14 12 0 0,-9 161 29 0 0,-3 24-76 0 0,14-205 6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6.72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22 164 55 0 0,'26'27'23'0'0,"-12"-11"27"0"0,1-1 0 0 0,0-1 0 0 0,1 0 1 0 0,25 16-1 0 0,-36-27-43 0 0,-1-1 1 0 0,1 1 0 0 0,-1-1-1 0 0,1 0 1 0 0,0 0-1 0 0,0-1 1 0 0,0 1 0 0 0,0-1-1 0 0,0 0 1 0 0,0-1 0 0 0,0 1-1 0 0,0-1 1 0 0,0 0-1 0 0,0 0 1 0 0,1-1 0 0 0,-1 0-1 0 0,0 1 1 0 0,0-2-1 0 0,0 1 1 0 0,0 0 0 0 0,-1-1-1 0 0,1 0 1 0 0,7-4-1 0 0,-7 3-5 0 0,-1 0 0 0 0,1 0-1 0 0,-1-1 1 0 0,1 1-1 0 0,-1-1 1 0 0,0 0-1 0 0,0 0 1 0 0,-1-1 0 0 0,1 1-1 0 0,-1-1 1 0 0,0 0-1 0 0,0 0 1 0 0,-1 0-1 0 0,1 0 1 0 0,-1 0 0 0 0,0 0-1 0 0,-1-1 1 0 0,1 1-1 0 0,-1-1 1 0 0,0 0-1 0 0,0 1 1 0 0,-1-10-1 0 0,0 5 2 0 0,-1 0 0 0 0,0 1 0 0 0,0-1 0 0 0,-1 0-1 0 0,0 1 1 0 0,-1 0 0 0 0,0-1 0 0 0,0 1-1 0 0,-1 0 1 0 0,-1 0 0 0 0,1 1 0 0 0,-9-12-1 0 0,11 17-2 0 0,-1 0 0 0 0,1 0 0 0 0,-1 1 0 0 0,1-1 0 0 0,-1 1 0 0 0,0-1 0 0 0,0 1 0 0 0,0 0 0 0 0,0 0 0 0 0,0 0 0 0 0,0 1 0 0 0,-1-1 0 0 0,1 1 0 0 0,-6-2 0 0 0,4 2 0 0 0,0 0 0 0 0,0 1 0 0 0,0-1 0 0 0,0 1 0 0 0,0 0 0 0 0,0 1 0 0 0,0-1 0 0 0,1 1 0 0 0,-9 2 0 0 0,0 1 0 0 0,0 1 0 0 0,1 1 0 0 0,0 0 0 0 0,0 0 0 0 0,0 2 0 0 0,-20 15 0 0 0,24-16 11 0 0,1-1 0 0 0,-1 1-1 0 0,2 1 1 0 0,-1-1-1 0 0,1 1 1 0 0,0 0-1 0 0,1 1 1 0 0,0 0 0 0 0,0-1-1 0 0,1 1 1 0 0,0 1-1 0 0,1-1 1 0 0,-3 11-1 0 0,4-13-1 0 0,1 0 0 0 0,0 0-1 0 0,0 0 1 0 0,1 0-1 0 0,0 0 1 0 0,0 0 0 0 0,1 0-1 0 0,0 0 1 0 0,0 0-1 0 0,0 0 1 0 0,1 0 0 0 0,0 0-1 0 0,0-1 1 0 0,1 1-1 0 0,0-1 1 0 0,0 1 0 0 0,1-1-1 0 0,-1 0 1 0 0,6 6-1 0 0,-5-8 1 0 0,-1 0-1 0 0,1 0 0 0 0,0-1 0 0 0,0 0 0 0 0,0 0 0 0 0,0 0 0 0 0,1 0 0 0 0,-1-1 0 0 0,9 4 0 0 0,-11-5-8 0 0,1 0 0 0 0,-1 0 0 0 0,0 0 0 0 0,1-1 0 0 0,-1 1 0 0 0,1-1 0 0 0,-1 0 0 0 0,1 0 0 0 0,-1 0 0 0 0,1 0 0 0 0,-1 0 0 0 0,1 0 0 0 0,-1-1 0 0 0,0 1 0 0 0,1-1 0 0 0,-1 1 0 0 0,1-1 0 0 0,-1 0 0 0 0,0 0 0 0 0,0 0 0 0 0,0 0 0 0 0,3-3-1 0 0,4-5 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3.3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1 244 55 0 0,'9'6'91'0'0,"-8"-6"-35"0"0,5-2 21 0 0,4-1-51 0 0,-1 0-1 0 0,1 0 0 0 0,0-1 1 0 0,-1-1-1 0 0,16-9 0 0 0,37-31 29 0 0,74-39 0 0 0,-106 68-32 0 0,1 1 0 0 0,1 2-1 0 0,0 0 1 0 0,63-13-1 0 0,-89 24-21 0 0,0 1 0 0 0,1 1 0 0 0,-1-1 0 0 0,0 1 0 0 0,8 1 0 0 0,-13-1 0 0 0,0 0 0 0 0,0 0 0 0 0,0 0 0 0 0,0 0 0 0 0,0 0 0 0 0,0 0 0 0 0,0 1 0 0 0,0-1 0 0 0,0 0 0 0 0,-1 1 0 0 0,1-1 0 0 0,0 0 0 0 0,0 1 0 0 0,0-1 0 0 0,-1 1 0 0 0,1 0 0 0 0,0-1 0 0 0,0 1 0 0 0,-1-1 0 0 0,1 1 0 0 0,-1 0 0 0 0,1 0 0 0 0,0-1 0 0 0,-1 1 0 0 0,1 0 0 0 0,-1 0 0 0 0,0 0 0 0 0,1-1 0 0 0,-1 1 0 0 0,0 0 0 0 0,1 0 0 0 0,-1 0 0 0 0,0 0 0 0 0,0 0 0 0 0,0 0 0 0 0,0 0 0 0 0,0 0 0 0 0,0 0 0 0 0,0 0 0 0 0,0 0 0 0 0,0-1 0 0 0,-1 1 0 0 0,1 2 0 0 0,-3 5 0 0 0,0 0 0 0 0,0-1 0 0 0,-1 1 0 0 0,0-1 0 0 0,-9 12 0 0 0,-28 33 0 0 0,35-44 0 0 0,-92 99 0 0 0,1-2 0 0 0,73-76 0 0 0,-36 57 0 0 0,56-78 0 0 0,-4 4 0 0 0,1 1 0 0 0,-8 20 0 0 0,13-30 0 0 0,1 0 0 0 0,0 0 0 0 0,0 0 0 0 0,0 0 0 0 0,1 0 0 0 0,-1 0 0 0 0,1 0 0 0 0,0 0 0 0 0,0 1 0 0 0,0-1 0 0 0,0 0 0 0 0,0 0 0 0 0,1 0 0 0 0,0 0 0 0 0,-1 0 0 0 0,1 0 0 0 0,2 5 0 0 0,-2-6 0 0 0,1-1 0 0 0,-1 1 0 0 0,0-1 0 0 0,1 0 0 0 0,-1 1 0 0 0,1-1-1 0 0,-1 0 1 0 0,1 0 0 0 0,0 0 0 0 0,-1 0 0 0 0,1 0 0 0 0,0 0 0 0 0,0-1-1 0 0,0 1 1 0 0,-1-1 0 0 0,1 1 0 0 0,0-1 0 0 0,0 1 0 0 0,0-1-1 0 0,0 0 1 0 0,0 0 0 0 0,3-1 0 0 0,5 1 16 0 0,-1-1 0 0 0,0 0 0 0 0,12-4-1 0 0,25-7 19 0 0,-1-2 0 0 0,-1-2 0 0 0,-1-2 0 0 0,0-2 0 0 0,53-33 0 0 0,-76 39-34 0 0,-13 9 0 0 0,1 0 0 0 0,-1 0 0 0 0,1 0 0 0 0,12-4 0 0 0,-21 9 0 0 0,1 1 0 0 0,0-1 0 0 0,0 0 0 0 0,0 0 0 0 0,0 0 0 0 0,0 0 0 0 0,0 1 0 0 0,0-1 0 0 0,-1 0 0 0 0,1 0 0 0 0,0 0 0 0 0,0 0 0 0 0,0 1 0 0 0,0-1 0 0 0,0 0 0 0 0,0 0 0 0 0,0 0 0 0 0,0 1 0 0 0,0-1 0 0 0,0 0 0 0 0,0 0 0 0 0,0 1 0 0 0,0-1 0 0 0,0 0 0 0 0,0 0 0 0 0,0 0 0 0 0,0 0 0 0 0,0 1 0 0 0,0-1 0 0 0,1 0 0 0 0,-1 0 0 0 0,0 0 0 0 0,0 1 0 0 0,0-1 0 0 0,0 0 0 0 0,0 0 0 0 0,0 0 0 0 0,1 0 0 0 0,-1 0 0 0 0,0 1 0 0 0,0-1 0 0 0,0 0 0 0 0,0 0 0 0 0,1 0 0 0 0,-1 0 0 0 0,0 0 0 0 0,0 0 0 0 0,0 0 0 0 0,1 0 0 0 0,-1 0 0 0 0,0 0 0 0 0,0 0 0 0 0,0 0 0 0 0,1 0 0 0 0,-1 0 0 0 0,0 0 0 0 0,0 0 0 0 0,0 0 0 0 0,1 0 0 0 0,-1 0 0 0 0,0 0 0 0 0,0 0 0 0 0,0 0 0 0 0,1 0 0 0 0,-1 0 0 0 0,0 0 0 0 0,0 0 0 0 0,1 0 0 0 0,-11 16 0 0 0,9-14 0 0 0,-21 30 0 0 0,-1-1 0 0 0,-36 35 0 0 0,34-39 0 0 0,2 1 0 0 0,-37 55 0 0 0,56-76 4 0 0,0 1-1 0 0,1-1 0 0 0,0 1 0 0 0,0 0 0 0 0,1 0 0 0 0,0 0 1 0 0,1 0-1 0 0,0 1 0 0 0,0-1 0 0 0,0 0 0 0 0,1 1 0 0 0,1-1 1 0 0,-1 0-1 0 0,1 0 0 0 0,1 1 0 0 0,-1-1 0 0 0,2 0 0 0 0,-1 0 1 0 0,1 0-1 0 0,0-1 0 0 0,0 1 0 0 0,1-1 0 0 0,0 1 0 0 0,1-1 0 0 0,-1-1 1 0 0,12 13-1 0 0,-8-10 16 0 0,1 0 0 0 0,0-1 0 0 0,0 0 0 0 0,1 0 0 0 0,0-1 0 0 0,0-1 0 0 0,1 1 0 0 0,0-2-1 0 0,0 1 1 0 0,20 5 0 0 0,-25-9-16 0 0,0 0 0 0 0,0-1 0 0 0,0 0-1 0 0,0-1 1 0 0,0 1 0 0 0,1-1 0 0 0,-1 0-1 0 0,0 0 1 0 0,0-1 0 0 0,0 0 0 0 0,0 0-1 0 0,0 0 1 0 0,0-1 0 0 0,-1 0 0 0 0,1 0-1 0 0,0-1 1 0 0,-1 1 0 0 0,1-1 0 0 0,-1 0-1 0 0,0-1 1 0 0,0 1 0 0 0,0-1 0 0 0,5-6-1 0 0,-8 8-2 0 0,0 0 0 0 0,0-1 0 0 0,0 1 0 0 0,-1-1 0 0 0,1 0 0 0 0,-1 1 0 0 0,2-6 0 0 0,-3 8 0 0 0,0 0 0 0 0,1-1 0 0 0,-1 1 0 0 0,0-1 0 0 0,0 1 0 0 0,0-1 0 0 0,0 1 0 0 0,0 0 0 0 0,0-1 0 0 0,0 1 0 0 0,0-1 0 0 0,0 1 0 0 0,0-1 0 0 0,0 1 0 0 0,0 0 0 0 0,0-1 0 0 0,-1 1 0 0 0,1-1 0 0 0,0 1 0 0 0,0-1 0 0 0,0 1 0 0 0,-1-1 0 0 0,1 1 0 0 0,-1 0 0 0 0,1-1 0 0 0,-1 1 0 0 0,0 0 0 0 0,1 0 0 0 0,-1 0 0 0 0,1 0 0 0 0,-1 0 0 0 0,0 0 0 0 0,1-1 0 0 0,-1 1 0 0 0,0 1 0 0 0,1-1 0 0 0,-1 0 0 0 0,1 0 0 0 0,-1 0 0 0 0,0 0 0 0 0,1 0 0 0 0,-1 0 0 0 0,1 1 0 0 0,-2-1 0 0 0,-33 17 2 0 0,18-8-25 0 0,17-9-88 0 0,-2-1-37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3.7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7 111 0 0,'3'-1'5'0'0,"-1"0"0"0"0,0 0-1 0 0,1 0 1 0 0,-1 0-1 0 0,1 1 1 0 0,-1-1 0 0 0,1 1-1 0 0,-1 0 1 0 0,1-1-1 0 0,-1 1 1 0 0,1 1-1 0 0,-1-1 1 0 0,1 0 0 0 0,0 0-1 0 0,-1 1 1 0 0,0 0-1 0 0,1-1 1 0 0,-1 1 0 0 0,1 0-1 0 0,-1 0 1 0 0,3 2-1 0 0,11 3 19 0 0,69 33 232 0 0,-79-36-258 0 0,-2-2 3 0 0,-1 0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4.12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0 166 24 0 0,'2'0'5'0'0,"1"1"0"0"0,-1 0 0 0 0,0-1 0 0 0,0 1 1 0 0,1-1-1 0 0,-1 0 0 0 0,0 0 0 0 0,1 0 0 0 0,-1 0 1 0 0,0 0-1 0 0,4-1 0 0 0,28-8 99 0 0,-25 7-81 0 0,19-8 47 0 0,-1-1 0 0 0,0-1 0 0 0,35-22 0 0 0,41-18 40 0 0,-85 45-108 0 0,1 0 0 0 0,-1 1-1 0 0,1 1 1 0 0,0 1 0 0 0,0 1-1 0 0,1 0 1 0 0,22 1 0 0 0,-34 2-3 0 0,-1 0 1 0 0,1 1 0 0 0,-1 0 0 0 0,0 0 0 0 0,1 1 0 0 0,-1-1 0 0 0,0 2 0 0 0,0-1 0 0 0,0 1 0 0 0,0 0 0 0 0,-1 0 0 0 0,1 1 0 0 0,-1 0 0 0 0,0 0 0 0 0,0 1 0 0 0,0 0 0 0 0,-1 0 0 0 0,0 0 0 0 0,1 0 0 0 0,-2 1 0 0 0,8 10-1 0 0,-7-7 5 0 0,0 1-1 0 0,0-1 0 0 0,-1 1 0 0 0,-1 0 0 0 0,1 1 1 0 0,-2-1-1 0 0,1 0 0 0 0,-1 1 0 0 0,-1-1 0 0 0,0 1 1 0 0,-1 0-1 0 0,0-1 0 0 0,0 1 0 0 0,-1 0 0 0 0,0-1 1 0 0,-1 1-1 0 0,0-1 0 0 0,-1 0 0 0 0,-5 14 0 0 0,0-5 4 0 0,-1-1-1 0 0,0 1 1 0 0,-2-1-1 0 0,0-1 0 0 0,0 0 1 0 0,-2 0-1 0 0,0-1 1 0 0,-1-1-1 0 0,-17 15 0 0 0,14-16-6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4.5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1 404 55 0 0,'4'-1'7'0'0,"1"0"-1"0"0,-1 0 0 0 0,0-1 1 0 0,0 1-1 0 0,0-1 0 0 0,0 0 1 0 0,5-3-1 0 0,4-1 34 0 0,91-46 340 0 0,109-74 1 0 0,-99 56-225 0 0,-71 44-156 0 0,63-36 0 0 0,-86 52 0 0 0,1 1 0 0 0,0 0 0 0 0,29-7 0 0 0,-46 15-25 0 0,0 0-1 0 0,1 1 0 0 0,-1-1 1 0 0,0 1-1 0 0,7 1 0 0 0,-10-1 22 0 0,-1-1 0 0 0,1 1 0 0 0,-1 0 0 0 0,1 0 0 0 0,0 1 0 0 0,-1-1 0 0 0,1 0 0 0 0,-1 0 0 0 0,1 0 0 0 0,-1 0 0 0 0,1 0 0 0 0,0 1 0 0 0,-1-1 0 0 0,1 0 0 0 0,-1 1 0 0 0,1-1 0 0 0,-1 0 0 0 0,0 1 0 0 0,1-1 0 0 0,-1 0 0 0 0,1 1 0 0 0,-1-1 0 0 0,1 1 0 0 0,-1-1 0 0 0,0 1-1 0 0,1-1 1 0 0,-1 1 0 0 0,0-1 0 0 0,0 1 0 0 0,1-1 0 0 0,-1 1 0 0 0,0-1 0 0 0,0 1 0 0 0,0-1 0 0 0,0 1 0 0 0,0 0 0 0 0,0-1 0 0 0,0 1 0 0 0,0-1 0 0 0,0 1 0 0 0,0 0 0 0 0,0-1 0 0 0,0 1 0 0 0,0-1 0 0 0,0 1 0 0 0,0-1 0 0 0,-1 1 0 0 0,1-1 0 0 0,0 1 0 0 0,-1 0-1 0 0,-4 5-99 0 0,-3 1 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4.83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129 0 24 0 0,'3'1'1'0'0,"0"-1"1"0"0,1 1 0 0 0,-1 0 0 0 0,0 0 0 0 0,0 0 0 0 0,0 0-1 0 0,0 1 1 0 0,0-1 0 0 0,-1 1 0 0 0,1 0 0 0 0,0 0 0 0 0,3 2-1 0 0,0 2 27 0 0,0-1-1 0 0,0 1 0 0 0,9 11 1 0 0,-11-10-12 0 0,0-1-1 0 0,-1 0 1 0 0,1 1 0 0 0,-1 0 0 0 0,-1 0-1 0 0,1 0 1 0 0,-1 0 0 0 0,1 9 0 0 0,5 63 72 0 0,-5-50-73 0 0,9 203 84 0 0,-13-167-58 0 0,-12 101 0 0 0,9-143-41 0 0,0-1 0 0 0,-14 39 0 0 0,15-53 0 0 0,0-1 0 0 0,0 1 0 0 0,-1-1 0 0 0,0 0 0 0 0,0 0 0 0 0,-1 0 0 0 0,0-1 0 0 0,0 0 0 0 0,0 0 0 0 0,-1 0 0 0 0,-7 6 0 0 0,10-10 0 0 0,0 0 0 0 0,1-1 0 0 0,-1 1 0 0 0,0 0 0 0 0,-1-1 0 0 0,1 0 0 0 0,0 0 0 0 0,0 0 0 0 0,0 0 0 0 0,-1 0 0 0 0,1-1 0 0 0,-1 1 0 0 0,1-1 0 0 0,0 0 0 0 0,-1 0 0 0 0,1 0 0 0 0,0-1 0 0 0,-1 1 0 0 0,1-1 0 0 0,0 0 0 0 0,-1 0 0 0 0,1 0 0 0 0,0 0 0 0 0,0 0 0 0 0,0-1 0 0 0,0 1 0 0 0,0-1 0 0 0,-4-3 0 0 0,2 1 0 0 0,0 0 0 0 0,1 0 0 0 0,-1 0 0 0 0,1-1 0 0 0,0 0 0 0 0,0 0 0 0 0,1 0 0 0 0,0 0 0 0 0,-1 0 0 0 0,2-1 0 0 0,-1 1 0 0 0,1-1 0 0 0,-1 0 0 0 0,-1-11 0 0 0,2 8 0 0 0,1 1 0 0 0,1-1 0 0 0,-1 0 0 0 0,1 1 0 0 0,1-1 0 0 0,0 0 0 0 0,0 1 0 0 0,1-1 0 0 0,0 1 0 0 0,0 0 0 0 0,1-1 0 0 0,0 1 0 0 0,4-8 0 0 0,-4 10 0 0 0,0 1 0 0 0,0 0 0 0 0,1 0 0 0 0,0 0 0 0 0,0 0 0 0 0,0 1 0 0 0,0 0 0 0 0,1-1 0 0 0,-1 2 0 0 0,1-1 0 0 0,0 0 0 0 0,0 1 0 0 0,1 0 0 0 0,-1 0 0 0 0,1 1 0 0 0,-1-1 0 0 0,1 1 0 0 0,0 1 0 0 0,7-2 0 0 0,-2 1 0 0 0,0 1 0 0 0,-1 0 0 0 0,1 1 0 0 0,0 1 0 0 0,0 0 0 0 0,0 0 0 0 0,-1 1 0 0 0,1 0 0 0 0,19 7 0 0 0,-14-3 0 0 0,-1 1 0 0 0,0 0 0 0 0,-1 1 0 0 0,0 1 0 0 0,24 18 0 0 0,-32-21 0 0 0,-1-1 0 0 0,1 1 0 0 0,-1 0 0 0 0,-1 0 0 0 0,1 1 0 0 0,-1-1 0 0 0,0 1 0 0 0,0 0 0 0 0,-1 0 0 0 0,0 0 0 0 0,-1 1 0 0 0,1-1 0 0 0,-1 1 0 0 0,-1-1 0 0 0,1 1 0 0 0,-1 0 0 0 0,-1 0 0 0 0,0 11 0 0 0,0-5 0 0 0,-1 0 0 0 0,-1-1 0 0 0,0 1 0 0 0,-1 0 0 0 0,0-1 0 0 0,-1 0 0 0 0,0 1 0 0 0,-2-2 0 0 0,-10 22 0 0 0,7-20 0 0 0,-1 0 0 0 0,0-1 0 0 0,-1 0 0 0 0,-1 0 0 0 0,-23 19 0 0 0,18-17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5.24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 24 0 0,'1'-1'0'0'0,"0"0"0"0"0,0 1 0 0 0,-1-1 0 0 0,1 1 0 0 0,0 0 0 0 0,0-1 0 0 0,0 1 0 0 0,0 0 0 0 0,0-1 0 0 0,0 1 0 0 0,-1 0 0 0 0,1 0 0 0 0,0 0 0 0 0,0 0 0 0 0,0 0 0 0 0,0 0 0 0 0,0 0 0 0 0,0 0 0 0 0,0 0 0 0 0,0 1 0 0 0,0-1 0 0 0,0 0 0 0 0,1 1 0 0 0,17 9 0 0 0,-15-6 6 0 0,0 0 1 0 0,0 1 0 0 0,0-1 0 0 0,-1 1 0 0 0,1 0 0 0 0,-1 0 0 0 0,0 0-1 0 0,-1 0 1 0 0,5 11 0 0 0,0 6 35 0 0,5 25-1 0 0,-11-44-38 0 0,70 461 253 0 0,-53-240-111 0 0,-6-70-109 0 0,-11-148-36 0 0,-1 5 0 0 0,2 0 0 0 0,-1 0 0 0 0,7 21 0 0 0,-26-99 2 0 0,9 26-25 0 0,1 12-84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01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0 485 111 0 0,'3'2'28'0'0,"0"1"-1"0"0,-1-1 0 0 0,1 0 0 0 0,0 0 0 0 0,0-1 0 0 0,0 1 0 0 0,0-1 0 0 0,1 1 0 0 0,-1-1 1 0 0,0 0-1 0 0,0 0 0 0 0,1-1 0 0 0,-1 1 0 0 0,1 0 0 0 0,-1-1 0 0 0,1 0 0 0 0,6 0 0 0 0,-5-1 16 0 0,0 0 0 0 0,0 0-1 0 0,0 0 1 0 0,0 0 0 0 0,0-1-1 0 0,0 0 1 0 0,0 0 0 0 0,-1 0-1 0 0,1-1 1 0 0,-1 1 0 0 0,7-5-1 0 0,14-15-6 0 0,0 0 0 0 0,-1-1 0 0 0,24-31 0 0 0,-30 31-28 0 0,-2-1-1 0 0,0 0 0 0 0,-2-1 0 0 0,0-1 0 0 0,-2 0 0 0 0,-1-1 0 0 0,-1 0 0 0 0,8-37 0 0 0,-17 60-7 0 0,1-5 0 0 0,0 0 0 0 0,-1 0 0 0 0,1-18 0 0 0,-2 26 0 0 0,0-1 0 0 0,0 1 0 0 0,0-1 0 0 0,0 1 0 0 0,-1 0 0 0 0,1-1 0 0 0,0 1 0 0 0,-1-1 0 0 0,1 1 0 0 0,-1 0 0 0 0,1-1 0 0 0,-1 1 0 0 0,1 0 0 0 0,-1-1 0 0 0,0 1 0 0 0,0 0 0 0 0,0 0 0 0 0,0 0 0 0 0,0 0 0 0 0,0 0 0 0 0,0 0 0 0 0,0 0 0 0 0,0 0 0 0 0,0 0 0 0 0,-1 0 0 0 0,1 1 0 0 0,0-1 0 0 0,0 0 0 0 0,-1 1 0 0 0,1-1 0 0 0,-3 0 0 0 0,-1 1 0 0 0,0 0 0 0 0,0 0 0 0 0,0 0 0 0 0,0 1 0 0 0,0-1 0 0 0,0 1 0 0 0,0 0 0 0 0,1 0 0 0 0,-1 1 0 0 0,0 0 0 0 0,1 0 0 0 0,-1 0 0 0 0,1 0 0 0 0,-8 5 0 0 0,-4 5 0 0 0,0 0 0 0 0,-18 16 0 0 0,22-16 4 0 0,1 0 0 0 0,0 0-1 0 0,0 1 1 0 0,1 0-1 0 0,1 0 1 0 0,0 1-1 0 0,1 1 1 0 0,-11 26-1 0 0,15-31 0 0 0,1 1-1 0 0,0-1 0 0 0,0 1 1 0 0,1 0-1 0 0,1 0 0 0 0,0 0 0 0 0,0 1 1 0 0,1-1-1 0 0,0 0 0 0 0,1 0 1 0 0,0 0-1 0 0,1 0 0 0 0,6 19 0 0 0,-6-24-2 0 0,0-1 0 0 0,0 0 0 0 0,1 1 0 0 0,0-1 0 0 0,0 0 0 0 0,1 0 0 0 0,-1-1 0 0 0,1 1 0 0 0,0-1 0 0 0,0 1 0 0 0,8 5 0 0 0,-8-7 0 0 0,-1-1 0 0 0,1 0 0 0 0,-1 1 0 0 0,1-2 0 0 0,0 1 0 0 0,0 0 0 0 0,0-1 0 0 0,0 0 0 0 0,0 0 0 0 0,1 0 0 0 0,-1 0 0 0 0,0-1 0 0 0,0 1 0 0 0,1-1 0 0 0,-1 0 0 0 0,8-1 0 0 0,-3-1 10 0 0,1-1 0 0 0,-1 0 0 0 0,1 0 0 0 0,-1-1 0 0 0,0 0 0 0 0,13-8 0 0 0,48-37 71 0 0,-63 43-80 0 0,18-16-1 0 0,-1 0 0 0 0,-1-2 0 0 0,31-41 0 0 0,16-16 0 0 0,-48 56 0 0 0,-11 12 0 0 0,0 1 0 0 0,0 1 0 0 0,24-18 0 0 0,-34 28 0 0 0,0 1 0 0 0,-1-1 0 0 0,1 0 0 0 0,0 1 0 0 0,0-1 0 0 0,0 1 0 0 0,0-1 0 0 0,0 1 0 0 0,-1 0 0 0 0,1-1 0 0 0,0 1 0 0 0,0 0 0 0 0,0 0 0 0 0,0 0 0 0 0,0-1 0 0 0,0 1 0 0 0,0 0 0 0 0,0 0 0 0 0,0 1 0 0 0,0-1 0 0 0,0 0 0 0 0,0 0 0 0 0,1 1 0 0 0,-1-1 0 0 0,0 1 0 0 0,0 0 0 0 0,0-1 0 0 0,-1 1 0 0 0,1 0 0 0 0,0 0 0 0 0,-1 0 0 0 0,1 0 0 0 0,-1 0 0 0 0,1 0 0 0 0,-1 0 0 0 0,0 0 0 0 0,1 0 0 0 0,-1 0 0 0 0,0 0 0 0 0,1 0 0 0 0,-1 1 0 0 0,1 7 0 0 0,-1-1 0 0 0,0 0 0 0 0,0 0 0 0 0,-2 10 0 0 0,-17 92 0 0 0,-4 41 0 0 0,21-133 0 0 0,1-14 0 0 0,0 0 0 0 0,0 0 0 0 0,1 0 0 0 0,0 1 0 0 0,0-1 0 0 0,0 0 0 0 0,0 0 0 0 0,1 0 0 0 0,-1 1 0 0 0,3 4 0 0 0,-3-9 0 0 0,0 1 0 0 0,1-1 0 0 0,-1 0 0 0 0,0 0 0 0 0,1 0 0 0 0,-1 0 0 0 0,0 1 0 0 0,0-1 0 0 0,1 0 0 0 0,-1 0 0 0 0,1 0 0 0 0,-1 0 0 0 0,0 0 0 0 0,1 0 0 0 0,-1 0 0 0 0,0 0 0 0 0,1 0 0 0 0,-1 0 0 0 0,0 0 0 0 0,1 0 0 0 0,-1 0 0 0 0,0 0 0 0 0,1 0 0 0 0,-1-1 0 0 0,0 1 0 0 0,1 0 0 0 0,-1 0 0 0 0,0 0 0 0 0,1 0 0 0 0,-1-1 0 0 0,0 1 0 0 0,0 0 0 0 0,1-1 0 0 0,11-7 0 0 0,-11 7 0 0 0,21-19 0 0 0,-1-2 0 0 0,0 0 0 0 0,-2-2 0 0 0,23-35 0 0 0,-12 18 0 0 0,1-1-8 0 0,53-54 0 0 0,-80 92 8 0 0,0 0 0 0 0,1 1 0 0 0,0-1 0 0 0,5-2 0 0 0,-9 5 0 0 0,0 1 0 0 0,0-1 0 0 0,0 0 0 0 0,0 1 0 0 0,0-1 0 0 0,0 1 0 0 0,0 0 0 0 0,0-1 0 0 0,0 1 0 0 0,0 0 0 0 0,0-1 0 0 0,0 1 0 0 0,1 0 0 0 0,-1 0 0 0 0,0 0 0 0 0,0 0 0 0 0,0 0 0 0 0,0 0 0 0 0,0 0 0 0 0,1 1 0 0 0,-1-1 0 0 0,0 0 0 0 0,0 1 0 0 0,0-1 0 0 0,0 1 0 0 0,0-1 0 0 0,1 1 0 0 0,0 1 0 0 0,-1 0 0 0 0,0 0 0 0 0,0 0 0 0 0,0 0 0 0 0,0 0 0 0 0,-1 0 0 0 0,1 0 0 0 0,0 0 0 0 0,-1 0 0 0 0,1 0 0 0 0,-1 1 0 0 0,0 2 0 0 0,1 30 0 0 0,-1-27 0 0 0,-2 44 30 0 0,1-31-15 0 0,1 0 1 0 0,0 1-1 0 0,6 39 0 0 0,-5-59-30 0 0,-1 0 0 0 0,1 0 0 0 0,0 0 0 0 0,-1 0 0 0 0,1 0 0 0 0,0 0 0 0 0,2 2 0 0 0,-3-3 20 0 0,1-1 1 0 0,-1 1-1 0 0,1-1 1 0 0,-1 1 0 0 0,0-1-1 0 0,1 1 1 0 0,0-1-1 0 0,-1 1 1 0 0,1-1-1 0 0,-1 0 1 0 0,1 1-1 0 0,-1-1 1 0 0,1 0-1 0 0,0 0 1 0 0,-1 0-1 0 0,1 1 1 0 0,0-1-1 0 0,-1 0 1 0 0,1 0 0 0 0,0 0-1 0 0,-1 0 1 0 0,1 0-1 0 0,0 0 1 0 0,-1 0-1 0 0,1 0 1 0 0,0 0-1 0 0,0-1 1 0 0,6-1-76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5.86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1 276 24 0 0,'2'-3'0'0'0,"-1"0"0"0"0,1 0 0 0 0,-1-1 0 0 0,1 1 0 0 0,-1 0 0 0 0,1-5 0 0 0,2-4 53 0 0,-1 6-16 0 0,-1 0 1 0 0,1 1-1 0 0,0-1 1 0 0,0 1 0 0 0,5-7-1 0 0,-6 10-16 0 0,1-1 0 0 0,-1 1 0 0 0,1-1 0 0 0,0 1 0 0 0,0 0-1 0 0,-1 0 1 0 0,1 0 0 0 0,1 1 0 0 0,-1-1 0 0 0,0 1 0 0 0,4-1 0 0 0,38-12 97 0 0,-21 7-83 0 0,-1-1 0 0 0,26-12-1 0 0,174-98-34 0 0,-222 117 0 0 0,0 0 0 0 0,1 0 0 0 0,-1 1 0 0 0,0-1 0 0 0,1 1 0 0 0,-1 0 0 0 0,0-1 0 0 0,1 1 0 0 0,-1 0 0 0 0,0 0 0 0 0,1-1 0 0 0,-1 1 0 0 0,1 0 0 0 0,-1 0 0 0 0,3 1 0 0 0,-3-1 0 0 0,-1 1 0 0 0,1-1 0 0 0,-1 1 0 0 0,1-1 0 0 0,-1 1 0 0 0,1-1 0 0 0,-1 1 0 0 0,1 0 0 0 0,-1-1 0 0 0,1 1 0 0 0,-1-1 0 0 0,1 1 0 0 0,-1 0 0 0 0,0-1 0 0 0,0 1 0 0 0,1 0 0 0 0,-1 0 0 0 0,0-1 0 0 0,0 1 0 0 0,0 0 0 0 0,0 0 0 0 0,0-1 0 0 0,1 1 0 0 0,-2 0 0 0 0,1 0 0 0 0,0-1 0 0 0,0 1 0 0 0,0 1 0 0 0,-1 6 0 0 0,-1-1 0 0 0,0 1 0 0 0,0-1 0 0 0,0 1 0 0 0,-5 9 0 0 0,-21 37 0 0 0,21-40 0 0 0,-38 61 0 0 0,-2-3 0 0 0,-4-1 0 0 0,-105 113 0 0 0,139-167 0 0 0,2-1 0 0 0,1 0 0 0 0,0 1 0 0 0,1 0 0 0 0,-12 20 0 0 0,18-20 0 0 0,7-17 0 0 0,0 1 0 0 0,-1-1 0 0 0,1 1 0 0 0,0-1 0 0 0,0 0 0 0 0,0 1 0 0 0,0-1 0 0 0,0 1 0 0 0,0-1 0 0 0,0 1 0 0 0,0-1 0 0 0,0 1 0 0 0,0-1 0 0 0,0 1 0 0 0,0-1 0 0 0,0 1 0 0 0,0-1 0 0 0,0 1 0 0 0,0-1 0 0 0,0 1 0 0 0,0-1 0 0 0,1 1 0 0 0,-1-1 0 0 0,0 0 0 0 0,0 1 0 0 0,1-1 0 0 0,-1 1 0 0 0,0-1 0 0 0,1 0 0 0 0,-1 1 0 0 0,0-1 0 0 0,1 1 0 0 0,1-2 0 0 0,0 1 0 0 0,-1-1 0 0 0,1 1 0 0 0,-1-1 0 0 0,1 0 0 0 0,-1 0 0 0 0,1 0 0 0 0,-1 0 0 0 0,1 0 0 0 0,-1 0 0 0 0,0 0 0 0 0,1 0 0 0 0,1-3 0 0 0,-1 2 0 0 0,181-167 64 0 0,-26 30-64 0 0,-53 49 0 0 0,-87 75-45 0 0,1 0 0 0 0,28-17 0 0 0,-39 28 29 0 0,-1 1 0 0 0,1-1 0 0 0,0 1 0 0 0,0 1 0 0 0,0-1 0 0 0,0 1 0 0 0,0 0 0 0 0,0 1 0 0 0,1-1 0 0 0,-1 2 0 0 0,11-1-1 0 0,-15 1 17 0 0,0 1 0 0 0,0-1 0 0 0,0 1 0 0 0,0 0 0 0 0,0 0 0 0 0,0 0 0 0 0,-1 1 0 0 0,1-1 0 0 0,-1 0 0 0 0,1 1 0 0 0,-1 0 0 0 0,1 0 0 0 0,-1-1 0 0 0,0 2 0 0 0,0-1 0 0 0,0 0 0 0 0,0 0 0 0 0,0 0 0 0 0,0 1 0 0 0,-1-1 0 0 0,1 1 0 0 0,1 4 0 0 0,3 6 0 0 0,-1 0 0 0 0,0 1 0 0 0,3 20 0 0 0,-3-16 0 0 0,-5-17 0 0 0,38 127 15 0 0,-29-102 8 0 0,1 0-1 0 0,25 44 1 0 0,-35-70-21 0 0,3 5 2 0 0,-1-1 1 0 0,1 1-1 0 0,0-1 0 0 0,0 0 1 0 0,0 0-1 0 0,1 0 0 0 0,-1 0 0 0 0,1 0 1 0 0,0-1-1 0 0,0 0 0 0 0,5 4 0 0 0,-8-7-4 0 0,-1 0 0 0 0,0 0 0 0 0,1 0 0 0 0,-1 0 0 0 0,1 0 0 0 0,-1 1 0 0 0,0-1 0 0 0,1 0 0 0 0,-1 0 0 0 0,1 0 0 0 0,-1 0 0 0 0,1 0 0 0 0,-1-1 0 0 0,0 1 0 0 0,1 0 0 0 0,-1 0 0 0 0,1 0 0 0 0,-1 0 0 0 0,1 0 0 0 0,-1 0 0 0 0,0-1 0 0 0,1 1 0 0 0,-1 0 0 0 0,0 0 0 0 0,1-1 0 0 0,-1 1 0 0 0,8-13 0 0 0,-1-19 0 0 0,-6 28 0 0 0,2-13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6.2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 0 0,'1'29'0'0'0,"12"56"0"0"0,-6-42 0 0 0,1 5 11 0 0,5 32 87 0 0,4 127 0 0 0,-17-201-95 0 0,0 2 17 0 0,0 0 0 0 0,-3 14 0 0 0,3-20-18 0 0,0-1 1 0 0,0 0-1 0 0,0 0 1 0 0,-1 1-1 0 0,1-1 1 0 0,0 0-1 0 0,-1 0 0 0 0,1 0 1 0 0,-1 0-1 0 0,0 0 1 0 0,1 1-1 0 0,-1-1 0 0 0,0 0 1 0 0,1 0-1 0 0,-1-1 1 0 0,0 1-1 0 0,0 0 1 0 0,0 0-1 0 0,0 0 0 0 0,0 0 1 0 0,0-1-1 0 0,0 1 1 0 0,0-1-1 0 0,0 1 0 0 0,-2 0 1 0 0,2-1-3 0 0,0 0 0 0 0,1 0 1 0 0,-1 0-1 0 0,0 0 0 0 0,1 0 1 0 0,-1 0-1 0 0,0 0 0 0 0,1 0 0 0 0,-1-1 1 0 0,0 1-1 0 0,1 0 0 0 0,-1 0 1 0 0,1-1-1 0 0,-1 1 0 0 0,0 0 0 0 0,1-1 1 0 0,-1 1-1 0 0,1-1 0 0 0,-1 1 1 0 0,1-1-1 0 0,-1 1 0 0 0,1-1 0 0 0,-1 1 1 0 0,1-1-1 0 0,0 1 0 0 0,-1-1 1 0 0,1 1-1 0 0,0-1 0 0 0,0 0 1 0 0,-1 1-1 0 0,1-1 0 0 0,0 0 0 0 0,0 1 1 0 0,0-1-1 0 0,0 0 0 0 0,-1 1 1 0 0,1-1-1 0 0,0 0 0 0 0,1-1 0 0 0,-2-2 0 0 0,1 1 0 0 0,0-1 0 0 0,0 0 0 0 0,1 0 0 0 0,0-6-1 0 0,2 0 1 0 0,1-2 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6.67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1 159 55 0 0,'26'-9'11'0'0,"0"0"0"0"0,1 2 0 0 0,0 1 0 0 0,36-3 0 0 0,-8 0-2 0 0,-6 1-9 0 0,68-13 0 0 0,-99 16 0 0 0,0 0 0 0 0,0-1 0 0 0,0-1 0 0 0,18-10 0 0 0,-32 14 0 0 0,0 1 0 0 0,-1 0 0 0 0,1-1 0 0 0,-1 0 0 0 0,1 0 0 0 0,-1 0 0 0 0,6-7 0 0 0,-2-2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7.0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365 6 7 0 0,'-21'-3'0'0'0,"19"3"0"0"0,1-1 0 0 0,-1 1 0 0 0,1-1 0 0 0,-1 1 0 0 0,1 0 0 0 0,-1 0 0 0 0,1 0 0 0 0,-1 0 1 0 0,1 0-1 0 0,-1 0 0 0 0,1 0 0 0 0,-1 1 0 0 0,1-1 0 0 0,-1 0 0 0 0,1 1 0 0 0,-1-1 0 0 0,1 1 0 0 0,-1 0 0 0 0,-1 0 0 0 0,2 0-1 0 0,-1 1 1 0 0,1-1 0 0 0,0 0 0 0 0,0 0 0 0 0,-1 1 0 0 0,1-1 0 0 0,0 1 0 0 0,0-1-1 0 0,0 1 1 0 0,0-1 0 0 0,1 1 0 0 0,-1 0 0 0 0,0-1 0 0 0,1 1 0 0 0,-1 0 0 0 0,1-1-1 0 0,0 1 1 0 0,-1 0 0 0 0,1 0 0 0 0,0 3 0 0 0,0 6 6 0 0,0-1 0 0 0,3 17 0 0 0,-1-12 32 0 0,29 202 18 0 0,2 23 40 0 0,-29-194-83 0 0,-3 0-1 0 0,-1 0 1 0 0,-8 55-1 0 0,7-90-12 0 0,-1 0 0 0 0,0 0 0 0 0,-1-1 0 0 0,-5 12 0 0 0,8-20 0 0 0,-1 0 0 0 0,0 0 0 0 0,0 0 0 0 0,0 0 0 0 0,0 0 0 0 0,0 0 0 0 0,-1 0 0 0 0,1 0 0 0 0,-1 0 0 0 0,1-1 0 0 0,-1 1 0 0 0,1-1 0 0 0,-1 1 0 0 0,0-1 0 0 0,0 1 0 0 0,0-1 0 0 0,0 0 0 0 0,0 0 0 0 0,0 0 0 0 0,0 0 0 0 0,0-1 0 0 0,0 1 0 0 0,0 0 0 0 0,-1-1 0 0 0,-3 1 0 0 0,-2-1 3 0 0,1-1 0 0 0,-1 0 0 0 0,1-1 0 0 0,0 0 0 0 0,0 0-1 0 0,0 0 1 0 0,0-1 0 0 0,0 0 0 0 0,-9-5 0 0 0,-8-7 14 0 0,-24-19 0 0 0,37 26-16 0 0,-1-1-1 0 0,-6-3 0 0 0,1-1 0 0 0,0 0 0 0 0,1-2 0 0 0,-26-30 0 0 0,40 43 3 0 0,1 0-1 0 0,-1-1 1 0 0,1 1-1 0 0,0 0 1 0 0,0-1-1 0 0,0 1 1 0 0,0-1-1 0 0,0 1 1 0 0,1-1-1 0 0,-1 0 1 0 0,1 1-1 0 0,0-6 0 0 0,0 6 0 0 0,0 1-1 0 0,0 0 0 0 0,0-1 0 0 0,0 1 1 0 0,1-1-1 0 0,-1 1 0 0 0,0 0 0 0 0,1-1 1 0 0,-1 1-1 0 0,1 0 0 0 0,0-1 0 0 0,-1 1 0 0 0,1 0 1 0 0,0 0-1 0 0,0 0 0 0 0,0 0 0 0 0,0 0 1 0 0,0 0-1 0 0,0 0 0 0 0,0 0 0 0 0,0 0 1 0 0,0 0-1 0 0,1 0 0 0 0,-1 1 0 0 0,3-2 0 0 0,8-2 2 0 0,0 0-1 0 0,1 0 1 0 0,-1 1-1 0 0,1 1 1 0 0,0 0-1 0 0,0 1 1 0 0,0 0-1 0 0,0 1 1 0 0,0 1-1 0 0,-1 0 1 0 0,1 0-1 0 0,13 4 0 0 0,1 3 5 0 0,0 1-1 0 0,0 0 1 0 0,-1 2-1 0 0,35 21 0 0 0,-55-29-7 0 0,11 8 4 0 0,-13-11-7 0 0,-7-8-8 0 0,-12-14-62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7.4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24 0 0,'1'0'-1'0'0,"1"0"1"0"0,0-1 0 0 0,0 1 0 0 0,-1 0 0 0 0,1 0 0 0 0,0 0 0 0 0,0 1 0 0 0,-1-1 0 0 0,1 0 0 0 0,0 1 0 0 0,0-1 0 0 0,-1 1 0 0 0,1-1 0 0 0,0 1 0 0 0,1 1 0 0 0,0 0 0 0 0,0 1 0 0 0,-1-1 1 0 0,1 1-1 0 0,-1 0 0 0 0,0 0 0 0 0,3 3 0 0 0,-3-3 0 0 0,21 30 63 0 0,28 53 1 0 0,-52-100-64 0 0,1 5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27.84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24 0 0,'5'1'0'0'0,"-1"1"0"0"0,0 0 0 0 0,0 0 0 0 0,0 0 0 0 0,0 0 0 0 0,0 1 0 0 0,0-1 0 0 0,0 1 0 0 0,-1 0 0 0 0,1 0 0 0 0,-1 1 0 0 0,5 6 0 0 0,6 7 11 0 0,-10-12-4 0 0,0 1-1 0 0,1-1 1 0 0,-2 1-1 0 0,1 0 1 0 0,-1 0-1 0 0,0 0 1 0 0,3 7-1 0 0,-6-13-6 0 0,0 1 0 0 0,0-1 0 0 0,0 0 0 0 0,0 1 0 0 0,0-1 0 0 0,0 0 0 0 0,0 0 0 0 0,1 1 0 0 0,-1-1 0 0 0,0 0 0 0 0,0 1 0 0 0,0-1 0 0 0,-1 0 0 0 0,1 1 0 0 0,0-1 0 0 0,0 0 0 0 0,0 1 0 0 0,0-1 0 0 0,0 0 0 0 0,0 1 0 0 0,0-1 0 0 0,0 0 0 0 0,-1 0 0 0 0,1 1 0 0 0,0-1 0 0 0,0 0 0 0 0,0 0 0 0 0,-1 1 0 0 0,1-1 0 0 0,0 0 0 0 0,0 0 0 0 0,-1 0 0 0 0,1 1 0 0 0,0-1 0 0 0,0 0 0 0 0,-1 0 0 0 0,0 0 0 0 0,-10 1 0 0 0,8-1 0 0 0,5-2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1.7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51 290 55 0 0,'-4'2'0'0'0,"-15"10"18"0"0,8-5 110 0 0,9-7-99 0 0,1 1 0 0 0,0 0 1 0 0,0-1-1 0 0,-1 1 0 0 0,1 0 0 0 0,0 0 0 0 0,0 0 1 0 0,0 0-1 0 0,0 0 0 0 0,0 0 0 0 0,-2 2 0 0 0,3-4 207 0 0,0 0-223 0 0,0 0 1 0 0,-1 1-1 0 0,1-1 0 0 0,0 0 0 0 0,0 1 1 0 0,1-1-1 0 0,-1 0 0 0 0,0 0 1 0 0,0 1-1 0 0,0-1 0 0 0,0 0 0 0 0,0 1 1 0 0,1-1-1 0 0,-1 0 0 0 0,0 1 1 0 0,1-1-1 0 0,-1 1 0 0 0,0-1 1 0 0,1 0-1 0 0,0 0 0 0 0,5-3 64 0 0,23-14-13 0 0,2 2 0 0 0,0 2 0 0 0,46-16 0 0 0,20-8-16 0 0,-47 12-48 0 0,-2-1 0 0 0,82-63 0 0 0,-106 73 0 0 0,-22 15 0 0 0,0 1 0 0 0,0-1 0 0 0,0 1 0 0 0,0 0 0 0 0,-1-1 0 0 0,1 0 0 0 0,0 1 0 0 0,-1-1 0 0 0,1 0 0 0 0,-1 0 0 0 0,0 0 0 0 0,1 0 0 0 0,0-2 0 0 0,-18 10 0 0 0,15-6-2 0 0,-3 1-19 0 0,1 1-1 0 0,-2-1 1 0 0,1 0 0 0 0,0 0 0 0 0,0-1 0 0 0,0 1 0 0 0,-8-1-1 0 0,5-1-454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2.22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58 2 24 0 0,'-5'-1'1'0'0,"5"1"1"0"0,-1 0 0 0 0,1 0 0 0 0,-1 0 0 0 0,1 0 0 0 0,0 0 0 0 0,-1 0 0 0 0,1 0-1 0 0,0 0 1 0 0,-1 0 0 0 0,1 0 0 0 0,0 0 0 0 0,-1 0 0 0 0,1 0 0 0 0,0 0 0 0 0,-1 0 0 0 0,1 0 0 0 0,0 1 0 0 0,-1-1 0 0 0,1 0 0 0 0,0 0 0 0 0,-1 0 0 0 0,1 0 0 0 0,0 1 0 0 0,0-1 0 0 0,-1 0 0 0 0,1 0 0 0 0,0 1 0 0 0,0-1 0 0 0,-1 0 0 0 0,1 0 0 0 0,0 1-1 0 0,-3 6 53 0 0,-1 12 5 0 0,1 0 0 0 0,0 0 1 0 0,1 26-1 0 0,23 393 428 0 0,-2-122-395 0 0,-16-256-87 0 0,3 231 81 0 0,-8-197-26 0 0,-15 101-1 0 0,16-190-57 0 0,-5 29 33 0 0,6-33-34 0 0,-1 1 1 0 0,1-1 0 0 0,-1 1-1 0 0,1-1 1 0 0,-1 1-1 0 0,1-1 1 0 0,-1 0-1 0 0,0 1 1 0 0,0-1-1 0 0,0 0 1 0 0,0 1-1 0 0,1-1 1 0 0,-2 0-1 0 0,1 0 1 0 0,0 0-1 0 0,0 0 1 0 0,-2 1-1 0 0,3-2-1 0 0,-1 0 0 0 0,1 0 0 0 0,-1 0 0 0 0,1 0 0 0 0,-1 0 0 0 0,1 0 0 0 0,-1 0 0 0 0,1 0 0 0 0,-1 0 0 0 0,1 0 0 0 0,0-1 0 0 0,-1 1 0 0 0,1 0 0 0 0,-1 0 0 0 0,1 0 0 0 0,-1-1 0 0 0,1 1 0 0 0,0 0 0 0 0,-1-1 0 0 0,1 1 0 0 0,-1 0 0 0 0,1-1 0 0 0,0 1 0 0 0,0 0 0 0 0,-1-1 0 0 0,1 1 0 0 0,0-1 0 0 0,0 1 0 0 0,-1-1 0 0 0,-6-15 0 0 0,3 2 12 0 0,2-1 0 0 0,-1 0 0 0 0,2 1 0 0 0,-1-28 0 0 0,2 23-8 0 0,-2-58-94 0 0,0 52-364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2.6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2 446 199 0 0,'-1'6'11'0'0,"0"-13"53"0"0,3-2-17 0 0,-1 0 0 0 0,2 0 0 0 0,-1 0-1 0 0,1 0 1 0 0,1 0 0 0 0,-1 1 0 0 0,2-1 0 0 0,-1 1 0 0 0,1 0-1 0 0,0 0 1 0 0,1 1 0 0 0,0-1 0 0 0,0 1 0 0 0,0 1 0 0 0,15-13-1 0 0,-7 11-35 0 0,0 0 0 0 0,0 0-1 0 0,23-7 1 0 0,10-6 21 0 0,84-32 25 0 0,-25 12-61 0 0,-53 19 4 0 0,-28 12 0 0 0,0 0 0 0 0,40-25 0 0 0,-35 10 2 0 0,-7 4-21 0 0,-22 21 6 0 0,0-1-1 0 0,0 0 1 0 0,0 0 0 0 0,-1 0-1 0 0,1-1 1 0 0,0 1 0 0 0,-1 0-1 0 0,1 0 1 0 0,-1 0 0 0 0,1 0-1 0 0,-1-1 1 0 0,1-1 0 0 0,1-6-69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3.0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 24 0 0,'2'-5'-2'0'0,"-1"7"10"0"0,0 13 23 0 0,-1 25 10 0 0,-1-26-15 0 0,0 424 355 0 0,27-60-115 0 0,-21-345-266 0 0,0 9 0 0 0,-13-65 0 0 0,-8-18-17 0 0,7 21-70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02.2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311 728 55 0 0,'3'2'0'0'0,"-2"-1"0"0"0,0 0 0 0 0,0 0 0 0 0,1 0 0 0 0,-1 0 0 0 0,0-1 0 0 0,0 1 0 0 0,1 0 0 0 0,-1-1 0 0 0,0 1 0 0 0,3 0 0 0 0,-3-1 1 0 0,0-4 54 0 0,-1 1-29 0 0,0 3 56 0 0,-2-5-8 0 0,1 4-69 0 0,-2-6 40 0 0,0 1 1 0 0,-1 0-1 0 0,1 0 0 0 0,-2 0 1 0 0,1 0-1 0 0,0 1 0 0 0,-8-7 1 0 0,8 9-25 0 0,-1-1 0 0 0,0 1 0 0 0,0-1 1 0 0,0 2-1 0 0,-1-1 0 0 0,1 0 0 0 0,-9-1 0 0 0,11 3-12 0 0,-1 0-1 0 0,0 0 1 0 0,1 1-1 0 0,-1 0 1 0 0,1 0-1 0 0,-1 0 0 0 0,0 0 1 0 0,1 0-1 0 0,-1 1 1 0 0,1-1-1 0 0,-1 1 1 0 0,1 0-1 0 0,-1 0 0 0 0,-3 2 1 0 0,-3 3 1 0 0,-1 0 0 0 0,1 0 0 0 0,0 1 0 0 0,1 1 0 0 0,-1 0 0 0 0,2 0 0 0 0,-1 0 1 0 0,1 1-1 0 0,0 0 0 0 0,1 1 0 0 0,0 0 0 0 0,0 0 0 0 0,-5 12 0 0 0,2-1 11 0 0,1 0 0 0 0,1 1 0 0 0,0-1 0 0 0,2 2 0 0 0,-8 44-1 0 0,12-54-9 0 0,1-1 0 0 0,0 1-1 0 0,1 0 1 0 0,1 0 0 0 0,2 20-1 0 0,-3-32-7 0 0,0 0 0 0 0,1 0 0 0 0,-1 0-1 0 0,0 0 1 0 0,0 0 0 0 0,1 0-1 0 0,-1 0 1 0 0,1 0 0 0 0,-1 0-1 0 0,1 0 1 0 0,-1-1 0 0 0,1 1-1 0 0,0 0 1 0 0,-1 0 0 0 0,1 0-1 0 0,0-1 1 0 0,-1 1 0 0 0,1 0-1 0 0,0-1 1 0 0,0 1 0 0 0,0 0-1 0 0,1 0 1 0 0,0-1-3 0 0,-1 0 1 0 0,1 1-1 0 0,-1-1 1 0 0,1 0-1 0 0,-1 0 0 0 0,0 0 1 0 0,1 0-1 0 0,-1 0 1 0 0,1-1-1 0 0,-1 1 0 0 0,1 0 1 0 0,-1-1-1 0 0,0 1 1 0 0,3-2-1 0 0,1 0 7 0 0,1-2 0 0 0,0 1 0 0 0,-1-1 0 0 0,1 0 1 0 0,-1 0-1 0 0,5-5 0 0 0,35-40-2 0 0,54-80 1 0 0,-76 98-7 0 0,133-192-75 0 0,152-293 0 0 0,-307 515 76 0 0,5-10-12 0 0,-1 1-1 0 0,0-1 0 0 0,0 0 0 0 0,4-18 0 0 0,-9 28 12 0 0,1 1 0 0 0,-1-1 0 0 0,0 1 0 0 0,0-1-1 0 0,0 1 1 0 0,0 0 0 0 0,0-1 0 0 0,0 1-1 0 0,0-1 1 0 0,0 1 0 0 0,0-1 0 0 0,0 1-1 0 0,0 0 1 0 0,0-1 0 0 0,0 1 0 0 0,-1-1-1 0 0,1 1 1 0 0,0-1 0 0 0,0 1 0 0 0,0 0-1 0 0,-1-1 1 0 0,1 1 0 0 0,0 0 0 0 0,0-1-1 0 0,-1 1 1 0 0,1 0 0 0 0,0-1 0 0 0,-1 1-1 0 0,1 0 1 0 0,0 0 0 0 0,-1-1 0 0 0,1 1-1 0 0,0 0 1 0 0,-1 0 0 0 0,1-1 0 0 0,-1 1-1 0 0,1 0 1 0 0,0 0 0 0 0,-1 0 0 0 0,1 0 0 0 0,-1 0-1 0 0,1 0 1 0 0,-1 0 0 0 0,1 0 0 0 0,0 0-1 0 0,-1 0 1 0 0,1 0 0 0 0,-1 0 0 0 0,1 0-1 0 0,-1 0 1 0 0,1 0 0 0 0,0 0 0 0 0,-1 0-1 0 0,1 1 1 0 0,-1-1 0 0 0,-2 1 2 0 0,0 0-1 0 0,-1 0 1 0 0,1 0 0 0 0,1 1 0 0 0,-1-1 0 0 0,-3 3-1 0 0,-2 2 0 0 0,1 1 0 0 0,-1 0 0 0 0,2 0 0 0 0,-1 1 0 0 0,1 0 0 0 0,0 1 0 0 0,0-1 0 0 0,-6 16 0 0 0,-2 7 0 0 0,-13 40 0 0 0,15-36 0 0 0,-10 38 50 0 0,3 0 0 0 0,4 2 0 0 0,-10 107 0 0 0,19-79 4 0 0,6-84-36 0 0,1-1 1 0 0,1 1 0 0 0,6 26-1 0 0,-8-43-14 0 0,1 0-1 0 0,-1 1 0 0 0,1-1 0 0 0,0 0 0 0 0,0 0 0 0 0,0 0 1 0 0,0 0-1 0 0,0 0 0 0 0,0 0 0 0 0,0-1 0 0 0,1 1 0 0 0,-1 0 1 0 0,1 0-1 0 0,-1-1 0 0 0,1 1 0 0 0,0-1 0 0 0,-1 0 0 0 0,3 2 1 0 0,-2-3-2 0 0,-1 1 1 0 0,1-1 0 0 0,-1 1-1 0 0,1-1 1 0 0,0 0 0 0 0,-1 0 0 0 0,1 0-1 0 0,0 0 1 0 0,-1 0 0 0 0,1 0-1 0 0,0 0 1 0 0,-1-1 0 0 0,1 1 0 0 0,-1 0-1 0 0,1-1 1 0 0,-1 1 0 0 0,1-1-1 0 0,-1 0 1 0 0,1 0 0 0 0,-1 1 0 0 0,1-1-1 0 0,-1 0 1 0 0,0 0 0 0 0,2-2-1 0 0,2 0-2 0 0,0-1 0 0 0,-1 0 0 0 0,1 0 0 0 0,-1 0 0 0 0,0 0 0 0 0,0-1 0 0 0,-1 0 0 0 0,1 0 0 0 0,-1 0 0 0 0,0 0 0 0 0,4-9 0 0 0,-6 11-12 0 0,-2 3-48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3.6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0 345 24 0 0,'10'15'41'0'0,"-1"0"0"0"0,0 0 0 0 0,-2 1 0 0 0,9 23 0 0 0,0-1 25 0 0,4 6 23 0 0,3 7 168 0 0,19 56 0 0 0,-38-91-187 0 0,-5-13-71 0 0,-3-8 1 0 0,-1-6-55 0 0,0-1-1 0 0,1 1 1 0 0,1-1-1 0 0,0 1 0 0 0,1-1 1 0 0,-2-18-1 0 0,-2-12-107 0 0,0 8 62 0 0,2 0 0 0 0,1-57-1 0 0,3 82 121 0 0,1-1-1 0 0,1 1 1 0 0,-1 0-1 0 0,1-1 1 0 0,1 1-1 0 0,0 0 1 0 0,0 0-1 0 0,1 1 1 0 0,0-1-1 0 0,1 1 1 0 0,-1-1-1 0 0,2 1 1 0 0,-1 1-1 0 0,1-1 1 0 0,12-11-1 0 0,8-5 111 0 0,1 0 1 0 0,55-36-1 0 0,-54 41-106 0 0,-13 8 15 0 0,1 2-1 0 0,0 0 1 0 0,31-11 0 0 0,54-12-8 0 0,-53 16-15 0 0,-35 11-7 0 0,1 0 1 0 0,1 1-1 0 0,-1 1 0 0 0,0 0 0 0 0,25-2 0 0 0,-34 5-8 0 0,0 1 0 0 0,0-1 0 0 0,0 1 0 0 0,0 0 0 0 0,0 1 0 0 0,0-1 0 0 0,0 1 0 0 0,0 0 0 0 0,-1 0 0 0 0,1 0 0 0 0,-1 1 0 0 0,0 0 0 0 0,1 0 0 0 0,-1 0 0 0 0,0 0 0 0 0,-1 0 0 0 0,1 1 0 0 0,-1 0 0 0 0,6 7 0 0 0,-4-4 0 0 0,0 1 0 0 0,-1-1 0 0 0,0 1 0 0 0,0 0 0 0 0,0 0 0 0 0,-1 1 0 0 0,-1-1 0 0 0,1 1 0 0 0,-2 0 0 0 0,3 13 0 0 0,-3 32 0 0 0,-2 0 0 0 0,-9 69 0 0 0,-1 8 0 0 0,4-60 0 0 0,7-71 0 0 0,0 0 0 0 0,0 1 0 0 0,0-1 0 0 0,0 0 0 0 0,0 0 0 0 0,0 0 0 0 0,0 1 0 0 0,0-1 0 0 0,0 0 0 0 0,0 0 0 0 0,0 1 0 0 0,-1-1 0 0 0,1 0 0 0 0,0 0 0 0 0,0 0 0 0 0,0 1 0 0 0,0-1 0 0 0,0 0 0 0 0,0 0 0 0 0,0 0 0 0 0,-1 1 0 0 0,1-1 0 0 0,0 0 0 0 0,0 0 0 0 0,0 0 0 0 0,0 0 0 0 0,-1 0 0 0 0,1 1 0 0 0,0-1 0 0 0,0 0 0 0 0,0 0 0 0 0,-1 0 0 0 0,1 0 0 0 0,0 0 0 0 0,0 0 0 0 0,0 0 0 0 0,-1 0 0 0 0,1 0 0 0 0,0 0 0 0 0,0 0 0 0 0,-1 0 0 0 0,1 0 0 0 0,0 0 0 0 0,0 0 0 0 0,-1 0 0 0 0,1 0 0 0 0,0 0 0 0 0,0 0 0 0 0,0 0 0 0 0,-1 0 0 0 0,1 0 0 0 0,0 0 0 0 0,0-1 0 0 0,0 1 0 0 0,-1 0 0 0 0,1 0 0 0 0,0 0 0 0 0,0 0 0 0 0,0 0 0 0 0,0-1 0 0 0,-1 1 0 0 0,1 0 0 0 0,0 0 0 0 0,0 0 0 0 0,0-1 0 0 0,0 1 0 0 0,0 0 0 0 0,0 0 0 0 0,-9-15 0 0 0,1-7-73 0 0,2 10-6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3.98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1 232 55 0 0,'1'-2'32'0'0,"1"-1"0"0"0,0 0-1 0 0,0 1 1 0 0,0-1 0 0 0,0 1-1 0 0,4-4 1 0 0,1-1 42 0 0,-2 1-10 0 0,1-1-1 0 0,0 1 0 0 0,0 1 0 0 0,0-1 0 0 0,0 1 0 0 0,1 0 0 0 0,0 1 0 0 0,9-6 0 0 0,144-57 283 0 0,-1 0-324 0 0,-126 51-22 0 0,-30 16 3 0 0,-5 4-13 0 0,-2 3-97 0 0,-7 2-147 0 0,10-8 126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4.4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48 79 0 0,'1'0'11'0'0,"1"0"0"0"0,-1 0 0 0 0,1 0-1 0 0,-1 1 1 0 0,0-1 0 0 0,1 0-1 0 0,-1 0 1 0 0,0 1 0 0 0,1-1-1 0 0,-1 1 1 0 0,0-1 0 0 0,0 1-1 0 0,0 0 1 0 0,1-1 0 0 0,-1 1-1 0 0,0 0 1 0 0,0 0 0 0 0,0 0-1 0 0,0 0 1 0 0,0 0 0 0 0,0 0 0 0 0,1 2-1 0 0,10 6 127 0 0,-9-8-91 0 0,0 0 0 0 0,0 0 0 0 0,0-1 0 0 0,0 0 0 0 0,0 1 0 0 0,0-1 0 0 0,0 0 0 0 0,0-1 0 0 0,0 1 0 0 0,0 0 0 0 0,0-1 0 0 0,6-1 0 0 0,37-16 186 0 0,-40 16-215 0 0,25-12 4 0 0,-13 6-7 0 0,1 0-1 0 0,-1 1 0 0 0,21-5 0 0 0,-35 12-25 0 0,-1-1 0 0 0,1 0 0 0 0,-1 1 0 0 0,1 0 0 0 0,-1 0-1 0 0,1 0 1 0 0,3 1 0 0 0,0 2-475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4.7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1 164 55 0 0,'3'-2'14'0'0,"1"0"-1"0"0,-1-1 1 0 0,1 0-1 0 0,4-5 0 0 0,10-8 78 0 0,-12 12-43 0 0,0 0 0 0 0,0 1 1 0 0,0-1-1 0 0,0 1 0 0 0,1 1 0 0 0,-1 0 1 0 0,1 0-1 0 0,0 0 0 0 0,8-1 0 0 0,-9 2-17 0 0,0-1-1 0 0,1 1 0 0 0,8-5 0 0 0,12-3 41 0 0,-7 4-47 0 0,1-2-1 0 0,-1-1 1 0 0,23-12-1 0 0,-22 10-3 0 0,1 0-1 0 0,28-8 0 0 0,-48 18-19 0 0,1-1 0 0 0,0 0 0 0 0,0 1 0 0 0,0-1 0 0 0,0 1 0 0 0,-1 0 0 0 0,1 0 0 0 0,0 0 0 0 0,0 0 0 0 0,0 1 0 0 0,0-1 0 0 0,0 1 0 0 0,-1 0 0 0 0,1-1 0 0 0,4 3 0 0 0,-5-2 0 0 0,-1 0 0 0 0,1 1 0 0 0,-1-1 0 0 0,0 0 0 0 0,1 1 0 0 0,-1-1 0 0 0,0 1 0 0 0,0-1 0 0 0,0 1 0 0 0,0-1 0 0 0,0 1 0 0 0,0 0 0 0 0,-1-1 0 0 0,1 1 0 0 0,0 0 0 0 0,-1 0 0 0 0,1 0 0 0 0,-1 0 0 0 0,0-1 0 0 0,0 1 0 0 0,0 0 0 0 0,0 0 0 0 0,0 0 0 0 0,0 4 0 0 0,-2 7 0 0 0,0 0 0 0 0,-1 0 0 0 0,0 0 0 0 0,-1-1 0 0 0,-8 18 0 0 0,-2 0 0 0 0,-18 29 0 0 0,17-35 0 0 0,-2-1 0 0 0,-1 0 0 0 0,0-1 0 0 0,-2 0 0 0 0,0-2 0 0 0,-2-1 0 0 0,0 0 0 0 0,-1-2 0 0 0,-1 0 0 0 0,-33 17 0 0 0,45-28-4 0 0,-4 2-40 0 0,-20 15-1 0 0,32-20 36 0 0,-1 0-1 0 0,1 0 0 0 0,0 1 0 0 0,1 0 0 0 0,-1 0 0 0 0,1 0 0 0 0,0 0 0 0 0,0 0 0 0 0,-3 6 0 0 0,2-4-54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5.13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79 0 0,'28'5'0'0'0,"-25"-4"9"0"0,0-1-1 0 0,0 1 0 0 0,-1 0 0 0 0,1 0 0 0 0,0 0 0 0 0,-1 0 0 0 0,1 1 0 0 0,3 2 0 0 0,8 4 47 0 0,17 7 105 0 0,-22-10-122 0 0,0-1-1 0 0,17 7 0 0 0,-15-7 7 0 0,0 1-1 0 0,0 0 1 0 0,16 11-1 0 0,15 7 6 0 0,-6-9-2 0 0,0-1 0 0 0,1-2 0 0 0,1-1 0 0 0,0-2 0 0 0,0-2 0 0 0,71 2 0 0 0,-91-6-47 0 0,-13-2 0 0 0,0 1 0 0 0,0-1 0 0 0,0 0 0 0 0,1 0 0 0 0,-1 0 0 0 0,0-1 0 0 0,0 0 0 0 0,6-1 0 0 0,-2 2-13 0 0,-10-6-54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5.48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15 319 24 0 0,'-14'3'1045'0'0,"28"-2"-1001"0"0,-12-1-38 0 0,1 0 1 0 0,-1 0-1 0 0,1 0 1 0 0,-1 0-1 0 0,0 0 1 0 0,1 0-1 0 0,-1-1 1 0 0,0 1-1 0 0,1-1 1 0 0,-1 1-1 0 0,0-1 1 0 0,0 0-1 0 0,0 0 1 0 0,1 0-1 0 0,-1 0 1 0 0,2-2-1 0 0,50-32 17 0 0,-14 8 30 0 0,75-36-1 0 0,195-83-52 0 0,-308 145 0 0 0,18-9 0 0 0,0 2 0 0 0,1 0 0 0 0,29-6 0 0 0,-46 14 4 0 0,-6 1-13 0 0,-6 1-183 0 0,3-1 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5.9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246 4 55 0 0,'0'-1'0'0'0,"1"1"0"0"0,-1 0 0 0 0,1-1 0 0 0,0 1 0 0 0,-1 0 0 0 0,1-1 0 0 0,-1 1 0 0 0,1 0 0 0 0,0 0 0 0 0,-1 0 0 0 0,1-1 0 0 0,-1 1 0 0 0,1 0 0 0 0,1 0 0 0 0,-2 0 0 0 0,2 0 3 0 0,-1 1-1 0 0,1-1 1 0 0,-1 1-1 0 0,1-1 0 0 0,-1 1 1 0 0,1 0-1 0 0,-1-1 0 0 0,1 1 1 0 0,-1 0-1 0 0,0 0 1 0 0,0 0-1 0 0,1 0 0 0 0,-1 0 1 0 0,0 0-1 0 0,0 0 0 0 0,0 0 1 0 0,0 1-1 0 0,0-1 0 0 0,0 0 1 0 0,0 1-1 0 0,-1-1 1 0 0,1 0-1 0 0,0 1 0 0 0,0 2 1 0 0,3 7 23 0 0,-1-1 0 0 0,3 16 1 0 0,-3-16-22 0 0,51 279 141 0 0,-48-240-89 0 0,-3 1 0 0 0,-2 0 0 0 0,-9 93 0 0 0,6-129-46 0 0,-1 1 0 0 0,0-1 0 0 0,-1 0 0 0 0,0 0 0 0 0,-1 0 0 0 0,-13 25 0 0 0,16-35-8 0 0,-1 0-1 0 0,0 0 1 0 0,1 0-1 0 0,-2 0 0 0 0,1-1 1 0 0,0 1-1 0 0,-1-1 1 0 0,1 1-1 0 0,-1-1 1 0 0,0-1-1 0 0,0 1 1 0 0,0 0-1 0 0,-1-1 1 0 0,1 0-1 0 0,-1 0 0 0 0,1 0 1 0 0,-1-1-1 0 0,1 1 1 0 0,-1-1-1 0 0,0 0 1 0 0,0 0-1 0 0,0-1 1 0 0,0 0-1 0 0,-5 0 0 0 0,0-1-2 0 0,-1 0 0 0 0,1-1 0 0 0,0 0 0 0 0,0-1 0 0 0,0 0 0 0 0,0-1 0 0 0,1 0 0 0 0,-12-6 0 0 0,7 2 0 0 0,1-1 0 0 0,-1 0 0 0 0,2-1 0 0 0,-19-17 0 0 0,28 24 4 0 0,-1 0 0 0 0,2-1-1 0 0,-1 1 1 0 0,0-1-1 0 0,1 1 1 0 0,-1-1-1 0 0,1 0 1 0 0,-2-5-1 0 0,3 7-1 0 0,1 1-1 0 0,-1 0 0 0 0,1-1 0 0 0,0 1 0 0 0,0-1 0 0 0,0 1 0 0 0,0 0 0 0 0,0-1 0 0 0,0 1 0 0 0,0 0 0 0 0,1-1 0 0 0,-1 1 0 0 0,0-1 0 0 0,1 1 0 0 0,-1 0 0 0 0,1 0 0 0 0,-1-1 0 0 0,1 1 0 0 0,0 0 0 0 0,-1 0 0 0 0,1 0 0 0 0,0 0 0 0 0,0-1 0 0 0,0 1 0 0 0,0 0 0 0 0,0 1 0 0 0,0-1 0 0 0,0 0 0 0 0,0 0 0 0 0,2 0 0 0 0,3-3-1 0 0,0 0 0 0 0,0 1 0 0 0,1 0 0 0 0,-1 1 0 0 0,1-1 0 0 0,0 1 0 0 0,12-2 0 0 0,52-3 0 0 0,-44 5 0 0 0,-9 1 5 0 0,0 0 0 0 0,19 2 0 0 0,-30 0 1 0 0,0 0-1 0 0,0 0 1 0 0,0 1-1 0 0,0-1 1 0 0,-1 2-1 0 0,1-1 1 0 0,-1 1-1 0 0,10 5 0 0 0,-9-4 0 0 0,-1 0 0 0 0,1 1 0 0 0,-1 0 0 0 0,1 0-1 0 0,7 10 1 0 0,-11-11 0 0 0,1 1-1 0 0,-1-1 1 0 0,-1 1 0 0 0,1 0-1 0 0,-1 0 1 0 0,0 0-1 0 0,0 0 1 0 0,0 0 0 0 0,1 7-1 0 0,0 9 5 0 0,0 1-1 0 0,-1-1 0 0 0,-1 1 1 0 0,-1-1-1 0 0,-1 1 1 0 0,-6 40-1 0 0,2-37-11 0 0,-2 0 0 0 0,0 0 0 0 0,-1-1 0 0 0,-2 0 0 0 0,-17 34 0 0 0,13-34-57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6.9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459 1 143 0 0,'2'0'14'0'0,"-1"0"0"0"0,1 0-1 0 0,-1 0 1 0 0,1 0 0 0 0,-1 0-1 0 0,0 0 1 0 0,1 1 0 0 0,-1-1-1 0 0,1 1 1 0 0,-1-1 0 0 0,0 1-1 0 0,2 0 1 0 0,-2 0-6 0 0,-1-1 0 0 0,1 1 0 0 0,-1-1 0 0 0,0 1 0 0 0,1-1 0 0 0,-1 1 0 0 0,1-1 0 0 0,-1 1 0 0 0,0-1 0 0 0,1 1 0 0 0,-1-1 0 0 0,0 1 0 0 0,0 0 0 0 0,0-1 0 0 0,1 1 0 0 0,-1-1 0 0 0,0 1 0 0 0,0 0 0 0 0,0 0 0 0 0,0 3 17 0 0,-1 0 0 0 0,0 0 1 0 0,0 0-1 0 0,0-1 0 0 0,0 1 1 0 0,0 0-1 0 0,-3 4 0 0 0,-2 5-10 0 0,-50 118 95 0 0,10-29-17 0 0,-17 68 15 0 0,-32 73-67 0 0,-45 18 12 0 0,127-240-137 0 0,1-1-1 0 0,1 2 1 0 0,2 0-1 0 0,-13 37 1 0 0,22-58-22 0 0,-2-2 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7.3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55 0 0,'3'1'25'0'0,"1"0"-1"0"0,0 0 1 0 0,-1 0-1 0 0,1 1 1 0 0,-1 0-1 0 0,1-1 1 0 0,-1 1-1 0 0,0 1 1 0 0,0-1-1 0 0,0 0 1 0 0,0 1-1 0 0,4 4 1 0 0,-5-5-16 0 0,106 101 585 0 0,127 111-284 0 0,-204-189-310 0 0,-7-5 0 0 0,1 0 0 0 0,0-2 0 0 0,52 28 0 0 0,-61-41 0 0 0,-27-16 0 0 0,-7-2-140 0 0,7 4-16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7.77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6 55 0 0,'21'16'107'0'0,"-14"-10"-16"0"0,1 0 1 0 0,0-1 0 0 0,-1 0-1 0 0,2 0 1 0 0,10 4-1 0 0,-16-8-56 0 0,1 0-1 0 0,-1 0 0 0 0,1 0 1 0 0,-1 0-1 0 0,1 0 0 0 0,0-1 0 0 0,-1 0 1 0 0,1 0-1 0 0,0 0 0 0 0,-1 0 0 0 0,1 0 1 0 0,0-1-1 0 0,-1 0 0 0 0,7-1 0 0 0,-1-2-7 0 0,-1 0 0 0 0,1-1 0 0 0,-1 0 1 0 0,10-8-1 0 0,-10 8-45 0 0,-2 1 18 0 0,-1 0 0 0 0,0 0 0 0 0,0 1 0 0 0,10-5 0 0 0,-13 8-24 0 0,-2 1-96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6.5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20 247 143 0 0,'0'0'4'0'0,"0"0"0"0"0,0 0-1 0 0,0-1 1 0 0,0 1-1 0 0,-1 0 1 0 0,1 0 0 0 0,0-1-1 0 0,0 1 1 0 0,0 0-1 0 0,0 0 1 0 0,-1 0 0 0 0,1-1-1 0 0,0 1 1 0 0,0 0-1 0 0,0 0 1 0 0,-1 0-1 0 0,1 0 1 0 0,0-1 0 0 0,0 1-1 0 0,-1 0 1 0 0,1 0-1 0 0,0 0 1 0 0,0 0 0 0 0,-1 0-1 0 0,1 0 1 0 0,0 0-1 0 0,0 0 1 0 0,-1 0 0 0 0,1 0-1 0 0,0 0 1 0 0,0 0-1 0 0,-1 0 1 0 0,0 0 21 0 0,1 0 0 0 0,-1 0 1 0 0,1 0-1 0 0,-1 0 0 0 0,1 0 1 0 0,-1-1-1 0 0,1 1 0 0 0,0 0 0 0 0,-1 0 1 0 0,1 0-1 0 0,-1 0 0 0 0,1-1 0 0 0,-1 1 1 0 0,1 0-1 0 0,-1 0 0 0 0,1-1 0 0 0,0 1 1 0 0,-1 0-1 0 0,1-1 0 0 0,0 1 1 0 0,-1-1-1 0 0,1 1 0 0 0,0 0 0 0 0,-1-1 1 0 0,1 1-1 0 0,0-1 0 0 0,0 1 0 0 0,0-1 1 0 0,-1 1-1 0 0,1-1 0 0 0,0 1 0 0 0,0-1 1 0 0,0 1-1 0 0,0-1 0 0 0,0 1 1 0 0,0-1-1 0 0,0-2-8 0 0,0 1 1 0 0,0 0-1 0 0,0 0 1 0 0,0-1-1 0 0,0 1 1 0 0,1 0-1 0 0,-1 0 1 0 0,1 0-1 0 0,-1-1 1 0 0,1 1-1 0 0,0 0 0 0 0,0 0 1 0 0,0 0-1 0 0,0 0 1 0 0,1 0-1 0 0,-1 1 1 0 0,0-1-1 0 0,1 0 1 0 0,-1 1-1 0 0,1-1 1 0 0,0 0-1 0 0,-1 1 1 0 0,1 0-1 0 0,0-1 1 0 0,0 1-1 0 0,0 0 1 0 0,0 0-1 0 0,2-1 0 0 0,143-37 667 0 0,-35 10-88 0 0,33-7-547 0 0,-74 20-34 0 0,-26 7-15 0 0,-24 5 0 0 0,-1-1 0 0 0,1-1 0 0 0,20-8 0 0 0,-28 9 3 0 0,-9 3-6 0 0,1 1-1 0 0,-1-1 1 0 0,0 0-1 0 0,6-4 1 0 0,-17 6-717 0 0,-6 3 342 0 0,-6 6-6 0 0,8-3 192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8.1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4 335 55 0 0,'-1'12'0'0'0,"1"-12"1"0"0,0 0-1 0 0,0 0 1 0 0,0 0-1 0 0,-1 0 0 0 0,1 0 1 0 0,0 0-1 0 0,0 0 0 0 0,0 0 1 0 0,0 0-1 0 0,0 0 1 0 0,0 0-1 0 0,0 0 0 0 0,-1 0 1 0 0,1 0-1 0 0,0-1 0 0 0,0 1 1 0 0,0 0-1 0 0,0 0 0 0 0,0 0 1 0 0,0 0-1 0 0,0 0 1 0 0,0 0-1 0 0,0 0 0 0 0,-1 0 1 0 0,1-1-1 0 0,0 1 0 0 0,0 0 1 0 0,0 0-1 0 0,0 0 0 0 0,0 0 1 0 0,0 0-1 0 0,0 0 1 0 0,0 0-1 0 0,0-1 0 0 0,0 1 1 0 0,0 0-1 0 0,0 0 0 0 0,0 0 1 0 0,0 0-1 0 0,0 0 1 0 0,0 0-1 0 0,0-1 0 0 0,0 1 1 0 0,0 0-1 0 0,0 0 0 0 0,0-6 33 0 0,0 6-29 0 0,1-5 92 0 0,0 1 1 0 0,1 0 0 0 0,-1 0-1 0 0,1 0 1 0 0,0 0-1 0 0,4-7 1 0 0,2-4-27 0 0,-7 14-56 0 0,-1 0-1 0 0,1 0 0 0 0,0 0 0 0 0,0 0 0 0 0,0 0 0 0 0,0 0 0 0 0,0 0 0 0 0,0 0 0 0 0,0 0 0 0 0,0 0 0 0 0,0 1 0 0 0,0-1 1 0 0,0 0-1 0 0,0 1 0 0 0,1-1 0 0 0,-1 1 0 0 0,0-1 0 0 0,1 1 0 0 0,-1 0 0 0 0,0 0 0 0 0,0-1 0 0 0,1 1 0 0 0,-1 0 0 0 0,1 0 1 0 0,0 0-1 0 0,19-3 38 0 0,-7-2-43 0 0,0-1 0 0 0,-1-1 0 0 0,1 0-1 0 0,18-13 1 0 0,47-42 58 0 0,-22 15-43 0 0,-28 27-23 0 0,43-25 0 0 0,-57 37 0 0 0,1 0 0 0 0,0 1 0 0 0,0 1 0 0 0,33-7 0 0 0,-49 13 0 0 0,42-6 0 0 0,-40 6 0 0 0,1 0 0 0 0,-1 0 0 0 0,1 0 0 0 0,-1 1 0 0 0,1-1 0 0 0,0 0 0 0 0,-1 1 0 0 0,1 0 0 0 0,-1 0 0 0 0,0 0 0 0 0,1 0 0 0 0,-1 0 0 0 0,4 2 0 0 0,-5-2 0 0 0,-1 0 0 0 0,1 0 0 0 0,0 0 0 0 0,-1 0 0 0 0,1 0 0 0 0,-1 0 0 0 0,1 0 0 0 0,-1 0 0 0 0,0 0 0 0 0,1 0 0 0 0,-1 1 0 0 0,0-1 0 0 0,0 0 0 0 0,0 0 0 0 0,0 0 0 0 0,0 0 0 0 0,0 0 0 0 0,0 0 0 0 0,0 1 0 0 0,0-1 0 0 0,-1 0 0 0 0,1 0 0 0 0,-1 2 0 0 0,-10 26 0 0 0,4-15 0 0 0,-1 0 0 0 0,0 0 0 0 0,-1-1 0 0 0,0 0 0 0 0,-1-1 0 0 0,0 0 0 0 0,-1-1 0 0 0,0 0 0 0 0,-1 0 0 0 0,0-1 0 0 0,-15 8 0 0 0,14-7 0 0 0,0-1 0 0 0,0 2 0 0 0,1 0 0 0 0,-17 22 0 0 0,-18 17 0 0 0,41-46 0 0 0,1-1 0 0 0,0 2 0 0 0,0-1 0 0 0,0 1 0 0 0,1-1 0 0 0,0 1 0 0 0,0 0 0 0 0,0 1 0 0 0,1-1 0 0 0,0 1 0 0 0,-4 11 0 0 0,7-17 0 0 0,-1 1 0 0 0,1-1 0 0 0,0 1 0 0 0,0-1 0 0 0,0 1 0 0 0,0 0 0 0 0,0-1 0 0 0,0 1 0 0 0,0-1 0 0 0,1 3 0 0 0,-1-3 0 0 0,1 0 0 0 0,-1-1 0 0 0,1 1 0 0 0,-1 0 0 0 0,1 0 0 0 0,0-1 0 0 0,-1 1 0 0 0,1-1 0 0 0,0 1 0 0 0,-1 0 0 0 0,1-1 0 0 0,0 1 0 0 0,0-1 0 0 0,0 1 0 0 0,0-1 0 0 0,0 0 0 0 0,1 1 0 0 0,37 13 0 0 0,57 14 0 0 0,82 12 0 0 0,-178-40 1 0 0,0 0-1 0 0,1 0 0 0 0,-1 0 0 0 0,0 0 0 0 0,0 0 0 0 0,1 0 0 0 0,-1 0 0 0 0,0 0 0 0 0,0 0 0 0 0,1 0 0 0 0,-1 0 0 0 0,0 0 0 0 0,0 0 0 0 0,1 0 0 0 0,-1 0 0 0 0,0 0 0 0 0,0 0 0 0 0,1 0 0 0 0,-1 0 0 0 0,0 0 0 0 0,0 0 0 0 0,1 0 0 0 0,-1 0 0 0 0,0 0 0 0 0,0-1 1 0 0,1 1-1 0 0,-1 0 0 0 0,0 0 0 0 0,0 0 0 0 0,0 0 0 0 0,1-1 0 0 0,-1 1 0 0 0,0 0 0 0 0,0 0 0 0 0,0-1 0 0 0,-3-9 2 0 0,-16-14-12 0 0,17 20 3 0 0,-7-6-134 0 0,1-4-313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8.7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0 140 79 0 0,'6'-5'42'0'0,"0"1"0"0"0,1-1-1 0 0,-1 1 1 0 0,1 0-1 0 0,0 1 1 0 0,0 0-1 0 0,0 0 1 0 0,0 0-1 0 0,1 1 1 0 0,-1 0 0 0 0,13-2-1 0 0,93-15 222 0 0,-90 14-189 0 0,-1-1 0 0 0,41-18 0 0 0,-47 17-71 0 0,42-17 33 0 0,-51 21-32 0 0,1 1 0 0 0,-1 0 1 0 0,1 0-1 0 0,0 1 0 0 0,13-1 0 0 0,-21 2-4 0 0,0 0 0 0 0,1 0 0 0 0,-1 0 0 0 0,0 0 0 0 0,1 0 0 0 0,-1 0 0 0 0,0 0 0 0 0,1 0 0 0 0,-1 0 0 0 0,0 0 0 0 0,1 0 0 0 0,-1 0 0 0 0,0 0 0 0 0,1 0 0 0 0,-1 1 0 0 0,0-1 0 0 0,0 0 0 0 0,1 0 0 0 0,-1 0 0 0 0,0 0 0 0 0,0 1 0 0 0,1-1 0 0 0,-1 0 0 0 0,0 0 0 0 0,0 1 0 0 0,1-1 0 0 0,-1 0 0 0 0,0 1 0 0 0,0-1 0 0 0,0 0 0 0 0,0 0 0 0 0,1 1 0 0 0,-4 12 0 0 0,-10 11 0 0 0,-7 3 0 0 0,-1-2 0 0 0,-28 28 0 0 0,-53 42 0 0 0,71-68 0 0 0,-59 45 0 0 0,9-8 0 0 0,78-62 0 0 0,1 0 0 0 0,-1 1 0 0 0,1 0 0 0 0,0-1 0 0 0,0 1 0 0 0,0 0 0 0 0,0 0 0 0 0,0 0 0 0 0,1 0 0 0 0,-1 0 0 0 0,1 1 0 0 0,0-1 0 0 0,0 0 0 0 0,0 1 0 0 0,-1 6 0 0 0,2-7 0 0 0,0-1 0 0 0,0 1 0 0 0,1-1 0 0 0,-1 0 0 0 0,0 1 0 0 0,1-1 0 0 0,0 1 0 0 0,-1-1 0 0 0,1 0 0 0 0,0 1 0 0 0,0-1 0 0 0,0 0 0 0 0,1 0 0 0 0,-1 0 0 0 0,0 0 0 0 0,1 0 0 0 0,0 0 0 0 0,-1 0 0 0 0,1 0 0 0 0,0-1 0 0 0,0 1 0 0 0,0-1 0 0 0,3 2 0 0 0,7 4 0 0 0,0-1 0 0 0,1 0 0 0 0,15 4 0 0 0,-16-6 0 0 0,-1 1 0 0 0,1 0 0 0 0,-1 0 0 0 0,19 12 0 0 0,-24-12 0 0 0,0 1 0 0 0,0-1 0 0 0,0 1 0 0 0,0 0 0 0 0,-1 0 0 0 0,0 1 0 0 0,-1-1 0 0 0,1 1 0 0 0,3 8 0 0 0,-3-4 0 0 0,-1 0 0 0 0,0 1 0 0 0,0 0 0 0 0,-1-1 0 0 0,2 19 0 0 0,-3 0 0 0 0,-1 1 0 0 0,-1 0 0 0 0,-9 59 0 0 0,1-37 0 0 0,-2-2 0 0 0,-24 70 0 0 0,34-123-23 0 0,2-18-130 0 0,2 11 137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9.2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1 206 55 0 0,'1'-6'12'0'0,"0"0"0"0"0,0 0 0 0 0,1 0-1 0 0,-1 0 1 0 0,6-9 0 0 0,-3 3 8 0 0,-3 9-9 0 0,0 1 1 0 0,0 0-1 0 0,0 0 0 0 0,0-1 1 0 0,0 1-1 0 0,0 0 0 0 0,0 0 1 0 0,1 0-1 0 0,-1 0 0 0 0,1 0 1 0 0,0 0-1 0 0,-1 1 0 0 0,1-1 1 0 0,0 0-1 0 0,3-1 0 0 0,-2 0 2 0 0,0 1 0 0 0,1-1 0 0 0,-1 1 0 0 0,1 0-1 0 0,0 0 1 0 0,0 0 0 0 0,-1 0 0 0 0,1 1 0 0 0,0 0-1 0 0,0-1 1 0 0,0 1 0 0 0,1 1 0 0 0,-1-1 0 0 0,7 0-1 0 0,-5 1-5 0 0,0-1 0 0 0,0 0-1 0 0,0-1 1 0 0,-1 1 0 0 0,1-1-1 0 0,6-3 1 0 0,11-3 10 0 0,124-25 16 0 0,-6 2-2 0 0,-137 29-31 0 0,1 1 0 0 0,-1 0 0 0 0,1 1 0 0 0,-1-1 0 0 0,1 1 0 0 0,0 0 0 0 0,-1 0 0 0 0,6 0 0 0 0,-8 1 0 0 0,0-1 0 0 0,-1 1 0 0 0,1-1 0 0 0,0 1 0 0 0,-1 0 0 0 0,1-1 0 0 0,0 1 0 0 0,-1 0 0 0 0,1 0 0 0 0,-1 0 0 0 0,0 0 0 0 0,1 1 0 0 0,-1-1 0 0 0,0 0 0 0 0,1 1 0 0 0,-1-1 0 0 0,0 0 0 0 0,0 1 0 0 0,0-1 0 0 0,0 1 0 0 0,-1 0 0 0 0,1-1 0 0 0,0 3 0 0 0,11 32 0 0 0,-3 1 0 0 0,8 54 0 0 0,-9-44 0 0 0,18 134 0 0 0,-7-42 0 0 0,14 88 0 0 0,-32-223 0 0 0,-1-1 0 0 0,0 1 0 0 0,0 0 0 0 0,0 0 0 0 0,0 0 0 0 0,-1 4 0 0 0,1-7 0 0 0,0-1 0 0 0,0 0 0 0 0,0 1 0 0 0,0-1 0 0 0,0 0 0 0 0,-1 1 0 0 0,1-1 0 0 0,0 0 0 0 0,0 1 0 0 0,0-1 0 0 0,0 0 0 0 0,-1 0 0 0 0,1 1 0 0 0,0-1 0 0 0,0 0 0 0 0,0 1 0 0 0,-1-1 0 0 0,1 0 0 0 0,0 0 0 0 0,0 0 0 0 0,-1 1 0 0 0,1-1 0 0 0,0 0 0 0 0,-1 0 0 0 0,1 0 0 0 0,-1 1 0 0 0,1-2 0 0 0,-1 1 0 0 0,0 0 0 0 0,0 0 0 0 0,1-1 0 0 0,-1 1 0 0 0,1-1 0 0 0,-1 1 0 0 0,0-1 0 0 0,1 1 0 0 0,-1-1 0 0 0,1 1 0 0 0,-1-1 0 0 0,1 1 0 0 0,-1-1 0 0 0,1 1 0 0 0,0-1 0 0 0,-1 0 0 0 0,0 0 0 0 0,-5-12 0 0 0,0 1 0 0 0,0-1 0 0 0,-4-15 0 0 0,10 27 0 0 0,-8-23 0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39.7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0 126 55 0 0,'2'-2'11'0'0,"0"0"-1"0"0,-1 0 0 0 0,1-1 0 0 0,-1 1 0 0 0,0 0 1 0 0,0 0-1 0 0,0-1 0 0 0,0 1 0 0 0,1-3 0 0 0,4-10 70 0 0,-4 12-42 0 0,0 0 0 0 0,0 1 1 0 0,0-1-1 0 0,0 1 0 0 0,1-1 1 0 0,0 1-1 0 0,-1 0 0 0 0,1 0 0 0 0,0 1 1 0 0,0-1-1 0 0,0 0 0 0 0,0 1 0 0 0,0 0 1 0 0,0-1-1 0 0,0 1 0 0 0,0 1 1 0 0,4-2-1 0 0,7 0 30 0 0,-1 1 1 0 0,1 0-1 0 0,14 2 1 0 0,6-1-67 0 0,-21-1 3 0 0,0 0 1 0 0,1 0-1 0 0,-1-1 0 0 0,0-1 1 0 0,0 0-1 0 0,-1 0 0 0 0,1-2 1 0 0,-1 0-1 0 0,22-11 0 0 0,-22 9-74 0 0,-12 5-22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0.1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23 133 24 0 0,'6'16'-5'0'0,"-1"-16"17"0"0,2-7 47 0 0,-1-2 15 0 0,1 1 1 0 0,0 1-1 0 0,0 0 0 0 0,1-1 0 0 0,9-5 0 0 0,-16 12-61 0 0,0 0 0 0 0,1 1-1 0 0,-1-1 1 0 0,1 1-1 0 0,-1-1 1 0 0,1 1-1 0 0,-1-1 1 0 0,1 1 0 0 0,-1 0-1 0 0,4 0 1 0 0,13-4 75 0 0,-2-4-68 0 0,-9 4-6 0 0,1 0-1 0 0,0 1 1 0 0,0-1-1 0 0,0 2 1 0 0,0-1-1 0 0,0 1 1 0 0,0 0-1 0 0,15-1 0 0 0,0 4-6 0 0,-16-1-2 0 0,0 1 1 0 0,0-1-1 0 0,0 0 0 0 0,0-1 0 0 0,0 1 0 0 0,0-1 1 0 0,-1-1-1 0 0,1 1 0 0 0,0-1 0 0 0,11-6 0 0 0,45-21-5 0 0,-55 26 0 0 0,-7 3-1 0 0,0 0 0 0 0,0-1 0 0 0,0 1 0 0 0,0 0 0 0 0,0 0 0 0 0,0 0 0 0 0,0 0-1 0 0,0 0 1 0 0,0 0 0 0 0,0 0 0 0 0,0 1 0 0 0,0-1 0 0 0,0 0 0 0 0,0 0-1 0 0,0 1 1 0 0,0-1 0 0 0,0 1 0 0 0,-1-1 0 0 0,1 1 0 0 0,0-1 0 0 0,0 1 0 0 0,0-1-1 0 0,-1 1 1 0 0,1 0 0 0 0,0-1 0 0 0,0 2 0 0 0,-1-2 1 0 0,6 5-154 0 0</inkml:trace>
  <inkml:trace contextRef="#ctx0" brushRef="#br0" timeOffset="1">0 395 24 0 0,'0'0'6'0'0,"0"1"1"0"0,0 0-1 0 0,0-1 1 0 0,0 1-1 0 0,0 0 1 0 0,0-1-1 0 0,1 1 1 0 0,-1 0-1 0 0,0-1 1 0 0,0 1-1 0 0,0 0 1 0 0,1-1-1 0 0,-1 1 1 0 0,0-1 0 0 0,1 1-1 0 0,-1-1 1 0 0,1 1-1 0 0,-1-1 1 0 0,0 1-1 0 0,1-1 1 0 0,-1 1-1 0 0,1-1 1 0 0,-1 1-1 0 0,1-1 1 0 0,0 0-1 0 0,-1 1 1 0 0,1-1-1 0 0,-1 0 1 0 0,1 0 0 0 0,0 1-1 0 0,-1-1 1 0 0,1 0-1 0 0,-1 0 1 0 0,1 0-1 0 0,0 0 1 0 0,-1 0-1 0 0,1 0 1 0 0,0 0-1 0 0,-1 0 1 0 0,1 0-1 0 0,0 0 1 0 0,-1 0 0 0 0,1 0-1 0 0,0 0 1 0 0,0-1-1 0 0,4 0 45 0 0,0 0 0 0 0,0-1 1 0 0,0 0-1 0 0,6-3 0 0 0,-9 4-32 0 0,58-24 147 0 0,1 2-1 0 0,73-18 0 0 0,-30 8-165 0 0,-81 26-17 0 0,-3-2-70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0.4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57 0 55 0 0,'2'3'6'0'0,"-1"0"0"0"0,0 0 0 0 0,0 0 0 0 0,0 0 0 0 0,-1 0 0 0 0,1 0 0 0 0,-1 0 0 0 0,1 0 0 0 0,-1 0 0 0 0,0 0 0 0 0,0 0 0 0 0,-1 5 0 0 0,-8 39 103 0 0,8-44-104 0 0,-6 21 47 0 0,-1-1 0 0 0,-15 32-1 0 0,9-24-30 0 0,14-31-21 0 0,0 1 0 0 0,-1-1 0 0 0,1 0 0 0 0,0 0 0 0 0,0 1 0 0 0,0-1 0 0 0,0 0 0 0 0,0 0 0 0 0,0 1 0 0 0,0-1 0 0 0,-1 0 0 0 0,1 1 0 0 0,0-1 0 0 0,0 0 0 0 0,0 0 0 0 0,0 1 0 0 0,0-1 0 0 0,0 0 0 0 0,1 1 0 0 0,-1-1 0 0 0,0 0 0 0 0,0 0 0 0 0,0 1 0 0 0,0-1 0 0 0,0 0 0 0 0,0 0 0 0 0,0 1 0 0 0,0-1 0 0 0,1 0 0 0 0,-1 0 0 0 0,0 1 0 0 0,0-1 0 0 0,0 0 0 0 0,1 0 0 0 0,-1 1 0 0 0,12-1 0 0 0,18-8 0 0 0,-28 7 0 0 0,16-5 0 0 0,1 1 0 0 0,-1 1 0 0 0,1 0 0 0 0,0 2 0 0 0,0 0 0 0 0,28 2 0 0 0,115 16 0 0 0,-43-1 0 0 0,-118-15 0 0 0,0 0 0 0 0,1 0 0 0 0,-1 0 0 0 0,0 0 0 0 0,1 0 0 0 0,-1 0 0 0 0,0 0 0 0 0,1 0 0 0 0,-1-1 0 0 0,0 1 0 0 0,0-1 0 0 0,3 0 0 0 0,-4 1 0 0 0,0 0 0 0 0,1-1 0 0 0,-1 1 0 0 0,0 0 0 0 0,0 0 0 0 0,0 0 0 0 0,0 0 0 0 0,0-1 0 0 0,1 1 0 0 0,-1 0 0 0 0,0 0 0 0 0,0-1 0 0 0,0 1 0 0 0,0 0 0 0 0,0 0 0 0 0,0 0 0 0 0,0-1 0 0 0,0 1 0 0 0,0 0 0 0 0,0 0 0 0 0,0-1 0 0 0,0 1 0 0 0,0 0 0 0 0,0 0 0 0 0,0-1 0 0 0,0 1 0 0 0,-7-10 0 0 0,-4-1-10 0 0,4 6-44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0.8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81 79 0 0,'4'-2'10'0'0,"1"1"0"0"0,-1 0-1 0 0,1 0 1 0 0,0 1-1 0 0,0-1 1 0 0,-1 1 0 0 0,1 0-1 0 0,0 0 1 0 0,0 1-1 0 0,-1-1 1 0 0,7 3-1 0 0,-8-3-6 0 0,12 1 29 0 0,1 0 0 0 0,-1-1 0 0 0,1-1 1 0 0,-1-1-1 0 0,1 0 0 0 0,-1 0 0 0 0,0-2 1 0 0,0 0-1 0 0,0-1 0 0 0,0 0 0 0 0,19-11 0 0 0,-29 13-32 0 0,0 0 0 0 0,-1 0 0 0 0,1-1 0 0 0,-1 0 0 0 0,1 1 0 0 0,5-8 0 0 0,-5 2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1.2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120 0 79 0 0,'3'8'5'0'0,"1"1"0"0"0,-2-1 0 0 0,1 1 0 0 0,-1 0 0 0 0,1 10 0 0 0,2 46 46 0 0,-4-57-46 0 0,0 20 16 0 0,-1 0 1 0 0,-1 0 0 0 0,-2-1-1 0 0,0 1 1 0 0,-2 0 0 0 0,-1-1-1 0 0,-1 0 1 0 0,-15 37-1 0 0,12-45-21 0 0,-1-1 0 0 0,-1 0 0 0 0,0 0 0 0 0,-26 26 0 0 0,31-35 0 0 0,0 1 46 0 0,7-10-44 0 0,1 0-1 0 0,-1 0 1 0 0,0 0 0 0 0,0 0 0 0 0,0 0 0 0 0,0 0 0 0 0,0 0 0 0 0,0 0-1 0 0,0 0 1 0 0,1 0 0 0 0,-1 0 0 0 0,0 0 0 0 0,0 0 0 0 0,0 0 0 0 0,0 0-1 0 0,0 1 1 0 0,0-1 0 0 0,0 0 0 0 0,0 0 0 0 0,1 0 0 0 0,-1 0 0 0 0,0 0-1 0 0,0 0 1 0 0,0 0 0 0 0,0 0 0 0 0,0 0 0 0 0,0 0 0 0 0,0 0 0 0 0,0 0-1 0 0,0 1 1 0 0,0-1 0 0 0,0 0 0 0 0,0 0 0 0 0,0 0 0 0 0,1 0 0 0 0,-1 0-1 0 0,0 0 1 0 0,0 0 0 0 0,0 1 0 0 0,0-1 0 0 0,0 0 0 0 0,0 0-1 0 0,0 0 1 0 0,0 0 0 0 0,0 0 0 0 0,0 0 0 0 0,0 0 0 0 0,0 1 0 0 0,0-1-1 0 0,-1 0 1 0 0,1 0 0 0 0,0 0 0 0 0,0 0 0 0 0,0 0 0 0 0,0 0 0 0 0,0 0-1 0 0,0 0 1 0 0,0 1 0 0 0,8-1 116 0 0,2 0-39 0 0,128-42 337 0 0,-129 39-416 0 0,0 0 0 0 0,-1-1 0 0 0,13-7 0 0 0,-11 6 0 0 0,-1 0 0 0 0,15-4 0 0 0,-18 7-1 0 0,0 0 0 0 0,1 0-1 0 0,-1-1 1 0 0,0 0-1 0 0,-1 0 1 0 0,1 0-1 0 0,0-1 1 0 0,-1 1 0 0 0,0-1-1 0 0,0-1 1 0 0,0 1-1 0 0,5-7 1 0 0,-2 2-93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1.55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38 399 24 0 0,'0'-1'-1'0'0,"1"1"1"0"0,-1-1 0 0 0,0 0 0 0 0,0 1 0 0 0,-1-1 0 0 0,1 0 0 0 0,0 1 0 0 0,0-1 0 0 0,0 0 0 0 0,0 1 0 0 0,0-1 0 0 0,-1 0 0 0 0,1 1 0 0 0,0-1 0 0 0,-1 1 0 0 0,1-1 0 0 0,0 1-1 0 0,-1-1 1 0 0,1 1 0 0 0,-1-2 0 0 0,-14-12 12 0 0,2 0 73 0 0,12 13-63 0 0,0 0-1 0 0,1 0 0 0 0,-1 0 0 0 0,1-1 0 0 0,-1 1 0 0 0,1 0 0 0 0,0 0 0 0 0,-1 0 0 0 0,1-1 0 0 0,0 1 0 0 0,0 0 0 0 0,0 0 0 0 0,0-1 0 0 0,0 1 0 0 0,0 0 0 0 0,0 0 0 0 0,0-1 0 0 0,1-1 0 0 0,0 1 15 0 0,0-1 1 0 0,0 1-1 0 0,1-1 1 0 0,-1 1-1 0 0,1 0 1 0 0,-1 0 0 0 0,1 0-1 0 0,2-3 1 0 0,4-3 37 0 0,1 1 0 0 0,0 0 0 0 0,12-7 1 0 0,-18 12-79 0 0,50-30 102 0 0,90-40 1 0 0,64-12-85 0 0,-131 55-15 0 0,-54 20 1 0 0,-2 0 0 0 0,-1 2 0 0 0,2 0 0 0 0,36-7 0 0 0,-56 14 0 0 0,-1 0 0 0 0,1 0 0 0 0,-1 0 0 0 0,0 0 0 0 0,1 0 0 0 0,-1 0 0 0 0,0 0 0 0 0,1 0 0 0 0,-1 0 0 0 0,1 0 0 0 0,-1 0 0 0 0,0 0 0 0 0,1 0 0 0 0,-1 0 0 0 0,0 0 0 0 0,1 0 0 0 0,-1 0 0 0 0,0 1 0 0 0,1-1 0 0 0,-1 0 0 0 0,0 0 0 0 0,1 0 0 0 0,-1 1 0 0 0,0-1 0 0 0,1 0 0 0 0,-1 0 0 0 0,0 1 0 0 0,0-1 0 0 0,1 0 0 0 0,-1 0 0 0 0,0 1 0 0 0,0-1 0 0 0,0 0 0 0 0,0 1 0 0 0,1-1 0 0 0,-1 1 0 0 0,0-1 0 0 0,0 0 0 0 0,0 0 0 0 0,0 1 0 0 0,0-1 0 0 0,0 0 0 0 0,-1 0 0 0 0,1 1 0 0 0,0-1 0 0 0,0 0 0 0 0,0 0 0 0 0,0 0 0 0 0,0 1 0 0 0,0-1 0 0 0,0 0 0 0 0,-1 0 0 0 0,1 0 0 0 0,0 0 0 0 0,0 1 0 0 0,0-1 0 0 0,-1 0 0 0 0,1 0 0 0 0,0 0 0 0 0,0 0 0 0 0,0 0 0 0 0,-1 0 0 0 0,1 0 0 0 0,0 1 0 0 0,0-1 0 0 0,0 0 0 0 0,-1 0 0 0 0,1 0 0 0 0,0 0 0 0 0,0 0 0 0 0,-1 0 0 0 0,1 0 0 0 0,0 0 0 0 0,0 0 0 0 0,-1 0 0 0 0,1 0 0 0 0,0 0 0 0 0,0-1 0 0 0,0 1 0 0 0,-1 0 0 0 0,1 0 0 0 0,-4-1-12 0 0,-2-1-9 0 0,-3-1-105 0 0,0 0 1 0 0,-1 1-1 0 0,-13-3 0 0 0,15 4-18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2.02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24 0 0,'6'8'0'0'0,"0"-1"0"0"0,-1 1 0 0 0,0 0 0 0 0,7 15 0 0 0,1 0 53 0 0,24 48 6 0 0,48 130 0 0 0,-46-102-39 0 0,4 7-25 0 0,92 216 85 0 0,93 191 177 0 0,-173-383-171 0 0,40 82 14 0 0,-94-211-100 0 0,-1 0 0 0 0,1 1 0 0 0,-1-1 1 0 0,1 0-1 0 0,0 0 0 0 0,-1 0 0 0 0,1 0 0 0 0,0 0 1 0 0,0 0-1 0 0,0 0 0 0 0,0 0 0 0 0,0 0 0 0 0,0 0 1 0 0,0-1-1 0 0,0 1 0 0 0,0 0 0 0 0,0-1 1 0 0,1 1-1 0 0,-1-1 0 0 0,0 1 0 0 0,0-1 0 0 0,3 1 1 0 0,-2-1 4 0 0,-1-1 1 0 0,1 1 0 0 0,0-1-1 0 0,0 1 1 0 0,-1-1 0 0 0,1 0-1 0 0,0 1 1 0 0,-1-1 0 0 0,1 0 0 0 0,-1 0-1 0 0,1 0 1 0 0,-1 0 0 0 0,1-1-1 0 0,-1 1 1 0 0,2-3 0 0 0,2 0 10 0 0,0-1 0 0 0,0-1 0 0 0,-1 1-1 0 0,1-1 1 0 0,-2 0 0 0 0,8-12 0 0 0,-10 15-10 0 0,0-1 0 0 0,0 0 0 0 0,0 1 1 0 0,0-1-1 0 0,-1 0 0 0 0,0 1 0 0 0,1-1 0 0 0,-1 0 0 0 0,-1 0 0 0 0,1 0 0 0 0,0 1 0 0 0,-1-1 0 0 0,0 0 0 0 0,-2-5 0 0 0,-5-11-6 0 0,-1 0 0 0 0,-1 1 0 0 0,0 1 0 0 0,-2-1 0 0 0,-16-19 0 0 0,13 17 0 0 0,1 1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6.9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590 42 55 0 0,'2'-1'8'0'0,"1"0"-1"0"0,-1 0 0 0 0,0 0 0 0 0,0 0 0 0 0,-1 0 0 0 0,1 0 0 0 0,0 0 0 0 0,0 0 0 0 0,0-1 0 0 0,-1 1 0 0 0,1-1 0 0 0,-1 1 0 0 0,1-1 0 0 0,-1 0 0 0 0,1 1 0 0 0,-1-1 0 0 0,0 0 0 0 0,0 0 0 0 0,0 0 0 0 0,0 0 0 0 0,0 0 0 0 0,-1 0 0 0 0,1 0 0 0 0,0-4 0 0 0,-12 17 164 0 0,-20 37 29 0 0,-3-1-1 0 0,-43 46 1 0 0,-217 207-42 0 0,134-161-502 0 0,140-123 224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2.9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0 294 55 0 0,'3'-7'13'0'0,"-1"0"0"0"0,1 1 0 0 0,-1 0 0 0 0,6-8-1 0 0,-8 13-7 0 0,1 0-1 0 0,-1 0 1 0 0,1 1-1 0 0,-1-1 1 0 0,1 0-1 0 0,0 0 0 0 0,-1 1 1 0 0,1-1-1 0 0,0 0 1 0 0,0 1-1 0 0,-1-1 1 0 0,1 1-1 0 0,0-1 0 0 0,0 1 1 0 0,0-1-1 0 0,0 1 1 0 0,0 0-1 0 0,0-1 1 0 0,0 1-1 0 0,-1 0 0 0 0,1 0 1 0 0,0 0-1 0 0,0-1 1 0 0,0 1-1 0 0,0 0 1 0 0,0 0-1 0 0,0 1 0 0 0,0-1 1 0 0,0 0-1 0 0,0 0 1 0 0,0 0-1 0 0,0 1 1 0 0,0-1-1 0 0,0 0 0 0 0,1 1 1 0 0,4 2 22 0 0,0 1 1 0 0,-1-1-1 0 0,1 1 1 0 0,6 6-1 0 0,0 0 15 0 0,61 38 211 0 0,-64-39-228 0 0,-9-8-22 0 0,1 0-1 0 0,-1-1 0 0 0,1 1 1 0 0,-1 0-1 0 0,1-1 1 0 0,-1 1-1 0 0,1 0 0 0 0,-1-1 1 0 0,1 1-1 0 0,0-1 0 0 0,-1 1 1 0 0,1-1-1 0 0,0 1 0 0 0,0-1 1 0 0,-1 1-1 0 0,1-1 0 0 0,0 0 1 0 0,0 1-1 0 0,1-1 0 0 0,3 2 26 0 0,-4-2 13 0 0,-3-7-46 0 0,-2-2 5 0 0,0-1 0 0 0,-1 1 0 0 0,0 0 0 0 0,0 0 0 0 0,-1 1 0 0 0,-10-12 0 0 0,-5-9 0 0 0,4 6 0 0 0,10 15 0 0 0,1-1 0 0 0,-7-12 0 0 0,12 21 0 0 0,1-1 0 0 0,0 1 0 0 0,0 0 0 0 0,0 0 0 0 0,0-1 0 0 0,0 1 0 0 0,0 0 0 0 0,0 0 0 0 0,0-1 0 0 0,0 1 0 0 0,0 0 0 0 0,0 0 0 0 0,0-1 0 0 0,0 1 0 0 0,1 0 0 0 0,-1 0 0 0 0,0-1 0 0 0,0 1 0 0 0,0 0 0 0 0,0 0 0 0 0,0 0 0 0 0,0-1 0 0 0,1 1 0 0 0,-1 0 0 0 0,0 0 0 0 0,0 0 0 0 0,0 0 0 0 0,0-1 0 0 0,1 1 0 0 0,-1 0 0 0 0,0 0 0 0 0,0 0 0 0 0,0 0 0 0 0,1 0 0 0 0,-1 0 0 0 0,0 0 0 0 0,0-1 0 0 0,1 1 0 0 0,-1 0 0 0 0,0 0 0 0 0,0 0 0 0 0,1 0 0 0 0,7-1 0 0 0,7-2 0 0 0,1-1 0 0 0,-1-1 0 0 0,0 0 0 0 0,14-7 0 0 0,56-33 0 0 0,-52 27 0 0 0,-16 8 0 0 0,3-1 0 0 0,0 0 0 0 0,1 1 0 0 0,0 1 0 0 0,0 1 0 0 0,28-6 0 0 0,-48 13 0 0 0,1 1 0 0 0,0-1 0 0 0,0 1 0 0 0,0 0 0 0 0,0 0 0 0 0,-1 0 0 0 0,1 0 0 0 0,0 0 0 0 0,0 0 0 0 0,0 1 0 0 0,-1-1 0 0 0,1 1 0 0 0,0-1 0 0 0,0 1 0 0 0,-1-1 0 0 0,1 1 0 0 0,2 2 0 0 0,-3-2 0 0 0,0 0 0 0 0,0 0 0 0 0,0 0 0 0 0,0 1 0 0 0,0-1 0 0 0,0 0 0 0 0,-1 1 0 0 0,1-1 0 0 0,-1 1 0 0 0,1-1 0 0 0,-1 1 0 0 0,1-1 0 0 0,-1 1 0 0 0,0-1 0 0 0,0 1 0 0 0,0-1 0 0 0,0 1 0 0 0,0 0 0 0 0,0-1 0 0 0,0 1 0 0 0,-1 1 0 0 0,-1 10-15 0 0,-1 0 0 0 0,0-1 0 0 0,-10 24 0 0 0,-21 36-157 0 0,29-62 159 0 0,-63 102-125 0 0,22-39 137 0 0,39-63 1 0 0,7-13 0 0 0,0 2 0 0 0,1 1 0 0 0,-1-1 0 0 0,0 0 0 0 0,1 0 0 0 0,-1 0 0 0 0,1 1 0 0 0,0-1 0 0 0,-1 0 0 0 0,1 0 0 0 0,0 1 0 0 0,-1-1 0 0 0,1 1 0 0 0,0-1 0 0 0,0 1 0 0 0,-1-1 0 0 0,1 1 0 0 0,0-1 0 0 0,0 1 0 0 0,1-1 0 0 0,12-3 0 0 0,-7-1 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3.3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0 203 79 0 0,'52'-59'117'0'0,"-38"40"-14"0"0,2 1-1 0 0,19-18 0 0 0,-29 31-86 0 0,1 0 0 0 0,-1 0 0 0 0,1 0 0 0 0,0 1 0 0 0,0 1 0 0 0,0-1 0 0 0,0 1 0 0 0,1 0 0 0 0,-1 1 0 0 0,12-3 0 0 0,56-18-16 0 0,-56 20 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3.8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2 102 111 0 0,'-1'-1'9'0'0,"1"-1"0"0"0,0 1 0 0 0,0 0-1 0 0,-1-1 1 0 0,1 1 0 0 0,0 0-1 0 0,0-1 1 0 0,0 1 0 0 0,0-1-1 0 0,1 1 1 0 0,-1 0 0 0 0,0-1-1 0 0,1 1 1 0 0,-1 0 0 0 0,2-3-1 0 0,-2 3-3 0 0,2-3 11 0 0,-1 0 0 0 0,2 0-1 0 0,-1 0 1 0 0,0 0-1 0 0,1 0 1 0 0,0 1-1 0 0,0-1 1 0 0,0 1 0 0 0,0-1-1 0 0,0 1 1 0 0,1 0-1 0 0,0 1 1 0 0,-1-1-1 0 0,1 1 1 0 0,0-1-1 0 0,0 1 1 0 0,0 0 0 0 0,1 0-1 0 0,-1 1 1 0 0,0-1-1 0 0,6 0 1 0 0,7-2-29 0 0,0 1-1 0 0,0 1 1 0 0,1 1 0 0 0,20 0-1 0 0,-18 1 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4.28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145 35 143 0 0,'5'-4'0'0'0,"0"0"0"0"0,0 0 0 0 0,8-10 0 0 0,-12 13 6 0 0,0 0-1 0 0,0 0 1 0 0,0 0-1 0 0,0 1 0 0 0,1-1 1 0 0,-1 0-1 0 0,0 1 0 0 0,0-1 1 0 0,1 0-1 0 0,-1 1 0 0 0,2-1 1 0 0,3 3 88 0 0,-6-2-91 0 0,0 1 1 0 0,0-1 0 0 0,0 0-1 0 0,0 1 1 0 0,0-1 0 0 0,0 1 0 0 0,0-1-1 0 0,0 1 1 0 0,0-1 0 0 0,0 1-1 0 0,0-1 1 0 0,0 0 0 0 0,0 1-1 0 0,0-1 1 0 0,0 1 0 0 0,-1-1-1 0 0,1 0 1 0 0,0 1 0 0 0,0 0-1 0 0,-48 90 80 0 0,14-30-86 0 0,-60 127 3 0 0,76-151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4.6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0 255 0 0,'5'0'0'0'0,"-1"2"0"0"0,-3 0 0 0 0,-1 0 0 0 0,0-1 0 0 0,0 1 0 0 0,2 3 0 0 0,2 2 0 0 0,-3 4 0 0 0,-1-3 0 0 0,-1 1 0 0 0,-1-2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5.3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1 157 55 0 0,'3'0'14'0'0,"1"0"-1"0"0,0-1 1 0 0,0 1-1 0 0,0-1 0 0 0,-1 0 1 0 0,1 0-1 0 0,-1-1 1 0 0,1 1-1 0 0,0-1 0 0 0,-1 1 1 0 0,0-1-1 0 0,7-5 1 0 0,0-1 98 0 0,0-1 0 0 0,13-15 0 0 0,-15 15-55 0 0,0 0-1 0 0,1 1 0 0 0,13-11 0 0 0,-10 12-30 0 0,1 0-1 0 0,0 1 1 0 0,0 0-1 0 0,0 1 1 0 0,1 0-1 0 0,-1 1 0 0 0,1 1 1 0 0,0 0-1 0 0,0 1 1 0 0,1 0-1 0 0,-1 1 0 0 0,0 1 1 0 0,0 0-1 0 0,1 1 1 0 0,-1 1-1 0 0,15 3 0 0 0,-23-4-25 0 0,-1 1 0 0 0,1-1 0 0 0,0 1 0 0 0,-1 1 0 0 0,0-1 0 0 0,1 1 0 0 0,-1 0 0 0 0,0 0 0 0 0,0 1 0 0 0,-1-1 0 0 0,1 1 0 0 0,5 6 0 0 0,-4-3 0 0 0,-1 0 0 0 0,0 0 0 0 0,0 1 0 0 0,0 0 0 0 0,-1-1 0 0 0,0 1 0 0 0,4 14 0 0 0,-3-1 0 0 0,0 0 0 0 0,-1-1 0 0 0,-1 1 0 0 0,-2 0 0 0 0,0 1 0 0 0,-2 25 0 0 0,1-32 0 0 0,-2 0 0 0 0,0-1 0 0 0,-1 1 0 0 0,0 0 0 0 0,-1-1 0 0 0,-1 1 0 0 0,0-1 0 0 0,-8 13 0 0 0,11-21 0 0 0,-1-1 0 0 0,-1 0 0 0 0,1 0 0 0 0,-1 0 0 0 0,1-1 0 0 0,-1 1 0 0 0,-1-1 0 0 0,1 0 0 0 0,-1 0 0 0 0,1-1 0 0 0,-1 1 0 0 0,0-1 0 0 0,0 0 0 0 0,-1 0 0 0 0,1 0 0 0 0,-1-1 0 0 0,1 0 0 0 0,-1 0 0 0 0,0-1 0 0 0,0 1 0 0 0,0-1 0 0 0,-10 0 0 0 0,4-1 0 0 0,0-1 0 0 0,0 0 0 0 0,0-1 0 0 0,0 0 0 0 0,0-1 0 0 0,0-1 0 0 0,1 1 0 0 0,-1-2 0 0 0,1 0 0 0 0,0 0 0 0 0,-12-9 0 0 0,2 1 0 0 0,2-1 0 0 0,-1-1 0 0 0,2-1 0 0 0,-29-31 0 0 0,41 39-6 0 0,-1-1-1 0 0,1 1 0 0 0,-8-17 1 0 0,5 7-128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5.7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130 1 79 0 0,'5'0'0'0'0,"0"0"0"0"0,0 0 0 0 0,1 1 0 0 0,-1 0 0 0 0,8 2 0 0 0,-11-2 7 0 0,0 1 0 0 0,-1 0 0 0 0,0 0 0 0 0,1 0 0 0 0,-1 0 0 0 0,0 0 0 0 0,0 0 0 0 0,1 4 0 0 0,0-2 9 0 0,0 2 13 0 0,0 1 0 0 0,0 0 0 0 0,0 0 0 0 0,-1 0 0 0 0,0 0 0 0 0,0 0 0 0 0,-1 0 0 0 0,0 0 0 0 0,0 0 0 0 0,0 0 0 0 0,-3 9 0 0 0,-2 11 82 0 0,-14 41 0 0 0,12-44-80 0 0,-129 366 369 0 0,132-379-400 0 0,0-3 0 0 0,0 1 0 0 0,1-1 0 0 0,0 1 0 0 0,1 0 0 0 0,-3 18 0 0 0,5-27-2 0 0,0 0 0 0 0,0 0 0 0 0,0 0 0 0 0,0-1 0 0 0,0 1-1 0 0,0 0 1 0 0,0 0 0 0 0,1 0 0 0 0,-1 0 0 0 0,0 0 0 0 0,0 0 0 0 0,0 0-1 0 0,0 0 1 0 0,0 0 0 0 0,0 0 0 0 0,0 0 0 0 0,0 0 0 0 0,0 0-1 0 0,0 0 1 0 0,0 0 0 0 0,0 0 0 0 0,0 0 0 0 0,0 0 0 0 0,0 0-1 0 0,0 0 1 0 0,0 0 0 0 0,0 0 0 0 0,0 0 0 0 0,0 0 0 0 0,0 0-1 0 0,0 0 1 0 0,1 0 0 0 0,-1 0 0 0 0,0 0 0 0 0,0 0 0 0 0,0 0-1 0 0,0 0 1 0 0,0 0 0 0 0,0 0 0 0 0,0 0 0 0 0,0 0 0 0 0,0 0-1 0 0,0 0 1 0 0,0 0 0 0 0,0 0 0 0 0,0 0 0 0 0,0 0 0 0 0,0 0-1 0 0,0 0 1 0 0,0 0 0 0 0,0 0 0 0 0,0 0 0 0 0,1 0 0 0 0,-1 0-1 0 0,0 0 1 0 0,0 0 0 0 0,0 0 0 0 0,3-5-71 0 0,0-3-9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6.07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24 0 0,'3'0'0'0'0,"0"-1"1"0"0,0 0-1 0 0,1 1 1 0 0,-1 0-1 0 0,0-1 1 0 0,0 1-1 0 0,0 0 1 0 0,1 1-1 0 0,-1-1 1 0 0,0 1-1 0 0,0-1 1 0 0,0 1-1 0 0,5 2 1 0 0,-2-1 10 0 0,-1 1 0 0 0,1 1 1 0 0,-1-1-1 0 0,1 1 0 0 0,8 8 0 0 0,-3-2 16 0 0,-1 1 1 0 0,0 1-1 0 0,0 0 0 0 0,14 26 0 0 0,26 58 94 0 0,-44-84-106 0 0,50 109 91 0 0,104 196 161 0 0,-130-265-229 0 0,31 51 79 0 0,76 98 0 0 0,-137-201-117 0 0,3 4 0 0 0,0 1 0 0 0,0-2 0 0 0,1 1 0 0 0,-1 0 0 0 0,1-1 0 0 0,0 1 0 0 0,0-1 0 0 0,0 0 0 0 0,8 4 0 0 0,-12-7 0 0 0,0 0 1 0 0,0 0-1 0 0,1 0 0 0 0,-1 0 0 0 0,0 0 0 0 0,1 0 0 0 0,-1 0 0 0 0,0 0 0 0 0,0-1 0 0 0,1 1 0 0 0,-1 0 0 0 0,0 0 0 0 0,0 0 0 0 0,1 0 0 0 0,-1-1 0 0 0,0 1 0 0 0,0 0 0 0 0,0 0 0 0 0,1 0 0 0 0,-1-1 0 0 0,0 1 0 0 0,0 0 0 0 0,0 0 0 0 0,0 0 0 0 0,0-1 0 0 0,1 1 0 0 0,-1 0 0 0 0,0-1 0 0 0,0 1 0 0 0,0 0 0 0 0,0 0 0 0 0,0-1 0 0 0,0 1 0 0 0,0 0 0 0 0,0 0 0 0 0,0-1 0 0 0,0 1 0 0 0,0 0 0 0 0,0-1 0 0 0,0 1 0 0 0,0 0 0 0 0,0 0 0 0 0,0-1 0 0 0,0 1 0 0 0,-1 0 0 0 0,1 0 0 0 0,0-1 0 0 0,-3-16-10 0 0,3 16 7 0 0,-4-14-57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6.4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47 111 0 0,'7'-1'0'0'0,"0"1"0"0"0,-2 1 0 0 0,-2-1 0 0 0,1 0 0 0 0,3 0 64 0 0,5 0-64 0 0,6 0 64 0 0,4 2-64 0 0,4-4 0 0 0,1-3 64 0 0,-6 0-64 0 0,-2-2 0 0 0,-5 0 0 0 0,-2-4 0 0 0,-2-1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6.8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75 344 24 0 0,'3'-2'1'0'0,"-2"-12"528"0"0,-2-16-240 0 0,-10-52 0 0 0,-12-35-94 0 0,21 105-185 0 0,-1 1-1 0 0,0-1 0 0 0,-1 1 0 0 0,0 0 0 0 0,0 1 0 0 0,-7-12 0 0 0,5 15-103 0 0,-1 5-380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7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 79 0 0,'14'-6'32'0'0,"17"-7"106"0"0,-29 12-131 0 0,-1 1 0 0 0,1-1 0 0 0,0 1 1 0 0,0-1-1 0 0,0 1 0 0 0,-1 0 0 0 0,1 0 0 0 0,0 0 0 0 0,0 0 0 0 0,0 0 0 0 0,0 0 1 0 0,-1 0-1 0 0,4 2 0 0 0,-3-1 13 0 0,1 0 1 0 0,-1 1 0 0 0,0 0-1 0 0,0-1 1 0 0,0 1-1 0 0,0 0 1 0 0,0 0 0 0 0,0 0-1 0 0,-1 0 1 0 0,1 1-1 0 0,-1-1 1 0 0,1 0 0 0 0,-1 1-1 0 0,1 3 1 0 0,13 38 182 0 0,-14-41-209 0 0,11 47 124 0 0,-2 0 0 0 0,3 51 0 0 0,-5 105-53 0 0,-15-97-15 0 0,4-83-47 0 0,3-24-3 0 0,2 7 0 0 0,8-27 0 0 0,12-49-94 0 0,-16 45 31 0 0,1-2 52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7.8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0 255 0 0,'2'0'15'0'0,"1"0"0"0"0,-1 1 0 0 0,0-1 0 0 0,0 0 0 0 0,1 1-1 0 0,-1-1 1 0 0,0 1 0 0 0,0 0 0 0 0,0 0 0 0 0,0 0-1 0 0,0 0 1 0 0,0 0 0 0 0,0 0 0 0 0,0 0 0 0 0,-1 1-1 0 0,1-1 1 0 0,0 1 0 0 0,-1-1 0 0 0,1 1 0 0 0,-1-1-1 0 0,0 1 1 0 0,1 0 0 0 0,-1 0 0 0 0,0 0 0 0 0,0 0 0 0 0,0 0-1 0 0,0 0 1 0 0,0 0 0 0 0,0 3 0 0 0,2 6 90 0 0,-1 0 0 0 0,0-1 1 0 0,-1 1-1 0 0,0 18 0 0 0,-1-23-94 0 0,2 368 168 0 0,-3-222-137 0 0,-13 219 11 0 0,10-350-53 0 0,-1-17 0 0 0,5-5 0 0 0,-1 1 0 0 0,1 0 0 0 0,-1 0 0 0 0,1-1 0 0 0,-1 1 0 0 0,1 0 0 0 0,0-1 0 0 0,-1 1 0 0 0,1-1 0 0 0,0 1 0 0 0,-1-1 0 0 0,1 1 0 0 0,0-1 0 0 0,0 1 0 0 0,-1 0 0 0 0,1-1 0 0 0,0 0 0 0 0,-6-15-12 0 0,1 1-1 0 0,1-1 1 0 0,-4-24-1 0 0,6 30-43 0 0,-5-26-478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8.2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0 224 255 0 0,'35'-32'247'0'0,"61"-42"0"0"0,-25 20-30 0 0,1-5-24 0 0,-72 58-192 0 0,0 1-1 0 0,1 0 0 0 0,-1-1 1 0 0,1 1-1 0 0,-1 0 0 0 0,0-1 0 0 0,1 1 1 0 0,-1 0-1 0 0,1 0 0 0 0,-1 0 0 0 0,1-1 1 0 0,-1 1-1 0 0,1 0 0 0 0,-1 0 1 0 0,1 0-1 0 0,-1 0 0 0 0,1 0 0 0 0,-1 0 1 0 0,1 0-1 0 0,-1 0 0 0 0,1 0 0 0 0,-1 0 1 0 0,1 0-1 0 0,-1 0 0 0 0,1 0 1 0 0,-1 0-1 0 0,1 0 0 0 0,-1 1 1 0 0,1 0 0 0 0,-1-1 0 0 0,0 1 0 0 0,1-1 0 0 0,-1 1 0 0 0,0 0 0 0 0,0-1 0 0 0,0 1 0 0 0,1 0 0 0 0,-1-1 0 0 0,0 1 0 0 0,0 0 0 0 0,0-1 0 0 0,0 1 0 0 0,0 0 0 0 0,0-1 0 0 0,-1 2 0 0 0,-8 37 34 0 0,7-32-32 0 0,-12 48-3 0 0,-3-1 0 0 0,-2-1 0 0 0,-2-1 0 0 0,-47 83 0 0 0,61-125 0 0 0,0 2 0 0 0,-11 23 0 0 0,18-35 0 0 0,0 0 0 0 0,0 0 0 0 0,0 0 0 0 0,0 0 0 0 0,0 0 0 0 0,0 1 0 0 0,0-1 0 0 0,0 0 0 0 0,0 0 0 0 0,0 0 0 0 0,0 0 0 0 0,0 0 0 0 0,0 1 0 0 0,0-1 0 0 0,0 0 0 0 0,0 0 0 0 0,0 0 0 0 0,0 0 0 0 0,0 0 0 0 0,0 0 0 0 0,1 1 0 0 0,-1-1 0 0 0,0 0 0 0 0,0 0 0 0 0,0 0 0 0 0,0 0 0 0 0,0 0 0 0 0,0 0 0 0 0,0 0 0 0 0,0 0 0 0 0,0 1 0 0 0,1-1 0 0 0,-1 0 0 0 0,0 0 0 0 0,0 0 0 0 0,0 0 0 0 0,0 0 0 0 0,0 0 0 0 0,0 0 0 0 0,1 0 0 0 0,-1 0 0 0 0,0 0 0 0 0,0 0 0 0 0,0 0 0 0 0,0 0 0 0 0,0 0 0 0 0,1 0 0 0 0,-1 0 0 0 0,0 0 0 0 0,0 0 0 0 0,0 0 0 0 0,0 0 0 0 0,0 0 0 0 0,0 0 0 0 0,1 0 0 0 0,-1 0 0 0 0,0 0 0 0 0,0 0 0 0 0,0-1 0 0 0,0 1 0 0 0,0 0 0 0 0,0 0 0 0 0,0 0 0 0 0,1 0 0 0 0,-1 0 0 0 0,0 0 0 0 0,0 0 0 0 0,11-5 0 0 0,-11 4 0 0 0,11-3-10 0 0,0 0-1 0 0,-1 0 0 0 0,1 1 0 0 0,0 0 0 0 0,0 0 1 0 0,1 2-1 0 0,-1-1 0 0 0,0 2 0 0 0,23 0 0 0 0,-25 1 4 0 0,-1 0-1 0 0,1 1 0 0 0,-1 0 1 0 0,1 1-1 0 0,-1 0 0 0 0,0 0 0 0 0,0 0 1 0 0,0 1-1 0 0,0 1 0 0 0,-1-1 1 0 0,1 1-1 0 0,-1 0 0 0 0,10 10 0 0 0,-10-8 8 0 0,-1 1 0 0 0,1 0 0 0 0,-1 0 0 0 0,0 0 0 0 0,-1 1 0 0 0,0-1 0 0 0,-1 1 0 0 0,0 0 0 0 0,0 1 0 0 0,-1-1 0 0 0,0 1 0 0 0,0 0 0 0 0,-1-1 0 0 0,-1 1 0 0 0,2 19 0 0 0,-3-16 0 0 0,-1 0 0 0 0,0 0 0 0 0,0 0 0 0 0,-1 0 0 0 0,-1 0 0 0 0,0-1 0 0 0,-1 1 0 0 0,-1-1 0 0 0,1 0 0 0 0,-2 0 0 0 0,-12 21 0 0 0,13-27 1 0 0,0 1-1 0 0,-1-1 0 0 0,0 0 0 0 0,0 0 0 0 0,0 0 0 0 0,0-1 0 0 0,-1 0 0 0 0,0 0 0 0 0,0-1 0 0 0,0 0 0 0 0,-1 0 0 0 0,-8 3 0 0 0,12-6 0 0 0,0 0 0 0 0,0 0 0 0 0,0 0 0 0 0,-1 0 0 0 0,1 0 0 0 0,0-1 0 0 0,0 0-1 0 0,-1 0 1 0 0,1 0 0 0 0,0-1 0 0 0,-5 0 0 0 0,5 0-1 0 0,1 0 1 0 0,0 0-1 0 0,0-1 0 0 0,0 1 1 0 0,0-1-1 0 0,1 1 1 0 0,-1-1-1 0 0,0 0 1 0 0,1 0-1 0 0,-1 0 0 0 0,1-1 1 0 0,0 1-1 0 0,-1-1 1 0 0,1 1-1 0 0,0-1 0 0 0,-1-3 1 0 0,-5-9-54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8.6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1 278 55 0 0,'6'-3'69'0'0,"0"-1"-1"0"0,0 0 0 0 0,0 0 1 0 0,-1-1-1 0 0,1 1 0 0 0,-1-1 1 0 0,0 0-1 0 0,6-9 0 0 0,-3 4 104 0 0,17-14-1 0 0,-19 19-148 0 0,89-68 172 0 0,-77 61-193 0 0,0 1 0 0 0,1 1 0 0 0,33-13 0 0 0,-33 16-2 0 0,23-9 0 0 0,63-14 0 0 0,-92 27 0 0 0,0 1 0 0 0,0 0 0 0 0,0 1 0 0 0,0 0 0 0 0,0 1 0 0 0,0 1 0 0 0,0 0 0 0 0,0 1 0 0 0,21 5 0 0 0,-29-5 3 0 0,-1 0 0 0 0,1 0 0 0 0,-1 1-1 0 0,1-1 1 0 0,-1 1 0 0 0,0 0-1 0 0,0 0 1 0 0,-1 0 0 0 0,1 1-1 0 0,0-1 1 0 0,-1 1 0 0 0,0 0-1 0 0,0 0 1 0 0,0 0 0 0 0,-1 0-1 0 0,1 1 1 0 0,-1-1 0 0 0,0 1-1 0 0,0-1 1 0 0,2 10 0 0 0,1 8-1 0 0,0 0 1 0 0,-1 0-1 0 0,0 31 1 0 0,-2-28-6 0 0,4 35 3 0 0,0 4 0 0 0,-1 95 0 0 0,-5-157 2 0 0,0 0-1 0 0,0 0 0 0 0,-1 0 1 0 0,1-1-1 0 0,-1 1 0 0 0,1 0 0 0 0,-1 0 1 0 0,1 0-1 0 0,-1-1 0 0 0,0 1 1 0 0,-1 2-1 0 0,1-4-6 0 0,1 0 0 0 0,0 1 0 0 0,-1-1 0 0 0,1 0 0 0 0,-1 1 0 0 0,1-1 0 0 0,-1 0 0 0 0,1 0 0 0 0,-1 1 0 0 0,0-1 0 0 0,1 0 0 0 0,-1 0 0 0 0,1 0 0 0 0,-1 0 0 0 0,1 0 0 0 0,-1 1 0 0 0,0-1 0 0 0,1 0 0 0 0,-1-1 0 0 0,1 1 0 0 0,-1 0 0 0 0,1 0 0 0 0,-1 0 0 0 0,0 0 0 0 0,1 0 0 0 0,-1 0 0 0 0,1-1 0 0 0,-1 1 0 0 0,1 0 0 0 0,-1-1 0 0 0,1 1 0 0 0,-1 0 0 0 0,1-1 0 0 0,-1 1 0 0 0,1 0 0 0 0,0-1 0 0 0,-1 1 0 0 0,1-1 0 0 0,-1 1 0 0 0,1-1 0 0 0,-10-9-174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9.0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0 124 111 0 0,'2'16'132'0'0,"1"-2"148"0"0,1-13-155 0 0,3-6-47 0 0,2-4-36 0 0,1 1 0 0 0,0 0-1 0 0,1 0 1 0 0,21-11 0 0 0,49-17 284 0 0,-54 25-243 0 0,-1 0 1 0 0,28-18-1 0 0,-35 19-83 0 0,-30 18-296 0 0,1-3-160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9.37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53 24 0 0,'0'2'12'0'0,"0"0"1"0"0,0 1 0 0 0,1-1-1 0 0,-1 0 1 0 0,0 0 0 0 0,1 0-1 0 0,-1 0 1 0 0,1 0 0 0 0,0 0-1 0 0,0 0 1 0 0,-1 0 0 0 0,1 0 0 0 0,1 0-1 0 0,-1-1 1 0 0,0 1 0 0 0,0 0-1 0 0,1-1 1 0 0,-1 1 0 0 0,1 0-1 0 0,-1-1 1 0 0,1 0 0 0 0,-1 1-1 0 0,1-1 1 0 0,0 0 0 0 0,0 0 0 0 0,0 0-1 0 0,0 0 1 0 0,0 0 0 0 0,0-1-1 0 0,0 1 1 0 0,0 0 0 0 0,0-1-1 0 0,0 0 1 0 0,4 1 0 0 0,0-1 29 0 0,0 0 0 0 0,0 0 0 0 0,0 0 0 0 0,0 0 0 0 0,0-1 0 0 0,0 0 0 0 0,-1-1 0 0 0,1 1 0 0 0,0-1 0 0 0,-1 0 0 0 0,9-5-1 0 0,-8 4-37 0 0,1-1 0 0 0,-1 0-1 0 0,-1 0 1 0 0,1-1-1 0 0,0 0 1 0 0,-1 0 0 0 0,0 0-1 0 0,0 0 1 0 0,-1-1-1 0 0,0 0 1 0 0,0 0 0 0 0,4-8-1 0 0,-2-2-390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49.72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66 0 79 0 0,'4'11'34'0'0,"-1"0"0"0"0,0 0 0 0 0,-1 0-1 0 0,0 0 1 0 0,1 23 0 0 0,-1-20-5 0 0,-1 5 54 0 0,-1-1-1 0 0,-1 0 0 0 0,0 1 0 0 0,-6 26 0 0 0,-22 72 222 0 0,3-17-256 0 0,18-63-34 0 0,2 0 0 0 0,2 1 1 0 0,0 70-1 0 0,5-93-9 0 0,0 0 1 0 0,1-1-1 0 0,0 1 1 0 0,1-1-1 0 0,1 1 1 0 0,0-1-1 0 0,1 0 1 0 0,1-1-1 0 0,0 1 1 0 0,1-1-1 0 0,0 0 1 0 0,18 23-1 0 0,-23-33-1 0 0,0 0-1 0 0,1 0 0 0 0,0-1 1 0 0,-1 1-1 0 0,1-1 0 0 0,0 1 1 0 0,1-1-1 0 0,-1 0 0 0 0,0 0 1 0 0,0 0-1 0 0,1 0 0 0 0,-1-1 1 0 0,1 0-1 0 0,0 1 0 0 0,-1-1 1 0 0,1 0-1 0 0,0-1 0 0 0,0 1 1 0 0,0-1-1 0 0,-1 0 1 0 0,1 0-1 0 0,0 0 0 0 0,0 0 1 0 0,0-1-1 0 0,0 1 0 0 0,-1-1 1 0 0,1 0-1 0 0,0 0 0 0 0,-1 0 1 0 0,1-1-1 0 0,-1 1 0 0 0,1-1 1 0 0,-1 0-1 0 0,5-3 0 0 0,1-2 1 0 0,1-1-1 0 0,-2 0 0 0 0,1 0 0 0 0,-1-1 0 0 0,8-11 0 0 0,34-54 30 0 0,-14 19-21 0 0,-32 51-13 0 0,63-84-319 0 0,-56 75 250 0 0,1 1 0 0 0,0 0 0 0 0,1 1 0 0 0,20-15-1 0 0,-26 22 35 0 0,1 0-1 0 0,-1 0 0 0 0,1 1 0 0 0,-1 0 0 0 0,1 0 0 0 0,0 1 0 0 0,14-2 0 0 0,-1 1 13 0 0,36 1-1 0 0,-55 2 25 0 0,-1 0 0 0 0,1 0 0 0 0,-1 0 0 0 0,1 0 0 0 0,-1 0 0 0 0,1 0 0 0 0,0-1 0 0 0,-1 1 0 0 0,0-1 0 0 0,1 1 0 0 0,-1-1 0 0 0,1 1 0 0 0,-1-1 0 0 0,1 0 0 0 0,-1 0 0 0 0,0 0 0 0 0,0 0 0 0 0,1 0 0 0 0,-1 0 0 0 0,0 0 0 0 0,1-2 0 0 0,-1 2 0 0 0,-1 0 0 0 0,0 0 1 0 0,1 0-1 0 0,-1 0 0 0 0,0 0 1 0 0,0 0-1 0 0,0 0 0 0 0,0-1 1 0 0,0 1-1 0 0,0 0 1 0 0,0 0-1 0 0,0 0 0 0 0,-1 0 1 0 0,1 0-1 0 0,0 0 0 0 0,0 0 1 0 0,-1 0-1 0 0,1 0 0 0 0,-1 0 1 0 0,1 0-1 0 0,-1 0 1 0 0,0 0-1 0 0,1 0 0 0 0,-1 0 1 0 0,0 1-1 0 0,1-1 0 0 0,-1 0 1 0 0,0 0-1 0 0,0 1 0 0 0,0-1 1 0 0,-1 0-1 0 0,0-1 7 0 0,-1 0 0 0 0,0 1 0 0 0,0 0 0 0 0,0-1-1 0 0,0 1 1 0 0,0 0 0 0 0,0 0 0 0 0,0 1 0 0 0,0-1 0 0 0,-1 1 0 0 0,1-1 0 0 0,0 1-1 0 0,0 0 1 0 0,-4 1 0 0 0,-8 0 6 0 0,-24 5-1 0 0,18-2 8 0 0,0 2 1 0 0,-36 14-1 0 0,49-17-14 0 0,0 1 0 0 0,1-1 0 0 0,-1 2 0 0 0,1-1 1 0 0,0 1-1 0 0,0 0 0 0 0,1 0 0 0 0,0 1 0 0 0,0 0 0 0 0,-7 9 0 0 0,11-12 9 0 0,-1 0-1 0 0,1 0 1 0 0,0 1-1 0 0,1-1 1 0 0,-1 1-1 0 0,1-1 1 0 0,-1 1 0 0 0,1 0-1 0 0,0 0 1 0 0,0-1-1 0 0,1 1 1 0 0,-1 0-1 0 0,1 0 1 0 0,0 0-1 0 0,0 0 1 0 0,0 0-1 0 0,1 0 1 0 0,-1-1 0 0 0,1 1-1 0 0,0 0 1 0 0,0 0-1 0 0,0-1 1 0 0,0 1-1 0 0,1 0 1 0 0,0-1-1 0 0,-1 1 1 0 0,1-1 0 0 0,4 5-1 0 0,0-1 11 0 0,1 1 0 0 0,-1-1 0 0 0,1-1 0 0 0,0 1 0 0 0,1-2 0 0 0,0 1-1 0 0,0-1 1 0 0,0 0 0 0 0,0 0 0 0 0,15 5 0 0 0,-10-5-11 0 0,0-1-1 0 0,1-1 0 0 0,-1 0 1 0 0,1 0-1 0 0,0-1 1 0 0,0-1-1 0 0,0-1 0 0 0,0 0 1 0 0,0 0-1 0 0,-1-2 1 0 0,1 1-1 0 0,17-6 0 0 0,-1-1-42 0 0,-1-2 0 0 0,1-1 0 0 0,-2-1 0 0 0,37-22 0 0 0,-59 30-131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50.10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79 0 0,'2'0'15'0'0,"0"0"-1"0"0,0 0 1 0 0,0 0-1 0 0,0 0 1 0 0,0 0-1 0 0,0 0 1 0 0,0 0-1 0 0,0 0 1 0 0,0 1-1 0 0,-1-1 0 0 0,1 1 1 0 0,0 0-1 0 0,0-1 1 0 0,0 1-1 0 0,2 2 1 0 0,5 0 57 0 0,18 6 56 0 0,-19-5-53 0 0,1-1-1 0 0,1-1 0 0 0,-1 0 1 0 0,0 0-1 0 0,1 0 0 0 0,10-1 0 0 0,8-3-57 0 0,-23 1-12 0 0,0 0 0 0 0,0 0-1 0 0,0 1 1 0 0,0 0 0 0 0,1 0 0 0 0,-1 0-1 0 0,0 1 1 0 0,0-1 0 0 0,6 3-1 0 0,-11-3-8 0 0,1 0 0 0 0,0 1 0 0 0,-1-1 0 0 0,1 1 0 0 0,0-1 0 0 0,-1 0-1 0 0,1 1 1 0 0,-1-1 0 0 0,1 1 0 0 0,-1 0 0 0 0,1-1 0 0 0,-1 1-1 0 0,0-1 1 0 0,1 1 0 0 0,-1 0 0 0 0,0-1 0 0 0,1 1 0 0 0,-1 0-1 0 0,0-1 1 0 0,0 1 0 0 0,1 0 0 0 0,-1 0 0 0 0,0-1 0 0 0,0 2-1 0 0,-1 7-75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50.4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50 0 55 0 0,'4'7'0'0'0,"1"0"0"0"0,0-1 0 0 0,1 0 0 0 0,-1 0 0 0 0,1 0 0 0 0,0 0 0 0 0,1-1 0 0 0,-1 0 0 0 0,1-1 0 0 0,0 1 0 0 0,0-1 0 0 0,13 4 0 0 0,31 10 0 0 0,-36-14 0 0 0,1 1 0 0 0,-1 1 0 0 0,0 0 0 0 0,0 1 0 0 0,-1 1 0 0 0,0 0 0 0 0,14 11 0 0 0,-17-9 11 0 0,0 1 0 0 0,0 0-1 0 0,-1 1 1 0 0,-1 0 0 0 0,0 1-1 0 0,-1 0 1 0 0,0 0 0 0 0,-1 1-1 0 0,0 0 1 0 0,-1 0 0 0 0,8 28-1 0 0,-12-32 0 0 0,0 0 0 0 0,-1-1 0 0 0,0 1 0 0 0,0 0-1 0 0,-1 0 1 0 0,0 0 0 0 0,-1 0 0 0 0,-3 15-1 0 0,2-18-5 0 0,0 0-1 0 0,0 0 0 0 0,-1 0 0 0 0,0 0 0 0 0,0-1 0 0 0,-1 1 0 0 0,1-1 0 0 0,-1 0 0 0 0,-1 0 0 0 0,1 0 0 0 0,-1-1 0 0 0,-9 8 0 0 0,5-5-3 0 0,-1 0 0 0 0,0-1 0 0 0,-1 0 0 0 0,0-1 0 0 0,0 0 0 0 0,0-1 0 0 0,0 0 0 0 0,-1-1 0 0 0,0 0 0 0 0,0-1 0 0 0,0 0 0 0 0,0-1 0 0 0,-1 0 0 0 0,1-1 0 0 0,-26-1 0 0 0,-3-1 0 0 0,-52-8 0 0 0,52 1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00.4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14 111 0 0,'2'-2'38'0'0,"1"1"0"0"0,-1-1-1 0 0,1 1 1 0 0,-1-1-1 0 0,1 1 1 0 0,0 0-1 0 0,-1 0 1 0 0,1 0-1 0 0,0 1 1 0 0,0-1-1 0 0,0 1 1 0 0,5-1-1 0 0,-7 1-27 0 0,-1 0-1 0 0,1 1 0 0 0,-1-1 0 0 0,1 0 0 0 0,-1 1 1 0 0,1-1-1 0 0,-1 0 0 0 0,1 1 0 0 0,-1-1 0 0 0,0 1 1 0 0,1-1-1 0 0,-1 0 0 0 0,0 1 0 0 0,1-1 0 0 0,-1 1 1 0 0,0-1-1 0 0,1 1 0 0 0,-1-1 0 0 0,0 1 0 0 0,0 0 0 0 0,0-1 1 0 0,1 1-1 0 0,-1-1 0 0 0,0 1 0 0 0,0-1 0 0 0,0 1 1 0 0,0 0-1 0 0,0-1 0 0 0,0 1 0 0 0,0 23 41 0 0,0-20-18 0 0,-2 105 146 0 0,4 108 17 0 0,50 160-9 0 0,-43-329-137 0 0,-4-18-11 0 0,1 48 1 0 0,-6-64-29 0 0,-1 0 1 0 0,0 0-1 0 0,0 0 0 0 0,-2 0 0 0 0,-6 22 0 0 0,9-34-10 0 0,-1 0 0 0 0,0 0 0 0 0,0 0 0 0 0,0 0 0 0 0,0 0 0 0 0,0-1 0 0 0,0 1 0 0 0,0 0 0 0 0,0 0 0 0 0,-1-1 0 0 0,1 1 0 0 0,-1-1 0 0 0,-2 3 0 0 0,3-4 0 0 0,1 1 0 0 0,-1-1 0 0 0,1 0 0 0 0,-1 0 0 0 0,0 0 0 0 0,1 0 0 0 0,-1 1 0 0 0,1-1 0 0 0,-1 0 0 0 0,1 0 0 0 0,-1 0 0 0 0,0 0 0 0 0,1 0 0 0 0,-1 0 0 0 0,1 0 0 0 0,-1 0 0 0 0,1-1 0 0 0,-1 1 0 0 0,0 0 0 0 0,0 0 0 0 0,0-1 0 0 0,0 0 0 0 0,0 0 0 0 0,0 1 0 0 0,0-1 0 0 0,0 0 0 0 0,0 0 0 0 0,0 0 0 0 0,1 0 0 0 0,-1 0 0 0 0,0 0 0 0 0,0 0 0 0 0,0-2 0 0 0,-3-6-9 0 0,0 0-1 0 0,1-1 0 0 0,1 1 0 0 0,-1-1 0 0 0,1 0 0 0 0,0-18 0 0 0,-1 8-98 0 0,0-9-459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01.5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45 320 79 0 0,'-44'-51'672'0'0,"69"47"-18"0"0,-19 4-628 0 0,1-1-1 0 0,-1 0 1 0 0,0 0 0 0 0,1-1 0 0 0,-1 1-1 0 0,0-1 1 0 0,0-1 0 0 0,0 1 0 0 0,-1-1-1 0 0,1 0 1 0 0,5-4 0 0 0,10-8 36 0 0,27-25 0 0 0,-17 13-25 0 0,173-123 23 0 0,-189 144-60 0 0,-13 9 0 0 0,-3 6 0 0 0,-12 39 0 0 0,-3-1 0 0 0,-1 0 0 0 0,-3-1 0 0 0,-1-1 0 0 0,-2-1 0 0 0,-54 75 0 0 0,45-75 0 0 0,2 2 0 0 0,2 1 0 0 0,-30 69 0 0 0,47-93 0 0 0,8-16 0 0 0,7-17 0 0 0,12-23 0 0 0,-7 17 0 0 0,9-14 0 0 0,3 0 0 0 0,0 2 0 0 0,38-39 0 0 0,-27 31 0 0 0,-14 15 0 0 0,2 1 0 0 0,0 2 0 0 0,1 0 0 0 0,30-21 0 0 0,-33 28 0 0 0,1 0 0 0 0,1 2 0 0 0,-1 0 0 0 0,2 0 0 0 0,-1 2 0 0 0,22-5 0 0 0,-14 6 0 0 0,35-14 0 0 0,-54 15 3 0 0,-8 4-19 0 0,0 0 0 0 0,0 1 0 0 0,0-1 0 0 0,0 1 0 0 0,0-1 0 0 0,0 1 0 0 0,0-1 0 0 0,0 1 0 0 0,0 0 0 0 0,0-1 0 0 0,0 1 0 0 0,3 0 0 0 0,0 7 5 0 0,4 9 11 0 0,0 0 0 0 0,-1 0 0 0 0,-1 1 0 0 0,8 32 0 0 0,8 76 0 0 0,-16-80 0 0 0,20 75 0 0 0,-23-112 0 0 0,0 1 0 0 0,0-1 0 0 0,0 0 0 0 0,1 0 0 0 0,0 0 0 0 0,8 11 0 0 0,-10-17 0 0 0,0 0 0 0 0,0 0 0 0 0,1 1 0 0 0,-1-1 0 0 0,0-1 0 0 0,1 1 0 0 0,-1 0 0 0 0,1-1 0 0 0,0 1 0 0 0,-1-1 0 0 0,1 0 0 0 0,0 0 0 0 0,0 0 0 0 0,0 0 0 0 0,0 0 0 0 0,0 0 0 0 0,0-1 0 0 0,0 0 0 0 0,0 0 0 0 0,0 1 0 0 0,0-2 0 0 0,4 1 0 0 0,3-2 0 0 0,0 0 0 0 0,0-1 0 0 0,0 0 0 0 0,-1-1 0 0 0,1 1 0 0 0,-1-2 0 0 0,14-8 0 0 0,58-44 0 0 0,-65 45 0 0 0,24-23 0 0 0,-29 25 0 0 0,0 0 0 0 0,1 1 0 0 0,0 0 0 0 0,16-9 0 0 0,-18 14 0 0 0,-8 6 0 0 0,-5 3 0 0 0,-5 5-18 0 0,1 0 0 0 0,-16 14-1 0 0,10-12-12 0 0,8-7-83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7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33 24 0 0,'1'-5'0'0'0,"-1"3"1"0"0,0 1 0 0 0,1-1-1 0 0,-1 1 1 0 0,0-1 0 0 0,1 1-1 0 0,-1 0 1 0 0,1-1 0 0 0,-1 1 0 0 0,1-1-1 0 0,0 1 1 0 0,-1 0 0 0 0,1 0-1 0 0,1-2 1 0 0,-1 2 43 0 0,1 0-1 0 0,-1 1 0 0 0,1-1 1 0 0,-1 0-1 0 0,1 1 0 0 0,-1-1 1 0 0,1 1-1 0 0,-1 0 1 0 0,1-1-1 0 0,-1 1 0 0 0,1 0 1 0 0,-1 0-1 0 0,1 0 0 0 0,-1 0 1 0 0,1 0-1 0 0,0 0 1 0 0,-1 1-1 0 0,4 0 0 0 0,34 10 294 0 0,-27-6-222 0 0,34 8-58 0 0,0-2-1 0 0,73 8 0 0 0,-100-17-56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02.6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110 311 111 0 0,'-6'2'27'0'0,"1"-1"-1"0"0,-1 1 1 0 0,1-1-1 0 0,-1 0 1 0 0,0 0-1 0 0,0-1 1 0 0,1 0-1 0 0,-1 0 0 0 0,0 0 1 0 0,0 0-1 0 0,1-1 1 0 0,-1 0-1 0 0,0-1 1 0 0,1 1-1 0 0,-1-1 0 0 0,-6-3 1 0 0,12 5-18 0 0,-1 0 0 0 0,1 0-1 0 0,0 0 1 0 0,-1 0 0 0 0,1-1 0 0 0,0 1 0 0 0,-1 0 0 0 0,1 0 0 0 0,0 0-1 0 0,-1-1 1 0 0,1 1 0 0 0,0 0 0 0 0,-1 0 0 0 0,1-1 0 0 0,0 1-1 0 0,0 0 1 0 0,0-1 0 0 0,-1 1 0 0 0,1 0 0 0 0,0-1 0 0 0,0 1 0 0 0,0 0-1 0 0,0-1 1 0 0,-1 1 0 0 0,1 0 0 0 0,0-1 0 0 0,0 1 0 0 0,0-1 0 0 0,0 1-1 0 0,0-1 1 0 0,7-11 165 0 0,17-10-20 0 0,-22 20-142 0 0,43-33 78 0 0,2 2-1 0 0,63-33 1 0 0,110-37-79 0 0,-207 98-11 0 0,-1 0 0 0 0,2 1 0 0 0,25-5 0 0 0,-35 8 0 0 0,0 1 0 0 0,0-1 0 0 0,0 1 0 0 0,1 0 0 0 0,-1 1 0 0 0,0-1 0 0 0,0 1 0 0 0,0-1 0 0 0,-1 1 0 0 0,1 0 0 0 0,0 1 0 0 0,0-1 0 0 0,0 1 0 0 0,-1-1 0 0 0,1 1 0 0 0,-1 0 0 0 0,7 5 0 0 0,-8-5 0 0 0,-1 1 0 0 0,1-1 0 0 0,0 1 0 0 0,-1-1 0 0 0,1 1 0 0 0,-1 0 0 0 0,0-1 0 0 0,0 1 0 0 0,0 0 0 0 0,0 0 0 0 0,0 0 0 0 0,-1 0 0 0 0,1 0 0 0 0,-1 0 0 0 0,0 0 0 0 0,0 4 0 0 0,0 5 0 0 0,-1 0 0 0 0,-3 19 0 0 0,-3 1 0 0 0,-2 0 0 0 0,0-1 0 0 0,-24 51 0 0 0,-57 81 0 0 0,68-129 0 0 0,-22 39 0 0 0,42-70 0 0 0,1-1 0 0 0,0 1 0 0 0,0-1 0 0 0,1 1 0 0 0,-1-1 0 0 0,0 1 0 0 0,1 0 0 0 0,0-1 0 0 0,-1 5 0 0 0,1-7 0 0 0,0 0 0 0 0,0 1 0 0 0,0-1 0 0 0,0 0 0 0 0,0 1 0 0 0,0-1 0 0 0,1 0 0 0 0,-1 0 0 0 0,0 1 0 0 0,0-1 0 0 0,0 0 0 0 0,0 1 0 0 0,0-1 0 0 0,0 0 0 0 0,1 0 0 0 0,-1 1 0 0 0,0-1 0 0 0,0 0 0 0 0,1 0 0 0 0,-1 0 0 0 0,0 1 0 0 0,0-1 0 0 0,1 0 0 0 0,-1 0 0 0 0,0 0 0 0 0,0 0 0 0 0,1 1 0 0 0,-1-1 0 0 0,1 0 0 0 0,0 0 0 0 0,0 0 0 0 0,0 0 0 0 0,0 0 0 0 0,0-1 0 0 0,0 1 0 0 0,0 0 0 0 0,0-1 0 0 0,0 1 0 0 0,0 0 0 0 0,0-1 0 0 0,0 1 0 0 0,0-1 0 0 0,1-1 0 0 0,13-6 0 0 0,-1 1 0 0 0,1 0 0 0 0,0 1 0 0 0,0 0 0 0 0,1 1 0 0 0,-1 1 0 0 0,1 1 0 0 0,25-3 0 0 0,-7 4 0 0 0,0 1 0 0 0,-1 2 0 0 0,38 5 0 0 0,-54-3 0 0 0,0 1 0 0 0,0 0 0 0 0,-1 1 0 0 0,0 1 0 0 0,0 0 0 0 0,0 1 0 0 0,0 1 0 0 0,-1 0 0 0 0,-1 1 0 0 0,0 1 0 0 0,0 0 0 0 0,0 1 0 0 0,-2 1 0 0 0,1 0 0 0 0,-1 0 0 0 0,12 18 0 0 0,-18-20 0 0 0,-1-1 0 0 0,1 1 0 0 0,-2 0 0 0 0,1 1 0 0 0,-1-1 0 0 0,-1 1 0 0 0,0 0 0 0 0,-1 0 0 0 0,0 0 0 0 0,0 0 0 0 0,-1 0 0 0 0,-1 0 0 0 0,0 0 0 0 0,0 0 0 0 0,-1 0 0 0 0,-5 20 0 0 0,3-16 0 0 0,-1-1 0 0 0,0 0 0 0 0,-2 0 0 0 0,0-1 0 0 0,0 0 0 0 0,-1 0 0 0 0,0 0 0 0 0,-1-1 0 0 0,-1 0 0 0 0,0 0 0 0 0,-1-1 0 0 0,-13 13 0 0 0,9-13 0 0 0,0 0 0 0 0,0-1 0 0 0,-1-1 0 0 0,-1 0 0 0 0,0-1 0 0 0,0 0 0 0 0,0-2 0 0 0,-1 0 0 0 0,0 0 0 0 0,0-2 0 0 0,-1 0 0 0 0,1-1 0 0 0,-30 1 0 0 0,44-4 1 0 0,1 0-1 0 0,-1 0 1 0 0,1 0-1 0 0,0-1 1 0 0,-1 1 0 0 0,1-1-1 0 0,0 1 1 0 0,0-1-1 0 0,-1 0 1 0 0,1 0-1 0 0,0 0 1 0 0,0 0-1 0 0,0 0 1 0 0,0-1-1 0 0,0 1 1 0 0,-3-3-1 0 0,3 1 2 0 0,0 1 0 0 0,0-1-1 0 0,0 0 1 0 0,0 0 0 0 0,1 1 0 0 0,-1-2-1 0 0,1 1 1 0 0,0 0 0 0 0,0 0 0 0 0,-2-5 0 0 0,1-7 5 0 0,1 1-1 0 0,0-1 1 0 0,0 0 0 0 0,3-20 0 0 0,-1 22-6 0 0,-1 1-1 0 0,1 1 0 0 0,0 0 0 0 0,1-1 0 0 0,0 1 0 0 0,8-21 0 0 0,-9 28 0 0 0,1 1 0 0 0,0-1 0 0 0,0 1 0 0 0,0 0 0 0 0,0-1 0 0 0,0 1 0 0 0,1 0 0 0 0,-1 1 0 0 0,1-1 0 0 0,0 0 0 0 0,0 1 0 0 0,0 0 0 0 0,0-1 0 0 0,0 1 0 0 0,0 0 0 0 0,1 1 0 0 0,-1-1 0 0 0,1 0 0 0 0,-1 1 0 0 0,1 0 0 0 0,5-1 0 0 0,9 0 18 0 0,0 0 0 0 0,0 2 0 0 0,0 0-1 0 0,0 1 1 0 0,0 1 0 0 0,20 5-1 0 0,-11-2 17 0 0,45 1 0 0 0,-92-9-34 0 0,12 4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42.09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62 24 0 0,'2'-7'-8'0'0,"0"4"18"0"0,-1 0 1 0 0,0-1-1 0 0,0 1 1 0 0,0-1-1 0 0,0 1 1 0 0,-1-1 0 0 0,1 1-1 0 0,-1-1 1 0 0,0 0-1 0 0,0 1 1 0 0,0-1-1 0 0,0 1 1 0 0,-2-6-1 0 0,29 22 226 0 0,36 11-1 0 0,-24-12-198 0 0,1-3-1 0 0,59 7 0 0 0,24 5-28 0 0,-108-16-8 0 0,0-1 0 0 0,-1 2 0 0 0,17 8 0 0 0,-31-14 0 0 0,0 0 0 0 0,0 0 0 0 0,0 0 0 0 0,0 1 0 0 0,1-1 0 0 0,-1 0 0 0 0,0 0 0 0 0,0 0 0 0 0,0 0 0 0 0,0 1 0 0 0,0-1 0 0 0,0 0 0 0 0,0 0 0 0 0,0 0 0 0 0,0 1 0 0 0,0-1 0 0 0,0 0 0 0 0,0 0 0 0 0,0 0 0 0 0,0 1 0 0 0,0-1 0 0 0,0 0 0 0 0,0 0 0 0 0,0 0 0 0 0,0 0 0 0 0,0 1 0 0 0,0-1 0 0 0,0 0 0 0 0,0 0 0 0 0,0 0 0 0 0,-1 1 0 0 0,-1 2 0 0 0,2-2 0 0 0,-1 1 0 0 0,0-1 0 0 0,1 1 0 0 0,-1-1 0 0 0,1 1 0 0 0,-1-1 0 0 0,1 1 0 0 0,0-1 0 0 0,0 1 0 0 0,0 1 0 0 0,-1 2 0 0 0,1-5 0 0 0,0 0 0 0 0,0 1 0 0 0,0-1 0 0 0,0 0 0 0 0,0 0 0 0 0,0 1 0 0 0,0-1 0 0 0,0 0 0 0 0,0 0 0 0 0,0 1 0 0 0,0-1 0 0 0,0 0 0 0 0,0 0 0 0 0,0 1 0 0 0,0-1 0 0 0,0 0 0 0 0,0 0 0 0 0,-1 1 0 0 0,1-1 0 0 0,0 0 0 0 0,0 0 0 0 0,0 0 0 0 0,0 1 0 0 0,-1-1 0 0 0,1 0 0 0 0,0 0 0 0 0,0 0 0 0 0,0 0 0 0 0,-1 1 0 0 0,1-1 0 0 0,0 0 0 0 0,0 0 0 0 0,-1 0 0 0 0,1 0 0 0 0,-5-4 0 0 0,4 3 0 0 0,-1 0 0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1.3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18394 57 55 0 0,'0'-10'0'0'0,"0"8"0"0"0,1-1 1 0 0,-1 0 0 0 0,0 1-1 0 0,0-1 1 0 0,0 1 0 0 0,0-1 0 0 0,-1 0-1 0 0,1 1 1 0 0,-1-1 0 0 0,1 1 0 0 0,-1-1-1 0 0,0 1 1 0 0,0-1 0 0 0,0 1-1 0 0,-2-4 1 0 0,3 6 1 0 0,-1 0-1 0 0,1 0 1 0 0,0-1 0 0 0,0 1-1 0 0,0 0 1 0 0,-1 0-1 0 0,1 0 1 0 0,0 0 0 0 0,0-1-1 0 0,0 1 1 0 0,-1 0-1 0 0,1 0 1 0 0,0 0 0 0 0,0 0-1 0 0,-1 0 1 0 0,1 0 0 0 0,0 0-1 0 0,0 0 1 0 0,-1 0-1 0 0,1 0 1 0 0,0 0 0 0 0,-1 0-1 0 0,1 0 1 0 0,0 0-1 0 0,0 0 1 0 0,-1 0 0 0 0,1 0-1 0 0,0 0 1 0 0,0 0-1 0 0,-1 0 1 0 0,1 0 0 0 0,0 0-1 0 0,-6 9 60 0 0,0 16 51 0 0,5-22-93 0 0,-28 214 11 0 0,15 2 4 0 0,13-193-34 0 0,-13 148 0 0 0,5-78 0 0 0,4 135 0 0 0,6-212 0 0 0,29 480 0 0 0,-32-220 0 0 0,-4-159 0 0 0,15 139 0 0 0,-1-117 0 0 0,8 57-97 0 0,-6-91 58 0 0,-6-78 39 0 0,-2-18 0 0 0,-1-1 0 0 0,0 0 0 0 0,-1 20 0 0 0,0-30 0 0 0,0-1 0 0 0,0 1 0 0 0,0-1 0 0 0,0 1 0 0 0,0-1 0 0 0,-1 1 0 0 0,1-1 0 0 0,0 1 0 0 0,0-1 0 0 0,0 1 0 0 0,0-1 0 0 0,0 1 0 0 0,-1-1 0 0 0,1 1 0 0 0,0-1 0 0 0,-1 0 0 0 0,1 1 0 0 0,0-1 0 0 0,-1 1 0 0 0,1-1 0 0 0,0 0 0 0 0,-1 1 0 0 0,1-1 0 0 0,-1 1 0 0 0,0-1 0 0 0,0 0 0 0 0,1 0 0 0 0,-1 0 0 0 0,1 0 0 0 0,-1 0 0 0 0,1-1 0 0 0,-1 1 0 0 0,0 0 0 0 0,1 0 0 0 0,-1 0 0 0 0,1-1 0 0 0,-1 1 0 0 0,1 0 0 0 0,-1 0 0 0 0,1-1 0 0 0,-1 1 0 0 0,1 0 0 0 0,-1-1 0 0 0,-22-26 0 0 0,19 22 0 0 0,3 3 0 0 0,0 1 0 0 0,0 0 0 0 0,-1-1 0 0 0,1 1 0 0 0,0 0 0 0 0,0 0 0 0 0,-1 0 0 0 0,1 0 0 0 0,-1 0 0 0 0,1 1 0 0 0,-1-1 0 0 0,1 0 0 0 0,-1 1 0 0 0,1-1 0 0 0,-1 1 0 0 0,0-1 0 0 0,1 1 0 0 0,-1 0 0 0 0,0 0 0 0 0,1 0 0 0 0,-1 0 0 0 0,0 0 0 0 0,0 0 0 0 0,1 0 0 0 0,-1 0 0 0 0,0 1 0 0 0,1-1 0 0 0,-4 2 0 0 0,-10 1 0 0 0,-52 10 16 0 0,50-9-9 0 0,-2 0 0 0 0,1-1 0 0 0,0 0 0 0 0,0-2 0 0 0,-1 0 0 0 0,-20-2-1 0 0,-2-6-14 0 0,24 4 20 0 0,-1 0 0 0 0,0 1 0 0 0,0 1 0 0 0,0 0 0 0 0,-23 3 0 0 0,10 8 50 0 0,27-8-53 0 0,-1-1 1 0 0,1 1-1 0 0,-1-1 1 0 0,0 0-1 0 0,1 0 1 0 0,-9 1-1 0 0,9-4-2 0 0,6 3 178 0 0,1 0-181 0 0,1 1 0 0 0,-1 0-1 0 0,0 0 1 0 0,0 0-1 0 0,1 1 1 0 0,-1-1-1 0 0,-1 1 1 0 0,1 0-1 0 0,0-1 1 0 0,-1 1 0 0 0,1 0-1 0 0,-1 1 1 0 0,0-1-1 0 0,0 0 1 0 0,0 1-1 0 0,-1-1 1 0 0,3 7-1 0 0,-3 3-3 0 0</inkml:trace>
  <inkml:trace contextRef="#ctx0" brushRef="#br0" timeOffset="1">3402 1124 24 0 0,'0'-2'2'0'0,"0"0"0"0"0,0 1 0 0 0,-1-1 1 0 0,1 0-1 0 0,-1 1 0 0 0,1-1 0 0 0,-1 1 1 0 0,0-1-1 0 0,0 1 0 0 0,1-1 1 0 0,-1 1-1 0 0,0 0 0 0 0,0-1 0 0 0,-1 1 1 0 0,1 0-1 0 0,0 0 0 0 0,0-1 1 0 0,0 1-1 0 0,-1 0 0 0 0,1 0 0 0 0,-1 1 1 0 0,1-1-1 0 0,0 0 0 0 0,-1 0 1 0 0,0 1-1 0 0,1-1 0 0 0,-3 0 0 0 0,4 1-1 0 0,-1 0 0 0 0,0-1 0 0 0,0 1 0 0 0,1 0-1 0 0,-1 0 1 0 0,0 0 0 0 0,0 0 0 0 0,0 0 0 0 0,1 0-1 0 0,-1 0 1 0 0,0 0 0 0 0,0 0 0 0 0,0 0-1 0 0,1 0 1 0 0,-1 0 0 0 0,0 1 0 0 0,0-1 0 0 0,1 0-1 0 0,-1 0 1 0 0,0 1 0 0 0,0-1 0 0 0,1 1-1 0 0,-1-1 1 0 0,0 1 0 0 0,1-1 0 0 0,-1 1 0 0 0,1-1-1 0 0,-1 1 1 0 0,1-1 0 0 0,-1 1 0 0 0,0 1 0 0 0,0 1 6 0 0,0 0 0 0 0,0 0 1 0 0,0 1-1 0 0,0-1 1 0 0,0 0-1 0 0,1 6 0 0 0,0-7-4 0 0,0 0 0 0 0,0 1 0 0 0,-1-1 0 0 0,1 0 0 0 0,0 1-1 0 0,-1-1 1 0 0,1 0 0 0 0,-1 0 0 0 0,0 0 0 0 0,0 0 0 0 0,0 1-1 0 0,0-1 1 0 0,0 0 0 0 0,0-1 0 0 0,0 1 0 0 0,-1 0 0 0 0,-2 3-1 0 0,0-3 7 0 0,0 0 0 0 0,0 0-1 0 0,0-1 1 0 0,-1 0-1 0 0,1 0 1 0 0,0 0-1 0 0,-8 0 1 0 0,-34 1-18 0 0,34-2 13 0 0,-23-4-4 0 0,30 3 0 0 0,0 0 0 0 0,0 0 0 0 0,0 1 0 0 0,0 0 0 0 0,0 0 0 0 0,0 0 0 0 0,0 0 0 0 0,0 1 0 0 0,0 0 0 0 0,-8 2 0 0 0,3 0 0 0 0,0 0 0 0 0,-20 3 0 0 0,9-3 0 0 0,15-3 8 0 0,0 0-1 0 0,0 0 1 0 0,0-1-1 0 0,0 0 0 0 0,0 0 1 0 0,0-1-1 0 0,-6-2 0 0 0,1 1-2 0 0,-26-9-5 0 0,-23-4 0 0 0,54 14 0 0 0,-1 1 0 0 0,0 0 0 0 0,0 1 0 0 0,1 0 0 0 0,-1 0 0 0 0,0 0 0 0 0,-6 2 0 0 0,-17 3 0 0 0,-1-2 0 0 0,-47 0 0 0 0,40 0 0 0 0,30-2 0 0 0,-1 0 0 0 0,0 0 0 0 0,0-1 0 0 0,0-1 0 0 0,-11-1 0 0 0,-93-18 54 0 0,-41-8 20 0 0,139 25-74 0 0,-1 1 0 0 0,0 1 0 0 0,1 0 0 0 0,-1 1 0 0 0,-25 3 0 0 0,-75 21 0 0 0,100-22 5 0 0,0 0 0 0 0,1-1 0 0 0,-1-1 0 0 0,0 0 0 0 0,0-1 0 0 0,-29-6 0 0 0,19 4 15 0 0,-33-2 0 0 0,3 4 7 0 0,-81-12-1 0 0,107 10-26 0 0,0 1 0 0 0,0 1 0 0 0,0 2 0 0 0,1 0 0 0 0,-1 2 0 0 0,0 2 0 0 0,-54 15 0 0 0,-22 9 0 0 0,89-26 0 0 0,0-1 0 0 0,0 0 0 0 0,0-1 0 0 0,-24-2 0 0 0,-23-5 0 0 0,9 0 0 0 0,-91 3 0 0 0,-63 10 0 0 0,165-5 0 0 0,-57 10 0 0 0,-12 1 0 0 0,94-12 0 0 0,0-1 0 0 0,1-1 0 0 0,-1-1 0 0 0,-20-4 0 0 0,27 4 8 0 0,-28-8 47 0 0,-53-3 0 0 0,70 12-27 0 0,1 1-1 0 0,-1 1 1 0 0,0 2 0 0 0,-23 4-1 0 0,44-7-23 0 0,-1 1 0 0 0,0-1 0 0 0,1-1 0 0 0,-1 1 0 0 0,1 0 0 0 0,-1-1 0 0 0,-3 0-1 0 0,-9-2 340 0 0,37 1-333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3.3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2318 94 24 0 0,'0'-5'1'0'0,"1"-21"34"0"0,-1 25-33 0 0,0 0-1 0 0,0 0 0 0 0,1 0 1 0 0,-1 0-1 0 0,0 0 1 0 0,1 0-1 0 0,-1 0 0 0 0,0 0 1 0 0,1 0-1 0 0,0 0 0 0 0,-1 0 1 0 0,1 0-1 0 0,-1 0 0 0 0,1 0 1 0 0,0 0-1 0 0,0 1 0 0 0,-1-1 1 0 0,1 0-1 0 0,1 0 0 0 0,-1 1 1 0 0,-1-1-1 0 0,1 1 0 0 0,-1 0 1 0 0,1 0-1 0 0,-1 0 0 0 0,1 0 0 0 0,-1 0 1 0 0,1 0-1 0 0,-1 1 0 0 0,1-1 0 0 0,-1 0 1 0 0,1 0-1 0 0,-1 0 0 0 0,1 0 0 0 0,-1 1 1 0 0,1-1-1 0 0,-1 0 0 0 0,0 0 1 0 0,1 1-1 0 0,-1-1 0 0 0,1 0 0 0 0,-1 1 1 0 0,0-1-1 0 0,1 0 0 0 0,-1 1 0 0 0,0-1 1 0 0,1 0-1 0 0,-1 1 0 0 0,0-1 0 0 0,0 1 1 0 0,1-1-1 0 0,-1 1 0 0 0,0-1 1 0 0,0 1-1 0 0,0-1 0 0 0,0 1 0 0 0,0-1 1 0 0,1 1-1 0 0,-1 0 0 0 0,4 21 66 0 0,9 100-57 0 0,30 204-10 0 0,-34-286 0 0 0,16 87 0 0 0,-25-123 0 0 0,1-1 0 0 0,-1 0 0 0 0,0 1 0 0 0,0-1 0 0 0,0 1 0 0 0,-1-1 0 0 0,1 0 0 0 0,-1 1 0 0 0,0-1 0 0 0,0 0 0 0 0,-1 4 0 0 0,1-4 0 0 0,-1-1 0 0 0,1 0 0 0 0,0 0 0 0 0,0-1 0 0 0,-1 1 0 0 0,1 0 0 0 0,-1 0 0 0 0,0-1 0 0 0,0 1 0 0 0,1-1 0 0 0,-1 1 0 0 0,0-1 0 0 0,0 0 0 0 0,0 0 0 0 0,0 0 0 0 0,0 0 0 0 0,-3 1 0 0 0,-24 6 0 0 0,0-2 0 0 0,-42 4 0 0 0,13-1 0 0 0,-101 5 10 0 0,109-12 17 0 0,-96 17 0 0 0,-18 26-22 0 0,-67 13 54 0 0,187-52-49 0 0,0-2-1 0 0,-1-1 0 0 0,1-3 0 0 0,-1-2 0 0 0,1-1 0 0 0,-45-10 0 0 0,-43-6 23 0 0,104 17-21 0 0,0 1 0 0 0,-49 4-1 0 0,26 6-10 0 0,32-5 0 0 0,-1-2 0 0 0,-25 2 0 0 0,34-4 0 0 0,-5-1 0 0 0,1 2 0 0 0,-1-1 0 0 0,1 2 0 0 0,0 0 0 0 0,0 0 0 0 0,-16 6 0 0 0,14-2 0 0 0,-1-1 0 0 0,1 0 0 0 0,-1-2 0 0 0,0 0 0 0 0,-19 1 0 0 0,27-4 0 0 0,1 0 0 0 0,-1 0 0 0 0,0-1 0 0 0,1-1 0 0 0,-1 1 0 0 0,1-2 0 0 0,-1 1 0 0 0,1-1 0 0 0,0 0 0 0 0,0-1 0 0 0,-10-6 0 0 0,14 6 4 0 0,-1 0 0 0 0,1 0 0 0 0,0 0 0 0 0,0-1-1 0 0,0 0 1 0 0,-5-8 0 0 0,-23-36 31 0 0,26 37-33 0 0,-10-18-2 0 0,2-1 0 0 0,-18-51 0 0 0,-4-11 0 0 0,-43-101 0 0 0,78 189 0 0 0,-9-23 0 0 0,2 1 0 0 0,-11-52 0 0 0,11 35 0 0 0,5 27 0 0 0,1 0 0 0 0,0 0 0 0 0,0-19 0 0 0,3 35 0 0 0,0 0 0 0 0,0 0 0 0 0,0-1 0 0 0,0 1 0 0 0,1 0 0 0 0,-1 0 0 0 0,0-1 0 0 0,0 1 0 0 0,1 0 0 0 0,-1 0 0 0 0,1 0 0 0 0,-1-1 0 0 0,1 1 0 0 0,0 0 0 0 0,-1 0 0 0 0,1 0 0 0 0,0 0 0 0 0,0 0 0 0 0,-1 0 0 0 0,1 0 0 0 0,0 1 0 0 0,0-1 0 0 0,0 0 0 0 0,0 0 0 0 0,0 1 0 0 0,0-1 0 0 0,1 0 0 0 0,-1 1 0 0 0,0-1 0 0 0,0 1 0 0 0,0 0 0 0 0,0-1 0 0 0,1 1 0 0 0,-1 0 0 0 0,0 0 0 0 0,0 0 0 0 0,1 0 0 0 0,-1 0 0 0 0,0 0 0 0 0,0 0 0 0 0,1 0 0 0 0,0 0 0 0 0,8 2 0 0 0,0 0 0 0 0,0 0 0 0 0,-1 1 0 0 0,13 4 0 0 0,-15-4 0 0 0,58 16 18 0 0,1-2 0 0 0,124 14 0 0 0,-105-23 9 0 0,0-3 0 0 0,132-11 1 0 0,168-38-39 0 0,-347 39 14 0 0,68-6-3 0 0,-1 4 0 0 0,132 8 0 0 0,-179 2 0 0 0,106-9 0 0 0,-141 3 0 0 0,-1 0 0 0 0,0-2 0 0 0,0-1 0 0 0,0 0 0 0 0,-1-2 0 0 0,0 0 0 0 0,36-21 0 0 0,-38 17 15 0 0,1 1-1 0 0,0 1 0 0 0,42-14 0 0 0,-53 21-9 0 0,0 1 1 0 0,0 0-1 0 0,0 1 1 0 0,0 0-1 0 0,1 1 1 0 0,-1-1-1 0 0,0 2 1 0 0,0-1-1 0 0,0 1 1 0 0,1 1-1 0 0,-1 0 1 0 0,13 4-1 0 0,0 3 28 0 0,43 24-1 0 0,-22-9-33 0 0,-41-24 1 0 0,-1 1 0 0 0,1 0 0 0 0,-1-1 0 0 0,0 1 0 0 0,1-1 0 0 0,-1 0 0 0 0,1 1 0 0 0,-1-1 0 0 0,1 0 0 0 0,0 0 0 0 0,-1 0 0 0 0,1 0 0 0 0,1 0 0 0 0,-3 0 0 0 0,0 0 0 0 0,0 0 0 0 0,1 0 0 0 0,-1-1 0 0 0,0 1 0 0 0,0 0 0 0 0,0 0 0 0 0,1 0 0 0 0,-1 0 0 0 0,0 0 0 0 0,0 0 0 0 0,0 0 0 0 0,0-1 0 0 0,0 1 0 0 0,1 0 0 0 0,-1 0 0 0 0,0 0 0 0 0,0 0 0 0 0,0 0 0 0 0,0-1 0 0 0,0 1 0 0 0,0 0 0 0 0,0 0 0 0 0,0 0 0 0 0,0-1 0 0 0,1 1 0 0 0,-1 0 0 0 0,0 0 0 0 0,0 0 0 0 0,0-1 0 0 0,0 1 0 0 0,0 0 0 0 0,0 0 0 0 0,-8-12 0 0 0,2 7 0 0 0,0 0 0 0 0,-1 0 0 0 0,-13-8 0 0 0,4 4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4.8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 24 0 0,'11'-3'-4'0'0,"4"-1"61"0"0,-11 17 71 0 0,1-2-122 0 0,5 11 14 0 0,-1-1 0 0 0,-1 2-1 0 0,5 23 1 0 0,-3 12 0 0 0,-3 0-1 0 0,-2 0 1 0 0,-3 0-1 0 0,-2 0 1 0 0,-13 96-1 0 0,7-109-13 0 0,-1 49-1 0 0,7-127 34 0 0,-1 0 0 0 0,-7-33 0 0 0,5 47-39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6.1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1696 77 55 0 0,'0'-2'3'0'0,"0"0"-1"0"0,0 1 0 0 0,-1-1 1 0 0,1 1-1 0 0,0-1 0 0 0,-1 1 1 0 0,1-1-1 0 0,-1 1 0 0 0,1 0 0 0 0,-1-1 1 0 0,0 1-1 0 0,0-1 0 0 0,0 1 1 0 0,1 0-1 0 0,-1 0 0 0 0,0-1 1 0 0,-1 1-1 0 0,1 0 0 0 0,0 0 0 0 0,0 0 1 0 0,0 0-1 0 0,-1 0 0 0 0,1 1 1 0 0,0-1-1 0 0,-1 0 0 0 0,1 1 1 0 0,-1-1-1 0 0,1 0 0 0 0,0 1 0 0 0,-1 0 1 0 0,0-1-1 0 0,1 1 0 0 0,-3 0 1 0 0,-6-1 18 0 0,-1 0 0 0 0,1 1 0 0 0,-1 0 0 0 0,-9 2 0 0 0,5-1-13 0 0,-285-4 120 0 0,155-16-70 0 0,-21 0 12 0 0,-3 25 14 0 0,-11-1-40 0 0,-3-3-44 0 0,62 1 0 0 0,-28-11 0 0 0,143 8 2 0 0,1-1 0 0 0,-1 1-1 0 0,0 0 1 0 0,-9 2 0 0 0,14-2 7 0 0,-1 1 0 0 0,0-1 0 0 0,0 1 1 0 0,0-1-1 0 0,1 1 0 0 0,-1 0 0 0 0,1 0 0 0 0,-1 0 0 0 0,0 0 1 0 0,1 0-1 0 0,-1 0 0 0 0,1 0 0 0 0,0 0 0 0 0,-1 1 1 0 0,1-1-1 0 0,0 1 0 0 0,0-1 0 0 0,0 0 0 0 0,-2 4 0 0 0,-7 7-9 0 0,8-10 0 0 0,0 0 0 0 0,0 0 0 0 0,0 1 0 0 0,0-1 0 0 0,1 1 0 0 0,-1-1 0 0 0,1 1 0 0 0,0 0 0 0 0,0-1 0 0 0,0 1 0 0 0,0 0 0 0 0,0 0 0 0 0,0 0 0 0 0,1 0 0 0 0,-1 0 0 0 0,1 0 0 0 0,0 0 0 0 0,0 0 0 0 0,1 3 0 0 0,1 23 0 0 0,0 0 0 0 0,-2 0 0 0 0,-1 0 0 0 0,-1 0 0 0 0,-2-1 0 0 0,-1 1 0 0 0,-1-1 0 0 0,-1 0 0 0 0,-12 30 0 0 0,16-51 0 0 0,-4 10 0 0 0,1 1 0 0 0,-7 28 0 0 0,12-41 0 0 0,1-1 0 0 0,-1 0 0 0 0,1 1 0 0 0,-1-1 0 0 0,1 1 0 0 0,1 0 0 0 0,-1-1 0 0 0,0 1 0 0 0,1-1 0 0 0,0 0 0 0 0,0 1 0 0 0,1-1 0 0 0,-1 0 0 0 0,1 0 0 0 0,0 1 0 0 0,3 4 0 0 0,-2-6 0 0 0,2 5 0 0 0,0 0 0 0 0,1-1 0 0 0,0 0 0 0 0,0 0 0 0 0,1-1 0 0 0,10 9 0 0 0,-4-8 0 0 0,-1 0 0 0 0,1-1 0 0 0,1-1 0 0 0,-1 0 0 0 0,21 5 0 0 0,5 2 0 0 0,15 6 0 0 0,1-3 0 0 0,1-2 0 0 0,72 6 0 0 0,-62-15 22 0 0,1-3-1 0 0,94-12 0 0 0,-105 5-21 0 0,28-3 0 0 0,126 2 0 0 0,18 35 0 0 0,-172-20 0 0 0,-46-6 0 0 0,0-1 0 0 0,0 0 0 0 0,0-1 0 0 0,0 0 0 0 0,0-1 0 0 0,0 0 0 0 0,0 0 0 0 0,0-1 0 0 0,-1-1 0 0 0,1 0 0 0 0,14-5 0 0 0,-15 4 0 0 0,1 0 0 0 0,1 1 0 0 0,-1 1 0 0 0,0 0 0 0 0,1 0 0 0 0,-1 1 0 0 0,17 0 0 0 0,-27 1 0 0 0,0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0,1 0 0 0 0,-1 0 0 0 0,-10 3 0 0 0,1-3 0 0 0,-1 0 0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8.1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89 55 0 0,'0'-4'5'0'0,"0"1"0"0"0,0 0-1 0 0,0-1 1 0 0,1 1 0 0 0,-1-1-1 0 0,1 1 1 0 0,0 0-1 0 0,0-1 1 0 0,0 1 0 0 0,0 0-1 0 0,0 0 1 0 0,1 0 0 0 0,-1 0-1 0 0,1 0 1 0 0,0 0-1 0 0,0 0 1 0 0,0 0 0 0 0,1 1-1 0 0,-1-1 1 0 0,0 1-1 0 0,1 0 1 0 0,0 0 0 0 0,-1 0-1 0 0,1 0 1 0 0,0 0 0 0 0,0 0-1 0 0,0 1 1 0 0,0-1-1 0 0,0 1 1 0 0,1 0 0 0 0,-1 0-1 0 0,0 0 1 0 0,5 0-1 0 0,8-1 26 0 0,-1 1-1 0 0,1 0 0 0 0,0 1 0 0 0,-1 1 0 0 0,27 5 0 0 0,-25-3-21 0 0,-1 1 0 0 0,1 1 0 0 0,-1 0 0 0 0,-1 1-1 0 0,1 0 1 0 0,-1 2 0 0 0,0 0 0 0 0,0 0-1 0 0,-1 1 1 0 0,-1 1 0 0 0,1 1 0 0 0,-2 0 0 0 0,1 0-1 0 0,-1 1 1 0 0,-1 1 0 0 0,0 0 0 0 0,9 16-1 0 0,-16-24 1 0 0,-1 1 0 0 0,1 0-1 0 0,-2 0 1 0 0,1 0 0 0 0,0 1-1 0 0,-1-1 1 0 0,0 0-1 0 0,1 9 1 0 0,-3-13-8 0 0,0 0 0 0 0,0 0 0 0 0,0 0-1 0 0,0 0 1 0 0,0 0 0 0 0,0 0 0 0 0,0 0 0 0 0,-1 0 0 0 0,1 0 0 0 0,-1 0-1 0 0,0 0 1 0 0,1 0 0 0 0,-1 0 0 0 0,0-1 0 0 0,0 1 0 0 0,0 0-1 0 0,0 0 1 0 0,-1-1 0 0 0,1 1 0 0 0,0-1 0 0 0,-1 1 0 0 0,1-1 0 0 0,-1 1-1 0 0,1-1 1 0 0,-1 0 0 0 0,0 0 0 0 0,1 0 0 0 0,-1 0 0 0 0,0 0 0 0 0,-3 1-1 0 0,-18 6 1 0 0,0-1 0 0 0,-31 4 0 0 0,-30 9 0 0 0,78-18 0 0 0,-4 1 0 0 0,1 1 0 0 0,-1-1 0 0 0,-11 8 0 0 0,18-9 0 0 0,-1 0 0 0 0,2 1 0 0 0,-1-1 0 0 0,0 1 0 0 0,0-1 0 0 0,1 1 0 0 0,-1 0 0 0 0,1 0 0 0 0,0 0 0 0 0,0 0 0 0 0,0 0 0 0 0,-2 7 0 0 0,3-7-1 0 0,-1 0 0 0 0,1 0 0 0 0,1 1 0 0 0,-1-1 0 0 0,0 0 0 0 0,1 1 0 0 0,0-1 0 0 0,0 0 0 0 0,0 1 0 0 0,0-1 0 0 0,0 0 0 0 0,0 1 0 0 0,2 4 0 0 0,0-3 5 0 0,0 0 1 0 0,0 0-1 0 0,0 0 1 0 0,1 0-1 0 0,-1-1 1 0 0,1 1-1 0 0,0-1 1 0 0,4 4-1 0 0,4 3 40 0 0,1 0 0 0 0,0 0 0 0 0,1-1 0 0 0,24 15 0 0 0,-32-23-37 0 0,0 1 0 0 0,0-1 0 0 0,0 1 0 0 0,0-1 1 0 0,0-1-1 0 0,1 1 0 0 0,7 1 0 0 0,1-2 32 0 0,23 0 0 0 0,-33-1-36 0 0,-3 0-3 0 0,0 0 0 0 0,0 0 0 0 0,0 0 0 0 0,0 0 0 0 0,1 0 0 0 0,-1 0 0 0 0,0 0 0 0 0,0 1 0 0 0,0-1 0 0 0,0 0 0 0 0,0 1 0 0 0,0-1 0 0 0,0 1 0 0 0,0-1 0 0 0,0 1 0 0 0,0 0 0 0 0,0-1 0 0 0,0 1 0 0 0,0 0 0 0 0,0 0 0 0 0,0-1 0 0 0,-1 1 0 0 0,1 0 0 0 0,0 0 0 0 0,1 2 0 0 0,-4 2 0 0 0,-15 17 5 0 0,12-16-21 0 0,0 0 0 0 0,0 0 0 0 0,-4 8-1 0 0,3-4 5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4:58.6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24 0 0,'24'-3'123'0'0,"-17"1"-60"0"0,-1 2 0 0 0,0-1 0 0 0,9 0 0 0 0,-8 2-31 0 0,0 0-1 0 0,1 0 1 0 0,-1 0-1 0 0,0 1 0 0 0,0 0 1 0 0,0 0-1 0 0,0 1 1 0 0,-1-1-1 0 0,1 2 0 0 0,-1-1 1 0 0,1 1-1 0 0,6 5 0 0 0,2 3-31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5:42.5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348 873 24 0 0,'-1'-1'0'0'0,"0"0"0"0"0,1 0 0 0 0,-1 0 0 0 0,1 0 0 0 0,0-1 0 0 0,-1 1 0 0 0,1 0 0 0 0,0 0 0 0 0,0-1 0 0 0,0-1 0 0 0,-1-5 0 0 0,0 6-7 0 0,-1-2 23 0 0,0-1 1 0 0,1 0-1 0 0,0 1 1 0 0,-2-9-1 0 0,4 13-3 0 0,-1-1 0 0 0,1 1 0 0 0,-1-1 0 0 0,1 0 0 0 0,-1 1 0 0 0,1-1 0 0 0,-1 1 0 0 0,1-1 0 0 0,-1 1 0 0 0,1-1 0 0 0,-1 1 0 0 0,1-1 0 0 0,0 1 0 0 0,-1 0 0 0 0,1-1 0 0 0,0 1 0 0 0,0 0 0 0 0,0 0-1 0 0,14-5 130 0 0,-10 6-130 0 0,-1 0 0 0 0,1 0 0 0 0,0 0 0 0 0,-1 1 0 0 0,0-1 0 0 0,1 1 0 0 0,-1 0 0 0 0,0 1 0 0 0,0-1 0 0 0,7 6-1 0 0,16 8-3 0 0,-11-8 39 0 0,-11-5-45 0 0,-1 0-1 0 0,1-1 1 0 0,0 0-1 0 0,5 2 1 0 0,-8-4-2 0 0,0 0 0 0 0,-1 1 0 0 0,1-1 0 0 0,0 0 0 0 0,0 0 0 0 0,-1 0-1 0 0,1 0 1 0 0,0 0 0 0 0,-1-1 0 0 0,1 1 0 0 0,0 0 0 0 0,-1-1 0 0 0,1 1 0 0 0,-1-1 0 0 0,1 0 0 0 0,0 1 0 0 0,1-2-1 0 0,22-14 1 0 0,-1-1 0 0 0,-1-1 0 0 0,0-1 0 0 0,-1 0 0 0 0,24-31 0 0 0,-28 30 8 0 0,-1-1 0 0 0,-2-1 0 0 0,0-1 0 0 0,-1 0 0 0 0,-1 0 0 0 0,-2-2 0 0 0,15-39 0 0 0,-24 55-8 0 0,0-1 0 0 0,-1 1 0 0 0,0 0 0 0 0,0-1 0 0 0,-1 1 0 0 0,-1-1 0 0 0,1 1 0 0 0,-1-1 0 0 0,-1 1 0 0 0,0 0 0 0 0,0 0 0 0 0,-1-1 0 0 0,0 2 0 0 0,0-1 0 0 0,-5-9 0 0 0,-8-11 0 0 0,-1 1 0 0 0,-41-50 0 0 0,57 76 0 0 0,-19-22 0 0 0,-1 0 0 0 0,0 1 0 0 0,-35-27 0 0 0,41 39 0 0 0,0 0 0 0 0,0 1 0 0 0,-1 0 0 0 0,0 1 0 0 0,-1 1 0 0 0,0 1 0 0 0,-21-6 0 0 0,30 11 0 0 0,0 0 0 0 0,0 1 0 0 0,0 0 0 0 0,0 0 0 0 0,0 1 0 0 0,0 0 0 0 0,0 1 0 0 0,0 0 0 0 0,-14 3 0 0 0,0 3 0 0 0,0 0 0 0 0,-23 12 0 0 0,38-16 0 0 0,-2 1 0 0 0,-19 8 0 0 0,1 0 0 0 0,-41 28 0 0 0,61-35 0 0 0,-1 0 0 0 0,2 1 0 0 0,-1 0 0 0 0,1 0 0 0 0,0 0 0 0 0,0 1 0 0 0,1 0 0 0 0,0 0 0 0 0,0 0 0 0 0,0 1 0 0 0,1-1 0 0 0,0 1 0 0 0,-4 14 0 0 0,0 5 22 0 0,1 1-1 0 0,-6 55 0 0 0,12-69-13 0 0,0 0 0 0 0,2 1 0 0 0,-1-1 0 0 0,2 0 0 0 0,0 1 0 0 0,1-1 0 0 0,8 24 0 0 0,1-3 14 0 0,-7-16 5 0 0,2-1-1 0 0,0 0 1 0 0,12 21-1 0 0,-2-14 6 0 0,0 0 0 0 0,1-1 0 0 0,32 31 0 0 0,-44-51-23 0 0,-1 1 0 0 0,0-1 0 0 0,1 0 0 0 0,0 0 0 0 0,0-1-1 0 0,0 0 1 0 0,8 3 0 0 0,48 14 40 0 0,-33-12-30 0 0,72 22 34 0 0,-100-30-50 0 0,0 0 0 0 0,0 0 0 0 0,0 0 0 0 0,0 0 0 0 0,0 0 0 0 0,0 0 0 0 0,0 0 0 0 0,0 0-1 0 0,0 0 1 0 0,0 0 0 0 0,0-1 0 0 0,0 1 0 0 0,0 0 0 0 0,0-1 0 0 0,0 1 0 0 0,0-1-1 0 0,0 1 1 0 0,2-2 0 0 0,4-2 6 0 0,-5 4-9 0 0,-1 4 0 0 0,0 3-57 0 0,3 12-327 0 0,-4-16-23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15:54.5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1769 1 7 0 0,'2'0'1'0'0,"3"3"9"0"0,-9-1 33 0 0,-6 3-33 0 0,0 1 1 0 0,0 0 0 0 0,1 0-1 0 0,0 1 1 0 0,1 0 0 0 0,-16 16-1 0 0,9-4-10 0 0,-15 26-1 0 0,-10 11 13 0 0,39-54-10 0 0,0-1 1 0 0,0 0-1 0 0,0 1 0 0 0,0-1 0 0 0,0 0 1 0 0,-1 0-1 0 0,1 0 0 0 0,0 1 0 0 0,-1-2 0 0 0,1 1 1 0 0,-1 0-1 0 0,1 0 0 0 0,-1 0 0 0 0,1-1 1 0 0,-1 1-1 0 0,0-1 0 0 0,1 1 0 0 0,-1-1 1 0 0,0 1-1 0 0,1-1 0 0 0,-1 0 0 0 0,0 0 0 0 0,1 0 1 0 0,-1 0-1 0 0,-2-1 0 0 0,1 0-2 0 0,0 0 0 0 0,1 0-1 0 0,-1 0 1 0 0,1-1 0 0 0,-1 0-1 0 0,1 1 1 0 0,-1-1 0 0 0,1 0-1 0 0,0 0 1 0 0,0 0-1 0 0,0 0 1 0 0,0-1 0 0 0,-3-3-1 0 0,-9-16 1 0 0,6 10 0 0 0,-15-18 0 0 0,21 28 0 0 0,0-1 0 0 0,-1 1 0 0 0,0-1 0 0 0,1 1 0 0 0,-1 0 0 0 0,0 0 0 0 0,0 0 0 0 0,0 0 0 0 0,-1 1 0 0 0,1-1 0 0 0,-6-1 0 0 0,8 3 0 0 0,0-1 0 0 0,-1 1 0 0 0,1 0 0 0 0,0 0 0 0 0,-1 0 0 0 0,1 0 0 0 0,-1 0 0 0 0,1 0 0 0 0,0 1 0 0 0,-1-1 0 0 0,1 0 0 0 0,0 1 0 0 0,-1-1 0 0 0,1 1 0 0 0,0-1 0 0 0,-1 1 0 0 0,1 0 0 0 0,0 0 0 0 0,0-1 0 0 0,-2 2 0 0 0,-1 2 0 0 0,0 1 0 0 0,0-1 0 0 0,-6 9 0 0 0,-7 7 0 0 0,-1-6 0 0 0,1-2 0 0 0,-2 0 0 0 0,1-2 0 0 0,-2 0 0 0 0,1 0 0 0 0,-1-2 0 0 0,-26 7 0 0 0,43-14 0 0 0,0 0 0 0 0,-1 0 0 0 0,1-1 0 0 0,-1 1 0 0 0,1-1 0 0 0,-1 0 0 0 0,1 0 0 0 0,-1 0 0 0 0,1 0 0 0 0,-1-1 0 0 0,1 1 0 0 0,0-1 0 0 0,-1 0 0 0 0,1 0 0 0 0,0 0 0 0 0,-1-1 0 0 0,1 1 0 0 0,0-1 0 0 0,0 0 0 0 0,-3-2 0 0 0,1 0 0 0 0,0-1 0 0 0,0 0 0 0 0,0 0 0 0 0,1-1 0 0 0,0 1 0 0 0,0-1 0 0 0,0 0 0 0 0,0 0 0 0 0,-2-8 0 0 0,3 7 0 0 0,-1-1 0 0 0,0 1 0 0 0,-1 0 0 0 0,1 0 0 0 0,-1 1 0 0 0,-10-11 0 0 0,14 16 0 0 0,-1-1 0 0 0,0 1 0 0 0,1 0 0 0 0,-1-1 0 0 0,0 1 0 0 0,0 0 0 0 0,1 0 0 0 0,-1 0 0 0 0,0 0 0 0 0,0 1 0 0 0,0-1 0 0 0,0 0 0 0 0,-1 1 0 0 0,1 0 0 0 0,0-1 0 0 0,0 1 0 0 0,0 0 0 0 0,0 0 0 0 0,0 0 0 0 0,0 0 0 0 0,0 0 0 0 0,-1 1 0 0 0,1-1 0 0 0,0 1 0 0 0,0-1 0 0 0,0 1 0 0 0,0 0 0 0 0,0 0 0 0 0,0 0 0 0 0,-3 2 0 0 0,-3 3 0 0 0,0 1 0 0 0,0 1 0 0 0,0-1 0 0 0,1 1 0 0 0,1 0 0 0 0,-12 18 0 0 0,-17 18 0 0 0,32-39 0 0 0,-2-1 0 0 0,1 0 0 0 0,0 0 0 0 0,-1-1 0 0 0,0 0 0 0 0,1 1 0 0 0,-9 2 0 0 0,11-5 0 0 0,-1 0 0 0 0,1-1 0 0 0,0 1 0 0 0,0-1 0 0 0,0 1 0 0 0,-1-1 0 0 0,1 0 0 0 0,0 0 0 0 0,0 0 0 0 0,-1-1 0 0 0,1 1 0 0 0,0 0 0 0 0,0-1 0 0 0,0 1 0 0 0,-1-1 0 0 0,1 0 0 0 0,0 0 0 0 0,-2-1 0 0 0,-6-4 0 0 0,0 1 0 0 0,-14-13 0 0 0,-6-3 0 0 0,26 19 0 0 0,0 0 0 0 0,-1 0 0 0 0,1 0 0 0 0,-1 1 0 0 0,0-1 0 0 0,0 1 0 0 0,1 0 0 0 0,-1 0 0 0 0,0 1 0 0 0,0 0 0 0 0,0 0 0 0 0,0 0 0 0 0,-7 1 0 0 0,6 0 0 0 0,0 1 0 0 0,0 0 0 0 0,0 0 0 0 0,0 1 0 0 0,1-1 0 0 0,-1 1 0 0 0,1 0 0 0 0,-1 1 0 0 0,1-1 0 0 0,-5 6 0 0 0,1-1 0 0 0,0 1 0 0 0,0 1 0 0 0,1 0 0 0 0,1 0 0 0 0,-1 0 0 0 0,2 1 0 0 0,-1 0 0 0 0,1 1 0 0 0,-6 18 0 0 0,11-29 0 0 0,1-1 0 0 0,0 1 0 0 0,0-1 0 0 0,0 1 0 0 0,0-1 0 0 0,0 0 0 0 0,-1 1 0 0 0,1-1 0 0 0,0 1 0 0 0,0-1 0 0 0,-1 0 0 0 0,1 1 0 0 0,0-1 0 0 0,-1 0 0 0 0,1 0 0 0 0,0 1 0 0 0,-1-1 0 0 0,1 0 0 0 0,0 0 0 0 0,-1 1 0 0 0,1-1 0 0 0,-1 0 0 0 0,0 0 0 0 0,1 0 0 0 0,0 0 0 0 0,-1 0 0 0 0,1 0 0 0 0,0 0 0 0 0,-1 0 0 0 0,1-1 0 0 0,0 1 0 0 0,-1 0 0 0 0,1 0 0 0 0,0 0 0 0 0,-1-1 0 0 0,1 1 0 0 0,0 0 0 0 0,-1-1 0 0 0,1 1 0 0 0,0 0 0 0 0,0 0 0 0 0,-1-1 0 0 0,1 0 0 0 0,-12-25 0 0 0,7 15 0 0 0,1 4 0 0 0,-1 0 0 0 0,0 1 0 0 0,0-1 0 0 0,0 1 0 0 0,-1 0 0 0 0,0 0 0 0 0,0 1 0 0 0,-1-1 0 0 0,1 2 0 0 0,-1-1 0 0 0,0 1 0 0 0,0 0 0 0 0,-1 0 0 0 0,1 0 0 0 0,-1 1 0 0 0,-10-2 0 0 0,14 3 0 0 0,0 1 0 0 0,0-1 0 0 0,0 1 0 0 0,0 0 0 0 0,0 1 0 0 0,0-1 0 0 0,0 1 0 0 0,0-1 0 0 0,0 1 0 0 0,0 0 0 0 0,0 1 0 0 0,0-1 0 0 0,-1 1 0 0 0,1 0 0 0 0,0 0 0 0 0,0 0 0 0 0,1 0 0 0 0,-7 3 0 0 0,-10 5 10 0 0,0-1-1 0 0,-1-1 0 0 0,0-1 0 0 0,0 0 0 0 0,-1-2 0 0 0,-27 2 0 0 0,-37 0 55 0 0,85-6-64 0 0,1 0 0 0 0,-1 0 0 0 0,1 0 0 0 0,0-1 0 0 0,-1 1 0 0 0,1 0 0 0 0,0 0 0 0 0,-1 0 0 0 0,1-1 0 0 0,0 1 0 0 0,-1 0 0 0 0,1-1 0 0 0,0 1 0 0 0,0 0 0 0 0,-1-1 0 0 0,1 1 0 0 0,0 0 0 0 0,0-1 0 0 0,0 1 0 0 0,0 0 0 0 0,-1-1 0 0 0,1 1 0 0 0,0-1 0 0 0,0 1 0 0 0,0 0 0 0 0,0-1 0 0 0,0 1 0 0 0,0-1 0 0 0,0 1 0 0 0,0 0 0 0 0,0-1 0 0 0,0 1 0 0 0,0-1 0 0 0,0 1 0 0 0,0 0 0 0 0,0-1 0 0 0,1 1 0 0 0,-1-1 0 0 0,0 1 0 0 0,0-1 0 0 0,1-2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8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51 199 0 0,'-9'4'1748'0'0,"31"-5"-1709"0"0,0 0-1 0 0,0-2 0 0 0,0 0 1 0 0,-1-2-1 0 0,30-9 0 0 0,-20 6-139 0 0,62-10 0 0 0,-74 16-75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1.4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89 431 0 0,'22'-1'135'0'0,"-1"-2"0"0"0,0 0 0 0 0,0-2 0 0 0,32-10 0 0 0,2 0 46 0 0,15-6-129 0 0,3-2-40 0 0,-60 21 1 0 0,-10 2-34 0 0,-6 2-117 0 0,-2-1-20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1.8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1 24 0 0,'-1'2'10'0'0,"1"1"0"0"0,-1-1 0 0 0,0 1 1 0 0,0-1-1 0 0,0 1 0 0 0,0-1 1 0 0,0 0-1 0 0,-2 3 0 0 0,-4 8 72 0 0,2 2-43 0 0,1-1 0 0 0,1 1 0 0 0,1-1-1 0 0,0 1 1 0 0,0 25 0 0 0,1-21-50 0 0,0 0 0 0 0,-8 34 0 0 0,6-41-76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2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33 118 24 0 0,'-3'-1'16'0'0,"0"1"1"0"0,1-1 0 0 0,-1 0-1 0 0,0 1 1 0 0,0-1 0 0 0,0-1 0 0 0,1 1-1 0 0,-1 0 1 0 0,0-1 0 0 0,-2-1-1 0 0,16 5 215 0 0,1-1 0 0 0,-1 0 0 0 0,0-1 0 0 0,14-1 0 0 0,6-3-177 0 0,0-2-1 0 0,0-1 1 0 0,35-12-1 0 0,-43 12-24 0 0,31-12-18 0 0,-30 10-11 0 0,28-6-1 0 0,-39 6 1 0 0,-12 9 0 0 0,-1 0 0 0 0,0 0 0 0 0,0 0 0 0 0,1 0 0 0 0,-1-1 0 0 0,0 1 0 0 0,0 0 0 0 0,0 0 0 0 0,1 0 0 0 0,-1-1 0 0 0,0 1 0 0 0,0 0 0 0 0,0 0 0 0 0,0-1 0 0 0,0 1 0 0 0,0 0 0 0 0,1 0 0 0 0,-1-1 0 0 0,0 1 0 0 0,0 0 0 0 0,0-1 0 0 0,0 1 0 0 0,0 0 0 0 0,0 0 0 0 0,0-1 0 0 0,0 1 0 0 0,0 0 0 0 0,0 0 0 0 0,0-1 0 0 0,0 1 0 0 0,-1 0 0 0 0,1-1 0 0 0,0 1 0 0 0,0 0 0 0 0,0 0 0 0 0,0-1 0 0 0,0 1 0 0 0,0 0 0 0 0,-1 0 0 0 0,1-1 0 0 0,0 1 0 0 0,0 0 0 0 0,0 0 0 0 0,-1 0 0 0 0,1 0 0 0 0,0-1 0 0 0,0 1 0 0 0,-1 0 0 0 0,1 0 0 0 0,0 0 0 0 0,-2-1-6 0 0,1 1-1 0 0,0 0 0 0 0,-1 0 0 0 0,1 0 0 0 0,-1 0 0 0 0,1 0 0 0 0,0 0 1 0 0,-1 0-1 0 0,1 1 0 0 0,0-1 0 0 0,-1 0 0 0 0,1 1 0 0 0,0-1 1 0 0,-1 1-1 0 0,1-1 0 0 0,0 1 0 0 0,-2 1 0 0 0,-10 3-487 0 0,8-5 63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2.5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43 111 0 0,'26'-16'224'0'0,"-22"13"-160"0"0,0 1-1 0 0,0-1 1 0 0,0 1-1 0 0,1-1 1 0 0,-1 1 0 0 0,0 1-1 0 0,1-1 1 0 0,-1 1 0 0 0,1-1-1 0 0,0 2 1 0 0,-1-1 0 0 0,9 0-1 0 0,46-3 54 0 0,-53 8-135 0 0,-5 0-76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2.9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52 143 0 0,'3'1'45'0'0,"-1"-1"0"0"0,1 1 0 0 0,-1-1 0 0 0,1 0 0 0 0,-1 0 0 0 0,1 0 0 0 0,-1 0 0 0 0,1 0 0 0 0,-1-1 0 0 0,1 1-1 0 0,-1-1 1 0 0,1 0 0 0 0,-1 1 0 0 0,4-3 0 0 0,12-2 121 0 0,99-21 138 0 0,-21 11-234 0 0,-83 14-71 0 0,-1 0 0 0 0,1 1 0 0 0,0 1 0 0 0,0 0 0 0 0,19 5 0 0 0,-29-5 1 0 0,0 0 0 0 0,0 1 0 0 0,0-1 0 0 0,0 1 0 0 0,0-1 0 0 0,0 1 0 0 0,0 0 0 0 0,0 0 0 0 0,-1 0 0 0 0,1 1 0 0 0,-1-1 0 0 0,1 1 0 0 0,-1-1 0 0 0,0 1 0 0 0,3 5 0 0 0,-3-4 0 0 0,1 1 0 0 0,-1-1 0 0 0,0 1 0 0 0,-1-1 0 0 0,1 1 0 0 0,-1 0 0 0 0,0 0 0 0 0,0 0 0 0 0,0 0 0 0 0,0 6 0 0 0,-2 5 5 0 0,0 0 0 0 0,0 0-1 0 0,-2 0 1 0 0,0 0-1 0 0,-1 0 1 0 0,-7 19-1 0 0,7-23 0 0 0,-1-1 0 0 0,-1 0-1 0 0,0 0 1 0 0,0 0-1 0 0,-1-1 1 0 0,0 0-1 0 0,-1-1 1 0 0,-16 16-1 0 0,6-7-92 0 0,12-14-6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3.2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79 24 0 0,'3'0'19'0'0,"-1"-1"0"0"0,1 0 0 0 0,0 1 1 0 0,0-1-1 0 0,-1 0 0 0 0,1 0 1 0 0,-1 0-1 0 0,1-1 0 0 0,-1 1 0 0 0,1-1 1 0 0,-1 1-1 0 0,0-1 0 0 0,0 0 1 0 0,4-3-1 0 0,-4 2 39 0 0,1 1-1 0 0,0-1 1 0 0,1 1-1 0 0,-1 0 1 0 0,0 0 0 0 0,1 0-1 0 0,-1 0 1 0 0,5-1-1 0 0,37-9 101 0 0,81-10 0 0 0,-102 19-218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4.8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146 8 79 0 0,'15'-4'108'0'0,"-15"4"-98"0"0,1-1 0 0 0,0 1 1 0 0,0-1-1 0 0,-1 1 0 0 0,1 0 0 0 0,0 0 1 0 0,0-1-1 0 0,0 1 0 0 0,-1 0 0 0 0,1 0 0 0 0,0 0 1 0 0,0 0-1 0 0,0 0 0 0 0,0 0 0 0 0,-1 0 0 0 0,1 0 1 0 0,0 0-1 0 0,0 0 0 0 0,0 1 0 0 0,0-1 0 0 0,-1 0 1 0 0,1 0-1 0 0,0 1 0 0 0,0-1 0 0 0,-1 1 0 0 0,1-1 1 0 0,0 1-1 0 0,-1-1 0 0 0,1 1 0 0 0,1 0 0 0 0,2 5 48 0 0,1-1 0 0 0,-1 1 0 0 0,-1 0 0 0 0,1 0 0 0 0,-1 0 0 0 0,0 0 0 0 0,0 1 0 0 0,-1-1 0 0 0,0 1 0 0 0,0 0 0 0 0,0 0 0 0 0,-1 0 0 0 0,1 8 0 0 0,-1 3-57 0 0,-1 0 0 0 0,0-1 0 0 0,-1 1 0 0 0,-4 20-1 0 0,3-19 0 0 0,-2 0 0 0 0,0 0 0 0 0,-1-1 0 0 0,-1 0 0 0 0,-1 0 0 0 0,-15 28 0 0 0,22-45 0 0 0,-1 0 0 0 0,1 0 0 0 0,-1 0 0 0 0,1 0 0 0 0,-1-1 0 0 0,0 1 0 0 0,1 0 0 0 0,-1 0 0 0 0,0-1 0 0 0,0 1 0 0 0,0 0 0 0 0,1-1 0 0 0,-1 1 0 0 0,0-1 0 0 0,0 1 0 0 0,0-1 0 0 0,0 0 0 0 0,0 1 0 0 0,0-1 0 0 0,0 0 0 0 0,0 0 0 0 0,0 1 0 0 0,-1-1 0 0 0,0 0 0 0 0,1-1 0 0 0,-1 1 0 0 0,0 0 0 0 0,1-1 0 0 0,-1 1 0 0 0,1-1 0 0 0,-1 0 0 0 0,1 0 0 0 0,-1 1 0 0 0,1-1 0 0 0,-1 0 0 0 0,-1-2 0 0 0,-5-4 0 0 0,1 0 0 0 0,1-1 0 0 0,-11-14 0 0 0,14 18 0 0 0,1 1 0 0 0,0-1 0 0 0,0 1 0 0 0,-1 0 0 0 0,1 0 0 0 0,-1 0 0 0 0,0 0 0 0 0,0 1 0 0 0,0-1 0 0 0,0 1 0 0 0,0-1 0 0 0,0 1 0 0 0,-1 0 0 0 0,1 0 0 0 0,-1 1 0 0 0,1-1 0 0 0,-6-1 0 0 0,9 3 0 0 0,-1 0 0 0 0,0 0 0 0 0,1 0 0 0 0,-1 0 0 0 0,1-1 0 0 0,-1 1 0 0 0,1 0 0 0 0,-1 0 0 0 0,0 0 0 0 0,1 0 0 0 0,-1 0 0 0 0,1 1 0 0 0,-1-1 0 0 0,1 0 0 0 0,-1 0 0 0 0,1 0 0 0 0,-1 0 0 0 0,1 1 0 0 0,-1-1 0 0 0,1 0 0 0 0,-1 1 0 0 0,1-1 0 0 0,-1 0 0 0 0,1 1 0 0 0,-1-1 0 0 0,1 0 0 0 0,-1 1 0 0 0,1 0 0 0 0,-8 5 0 0 0,4-4 0 0 0,4-2 0 0 0,-1 0 0 0 0,1 0 0 0 0,0 0 0 0 0,0 0 0 0 0,0 0 0 0 0,0 0 0 0 0,-1 0 0 0 0,1 0 0 0 0,0 0 0 0 0,0 0 0 0 0,0 0 0 0 0,0 0 0 0 0,-1 0 0 0 0,1 0 0 0 0,0 0 0 0 0,0 0 0 0 0,0 0 0 0 0,0 0 0 0 0,0 0 0 0 0,-1 0 0 0 0,1 0 0 0 0,0 0 0 0 0,0-1 0 0 0,0 1 0 0 0,0 0 0 0 0,0 0 0 0 0,0 0 0 0 0,-1 0 0 0 0,1 0 0 0 0,0 0 0 0 0,0-1 0 0 0,0 1 0 0 0,0 0 0 0 0,0 0 0 0 0,0 0 0 0 0,0 0 0 0 0,0 0 0 0 0,0-1 0 0 0,0 1 0 0 0,0 0 0 0 0,0 0 0 0 0,0 0 0 0 0,0 0 0 0 0,0-1 0 0 0,0 1 0 0 0,0 0 0 0 0,0 0 0 0 0,0 0 0 0 0,0-4 6 0 0,0 0-1 0 0,0 1 0 0 0,1-1 1 0 0,-1 0-1 0 0,1 1 0 0 0,0-1 1 0 0,0 1-1 0 0,0-1 0 0 0,1 1 1 0 0,0-1-1 0 0,2-4 0 0 0,6-7-5 0 0,-2 2 0 0 0,1 1 0 0 0,16-20 0 0 0,-11 22 0 0 0,4-5 0 0 0,-5-1 0 0 0,2 0 0 0 0,0 2 0 0 0,29-23 0 0 0,-36 30 0 0 0,11-11 0 0 0,-17 15 0 0 0,0 1 0 0 0,0-1 0 0 0,0 1 0 0 0,1-1 0 0 0,-1 1 0 0 0,1 0 0 0 0,-1 0 0 0 0,1 1 0 0 0,0-1 0 0 0,-1 0 0 0 0,1 1 0 0 0,0 0 0 0 0,0-1 0 0 0,0 1 0 0 0,5-1 0 0 0,6 0 0 0 0,-12 1 0 0 0,0 1 0 0 0,0-1 0 0 0,0 1 0 0 0,0 0 0 0 0,0 0 0 0 0,0-1 0 0 0,0 2 0 0 0,0-1 0 0 0,0 0 0 0 0,0 0 0 0 0,0 1 0 0 0,2 0 0 0 0,18 5 0 0 0,-13-3 0 0 0,0 0 0 0 0,14 6 0 0 0,-1-2 25 0 0,-19-6-20 0 0,0-1 0 0 0,0 1 0 0 0,1 0 0 0 0,-1 1 0 0 0,0-1 0 0 0,0 0 0 0 0,5 4-1 0 0,50 28-4 0 0,-53-29 0 0 0,-1 0 0 0 0,0 0 0 0 0,0 0 0 0 0,0 1 0 0 0,0 0 0 0 0,-1 0 0 0 0,0 0 0 0 0,0 0 0 0 0,0 0 0 0 0,0 1 0 0 0,-1-1 0 0 0,0 1 0 0 0,0 0 0 0 0,-1 0 0 0 0,1 0 0 0 0,-1 0 0 0 0,-1-1 0 0 0,1 1 0 0 0,-1 1 0 0 0,0 7 0 0 0,-2 5 0 0 0,0 0 0 0 0,-1 0 0 0 0,-1-1 0 0 0,0 1 0 0 0,-10 21 0 0 0,4-16-133 0 0,-1 1 0 0 0,-25 36-1 0 0,30-51-266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5.67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6 55 0 0,'0'-6'81'0'0,"1"10"42"0"0,-1-3-36 0 0,-1 4-12 0 0,-4 42 109 0 0,2 0 0 0 0,2 0 0 0 0,9 84 0 0 0,1-43-138 0 0,-4 1 0 0 0,-8 93 0 0 0,3-178-46 0 0,0-2 0 0 0,0 1 0 0 0,0 0 0 0 0,0-1 0 0 0,-1 1 0 0 0,1 0 0 0 0,-1-1 0 0 0,0 1 0 0 0,0 2 0 0 0,0-7 0 0 0,0 1 0 0 0,1 0 0 0 0,-1-1 0 0 0,1 1 0 0 0,-1-1 0 0 0,1 1 0 0 0,0-1 0 0 0,-1 1 0 0 0,1-1 0 0 0,0 1 0 0 0,0-3 0 0 0,1-23-48 0 0,-2 1 0 0 0,0-1 0 0 0,-2 0 0 0 0,-11-44 0 0 0,7 51-32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6.1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55 0 0,'2'2'22'0'0,"0"0"-1"0"0,-1-1 1 0 0,1 0-1 0 0,0 1 1 0 0,0-1-1 0 0,4 2 1 0 0,-5-3-9 0 0,0 1 1 0 0,0-1-1 0 0,0 1 1 0 0,0-1-1 0 0,0 1 0 0 0,0-1 1 0 0,0 1-1 0 0,-1 0 1 0 0,1-1-1 0 0,0 1 0 0 0,0 0 1 0 0,-1 0-1 0 0,1-1 1 0 0,0 1-1 0 0,-1 0 0 0 0,1 0 1 0 0,-1 0-1 0 0,1 0 1 0 0,-1 0-1 0 0,1 2 0 0 0,0 0 16 0 0,0 1-1 0 0,0-1 0 0 0,-1 0 1 0 0,1 1-1 0 0,-1-1 0 0 0,0 1 0 0 0,0-1 1 0 0,0 1-1 0 0,0 0 0 0 0,-1-1 0 0 0,1 0 1 0 0,-1 1-1 0 0,0-1 0 0 0,0 1 1 0 0,-2 3-1 0 0,-2 3 9 0 0,0 0 1 0 0,-1-1-1 0 0,-11 13 1 0 0,16-19-33 0 0,0-3-5 0 0,1 1 0 0 0,-1-1 0 0 0,1 1 0 0 0,0-1-1 0 0,-1 1 1 0 0,1-1 0 0 0,0 1 0 0 0,0-1-1 0 0,0 1 1 0 0,-1 0 0 0 0,1-1 0 0 0,0 1 0 0 0,0-1-1 0 0,0 1 1 0 0,0 0 0 0 0,0-1 0 0 0,0 1-1 0 0,0-1 1 0 0,0 1 0 0 0,0 0 0 0 0,0-1-1 0 0,0 1 1 0 0,0-1 0 0 0,1 1 0 0 0,-1 0 0 0 0,0 0-1 0 0,1 0 3 0 0,0 0-1 0 0,0 0 0 0 0,0 0 0 0 0,0 0 1 0 0,0 0-1 0 0,0 0 0 0 0,0 0 1 0 0,0 0-1 0 0,0-1 0 0 0,0 1 0 0 0,2 0 1 0 0,1 1 13 0 0,0 0 1 0 0,0-1-1 0 0,0 1 1 0 0,1-1-1 0 0,-1-1 0 0 0,8 2 1 0 0,-1-3-5 0 0,0 0 1 0 0,0 0-1 0 0,0-1 1 0 0,0-1-1 0 0,0 0 1 0 0,12-5-1 0 0,63-31 92 0 0,-46 19-84 0 0,-31 16-19 0 0,17-8 0 0 0,-25 11 0 0 0,1 0 0 0 0,-1 0 0 0 0,0 0 0 0 0,1 0 0 0 0,-1 0 0 0 0,0 0 0 0 0,0 0 0 0 0,0 0 0 0 0,0-1 0 0 0,0 1 0 0 0,0 0 0 0 0,0-1 0 0 0,1-1 0 0 0,-2 3-1 0 0,0-1-1 0 0,0 1 0 0 0,0 0 0 0 0,0 0 0 0 0,0 0 0 0 0,0 0 0 0 0,0 0 0 0 0,0 0 0 0 0,0-1 0 0 0,0 1 0 0 0,0 0 0 0 0,0 0 1 0 0,0 0-1 0 0,0 0 0 0 0,0 0 0 0 0,0-1 0 0 0,0 1 0 0 0,0 0 0 0 0,0 0 0 0 0,0 0 0 0 0,0 0 0 0 0,0 0 0 0 0,0-1 0 0 0,0 1 0 0 0,0 0 1 0 0,0 0-1 0 0,0 0 0 0 0,0 0 0 0 0,-1 0 0 0 0,1 0 0 0 0,0 0 0 0 0,0-1 0 0 0,0 1 0 0 0,0 0 0 0 0,0 0 0 0 0,0 0 0 0 0,0 0 1 0 0,-1 0-1 0 0,1 0 0 0 0,0 0 0 0 0,0 0 0 0 0,0 0 0 0 0,0 0 0 0 0,0 0 0 0 0,-1 0 0 0 0,1 0 0 0 0,0 0 0 0 0,0 0 0 0 0,0 0 0 0 0,-3 0-478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6.4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55 0 0,'1'-1'18'0'0,"1"1"0"0"0,0 0 0 0 0,-1 0 0 0 0,1 0 0 0 0,0 1 0 0 0,0-1 0 0 0,-1 0 0 0 0,1 1 0 0 0,0-1 0 0 0,-1 1 0 0 0,1-1 0 0 0,0 1 0 0 0,-1 0 0 0 0,1 0 0 0 0,-1-1 0 0 0,2 3 0 0 0,-2-2 9 0 0,0 1-1 0 0,1 0 0 0 0,-2 0 1 0 0,1-1-1 0 0,0 1 0 0 0,0 0 1 0 0,0 0-1 0 0,-1 0 0 0 0,1 0 1 0 0,-1 0-1 0 0,0 0 0 0 0,1 4 0 0 0,2 59 167 0 0,0 5-18 0 0,-2-67-174 0 0,0 5-9 0 0,0-1 1 0 0,0 1-1 0 0,-1-1 1 0 0,0 1-1 0 0,0-1 1 0 0,-1 1-1 0 0,1 0 1 0 0,-2-1-1 0 0,-1 8 1 0 0,-3-5-367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8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75 311 0 0,'72'-23'576'0'0,"-31"-1"-346"0"0,-20 17-199 0 0,1 2 1 0 0,-1 0-1 0 0,1 1 0 0 0,0 1 1 0 0,0 1-1 0 0,0 0 1 0 0,0 2-1 0 0,32 4 0 0 0,-53-4-31 0 0,24 6 0 0 0,-25-6 0 0 0,0 0 0 0 0,1 0 0 0 0,-1 0 0 0 0,1 0 0 0 0,-1 0 0 0 0,0 1 0 0 0,1-1 0 0 0,-1 0 0 0 0,0 0 0 0 0,1 1 0 0 0,-1-1 0 0 0,0 0 0 0 0,1 1 0 0 0,-1-1 0 0 0,0 0 0 0 0,0 0 0 0 0,1 1 0 0 0,-1-1 0 0 0,0 1 0 0 0,0-1 0 0 0,0 0 0 0 0,1 1 0 0 0,-1-1 0 0 0,0 1 0 0 0,0-1 0 0 0,0 0 0 0 0,0 1 0 0 0,0-1 0 0 0,0 1 0 0 0,0-1 0 0 0,0 0 0 0 0,0 1 0 0 0,0-1 0 0 0,0 1 0 0 0,0-1 0 0 0,0 1 0 0 0,0-1 0 0 0,0 0 0 0 0,-1 1 0 0 0,1-1 0 0 0,0 0 0 0 0,0 1 0 0 0,0-1 0 0 0,-1 1 0 0 0,1-1 0 0 0,0 0 0 0 0,0 1 0 0 0,-1-1 0 0 0,1 0 0 0 0,-1 1 0 0 0,-69 76 0 0 0,-172 194 0 0 0,226-252 0 0 0,-27 33 0 0 0,38-45 0 0 0,0 0 0 0 0,1 0 0 0 0,0 1 0 0 0,0 0 0 0 0,-4 12 0 0 0,8-19 3 0 0,-1 0-1 0 0,1 0 0 0 0,-1 0 1 0 0,1 1-1 0 0,0-1 0 0 0,-1 0 1 0 0,1 0-1 0 0,0 0 0 0 0,0 0 1 0 0,0 1-1 0 0,0-1 0 0 0,0 0 1 0 0,0 0-1 0 0,0 0 0 0 0,0 1 1 0 0,1-1-1 0 0,-1 0 0 0 0,0 0 1 0 0,1 0-1 0 0,-1 0 0 0 0,1 0 1 0 0,-1 0-1 0 0,1 1 0 0 0,-1-1 1 0 0,1-1-1 0 0,0 1 0 0 0,0 0 1 0 0,0 0-1 0 0,-1 0 0 0 0,1 0 1 0 0,0 0-1 0 0,0-1 0 0 0,0 1 1 0 0,0 0-1 0 0,0-1 0 0 0,0 1 1 0 0,0-1-1 0 0,0 1 0 0 0,1-1 1 0 0,-1 1-1 0 0,0-1 0 0 0,0 0 1 0 0,2 1-1 0 0,6-1 29 0 0,1 1 0 0 0,-1-1 0 0 0,0 0 0 0 0,17-3 0 0 0,-9 1-6 0 0,3 0-8 0 0,0-1 0 0 0,-1 0-1 0 0,0-1 1 0 0,0-2 0 0 0,0 0 0 0 0,33-15-1 0 0,-33 14-32 0 0,-15 6 2 0 0,-1 0 0 0 0,1-1 0 0 0,-1 1 0 0 0,1-1 0 0 0,-1 1 0 0 0,0-1 0 0 0,0 0 0 0 0,5-4 0 0 0,-6 2-124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7.0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100 40 24 0 0,'1'-2'-1'0'0,"1"-1"1"0"0,-1 1 0 0 0,0 0 0 0 0,0-1 0 0 0,0 1 0 0 0,0-1 0 0 0,0 1 0 0 0,0-1-1 0 0,0-3 1 0 0,1-4 89 0 0,-3 9 20 0 0,1 4 57 0 0,-2 10-49 0 0,0 1-1 0 0,-1-1 1 0 0,-6 15 0 0 0,1-9-76 0 0,-1 0 0 0 0,0-1 0 0 0,-18 23 1 0 0,-1 4 3 0 0,26-41-41 0 0,0 0 0 0 0,0 0 0 0 0,0 1 0 0 0,0-1 0 0 0,1 0 0 0 0,0 1 0 0 0,-2 8 0 0 0,3-12-3 0 0,0-1 0 0 0,0 1-1 0 0,0 0 1 0 0,0 0 0 0 0,0 0-1 0 0,0 0 1 0 0,0 0 0 0 0,1-1-1 0 0,-1 1 1 0 0,0 0 0 0 0,0 0-1 0 0,1 0 1 0 0,-1-1 0 0 0,0 1-1 0 0,1 0 1 0 0,-1 0 0 0 0,1-1-1 0 0,-1 1 1 0 0,1 0 0 0 0,-1-1-1 0 0,1 1 1 0 0,-1 0 0 0 0,1-1-1 0 0,0 1 1 0 0,-1-1 0 0 0,1 1-1 0 0,0-1 1 0 0,0 0 0 0 0,-1 1-1 0 0,1-1 1 0 0,0 0 0 0 0,0 1-1 0 0,0-1 1 0 0,-1 0 0 0 0,1 0-1 0 0,0 1 1 0 0,0-1 0 0 0,0 0-1 0 0,0 0 1 0 0,-1 0 0 0 0,1 0-1 0 0,0 0 1 0 0,0-1 0 0 0,0 1-1 0 0,0 0 1 0 0,-1 0 0 0 0,2-1-1 0 0,18-3 56 0 0,0-1-1 0 0,0-1 0 0 0,-1-1 0 0 0,27-13 0 0 0,-29 12-46 0 0,0 0 0 0 0,0 2-1 0 0,1 0 1 0 0,1 0 0 0 0,32-4-1 0 0,-27 8-8 0 0,-13 0 0 0 0,0 1 0 0 0,1 0 0 0 0,-1 1 0 0 0,1 0 0 0 0,-1 1 0 0 0,1 0 0 0 0,13 3 0 0 0,-25-3-3 0 0,1-1 0 0 0,-1 0 0 0 0,0 0 0 0 0,1 0 0 0 0,-1 1 0 0 0,0-1 0 0 0,0 0 0 0 0,1 1 0 0 0,-1-1 0 0 0,0 0 0 0 0,0 1 0 0 0,1-1 0 0 0,-1 0 0 0 0,0 1 0 0 0,0-1 0 0 0,0 1 0 0 0,0-1 0 0 0,0 0 0 0 0,1 1 0 0 0,-1-1 0 0 0,0 1 0 0 0,0-1 0 0 0,0 0 0 0 0,0 1 0 0 0,0-1 0 0 0,0 1 0 0 0,0-1 0 0 0,0 0 0 0 0,-1 1-1 0 0,1-1 1 0 0,0 1 0 0 0,0-1 0 0 0,0 0 0 0 0,0 1 0 0 0,0-1 0 0 0,-1 0 0 0 0,1 1 0 0 0,0-1 0 0 0,0 0 0 0 0,-1 1 0 0 0,1-1 0 0 0,0 0 0 0 0,0 1 0 0 0,-1-1 0 0 0,1 0 0 0 0,0 0 0 0 0,-1 1 0 0 0,1-1 0 0 0,0 0 0 0 0,-1 0 0 0 0,-3 2-483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7.4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15 0 0,'0'-1'1'0'0,"1"1"1"0"0,0 1 1 0 0,0 0-1 0 0,-1 0 1 0 0,1 0-1 0 0,0 0 1 0 0,0 0 0 0 0,-1 0-1 0 0,1 0 1 0 0,0 0-1 0 0,-1 0 1 0 0,1 0 0 0 0,0 2-1 0 0,0-2 31 0 0,7 16 151 0 0,12 33 0 0 0,5 10-25 0 0,15 8-4 0 0,-34-59-123 0 0,1-1 0 0 0,0 1 0 0 0,0-1 0 0 0,1 0 1 0 0,10 8-1 0 0,-18-16-32 0 0,0 0 1 0 0,1 1 0 0 0,-1-1-1 0 0,0 1 1 0 0,1-1 0 0 0,-1 0-1 0 0,1 1 1 0 0,-1-1 0 0 0,0 0-1 0 0,1 0 1 0 0,-1 1 0 0 0,1-1-1 0 0,-1 0 1 0 0,1 0 0 0 0,-1 0-1 0 0,1 1 1 0 0,-1-1 0 0 0,1 0-1 0 0,-1 0 1 0 0,1 0 0 0 0,0 0-1 0 0,-1 0 1 0 0,1 0 0 0 0,-1 0-1 0 0,1 0 1 0 0,-1 0 0 0 0,1 0-1 0 0,-1-1 1 0 0,1 1 0 0 0,0 0-1 0 0,0-1 2 0 0,-1 0 0 0 0,0 0-1 0 0,1 0 1 0 0,-1 0-1 0 0,0 0 1 0 0,0 1-1 0 0,0-1 1 0 0,0 0-1 0 0,0 0 1 0 0,1 0-1 0 0,-2 0 1 0 0,1 0 0 0 0,0 0-1 0 0,0 0 1 0 0,0-1-1 0 0,-2-7 9 0 0,0 1 0 0 0,-5-13-1 0 0,-4 1-21 0 0,6 11-48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7.9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 79 0 0,'1'1'0'0'0,"6"-3"0"0"0,-1 5 541 0 0,0 1-307 0 0,-4-2-215 0 0,0-1 0 0 0,0 1 0 0 0,1-1 0 0 0,-1 1 0 0 0,1-1-1 0 0,-1 0 1 0 0,1 0 0 0 0,-1 0 0 0 0,1-1 0 0 0,0 1 0 0 0,-1 0 0 0 0,1-1 0 0 0,0 0-1 0 0,0 0 1 0 0,0 0 0 0 0,-1 0 0 0 0,1 0 0 0 0,4-1 0 0 0,80-21-9 0 0,-81 21-91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8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68 15 0 0,'3'0'7'0'0,"1"-1"-8"0"0,0-1 419 0 0,0 0-348 0 0,2-3-60 0 0,-3 3 35 0 0,0-1-1 0 0,0 1 1 0 0,0 0 0 0 0,1 0 0 0 0,-1 1 0 0 0,0-1-1 0 0,1 1 1 0 0,-1-1 0 0 0,1 1 0 0 0,6-1-1 0 0,6 1 22 0 0,-14 0-56 0 0,1 1 1 0 0,0-1-1 0 0,-1 1 0 0 0,1 0 1 0 0,0 0-1 0 0,-1 1 0 0 0,6 0 0 0 0,-2-1-10 0 0,1 0 0 0 0,0-1 0 0 0,0 1 0 0 0,-1-1 0 0 0,14-4 0 0 0,6-3 0 0 0,-20 5 0 0 0,0 1 0 0 0,0 0 0 0 0,0 1 0 0 0,0-1 0 0 0,0 1 0 0 0,9 0 0 0 0,-2 0 0 0 0,-1 0 0 0 0,20-5 0 0 0,-25 5 0 0 0,-6 1 0 0 0,0 0 0 0 0,0 0 0 0 0,-1 0 0 0 0,1 0 0 0 0,0 0 0 0 0,0 0 0 0 0,0 0 0 0 0,0 1 0 0 0,0-1 0 0 0,-1 0 0 0 0,1 1 0 0 0,0-1 0 0 0,0 1 0 0 0,0-1 0 0 0,-1 0 0 0 0,1 1 0 0 0,0 0 0 0 0,-1-1 0 0 0,1 1 0 0 0,0-1 0 0 0,-1 1 0 0 0,1 0 0 0 0,-1 0 0 0 0,1-1 0 0 0,-1 1 0 0 0,1 0 0 0 0,0 1 0 0 0,10 26 0 0 0,-8-20 0 0 0,-3-6 3 0 0,1 0 0 0 0,0 0 0 0 0,0-1 0 0 0,0 1 0 0 0,0 0 0 0 0,0-1 0 0 0,1 1 0 0 0,-1-1 0 0 0,0 0 0 0 0,1 1-1 0 0,-1-1 1 0 0,1 0 0 0 0,-1 0 0 0 0,1 0 0 0 0,0 0 0 0 0,-1 0 0 0 0,1 0 0 0 0,0 0 0 0 0,0-1 0 0 0,0 1 0 0 0,2 0-1 0 0,-3-1-2 0 0,-1 1 0 0 0,1-1 0 0 0,0 1 0 0 0,0 0 0 0 0,0-1 0 0 0,-1 1 0 0 0,1 0 0 0 0,0 0 0 0 0,0 0 0 0 0,-1-1 0 0 0,1 1 0 0 0,-1 0 0 0 0,1 0 0 0 0,-1 0 0 0 0,1 0 0 0 0,-1 0 0 0 0,0 0 0 0 0,0 0 0 0 0,1 0 0 0 0,-1 0 0 0 0,0 0 0 0 0,0 0 0 0 0,0 0 0 0 0,0 0 0 0 0,0 1 0 0 0,-2 28 0 0 0,2-28 0 0 0,-1-1 0 0 0,0 1 0 0 0,1-1 0 0 0,-1 1 0 0 0,0-1 0 0 0,0 1 0 0 0,0-1 0 0 0,-1 0 0 0 0,1 0 0 0 0,0 1 0 0 0,0-1 0 0 0,-1 0 0 0 0,1 0 0 0 0,0 0 0 0 0,-2 1 0 0 0,-3-1 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8.9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48 55 0 0,'66'-26'440'0'0,"-54"21"-404"0"0,0 1-1 0 0,1 1 0 0 0,0 0 0 0 0,0 1 0 0 0,0 0 1 0 0,0 1-1 0 0,0 0 0 0 0,0 1 0 0 0,18 2 0 0 0,-21 2-21 0 0,-10-3-18 0 0,0-1 0 0 0,0 0 0 0 0,0 0-1 0 0,1 0 1 0 0,-1 0 0 0 0,0 0 0 0 0,0 0 0 0 0,0 1 0 0 0,0-1 0 0 0,0 0 0 0 0,1 0 0 0 0,-1 0 0 0 0,0 1 0 0 0,0-1 0 0 0,0 0 0 0 0,0 0 0 0 0,0 0 0 0 0,0 1 0 0 0,0-1 0 0 0,0 0 0 0 0,0 0 0 0 0,0 0 0 0 0,0 1 0 0 0,0-1 0 0 0,0 0 0 0 0,0 0 0 0 0,0 0 0 0 0,0 1 0 0 0,0-1 0 0 0,0 0 0 0 0,0 0 0 0 0,0 0 0 0 0,0 1 0 0 0,0-1 0 0 0,0 0 0 0 0,0 0 0 0 0,0 0 0 0 0,0 1 0 0 0,-1-1 0 0 0,1 0 0 0 0,0 0 0 0 0,0 0-1 0 0,-2 2-59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9.3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13 55 0 0,'3'-3'5'0'0,"10"-7"312"0"0,-10 14-239 0 0,-1-2-66 0 0,0 1-1 0 0,0-1 1 0 0,0 1-1 0 0,0-1 0 0 0,-1 1 1 0 0,1 0-1 0 0,-1-1 1 0 0,0 1-1 0 0,0 0 0 0 0,0 0 1 0 0,0 0-1 0 0,0 0 0 0 0,0 0 1 0 0,0 6-1 0 0,1 22 39 0 0,-2 0-1 0 0,-4 44 1 0 0,3-65-39 0 0,0 0-1 0 0,-1 0 1 0 0,-1 0 0 0 0,0 0-1 0 0,0 0 1 0 0,-1-1 0 0 0,0 1 0 0 0,0-1-1 0 0,-1 0 1 0 0,-1 0 0 0 0,-7 10-1 0 0,12-18-12 0 0,-1 1 0 0 0,1-1 0 0 0,-1 0-1 0 0,0 0 1 0 0,1 1 0 0 0,-1-1 0 0 0,0 0-1 0 0,1-1 1 0 0,-1 1 0 0 0,0 0 0 0 0,0 0-1 0 0,-3 0 1 0 0,-1-1-145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3:59.7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238 17 55 0 0,'28'-16'341'0'0,"-41"27"-106"0"0,-82 66 133 0 0,90-72-358 0 0,-1 0 0 0 0,1 0 0 0 0,0 1 0 0 0,0 0 0 0 0,1 0 0 0 0,0 0-1 0 0,0 0 1 0 0,0 1 0 0 0,1-1 0 0 0,0 1 0 0 0,0 0 0 0 0,1 0-1 0 0,0 0 1 0 0,0 0 0 0 0,0 0 0 0 0,1 1 0 0 0,0-1 0 0 0,1 0 0 0 0,-1 1-1 0 0,2-1 1 0 0,-1 1 0 0 0,1-1 0 0 0,0 0 0 0 0,0 1 0 0 0,4 9-1 0 0,-2-8-5 0 0,-1 0 0 0 0,0 0 0 0 0,0 0 0 0 0,-1 0-1 0 0,0 0 1 0 0,-1 0 0 0 0,0 0 0 0 0,-1 1-1 0 0,1-1 1 0 0,-2 0 0 0 0,1 0 0 0 0,-1 0-1 0 0,-1 0 1 0 0,1 0 0 0 0,-1-1 0 0 0,-5 10-1 0 0,4-11-3 0 0,0 0 0 0 0,0 0 0 0 0,-1-1 0 0 0,-10 12 0 0 0,13-16 0 0 0,0 0 0 0 0,0 0 0 0 0,-1 0 0 0 0,1-1 0 0 0,-1 1 0 0 0,1-1 0 0 0,-1 1 0 0 0,0-1 0 0 0,0 0 0 0 0,0 0 0 0 0,1 0 0 0 0,-1 0 0 0 0,0-1 0 0 0,0 1 0 0 0,0-1 0 0 0,-4 1 0 0 0,6-1-1 0 0,1-1 0 0 0,-1 1 0 0 0,1 0 0 0 0,-1 0 0 0 0,0 0 0 0 0,1 0 0 0 0,-1 0 0 0 0,1 0 0 0 0,0-1 0 0 0,-1 1 0 0 0,1 0 0 0 0,-1 0 0 0 0,1-1 0 0 0,-1 1 0 0 0,1 0 0 0 0,-1-1 0 0 0,1 1 0 0 0,0-1 0 0 0,-1 1 0 0 0,1 0 0 0 0,0-1 0 0 0,0 1 0 0 0,-1-1 0 0 0,1 1 0 0 0,0-1 0 0 0,0 1 0 0 0,-1-1 0 0 0,1 1 0 0 0,0-1 0 0 0,0 1 0 0 0,0-1 0 0 0,0 0 0 0 0,0-18-238 0 0,2 10-153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4:00.1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85 79 0 0,'1'0'3'0'0,"-1"0"-1"0"0,1 1 0 0 0,-1-1 1 0 0,1 0-1 0 0,-1 0 0 0 0,1 0 1 0 0,-1 0-1 0 0,1 0 0 0 0,-1 0 1 0 0,0 0-1 0 0,1 0 0 0 0,-1 0 1 0 0,1 0-1 0 0,-1 0 1 0 0,1 0-1 0 0,-1 0 0 0 0,1 0 1 0 0,-1 0-1 0 0,1-1 0 0 0,-1 1 1 0 0,0 0-1 0 0,1 0 0 0 0,-1 0 1 0 0,1-1-1 0 0,-1 1 0 0 0,0 0 1 0 0,1-1-1 0 0,14-11 115 0 0,-10 7-74 0 0,5-1 55 0 0,0 0 0 0 0,0 0 0 0 0,0 1 0 0 0,1 0 1 0 0,0 1-1 0 0,0 1 0 0 0,13-4 0 0 0,0 0-61 0 0,-22 7-45 0 0,14-6 27 0 0,-15 6-25 0 0,-1 0 0 0 0,1 0 0 0 0,-1 0 0 0 0,1-1 1 0 0,0 1-1 0 0,-1 0 0 0 0,1 0 0 0 0,-1-1 0 0 0,1 1 0 0 0,0-1 0 0 0,-1 1 1 0 0,1-1-1 0 0,-1 1 0 0 0,0-1 0 0 0,1 1 0 0 0,-1-1 0 0 0,1 1 1 0 0,-1-1-1 0 0,1 0 0 0 0,-3-2-232 0 0,-3 3 118 0 0</inkml:trace>
  <inkml:trace contextRef="#ctx0" brushRef="#br0" timeOffset="1">88 50 55 0 0,'4'29'118'0'0,"-2"55"-1"0"0,-1-17 4 0 0,6 117 83 0 0,-6-169-204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4:01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1430 109 7 0 0,'-2'-28'-4'0'0,"-1"-9"37"0"0,3 34-24 0 0,0 1 0 0 0,0 0-1 0 0,1-1 1 0 0,-1 1 0 0 0,1 0-1 0 0,-1 0 1 0 0,1-1 0 0 0,0 1-1 0 0,0 0 1 0 0,0 0 0 0 0,0 0-1 0 0,2-4 1 0 0,-2 5 8 0 0,1 0-1 0 0,-1 0 1 0 0,1 0 0 0 0,-1 0-1 0 0,1 0 1 0 0,-1 0 0 0 0,1 1 0 0 0,0-1-1 0 0,-1 0 1 0 0,1 1 0 0 0,0-1-1 0 0,-1 1 1 0 0,1 0 0 0 0,0 0 0 0 0,0 0-1 0 0,0-1 1 0 0,-1 1 0 0 0,1 1-1 0 0,0-1 1 0 0,0 0 0 0 0,-1 0 0 0 0,1 1-1 0 0,0-1 1 0 0,0 1 0 0 0,1 0-1 0 0,8 3 58 0 0,-1 0 0 0 0,17 10-1 0 0,-25-13-70 0 0,9 5 6 0 0,1 2 0 0 0,-1-1-1 0 0,0 1 1 0 0,-1 1-1 0 0,0 0 1 0 0,0 0-1 0 0,-1 1 1 0 0,0 0-1 0 0,-1 1 1 0 0,0 0-1 0 0,-1 0 1 0 0,0 1-1 0 0,-1 0 1 0 0,9 21-1 0 0,-6-3-8 0 0,0 1 0 0 0,-2 0 0 0 0,-2 0 0 0 0,3 46 0 0 0,-7 128 0 0 0,-1-203 0 0 0,-6 103 22 0 0,-5 0-1 0 0,-42 180 0 0 0,46-258-21 0 0,-51 200 0 0 0,41-173 0 0 0,-2-2 0 0 0,-31 61 0 0 0,13-44 0 0 0,-62 85 0 0 0,86-135 0 0 0,-2 3 0 0 0,-1 0 0 0 0,-35 35 0 0 0,-16 6 14 0 0,-92 84 36 0 0,59-45-50 0 0,90-91 0 0 0,-3 1 16 0 0,0-1-1 0 0,-1-1 0 0 0,0 0 0 0 0,0-1 0 0 0,-1 0 0 0 0,-18 7 1 0 0,-10 7 5 0 0,-66 44-21 0 0,94-58 1 0 0,0-1-1 0 0,-1 0 1 0 0,-28 9-1 0 0,2-1 62 0 0,5 6-62 0 0,24-14 0 0 0,-4 0 0 0 0,-4 1 0 0 0,20-7 4 0 0,-1-1 0 0 0,0 0 0 0 0,0 0 0 0 0,0 0-1 0 0,0 0 1 0 0,0-1 0 0 0,0 1 0 0 0,0 0-1 0 0,0-1 1 0 0,0 0 0 0 0,0 1 0 0 0,0-1-1 0 0,-1 0 1 0 0,1 0 0 0 0,0 0 0 0 0,-3-1-1 0 0,3 1 0 0 0,0 0-1 0 0,0 0 0 0 0,0 0 0 0 0,0 0 0 0 0,0 1 0 0 0,0-1 0 0 0,0 0 0 0 0,0 1 0 0 0,0-1 0 0 0,0 1 0 0 0,1 0 0 0 0,-1-1 0 0 0,0 1 0 0 0,0 0 0 0 0,0 0 0 0 0,1 0 0 0 0,-1 1 0 0 0,1-1 0 0 0,-1 0 0 0 0,-1 3 0 0 0,0-2 1 0 0,0 0 0 0 0,1 0 0 0 0,-1 0 0 0 0,0 0 0 0 0,0-1 0 0 0,-5 3 0 0 0,-7 2 17 0 0,12-5-14 0 0,1 0 0 0 0,-1 0 0 0 0,0 0 0 0 0,0 0-1 0 0,0 0 1 0 0,0-1 0 0 0,0 1 0 0 0,-4-1-1 0 0,4 1-5 0 0,1-1 0 0 0,0 0 0 0 0,-1 1 0 0 0,1-1 0 0 0,-1 1 0 0 0,1 0 0 0 0,-2 1 0 0 0,2-1 0 0 0,0 0 0 0 0,0-1 0 0 0,0 1 0 0 0,1-1 0 0 0,-1 1 0 0 0,0-1 0 0 0,0 1 0 0 0,0-1 0 0 0,0 0 0 0 0,0 0 0 0 0,0 0 0 0 0,0 0 0 0 0,-2-1 0 0 0,2 1 0 0 0,1 0 0 0 0,0 0 0 0 0,0-1 0 0 0,0 1 0 0 0,0 0 0 0 0,0 0 0 0 0,0 1 0 0 0,0-1 0 0 0,0 0 0 0 0,-1 0 0 0 0,1 0 0 0 0,0 1 0 0 0,0-1 0 0 0,0 0 0 0 0,0 1 0 0 0,0-1 0 0 0,0 1 0 0 0,-1 0 0 0 0,-14 15 0 0 0,4-3 0 0 0,3-2 0 0 0,0 1 0 0 0,8-11 0 0 0,1-1 0 0 0,0 0 0 0 0,-1 0 0 0 0,1 1 0 0 0,0-1 0 0 0,-1 0 0 0 0,1 0 0 0 0,0 0 0 0 0,-1 0 0 0 0,1 1 0 0 0,0-1 0 0 0,-1 0 0 0 0,1 0 0 0 0,-1 0 0 0 0,1 0 0 0 0,0 0 0 0 0,-1 0 0 0 0,1 0 0 0 0,-1 0 0 0 0,1 0 0 0 0,0 0 0 0 0,-1 0 0 0 0,1 0 0 0 0,0 0 0 0 0,-1-1 0 0 0,1 1 0 0 0,0 0 0 0 0,-1 0 0 0 0,1 0 0 0 0,0 0 0 0 0,-1-1 0 0 0,1 1 0 0 0,-1-1 0 0 0,-1 0 0 0 0,1 1 0 0 0,-1-1 0 0 0,0 0 0 0 0,0 0 0 0 0,0 1 0 0 0,0-1 0 0 0,0 1 0 0 0,0 0 0 0 0,1-1 0 0 0,-1 1 0 0 0,0 0 0 0 0,0 0 0 0 0,0 0 0 0 0,0 1 0 0 0,0-1 0 0 0,0 0 0 0 0,0 1 0 0 0,0-1 0 0 0,0 1 0 0 0,0-1 0 0 0,0 1 0 0 0,-2 1 0 0 0,1 0 0 0 0,-1-1 0 0 0,0 0 0 0 0,0 0 0 0 0,1 0 0 0 0,-6 0 0 0 0,-18 3 0 0 0,24-3 0 0 0,0-1 0 0 0,0 1 0 0 0,0 0 0 0 0,0-1 0 0 0,0 0 0 0 0,0 1 0 0 0,0-1 0 0 0,0-1 0 0 0,0 1 0 0 0,0 0 0 0 0,0-1 0 0 0,-3 0 0 0 0,-10-3-210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4:02.3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 28 15 0 0,'10'-16'10'0'0,"-2"4"98"0"0,-8 12-102 0 0,0 0 0 0 0,0 0 1 0 0,0 1-1 0 0,1-1 0 0 0,-1 0 0 0 0,0 0 1 0 0,0 0-1 0 0,0 0 0 0 0,0 0 0 0 0,1 0 1 0 0,-1 0-1 0 0,0 0 0 0 0,0 1 0 0 0,0-1 1 0 0,0 0-1 0 0,0 0 0 0 0,1 0 0 0 0,-1 0 1 0 0,0 0-1 0 0,0 1 0 0 0,0-1 0 0 0,0 0 1 0 0,0 0-1 0 0,0 0 0 0 0,0 1 0 0 0,0-1 1 0 0,0 0-1 0 0,0 0 0 0 0,0 0 0 0 0,0 1 1 0 0,0-1-1 0 0,0 0 0 0 0,0 0 0 0 0,0 0 1 0 0,0 1-1 0 0,0-1 0 0 0,0 0 0 0 0,0 0 1 0 0,0 0-1 0 0,0 0 0 0 0,0 1 0 0 0,0-1 1 0 0,0 0-1 0 0,0 1 137 0 0,-2 3-79 0 0,1 1-51 0 0,-1 0-1 0 0,0-1 1 0 0,0 1-1 0 0,-1-1 1 0 0,-4 8-1 0 0,6-11-8 0 0,-1 2 1 0 0,0 0 1 0 0,-1 1-1 0 0,1-1 1 0 0,-1 0-1 0 0,0-1 1 0 0,0 1-1 0 0,0 0 1 0 0,0-1-1 0 0,0 0 1 0 0,-7 4-1 0 0,7-4 2 0 0,0 0 0 0 0,0 0 0 0 0,0 0 1 0 0,0 0-1 0 0,0 0 0 0 0,1 1 0 0 0,-1-1 0 0 0,1 1 0 0 0,0 0 0 0 0,0 0 0 0 0,0 0 0 0 0,0 0 1 0 0,0 0-1 0 0,-1 4 0 0 0,-5 4 6 0 0,6-9-13 0 0,1-1-1 0 0,0 0 1 0 0,0 1 0 0 0,0-1 0 0 0,0 1-1 0 0,0-1 1 0 0,1 1 0 0 0,-1-1 0 0 0,0 3-1 0 0,-2 1 6 0 0,3-4-3 0 0,0-1-1 0 0,-1 1 1 0 0,1-1-1 0 0,0 1 1 0 0,-1 0-1 0 0,1-1 0 0 0,0 1 1 0 0,0 0-1 0 0,0-1 1 0 0,0 1-1 0 0,-1 0 1 0 0,1-1-1 0 0,0 1 0 0 0,0 0 1 0 0,0 0-1 0 0,0-1 1 0 0,1 1-1 0 0,-1 0 0 0 0,0-1 1 0 0,0 1-1 0 0,0 0 1 0 0,1-1-1 0 0,-1 1 1 0 0,0 0-1 0 0,0-1 0 0 0,1 1 1 0 0,-1-1-1 0 0,1 1 1 0 0,-1-1-1 0 0,0 1 1 0 0,1 0-1 0 0,-1-1 0 0 0,2 1 1 0 0,-1 2 7 0 0,0-2-6 0 0,0 0 1 0 0,-1 0 0 0 0,1 0-1 0 0,0 0 1 0 0,0 0 0 0 0,0 0-1 0 0,0 0 1 0 0,0 0 0 0 0,0 0-1 0 0,0 0 1 0 0,0-1 0 0 0,0 1-1 0 0,0 0 1 0 0,2 0 0 0 0,10 2 7 0 0,-10-3-11 0 0,1 1 0 0 0,-1 0 0 0 0,1 0 0 0 0,-1 0 0 0 0,7 3-1 0 0,16 10 33 0 0,-9-5 38 0 0,19 12 0 0 0,-31-17-66 0 0,1 0 0 0 0,-1 0 0 0 0,0 1 0 0 0,0 0 0 0 0,0 0 0 0 0,7 11 0 0 0,-7-9-4 0 0,-4-5 0 0 0,-4-5 0 0 0,2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04.5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5 111 0 0,'0'0'2'0'0,"0"0"-1"0"0,0 0 0 0 0,0 0 0 0 0,0-1 0 0 0,0 1 0 0 0,0 0 0 0 0,0 0 0 0 0,1 0 0 0 0,-1-1 1 0 0,0 1-1 0 0,0 0 0 0 0,0 0 0 0 0,0 0 0 0 0,0 0 0 0 0,0-1 0 0 0,1 1 0 0 0,-1 0 0 0 0,0 0 0 0 0,0 0 1 0 0,0 0-1 0 0,0 0 0 0 0,1-1 0 0 0,-1 1 0 0 0,0 0 0 0 0,0 0 0 0 0,0 0 0 0 0,1 0 0 0 0,-1 0 0 0 0,0 0 1 0 0,0 0-1 0 0,0 0 0 0 0,1 0 0 0 0,-1 0 0 0 0,0 0 0 0 0,0 0 0 0 0,0 0 0 0 0,1 0 0 0 0,-1 0 0 0 0,0 0 1 0 0,0 0-1 0 0,0 0 0 0 0,1 0 0 0 0,-1 0 0 0 0,0 0 0 0 0,0 1 0 0 0,0-1 0 0 0,1 0 0 0 0,-1 0 1 0 0,0 0-1 0 0,0 0 0 0 0,0 0 0 0 0,10 6 96 0 0,-8-4-71 0 0,0 1 0 0 0,0 0 1 0 0,0 0-1 0 0,-1 0 0 0 0,1 0 0 0 0,-1 0 0 0 0,1 0 0 0 0,-1 1 0 0 0,0-1 0 0 0,0 0 0 0 0,-1 1 1 0 0,1 4-1 0 0,1 7 71 0 0,-1 23 1 0 0,-2-27-65 0 0,-5 139 227 0 0,0 3-151 0 0,21 312 79 0 0,-14-450-187 0 0,1 29 25 0 0,17 83 1 0 0,-19-124-18 0 0,1 0 0 0 0,0 0 1 0 0,-1 0-1 0 0,0 0 0 0 0,0 0 1 0 0,0 0-1 0 0,0 4 0 0 0,0-7-8 0 0,0 0-1 0 0,0 0 1 0 0,0 0-1 0 0,0 0 0 0 0,0 0 1 0 0,0 0-1 0 0,0 0 0 0 0,0 0 1 0 0,0 0-1 0 0,0 0 0 0 0,0-1 1 0 0,0 1-1 0 0,0 0 1 0 0,0 0-1 0 0,-1 0 0 0 0,1 0 1 0 0,0 0-1 0 0,0 0 0 0 0,0 0 1 0 0,0 0-1 0 0,0 0 0 0 0,0 0 1 0 0,0 0-1 0 0,0 0 1 0 0,0 0-1 0 0,0 0 0 0 0,0 0 1 0 0,0 0-1 0 0,0 0 0 0 0,-1 0 1 0 0,1 0-1 0 0,0 0 0 0 0,0 0 1 0 0,0 0-1 0 0,0 0 0 0 0,0 0 1 0 0,0 0-1 0 0,0 0 1 0 0,0 0-1 0 0,0 0 0 0 0,0 0 1 0 0,0 0-1 0 0,0 0 0 0 0,-1 0 1 0 0,1 0-1 0 0,0 0 0 0 0,0 0 1 0 0,0 0-1 0 0,0 0 1 0 0,0 0-1 0 0,0 0 0 0 0,0 0 1 0 0,0 0-1 0 0,0 0 0 0 0,0 0 1 0 0,0 0-1 0 0,0 1 0 0 0,0-1 1 0 0,0 0-1 0 0,0 0 1 0 0,0 0-1 0 0,0 0 0 0 0,0 0 1 0 0,0 0-1 0 0,-1 0 0 0 0,-2-6 35 0 0,3 6-30 0 0,-16-31-5 0 0,14 25-9 0 0,-1 0-1 0 0,0 0 0 0 0,-5-10 1 0 0,5 11-25 0 0,-4-7-38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9.09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79 0 0,'4'0'11'0'0,"0"0"0"0"0,0 1 0 0 0,0-1-1 0 0,-1 1 1 0 0,1 0 0 0 0,0 0 0 0 0,0 0-1 0 0,-1 0 1 0 0,1 1 0 0 0,-1 0 0 0 0,0-1-1 0 0,1 1 1 0 0,-1 1 0 0 0,0-1 0 0 0,0 0-1 0 0,0 1 1 0 0,4 3 0 0 0,-4-2 1 0 0,-1-1 1 0 0,1 0 0 0 0,0 0-1 0 0,-1 1 1 0 0,0 0 0 0 0,1-1-1 0 0,-1 1 1 0 0,-1 0-1 0 0,1 0 1 0 0,-1 0 0 0 0,1 0-1 0 0,-1 0 1 0 0,0 0 0 0 0,-1 1-1 0 0,1-1 1 0 0,-1 7-1 0 0,0-4-12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5:28.4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3348 46 7 0 0,'1'0'1'0'0,"0"0"-1"0"0,-1 0 0 0 0,0 0 0 0 0,1 0 0 0 0,-1 0 0 0 0,0-1 0 0 0,1 1 0 0 0,-1 0 0 0 0,0 0 0 0 0,1 0 0 0 0,-1 0 0 0 0,0-1 0 0 0,1 1 0 0 0,-1 0 0 0 0,0 0 0 0 0,0-1 0 0 0,1 1 0 0 0,-1 0 0 0 0,0-1 0 0 0,0 1 0 0 0,1 0 0 0 0,-1 0 0 0 0,0-1 0 0 0,0 1 0 0 0,0 0 0 0 0,0-1 0 0 0,0 1 0 0 0,1-1 0 0 0,-1 1 0 0 0,0 0 0 0 0,0-1 0 0 0,0 1 0 0 0,3-8 0 0 0,10-17 0 0 0,-13 25 0 0 0,0 0 0 0 0,0 0 0 0 0,0 0 0 0 0,0 0 0 0 0,0 0 0 0 0,0-1 0 0 0,0 1 1 0 0,0 0-1 0 0,0 0 0 0 0,0 0 0 0 0,0 0 0 0 0,0 0 0 0 0,0 0 0 0 0,0-1 1 0 0,0 1-1 0 0,0 0 0 0 0,0 0 0 0 0,0 0 0 0 0,0 0 0 0 0,-1 0 0 0 0,1 0 1 0 0,0-1-1 0 0,0 1 0 0 0,0 0 0 0 0,0 0 0 0 0,0 0 0 0 0,0 0 0 0 0,0 0 1 0 0,0 0-1 0 0,0 0 0 0 0,-1 0 0 0 0,1 0 0 0 0,0-1 0 0 0,0 1 0 0 0,0 0 0 0 0,0 0 1 0 0,0 0-1 0 0,0 0 0 0 0,-1 0 0 0 0,1 0 0 0 0,0 0 0 0 0,0 0 0 0 0,0 0 1 0 0,0 0-1 0 0,0 0 0 0 0,0 0 0 0 0,-1 0 0 0 0,1 0 0 0 0,0 0 0 0 0,0 0 1 0 0,-16 0 15 0 0,-28 3 19 0 0,31-2-30 0 0,-36 0-5 0 0,28 0 0 0 0,-30 3 0 0 0,43-3 0 0 0,1 1 0 0 0,-1 0 0 0 0,1 0 0 0 0,-1 1 0 0 0,1 0 0 0 0,0 0 0 0 0,-10 7 0 0 0,-125 97 0 0 0,101-69 0 0 0,2 2 0 0 0,-59 77 0 0 0,66-77 0 0 0,28-34 0 0 0,-275 358 0 0 0,99-100 0 0 0,-112 161 0 0 0,32-40 0 0 0,181-252 0 0 0,-62 143 0 0 0,-13 93 0 0 0,20-42 0 0 0,-184 468 0 0 0,281-686 0 0 0,-167 548 0 0 0,152-441 0 0 0,-72 272 0 0 0,-37 151 0 0 0,41-150 0 0 0,9 3 0 0 0,47 10 0 0 0,44 275 0 0 0,13-301 0 0 0,5-376 2 0 0,-9 364 33 0 0,24-1-8 0 0,-1-320-27 0 0,7-1 0 0 0,5 0 0 0 0,69 219 0 0 0,37 23 0 0 0,18-8 0 0 0,81 121 66 0 0,-81-176-68 0 0,-105-227 2 0 0,110 233 0 0 0,17-13 0 0 0,-15-31 0 0 0,-128-230 0 0 0,138 261 0 0 0,-109-219 0 0 0,82 108 0 0 0,34 11 0 0 0,-119-148 0 0 0,172 194 47 0 0,-108-126-30 0 0,-16-28-17 0 0,114 94 0 0 0,-131-126 0 0 0,90 109 25 0 0,-58-56 2 0 0,-81-93-21 0 0,60 46 0 0 0,121 58-6 0 0,-34-26 0 0 0,-159-98 13 0 0,0-1 0 0 0,1-1 0 0 0,0-1 0 0 0,47 13-1 0 0,-42-14-12 0 0,4 1 0 0 0,37 9 0 0 0,-36-15 0 0 0,-25-4 0 0 0,0 1 0 0 0,0-1 0 0 0,0 1 0 0 0,0 1 0 0 0,0 0 0 0 0,0 0 0 0 0,-1 0 0 0 0,1 1 0 0 0,9 7 0 0 0,9 10 0 0 0,-19-15 0 0 0,0 1 0 0 0,0-1 0 0 0,0-1 0 0 0,1 0 0 0 0,17 8 0 0 0,-24-12 0 0 0,0-1 0 0 0,-1 1 0 0 0,1-1 0 0 0,0 0 0 0 0,0 0 0 0 0,-1 0 0 0 0,1 0 0 0 0,0 0 0 0 0,0 0 0 0 0,-1 0 0 0 0,1-1 0 0 0,0 1 0 0 0,0-1 0 0 0,-1 1 0 0 0,1-1 0 0 0,-1 0 0 0 0,3-1 0 0 0,2-1 0 0 0,0-1 0 0 0,0-1 0 0 0,6-5 0 0 0,-8 6 0 0 0,1 0 0 0 0,0 0 0 0 0,9-5 0 0 0,-7 5 0 0 0,1 0 0 0 0,0 1 0 0 0,0 0 0 0 0,0 1 0 0 0,1-1 0 0 0,-1 2 0 0 0,1-1 0 0 0,-1 1 0 0 0,13 0 0 0 0,48-6 0 0 0,-63 6 7 0 0,0 0-1 0 0,0 0 0 0 0,0-1 0 0 0,-1 0 0 0 0,1 0 0 0 0,0-1 0 0 0,-1 0 0 0 0,6-3 1 0 0,5-3 1 0 0,-26 14-8 0 0,1 1 0 0 0,-1-1 0 0 0,1 2 0 0 0,-16 13 0 0 0,22-15 0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5:29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55 0 0,'1'0'0'0'0,"-1"0"0"0"0,1 0 0 0 0,-1 1 0 0 0,1-1 0 0 0,-1 0 0 0 0,0 1 0 0 0,1-1 0 0 0,-1 0 0 0 0,1 1 0 0 0,-1-1 0 0 0,0 1 0 0 0,1-1 0 0 0,-1 0 0 0 0,0 1 0 0 0,0-1 0 0 0,1 1 0 0 0,-1-1 0 0 0,0 1 0 0 0,0-1 0 0 0,0 1 0 0 0,1-1 0 0 0,-1 1 0 0 0,0 0 0 0 0,0-1 0 0 0,0 1 0 0 0,0-1 0 0 0,0 1 0 0 0,0-1 0 0 0,0 1 0 0 0,0-1 0 0 0,0 1 0 0 0,-1 0 0 0 0,-2 25 0 0 0,2-22 0 0 0,1 0 0 0 0,-1 0 0 0 0,1 0 0 0 0,0 0 0 0 0,0 0 0 0 0,0 0 0 0 0,1 0 0 0 0,-1 0 0 0 0,2 5 0 0 0,-1-7 0 0 0,0-1 0 0 0,-1 1 0 0 0,1 0 0 0 0,0-1 0 0 0,0 1 0 0 0,0-1 0 0 0,0 0 0 0 0,0 1 0 0 0,0-1 0 0 0,0 0 0 0 0,0 0 0 0 0,1 1 0 0 0,-1-1 0 0 0,0 0 0 0 0,1 0 0 0 0,-1-1 0 0 0,1 1 0 0 0,-1 0 0 0 0,1 0 0 0 0,-1-1 0 0 0,1 1 0 0 0,2 0 0 0 0,22 6 36 0 0,-16-3-5 0 0,0-2 0 0 0,19 4-1 0 0,-19-5-30 0 0,-1 1 0 0 0,1 0 0 0 0,-1 0 0 0 0,0 1 0 0 0,0 0 0 0 0,0 1 0 0 0,12 6 0 0 0,-3 1 0 0 0,-1 0 0 0 0,21 20 0 0 0,-34-27 0 0 0,0 1 0 0 0,0 0 0 0 0,0 1 0 0 0,0-1 0 0 0,3 8 0 0 0,0 3 0 0 0,-1 0 0 0 0,6 27 0 0 0,0-2 0 0 0,-11-39 0 0 0,1 1 0 0 0,-1-1 0 0 0,1 1 0 0 0,-1-1 0 0 0,1 0 0 0 0,0 1 0 0 0,-1-1 0 0 0,1 0 0 0 0,0 0 0 0 0,1 0 0 0 0,-1-1 0 0 0,0 1 0 0 0,0 0 0 0 0,1-1 0 0 0,2 2 0 0 0,-3-2 0 0 0,-4-3 0 0 0,1 1 0 0 0,-1-1 0 0 0,1 1 0 0 0,-1 0 0 0 0,1-1 0 0 0,-1 1 0 0 0,0 0 0 0 0,0 0 0 0 0,1 1 0 0 0,-1-1 0 0 0,0 0 0 0 0,0 0 0 0 0,0 1 0 0 0,0-1 0 0 0,0 1 0 0 0,0 0 0 0 0,0 0 0 0 0,0-1 0 0 0,0 1 0 0 0,0 0 0 0 0,0 1 0 0 0,0-1 0 0 0,0 0 0 0 0,0 1 0 0 0,0-1 0 0 0,0 1 0 0 0,0-1 0 0 0,0 1 0 0 0,0 0 0 0 0,0 0 0 0 0,1 0 0 0 0,-1 0 0 0 0,0 0 0 0 0,1 0 0 0 0,-3 2 0 0 0,-15 19 11 0 0,1 1 0 0 0,0 1-1 0 0,2 0 1 0 0,0 1 0 0 0,-16 39-1 0 0,31-63-10 0 0,-4 10 0 0 0,0-1 0 0 0,-1 0 0 0 0,0 0 0 0 0,-11 13 0 0 0,17-23 0 0 0,-1 0 0 0 0,1 1 0 0 0,0-1 0 0 0,0 0 0 0 0,0 0 0 0 0,0 0 0 0 0,-1 0 0 0 0,1 1 0 0 0,0-1 0 0 0,0 0 0 0 0,0 0 0 0 0,-1 0 0 0 0,1 0 0 0 0,0 1 0 0 0,0-1 0 0 0,-1 0 0 0 0,1 0 0 0 0,0 0 0 0 0,0 0 0 0 0,-1 0 0 0 0,1 0 0 0 0,0 0 0 0 0,0 0 0 0 0,-1 0 0 0 0,1 0 0 0 0,0 0 0 0 0,0 0 0 0 0,-1 0 0 0 0,1 0 0 0 0,0 0 0 0 0,0 0 0 0 0,-1 0 0 0 0,1 0 0 0 0,0 0 0 0 0,-1-1 0 0 0,1 0 0 0 0,-1 0 0 0 0,1-1 0 0 0,-1 1 0 0 0,1 0 0 0 0,-1-1 0 0 0,1 1 0 0 0,0-1 0 0 0,0 1 0 0 0,0 0 0 0 0,0-1 0 0 0,0 1 0 0 0,0-1 0 0 0,0 0 0 0 0,10-93 0 0 0,-4 58 0 0 0,0-68 0 0 0,-7 71 0 0 0,0 1 0 0 0,-3 0 0 0 0,-1 0 0 0 0,-12-47 0 0 0,10 66 0 0 0,0 1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2.3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56 377 455 0 0,'-3'-1'53'0'0,"-1"0"-1"0"0,1-1 0 0 0,0 1 1 0 0,0-1-1 0 0,-1 1 0 0 0,1-1 0 0 0,0 0 1 0 0,1 0-1 0 0,-1 0 0 0 0,0 0 0 0 0,0-1 1 0 0,1 1-1 0 0,0-1 0 0 0,-1 0 0 0 0,1 0 1 0 0,0 0-1 0 0,0 0 0 0 0,1 0 1 0 0,-3-5-1 0 0,4 6-35 0 0,0 0 1 0 0,0 0 0 0 0,0 0-1 0 0,0 0 1 0 0,0 1-1 0 0,1-1 1 0 0,-1 0 0 0 0,1 0-1 0 0,0 0 1 0 0,-1 1-1 0 0,1-1 1 0 0,0 0-1 0 0,0 1 1 0 0,0-1 0 0 0,0 1-1 0 0,0-1 1 0 0,3-2-1 0 0,0 0 25 0 0,0 0 0 0 0,1 0 0 0 0,-1 0-1 0 0,8-4 1 0 0,1 0 56 0 0,1 1-1 0 0,1 0 1 0 0,24-7-1 0 0,49-10 238 0 0,-26 8-97 0 0,9-5-157 0 0,0-3 0 0 0,115-57-1 0 0,-173 75-80 0 0,19-12 0 0 0,-30 17 0 0 0,-1 0 0 0 0,0-1 0 0 0,1 1 0 0 0,-1 0 0 0 0,1-1 0 0 0,-1 1 0 0 0,0-1 0 0 0,0 0 0 0 0,0 1 0 0 0,0-1 0 0 0,0 0 0 0 0,0 1 0 0 0,-1-1 0 0 0,1 0 0 0 0,0-3 0 0 0,-1 4-2 0 0,0 1 1 0 0,0-1-1 0 0,0 1 0 0 0,0-1 0 0 0,0 1 0 0 0,0-1 0 0 0,0 0 0 0 0,0 1 0 0 0,0-1 0 0 0,0 1 0 0 0,0-1 0 0 0,-1 1 0 0 0,1-1 0 0 0,0 1 0 0 0,0-1 0 0 0,-1 1 0 0 0,1-1 0 0 0,0 1 0 0 0,-1-1 0 0 0,1 1 0 0 0,0-1 0 0 0,-1 1 0 0 0,1 0 0 0 0,-1-1 0 0 0,1 1 0 0 0,-1 0 0 0 0,1-1 0 0 0,0 1 0 0 0,-1 0 0 0 0,1 0 0 0 0,-1-1 0 0 0,0 1 0 0 0,1 0 0 0 0,-1 0 0 0 0,1 0 0 0 0,-1 0 1 0 0,1 0-1 0 0,-1 0 0 0 0,1-1 0 0 0,-1 1 0 0 0,0 1 0 0 0,1-1 0 0 0,-1 0 0 0 0,1 0 0 0 0,-2 0 0 0 0,-2 0-21 0 0,1 1 0 0 0,-1 0-1 0 0,0-1 1 0 0,1 1 0 0 0,-5 2 0 0 0,-2 1-151 0 0,1 0 1 0 0,0 1-1 0 0,1 1 0 0 0,-1-1 0 0 0,-9 10 0 0 0,4-2-26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2.84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29 135 24 0 0,'1'-4'-1'0'0,"0"-1"1"0"0,0 1-1 0 0,0-1 1 0 0,0 1 0 0 0,-1-1-1 0 0,1 0 1 0 0,-2-8-1 0 0,-5-35 23 0 0,3 32 19 0 0,-1-8 74 0 0,3 23-28 0 0,1 2-1 0 0,2 15 30 0 0,38 307 476 0 0,-23-189-456 0 0,-1 249 0 0 0,-95 375-136 0 0,69-708 0 0 0,8-48 0 0 0,1-7 0 0 0,-2-10 0 0 0,4-126 2 0 0,2 80-157 0 0,-3 27-292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3.21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184 1 255 0 0,'0'0'1'0'0,"0"0"-1"0"0,1 0 0 0 0,-1 0 0 0 0,0 0 0 0 0,0 0 0 0 0,1 0 1 0 0,-1 0-1 0 0,0 0 0 0 0,1 1 0 0 0,-1-1 0 0 0,0 0 0 0 0,0 0 1 0 0,1 0-1 0 0,-1 0 0 0 0,0 1 0 0 0,0-1 0 0 0,0 0 0 0 0,1 0 0 0 0,-1 1 1 0 0,0-1-1 0 0,0 0 0 0 0,0 0 0 0 0,0 1 0 0 0,1-1 0 0 0,-1 0 1 0 0,0 0-1 0 0,0 1 0 0 0,0-1 0 0 0,0 0 0 0 0,0 1 0 0 0,0-1 0 0 0,0 0 1 0 0,0 1-1 0 0,-5 11 15 0 0,-17 14 38 0 0,18-22-36 0 0,-13 14 11 0 0,1 0-1 0 0,1 1 0 0 0,0 1 1 0 0,2 0-1 0 0,0 1 1 0 0,2 1-1 0 0,0 0 0 0 0,1 0 1 0 0,2 1-1 0 0,-11 42 0 0 0,15-50-27 0 0,3-9 0 0 0,-1 0 0 0 0,1 1 0 0 0,0-1 0 0 0,0 0 0 0 0,1 12 0 0 0,1-10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3.59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0 311 0 0,'34'7'115'0'0,"64"21"-1"0"0,-7-2 297 0 0,-90-25-409 0 0,0-1-1 0 0,0 0 0 0 0,0 1 0 0 0,0-1 0 0 0,0 0 1 0 0,0 0-1 0 0,1 0 0 0 0,-1 0 0 0 0,0 0 0 0 0,0 0 0 0 0,0 0 1 0 0,0 0-1 0 0,0 0 0 0 0,0 0 0 0 0,2-1 0 0 0,-3 0-1 0 0,0 1-1 0 0,0-1 0 0 0,0 0 1 0 0,0 1-1 0 0,0-1 0 0 0,0 1 0 0 0,0-1 1 0 0,0 1-1 0 0,0-1 0 0 0,0 0 1 0 0,0 1-1 0 0,-1-1 0 0 0,1 1 1 0 0,0-1-1 0 0,0 1 0 0 0,-1-1 0 0 0,1 1 1 0 0,0-1-1 0 0,0 1 0 0 0,-1-1 1 0 0,1 1-1 0 0,-1-1 0 0 0,1 1 1 0 0,0-1-1 0 0,-1 1 0 0 0,0-1 0 0 0,-6-9-173 0 0,2 5 84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3.9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239 129 55 0 0,'5'-5'21'0'0,"0"-1"-1"0"0,0 0 0 0 0,-1 0 0 0 0,0 0 0 0 0,0-1 0 0 0,-1 1 1 0 0,1-1-1 0 0,1-7 0 0 0,20-52 558 0 0,-37 123-77 0 0,4-15-447 0 0,-32 134 3 0 0,-19 81 84 0 0,-20-6-62 0 0,64-213-90 0 0,-5 18-99 0 0,-45 83-1 0 0,62-134-66 0 0,1-3-294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4.3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 8 24 0 0,'0'0'-1'0'0,"-1"0"0"0"0,1 0 1 0 0,0 0-1 0 0,0 0 1 0 0,0 0-1 0 0,0 0 0 0 0,0 0 1 0 0,0 0-1 0 0,0 0 1 0 0,-1 0-1 0 0,1 0 0 0 0,0 0 1 0 0,0 0-1 0 0,0 0 1 0 0,0-1-1 0 0,0 1 0 0 0,0 0 1 0 0,0 0-1 0 0,0 0 1 0 0,-1 0-1 0 0,1 0 0 0 0,0 0 1 0 0,0 0-1 0 0,0 0 1 0 0,0 0-1 0 0,0 0 0 0 0,0 0 1 0 0,0-1-1 0 0,0 1 1 0 0,0 0-1 0 0,0 0 0 0 0,0 0 1 0 0,0 0-1 0 0,0 0 1 0 0,0 0-1 0 0,0 0 0 0 0,-1 0 1 0 0,1-1-1 0 0,0 1 1 0 0,0 0 0 0 0,0 0-1 0 0,0 0 1 0 0,0 0-1 0 0,0 0 1 0 0,1 0-1 0 0,-1 0 0 0 0,0-1 1 0 0,0 1-1 0 0,0 0 1 0 0,0 0-1 0 0,0 0 0 0 0,0 0 1 0 0,0 0-1 0 0,0 0 1 0 0,0 0-1 0 0,0 0 1 0 0,0-1-1 0 0,0 1 0 0 0,0 0 1 0 0,0 0-1 0 0,1 0 17 0 0,-1 0 1 0 0,0-1-1 0 0,1 1 1 0 0,-1 0 0 0 0,0 0-1 0 0,1-1 1 0 0,-1 1 0 0 0,0 0-1 0 0,1 0 1 0 0,-1 0 0 0 0,0 0 0 0 0,1 0-1 0 0,-1 0 1 0 0,0 0 0 0 0,1-1-1 0 0,-1 1 1 0 0,0 0 0 0 0,1 0 0 0 0,-1 0-1 0 0,1 0 1 0 0,-1 0 0 0 0,0 1-1 0 0,1-1 1 0 0,-1 0 0 0 0,0 0-1 0 0,1 0 1 0 0,23 11 114 0 0,-1 0 0 0 0,-1 1 0 0 0,26 19-1 0 0,65 54 220 0 0,63 78-26 0 0,-158-145-298 0 0,11 15 12 0 0,45 63-1 0 0,-22-26-38 0 0,-46-62 1 0 0,1 0 0 0 0,0-1 0 0 0,0 0 0 0 0,1 0 0 0 0,-1-1 0 0 0,2 0 0 0 0,15 9 0 0 0,-20-13 0 0 0,0 0 0 0 0,1 0 0 0 0,-1 0 0 0 0,1-1 0 0 0,0 1 0 0 0,-1-1 0 0 0,1 0 0 0 0,0-1 0 0 0,0 1 0 0 0,0-1 0 0 0,0 0 0 0 0,0 0 0 0 0,-1-1 0 0 0,1 1 0 0 0,0-1 0 0 0,0 0 0 0 0,-1-1 0 0 0,6-1 0 0 0,-9 3-2 0 0,0 0-1 0 0,0-1 0 0 0,0 1 0 0 0,0-1 0 0 0,0 1 0 0 0,0 0 0 0 0,0-1 0 0 0,0 0 0 0 0,0 1 1 0 0,0-1-1 0 0,-1 0 0 0 0,1 1 0 0 0,0-1 0 0 0,0 0 0 0 0,-1 0 0 0 0,1 0 0 0 0,0 0 0 0 0,-1 1 1 0 0,1-1-1 0 0,-1 0 0 0 0,1 0 0 0 0,-1 0 0 0 0,0 0 0 0 0,1 0 0 0 0,-1 0 0 0 0,0-2 0 0 0,0 2-7 0 0,0 0-1 0 0,0 0 0 0 0,-1-1 0 0 0,1 1 1 0 0,-1 0-1 0 0,1 0 0 0 0,-1 0 0 0 0,1 0 1 0 0,-1 0-1 0 0,0 0 0 0 0,0 1 0 0 0,1-1 1 0 0,-1 0-1 0 0,0 0 0 0 0,0 0 0 0 0,0 1 1 0 0,0-1-1 0 0,0 0 0 0 0,0 1 0 0 0,0-1 1 0 0,0 1-1 0 0,0-1 0 0 0,-2 0 0 0 0,-7-2-37 0 0,-2 1-112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4.6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0 155 111 0 0,'1'0'7'0'0,"-1"1"0"0"0,1-1-1 0 0,-1 0 1 0 0,1 0-1 0 0,-1 0 1 0 0,1 1-1 0 0,-1-1 1 0 0,1 0 0 0 0,-1 0-1 0 0,1 0 1 0 0,-1 0-1 0 0,1 0 1 0 0,-1 0-1 0 0,1 0 1 0 0,-1 0-1 0 0,1-1 1 0 0,-1 1 0 0 0,1 0-1 0 0,-1 0 1 0 0,1 0-1 0 0,-1 0 1 0 0,1-1-1 0 0,-1 1 1 0 0,1 0 0 0 0,-1 0-1 0 0,0-1 1 0 0,1 1-1 0 0,-1 0 1 0 0,1-1-1 0 0,-1 1 1 0 0,0-1-1 0 0,1 1 1 0 0,-1 0 0 0 0,0-1-1 0 0,1 1 1 0 0,-1-1-1 0 0,1-1 207 0 0,1-2-110 0 0,0-3-47 0 0,1 2 0 0 0,1-1 1 0 0,-1 0-1 0 0,1 0 0 0 0,0 1 0 0 0,0 0 0 0 0,8-8 0 0 0,4 0 11 0 0,0 2-1 0 0,31-18 1 0 0,10-5 29 0 0,-57 33-95 0 0,0 1 0 0 0,1 0-1 0 0,-1 0 1 0 0,0-1 0 0 0,0 1-1 0 0,1 0 1 0 0,-1 0 0 0 0,0-1-1 0 0,1 1 1 0 0,-1 0 0 0 0,0 0-1 0 0,0 0 1 0 0,1 0 0 0 0,-1-1-1 0 0,0 1 1 0 0,1 0 0 0 0,-1 0-1 0 0,1 0 1 0 0,-1 0 0 0 0,0 0-1 0 0,1 0 1 0 0,-1 0 0 0 0,0 0-1 0 0,1 0 1 0 0,-1 0 0 0 0,0 0-1 0 0,1 0 1 0 0,-1 0 0 0 0,0 0-1 0 0,1 1 1 0 0,-1-1 0 0 0,0 0-1 0 0,1 0 1 0 0,-1 0 0 0 0,1 1-1 0 0,-1-1-6 0 0,0 1 0 0 0,0-1 0 0 0,0 1-1 0 0,1 0 1 0 0,-1-1 0 0 0,0 1-1 0 0,0-1 1 0 0,0 1 0 0 0,0 0-1 0 0,0-1 1 0 0,0 1 0 0 0,0-1-1 0 0,-1 1 1 0 0,1-1 0 0 0,0 1-1 0 0,0 0 1 0 0,0-1 0 0 0,-1 2-1 0 0,-1 3-473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5.1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0 444 399 0 0,'5'2'56'0'0,"0"-1"0"0"0,0 1 0 0 0,0 1 0 0 0,0-1 0 0 0,0 1 0 0 0,-1 0 0 0 0,7 5 0 0 0,-4-9 94 0 0,0-1-84 0 0,3 3-45 0 0,0 0 0 0 0,0 0-1 0 0,10 4 1 0 0,-12-3-2 0 0,0 0 1 0 0,1-1 0 0 0,-1 0-1 0 0,0 0 1 0 0,17-1-1 0 0,-24 0-19 0 0,0 0 0 0 0,0 0 0 0 0,0 0 0 0 0,-1-1 0 0 0,1 1 0 0 0,0 0 0 0 0,0-1 0 0 0,0 1 0 0 0,0 0 0 0 0,0-1 0 0 0,-1 1 0 0 0,1-1 0 0 0,0 0 0 0 0,0 1 0 0 0,-1-1 0 0 0,1 0 0 0 0,0 1 0 0 0,-1-1 0 0 0,1 0 0 0 0,-1 0 0 0 0,2-1 0 0 0,-2 0 0 0 0,1 0 0 0 0,0 0 0 0 0,-1 0 0 0 0,1 0 0 0 0,-1 0 0 0 0,1 0 0 0 0,-1 0 0 0 0,0-1 0 0 0,0-1 0 0 0,-1-5 0 0 0,0 0 0 0 0,0 1 0 0 0,-5-14 0 0 0,-10-27-38 0 0,8 29-81 0 0,-4-23-1 0 0,12 42 119 0 0,-1-1 1 0 0,1 1-1 0 0,-1-1 0 0 0,1 1 0 0 0,0-1 0 0 0,0 0 1 0 0,0 1-1 0 0,0-1 0 0 0,0 1 0 0 0,0-1 1 0 0,1 0-1 0 0,-1 1 0 0 0,0-1 0 0 0,1 1 0 0 0,-1-1 1 0 0,1 1-1 0 0,0-1 0 0 0,-1 1 0 0 0,2-2 0 0 0,1 0 12 0 0,-1 1-1 0 0,0 0 0 0 0,1 0 0 0 0,0 0 0 0 0,-1 1 0 0 0,1-1 0 0 0,0 1 0 0 0,5-3 0 0 0,226-112 651 0 0,-198 94-648 0 0,0 3 0 0 0,2 1 0 0 0,0 2-1 0 0,52-16 1 0 0,-76 29 4 0 0,23-4 1 0 0,-32 6-16 0 0,0 1 0 0 0,0 0 1 0 0,0 0-1 0 0,0 1 0 0 0,0-1 1 0 0,0 1-1 0 0,10 3 0 0 0,-14-4-2 0 0,0 1 0 0 0,0 0 0 0 0,1 0 0 0 0,-1 0 0 0 0,0-1 0 0 0,0 1 0 0 0,0 0 0 0 0,0 0 0 0 0,0 1 0 0 0,0-1 0 0 0,-1 0 0 0 0,1 0 0 0 0,0 0 0 0 0,-1 0 0 0 0,1 1 0 0 0,0-1 0 0 0,-1 0 0 0 0,0 1 0 0 0,1-1 0 0 0,-1 0 0 0 0,0 1 0 0 0,1-1 0 0 0,-1 1 0 0 0,0 1 0 0 0,0 4 0 0 0,0 0 0 0 0,0 0 0 0 0,-3 11 0 0 0,0-3-20 0 0,-1 0 0 0 0,-1 0 0 0 0,0 0-1 0 0,-1-1 1 0 0,-1 0 0 0 0,0 0 0 0 0,-16 22-1 0 0,11-19-16 0 0,-1-1 0 0 0,-1 0 0 0 0,0-1 0 0 0,-2 0 0 0 0,-19 14 0 0 0,11-13-83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9.4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0 125 79 0 0,'4'-2'0'0'0,"1"-1"106"0"0,0 0-1 0 0,1 0 0 0 0,0 1 0 0 0,-1-1 1 0 0,12-2-1 0 0,16-6 311 0 0,25-13-281 0 0,-40 18-127 0 0,0-1 1 0 0,-1-1-1 0 0,0 0 0 0 0,22-16 0 0 0,-39 24-19 0 0,1 0 0 0 0,-1-1 0 0 0,1 1-1 0 0,-1 0 1 0 0,1-1 0 0 0,-1 1 0 0 0,0-1-1 0 0,1 1 1 0 0,-1-1 0 0 0,1 1 0 0 0,-1-1-1 0 0,0 1 1 0 0,0-1 0 0 0,1 1-1 0 0,-1-1 1 0 0,0 1 0 0 0,0-1 0 0 0,0 0-1 0 0,1 0 1 0 0,-2-4-396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5.56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1 175 255 0 0,'2'0'20'0'0,"0"0"0"0"0,0 0-1 0 0,0 0 1 0 0,0 0 0 0 0,0-1-1 0 0,0 1 1 0 0,0 0-1 0 0,0-1 1 0 0,0 1 0 0 0,0-1-1 0 0,0 0 1 0 0,0 0-1 0 0,0 0 1 0 0,0 0 0 0 0,-1 0-1 0 0,1 0 1 0 0,0 0 0 0 0,-1-1-1 0 0,1 1 1 0 0,-1 0-1 0 0,1-1 1 0 0,-1 1 0 0 0,0-1-1 0 0,0 0 1 0 0,1 0-1 0 0,-1 1 1 0 0,0-1 0 0 0,-1 0-1 0 0,1 0 1 0 0,1-2-1 0 0,0 0 16 0 0,1-1-1 0 0,-1 1 0 0 0,1-1 1 0 0,1 1-1 0 0,-1 0 0 0 0,1 0 0 0 0,-1 1 1 0 0,1-1-1 0 0,0 1 0 0 0,0 0 1 0 0,8-5-1 0 0,5-1-24 0 0,33-14 1 0 0,-26 12 12 0 0,0 1-18 0 0,29-7-1 0 0,-1 1-103 0 0,-43 12-355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5.91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166 8 143 0 0,'2'-1'29'0'0,"0"0"-1"0"0,0 0 0 0 0,1 0 0 0 0,-1 1 1 0 0,0-1-1 0 0,1 0 0 0 0,-1 1 0 0 0,0-1 0 0 0,1 1 1 0 0,-1 0-1 0 0,1 0 0 0 0,-1 0 0 0 0,0 0 0 0 0,1 0 1 0 0,-1 1-1 0 0,1-1 0 0 0,-1 1 0 0 0,3 1 0 0 0,-4-2-5 0 0,-1 1-1 0 0,0 0 0 0 0,1-1 0 0 0,-1 1 0 0 0,1 0 1 0 0,-1-1-1 0 0,0 1 0 0 0,0 0 0 0 0,1 0 0 0 0,-1-1 1 0 0,0 1-1 0 0,0 0 0 0 0,0 0 0 0 0,0 0 0 0 0,0-1 0 0 0,0 1 1 0 0,0 0-1 0 0,0 1 0 0 0,-2 22 47 0 0,0-14-48 0 0,-7 112 90 0 0,-29 131-1 0 0,21-173-95 0 0,-4-1-1 0 0,-49 123 0 0 0,59-178-114 0 0,-23 40-1 0 0,27-55-76 0 0,1-4-237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6.2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 24 0 0,'2'-1'26'0'0,"1"1"1"0"0,-1 0-1 0 0,1 0 1 0 0,-1 0 0 0 0,1 0-1 0 0,-1 1 1 0 0,1-1 0 0 0,-1 1-1 0 0,1-1 1 0 0,-1 1 0 0 0,1 0-1 0 0,-1 0 1 0 0,0 0 0 0 0,0 0-1 0 0,1 1 1 0 0,-1-1 0 0 0,0 0-1 0 0,0 1 1 0 0,0 0 0 0 0,2 2-1 0 0,34 26 222 0 0,2-2 0 0 0,56 31-1 0 0,-89-55-232 0 0,20 11 18 0 0,0-1 0 0 0,2-2 0 0 0,-1 0 0 0 0,48 11 0 0 0,-55-18-14 0 0,1 0-1 0 0,-1-2 1 0 0,1-1 0 0 0,0-1-1 0 0,0 0 1 0 0,0-2 0 0 0,27-4-1 0 0,-42 4-18 0 0,1-1 0 0 0,-1 0 0 0 0,1 0 0 0 0,8-4 0 0 0,-14 5 0 0 0,-1 0 0 0 0,1 0 0 0 0,-1 0 0 0 0,1 0 0 0 0,-1 0 0 0 0,1 0 0 0 0,-1 0 0 0 0,0 0 0 0 0,0 0 0 0 0,0-1 0 0 0,2-1 0 0 0,-3 2 0 0 0,1 0 0 0 0,-1 0 0 0 0,0 0 0 0 0,0 1 0 0 0,1-1 0 0 0,-1 0 0 0 0,0 0 0 0 0,0 0 0 0 0,0 0 0 0 0,0 0 0 0 0,0 0 0 0 0,0 0 0 0 0,0 1 0 0 0,0-1 0 0 0,0 0 0 0 0,-1 0 0 0 0,1 0 0 0 0,0 0 0 0 0,0 0 0 0 0,-1 1 0 0 0,1-1 0 0 0,-1 0 0 0 0,0-1 0 0 0,1 1 2 0 0,-1 1-1 0 0,1-1 0 0 0,-1 0 0 0 0,1 1 0 0 0,-1-1 0 0 0,0 1 1 0 0,1-1-1 0 0,-1 1 0 0 0,0-1 0 0 0,1 1 0 0 0,-1-1 0 0 0,0 1 0 0 0,0 0 1 0 0,1-1-1 0 0,-1 1 0 0 0,0 0 0 0 0,0 0 0 0 0,0-1 0 0 0,1 1 0 0 0,-1 0 1 0 0,0 0-1 0 0,0 0 0 0 0,-1 0 0 0 0,-19 4-83 0 0,17-3 23 0 0,-10 3-508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6.67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53 389 111 0 0,'-3'3'80'0'0,"-1"-1"-1"0"0,0 0 0 0 0,0 0 0 0 0,-1-1 1 0 0,1 1-1 0 0,0-1 0 0 0,-9 2 0 0 0,6-1-1 0 0,6-2-70 0 0,1 0-1 0 0,0 0 0 0 0,0 0 1 0 0,0 0-1 0 0,0 0 0 0 0,0 0 1 0 0,0 0-1 0 0,0 0 0 0 0,-1 0 1 0 0,1 0-1 0 0,0 0 0 0 0,0 0 0 0 0,0 0 1 0 0,0 0-1 0 0,0 0 0 0 0,0 0 1 0 0,0 0-1 0 0,-1 0 0 0 0,1 0 1 0 0,0 0-1 0 0,0 0 0 0 0,0 0 0 0 0,0 0 1 0 0,0 0-1 0 0,0 0 0 0 0,0 0 1 0 0,-1 0-1 0 0,1 0 0 0 0,0-1 1 0 0,0 1-1 0 0,0 0 0 0 0,0 0 1 0 0,0 0-1 0 0,0 0 0 0 0,0 0 0 0 0,0 0 1 0 0,0 0-1 0 0,0 0 0 0 0,-1 0 1 0 0,1-1-1 0 0,0 1 0 0 0,0 0 1 0 0,0 0-1 0 0,0 0 0 0 0,0 0 0 0 0,0 0 1 0 0,0 0-1 0 0,0-1 0 0 0,3-7 146 0 0,7-7-48 0 0,-10 14-97 0 0,12-13 84 0 0,0 0-1 0 0,1 0 1 0 0,0 2-1 0 0,1-1 1 0 0,25-16-1 0 0,85-45 300 0 0,-76 47-312 0 0,41-22-12 0 0,180-70-1 0 0,-259 115-66 0 0,-5 2 0 0 0,0 0 0 0 0,0 0 0 0 0,0 1 0 0 0,1-1 0 0 0,8 0 0 0 0,-16 4-14 0 0,1-1 0 0 0,0 1 0 0 0,-1-1 0 0 0,1 1 0 0 0,-1-1 0 0 0,1 0 0 0 0,-3 2 0 0 0,-8 4-132 0 0,0 0-1 0 0,0-1 0 0 0,0-1 1 0 0,-24 8-1 0 0,19-8-32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7.03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7 55 0 0,'1'-1'24'0'0,"6"-4"180"0"0,-7 5-202 0 0,0 0 1 0 0,0 0 0 0 0,0-1-1 0 0,1 1 1 0 0,-1 0 0 0 0,0 0 0 0 0,0 0-1 0 0,0 0 1 0 0,0 0 0 0 0,0 0 0 0 0,0 0-1 0 0,1 0 1 0 0,-1 0 0 0 0,0 1 0 0 0,0-1-1 0 0,0 0 1 0 0,0 0 0 0 0,0 0 0 0 0,1 0-1 0 0,-1 0 1 0 0,0 0 0 0 0,0 0 0 0 0,0 0-1 0 0,0 0 1 0 0,0 0 0 0 0,0 0 0 0 0,0 0-1 0 0,1 1 1 0 0,-1-1 0 0 0,0 0 0 0 0,0 0-1 0 0,0 0 1 0 0,0 0 0 0 0,0 0 0 0 0,0 0-1 0 0,0 1 1 0 0,0-1 0 0 0,0 0-1 0 0,0 0 1 0 0,0 0 0 0 0,0 0 0 0 0,0 0-1 0 0,0 1 1 0 0,0-1 0 0 0,0 0 0 0 0,0 0-1 0 0,0 0 1 0 0,0 0 0 0 0,0 0 0 0 0,0 0-1 0 0,0 1 1 0 0,0-1 0 0 0,0 0 0 0 0,0 0-1 0 0,0 0 1 0 0,0 0 0 0 0,0 0 0 0 0,0 0-1 0 0,0 1 1 0 0,0-1 0 0 0,-1 0 0 0 0,1 0-1 0 0,0 0 1 0 0,0 0 0 0 0,-3 23 64 0 0,1-1 1 0 0,0 1-1 0 0,3 29 0 0 0,11 75-54 0 0,-3-45 41 0 0,-4-26-57 0 0,-3 0 0 0 0,-6 76 1 0 0,-1-102-92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7.4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0 151 55 0 0,'3'-1'11'0'0,"-1"0"-1"0"0,0 1 0 0 0,0-1 0 0 0,0 0 1 0 0,0-1-1 0 0,0 1 0 0 0,0 0 0 0 0,0 0 1 0 0,0-1-1 0 0,0 1 0 0 0,-1-1 0 0 0,2-1 1 0 0,2-2 38 0 0,59-44 700 0 0,22-20-283 0 0,-65 59-456 0 0,-25 13-10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7.7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0 490 55 0 0,'6'3'75'0'0,"-1"-1"-1"0"0,0 0 1 0 0,0-1-1 0 0,1 1 0 0 0,-1-1 1 0 0,1 0-1 0 0,-1 0 0 0 0,1-1 1 0 0,-1 0-1 0 0,1 0 0 0 0,0 0 1 0 0,9-2-1 0 0,5-1 78 0 0,1 1 0 0 0,24 1-1 0 0,12 0-95 0 0,-54 0-56 0 0,0 1 1 0 0,0 0 0 0 0,0-1-1 0 0,0 0 1 0 0,0 0-1 0 0,0 0 1 0 0,0 0 0 0 0,0 0-1 0 0,-1 0 1 0 0,1-1-1 0 0,0 1 1 0 0,-1-1 0 0 0,1 0-1 0 0,-1 0 1 0 0,0 0 0 0 0,0 0-1 0 0,1 0 1 0 0,-1-1-1 0 0,-1 1 1 0 0,4-4 0 0 0,-1-3-2 0 0,1 0 1 0 0,-1-1 0 0 0,-1 1 0 0 0,5-19 0 0 0,7-16-2 0 0,-10 31 2 0 0,-1 3 0 0 0,0 0 0 0 0,1 0 0 0 0,0 0 0 0 0,1 1 0 0 0,0 0 0 0 0,0 0 0 0 0,11-11 0 0 0,-3 7 5 0 0,0 1-1 0 0,1 0 0 0 0,1 1 0 0 0,-1 1 1 0 0,23-10-1 0 0,90-35 31 0 0,-88 39-32 0 0,16-7-3 0 0,-12 4 0 0 0,1 2 0 0 0,90-22 0 0 0,-129 38 0 0 0,0 0 0 0 0,1 0 0 0 0,-1 1 0 0 0,0 0 0 0 0,1 0 0 0 0,-1 1 0 0 0,11 1 0 0 0,-15-1 0 0 0,0-1 0 0 0,-1 0 0 0 0,1 1 0 0 0,-1 0 0 0 0,1-1 0 0 0,-1 1 0 0 0,1 0 0 0 0,-1 0 0 0 0,0 0 0 0 0,1 0 0 0 0,-1 0 0 0 0,0 0 0 0 0,0 0 0 0 0,0 0 0 0 0,0 0 0 0 0,0 0 0 0 0,0 1 0 0 0,0-1 0 0 0,0 1 0 0 0,0-1 0 0 0,-1 0 0 0 0,1 1 0 0 0,0-1 0 0 0,-1 1 0 0 0,0 0 0 0 0,1-1 0 0 0,-1 1 0 0 0,0-1 0 0 0,1 1 0 0 0,-1-1 0 0 0,0 1 0 0 0,0 0 0 0 0,-1-1 0 0 0,1 4 0 0 0,-3 14-37 0 0,0-1-1 0 0,-1 1 0 0 0,-1-1 0 0 0,-1 0 0 0 0,0 0 0 0 0,-2-1 1 0 0,-12 24-1 0 0,5-19-452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8.23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201 14 24 0 0,'14'-5'20'0'0,"-11"4"16"0"0,0-1 1 0 0,0 1 0 0 0,0 0 0 0 0,0 0 0 0 0,0 0 0 0 0,0 1 0 0 0,1-1 0 0 0,4 1-1 0 0,-8 0-30 0 0,0 0 0 0 0,1 0 0 0 0,-1 1 0 0 0,0-1-1 0 0,0 0 1 0 0,0 0 0 0 0,1 1 0 0 0,-1-1 0 0 0,0 0-1 0 0,0 1 1 0 0,0-1 0 0 0,0 0 0 0 0,0 1 0 0 0,1-1-1 0 0,-1 0 1 0 0,0 1 0 0 0,0-1 0 0 0,0 0 0 0 0,0 1-1 0 0,0-1 1 0 0,0 0 0 0 0,0 1 0 0 0,0-1-1 0 0,0 0 1 0 0,0 1 0 0 0,-1-1 0 0 0,1 0 0 0 0,0 1-1 0 0,0-1 1 0 0,0 0 0 0 0,0 0 0 0 0,0 1 0 0 0,-1-1-1 0 0,1 0 1 0 0,0 1 0 0 0,-8 16 87 0 0,6-14-69 0 0,-27 56-19 0 0,-36 106 0 0 0,63-146-5 0 0,2-19 0 0 0,0 0 0 0 0,0 1 0 0 0,0-1 0 0 0,0 0 0 0 0,0 0 0 0 0,0 0 0 0 0,0 0 0 0 0,0 1 0 0 0,0-1 0 0 0,0 0 0 0 0,0 0 0 0 0,0 0 0 0 0,0 0 0 0 0,0 0 0 0 0,0 1 0 0 0,1-1 0 0 0,-1 0 0 0 0,0 0 0 0 0,0 0 0 0 0,0 0 0 0 0,0 0 0 0 0,0 0 0 0 0,1 0 0 0 0,-1 1 0 0 0,0-1 0 0 0,0 0 0 0 0,0 0 0 0 0,0 0 0 0 0,0 0 0 0 0,1 0 0 0 0,-1 0 0 0 0,0 0 0 0 0,10-5 0 0 0,36-39 25 0 0,-26 24-5 0 0,27-20-1 0 0,-33 29-9 0 0,0 1-1 0 0,1 0 0 0 0,0 1 0 0 0,1 1 0 0 0,-1 0 0 0 0,26-8 0 0 0,-40 16-8 0 0,-1 0-1 0 0,1-1 1 0 0,0 1-1 0 0,0 0 0 0 0,-1 0 1 0 0,1 0-1 0 0,0 0 1 0 0,0 0-1 0 0,-1 0 0 0 0,1 0 1 0 0,0 0-1 0 0,0 0 0 0 0,-1 0 1 0 0,1 0-1 0 0,0 1 1 0 0,-1-1-1 0 0,1 0 0 0 0,0 0 1 0 0,0 1-1 0 0,-1-1 1 0 0,1 1-1 0 0,-1-1 0 0 0,1 0 1 0 0,0 1-1 0 0,0 0 0 0 0,0 0 2 0 0,-1 0 0 0 0,1 0-1 0 0,-1 1 1 0 0,1-1-1 0 0,-1 0 1 0 0,1 0-1 0 0,-1 1 1 0 0,0-1-1 0 0,1 0 1 0 0,-1 0 0 0 0,0 1-1 0 0,0-1 1 0 0,0 2-1 0 0,-1 5 7 0 0,0-1 0 0 0,0 1 0 0 0,-4 12 0 0 0,5-20-8 0 0,-5 16 5 0 0,-1-1 0 0 0,0-1-1 0 0,-1 1 1 0 0,-1-1-1 0 0,0 0 1 0 0,-12 14-1 0 0,-65 73 28 0 0,59-72-32 0 0,-2 0 0 0 0,-1-2 0 0 0,-1-2 0 0 0,-1 0 0 0 0,-35 20 0 0 0,49-36 4 0 0,10-5 10 0 0,-1 0 0 0 0,1 0 1 0 0,0 1-1 0 0,-7 6 0 0 0,31-17 207 0 0,18-18-28 0 0,-22 15-155 0 0,22-12 1 0 0,77-32 131 0 0,18-9-138 0 0,64-57-565 0 0,-182 110 10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8.61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 24 0 0,'7'-1'15'0'0,"0"0"0"0"0,0 1 0 0 0,-1 0 0 0 0,1 0 0 0 0,0 1 0 0 0,0 0 0 0 0,-1 0 0 0 0,11 4 0 0 0,5 3 133 0 0,25 12 1 0 0,-7-2 10 0 0,5-1-95 0 0,-42-15-64 0 0,-7-2 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28.9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391 0 24 0 0,'2'7'-3'0'0,"8"23"34"0"0,-1 0 0 0 0,10 57 0 0 0,-14-48 3 0 0,0-5 9 0 0,-1 1 0 0 0,-2-1 0 0 0,-1 1 0 0 0,-4 39 0 0 0,2-69-40 0 0,0-1-1 0 0,0 1 0 0 0,0-1 0 0 0,0 1 0 0 0,-1-1 0 0 0,-1 5 0 0 0,2-9-2 0 0,1 1 0 0 0,-1 0 0 0 0,1 0 0 0 0,-1 0 0 0 0,1-1 0 0 0,-1 1 0 0 0,0 0 0 0 0,1-1 0 0 0,-1 1 0 0 0,0 0 0 0 0,1-1-1 0 0,-1 1 1 0 0,0-1 0 0 0,0 1 0 0 0,0-1 0 0 0,0 1 0 0 0,0-1 0 0 0,1 0 0 0 0,-1 1 0 0 0,0-1 0 0 0,0 0 0 0 0,0 0 0 0 0,0 0-1 0 0,0 0 1 0 0,0 0 0 0 0,0 0 0 0 0,0 0 0 0 0,0 0 0 0 0,0 0 0 0 0,0 0 0 0 0,0 0 0 0 0,0-1 0 0 0,1 1 0 0 0,-1 0 0 0 0,-2-1-1 0 0,-13-7-57 0 0,-25-17-1 0 0,20 12 10 0 0,2 3-17 0 0</inkml:trace>
  <inkml:trace contextRef="#ctx0" brushRef="#br0" timeOffset="1">7 332 79 0 0,'-1'0'1'0'0,"1"0"0"0"0,0 0 0 0 0,0 0 0 0 0,-1 0 0 0 0,1 0 0 0 0,0 0 0 0 0,0 0 0 0 0,0 0 0 0 0,-1 0 0 0 0,1 0 0 0 0,0 0-1 0 0,0 0 1 0 0,-1 0 0 0 0,1 1 0 0 0,0-1 0 0 0,0 0 0 0 0,-1 0 0 0 0,1 0 0 0 0,0 0 0 0 0,0 0 0 0 0,0 1 0 0 0,0-1-1 0 0,-1 0 1 0 0,1 0 0 0 0,0 0 0 0 0,0 0 0 0 0,0 1 0 0 0,0-1 0 0 0,0 0 0 0 0,-1 0 0 0 0,1 1 0 0 0,0-1 0 0 0,0 0 0 0 0,2 10 73 0 0,12 13 91 0 0,-11-20-140 0 0,1 3-13 0 0,1 0-1 0 0,-1-1 1 0 0,1 0-1 0 0,0 0 0 0 0,1 0 1 0 0,-1-1-1 0 0,1 0 0 0 0,0 0 1 0 0,0 0-1 0 0,0-1 1 0 0,0 1-1 0 0,1-2 0 0 0,-1 1 1 0 0,1-1-1 0 0,0 0 0 0 0,0 0 1 0 0,0-1-1 0 0,12 2 0 0 0,-3-5-11 0 0</inkml:trace>
  <inkml:trace contextRef="#ctx0" brushRef="#br0" timeOffset="2">660 252 55 0 0,'12'2'0'0'0,"-2"-1"0"0"0,-3 1 0 0 0,-3 0 0 0 0,-1 1 0 0 0,6 1 64 0 0,7 1-64 0 0,5 4 80 0 0,5 1-16 0 0,-2-1-64 0 0,-8-2 96 0 0,-6-2-32 0 0,-4-3-64 0 0,-6 0 0 0 0,-4-2 0 0 0,-5-2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19.8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112 0 24 0 0,'2'68'24'0'0,"-2"51"106"0"0,-3-90-91 0 0,-8 42 1 0 0,9-61-29 0 0,-1 0 1 0 0,0 0-1 0 0,0 0 1 0 0,-1-1-1 0 0,-1 0 1 0 0,1 0-1 0 0,-12 16 1 0 0,13-22-11 0 0,1 0 1 0 0,-1 0-1 0 0,0-1 1 0 0,-1 1-1 0 0,1-1 1 0 0,0 1-1 0 0,-6 1 0 0 0,9-3-1 0 0,-1-1 0 0 0,0 1 0 0 0,1-1 0 0 0,-1 1 0 0 0,0-1 0 0 0,0 0 0 0 0,1 1 0 0 0,-1-1 0 0 0,0 0 0 0 0,0 0 0 0 0,1 0 0 0 0,-1 0 0 0 0,0 1 0 0 0,0-1 0 0 0,0 0 0 0 0,1 0 0 0 0,-1-1 0 0 0,0 1 0 0 0,0 0 0 0 0,0 0 0 0 0,1 0 0 0 0,-1 0 0 0 0,0-1 0 0 0,0 1 0 0 0,1 0 0 0 0,-1-1 0 0 0,0 1 0 0 0,1-1 0 0 0,-1 1 0 0 0,0 0 0 0 0,1-1 0 0 0,-1 0 0 0 0,1 1 0 0 0,-1-1 0 0 0,0 1 0 0 0,1-1 0 0 0,-1 0 0 0 0,1 1 0 0 0,0-1 0 0 0,-1 0 0 0 0,1 1 0 0 0,0-1 0 0 0,-1-1-1 0 0,1 1 6 0 0,0-1-1 0 0,-1 1 1 0 0,1 0-1 0 0,0-1 0 0 0,0 1 1 0 0,0-1-1 0 0,0 1 1 0 0,1-1-1 0 0,-1 1 0 0 0,0 0 1 0 0,0-1-1 0 0,1 1 1 0 0,-1-1-1 0 0,1 1 0 0 0,0 0 1 0 0,-1 0-1 0 0,1-1 1 0 0,0 1-1 0 0,-1 0 0 0 0,1 0 1 0 0,0 0-1 0 0,0 0 1 0 0,0 0-1 0 0,0 0 0 0 0,0 0 1 0 0,1 0-1 0 0,-1 0 1 0 0,0 0-1 0 0,0 1 0 0 0,2-2 1 0 0,5-2 73 0 0,-1 0 1 0 0,1 0-1 0 0,13-3 1 0 0,-20 7-74 0 0,22-7 119 0 0,1 2 0 0 0,36-4 0 0 0,-40 7-104 0 0,-1-1 0 0 0,1-1 0 0 0,0 0 0 0 0,26-11 0 0 0,-45 15-28 0 0,0-1 0 0 0,0 1 0 0 0,0-1 0 0 0,0 0 0 0 0,0 1 0 0 0,0-1 0 0 0,-1 0 0 0 0,1 1 0 0 0,0-1 0 0 0,0 0-1 0 0,-1 0 1 0 0,1 0 0 0 0,0 0 0 0 0,-1 0 0 0 0,1 0 0 0 0,-1 0 0 0 0,1 0 0 0 0,-1 0 0 0 0,1 0 0 0 0,-1 0-1 0 0,0 0 1 0 0,0 0 0 0 0,1 0 0 0 0,-1 0 0 0 0,0 0 0 0 0,0-1 0 0 0,0 0 0 0 0,-2-5-390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0.2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118 388 367 0 0,'-39'3'398'0'0,"32"-2"-317"0"0,-1 0 0 0 0,1 0 1 0 0,-1 0-1 0 0,1-1 0 0 0,-1-1 1 0 0,1 1-1 0 0,-10-3 0 0 0,17 3-74 0 0,-1 0 1 0 0,1 0-1 0 0,-1 0 0 0 0,1 0 0 0 0,-1 0 0 0 0,1 0 0 0 0,0-1 0 0 0,-1 1 0 0 0,1 0 0 0 0,-1 0 0 0 0,1 0 0 0 0,0 0 0 0 0,-1-1 0 0 0,1 1 0 0 0,0 0 0 0 0,-1-1 0 0 0,1 1 0 0 0,0 0 0 0 0,0 0 0 0 0,-1-1 0 0 0,1 1 0 0 0,0-1 0 0 0,0 1 0 0 0,-1 0 0 0 0,1-1 0 0 0,0 1 0 0 0,0 0 0 0 0,0-1 0 0 0,0 1 0 0 0,0-1 0 0 0,-1 1 0 0 0,1-1 0 0 0,0 1 0 0 0,0-1 0 0 0,1 0 7 0 0,-1 0 0 0 0,1 0 0 0 0,-1 0-1 0 0,1 0 1 0 0,-1 0 0 0 0,1-1 0 0 0,0 2 0 0 0,-1-1 0 0 0,1 0 0 0 0,0 0 0 0 0,2-2 0 0 0,2-2 48 0 0,1 1 1 0 0,13-8-1 0 0,129-55 499 0 0,-35 19-138 0 0,-56 18-321 0 0,-1-3-1 0 0,76-60 0 0 0,-101 69-101 0 0,-10 7 0 0 0,28-17 0 0 0,-93 68-1597 0 0,30-23 858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0.69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1 109 24 0 0,'2'-6'6'0'0,"-1"0"1"0"0,0 0 0 0 0,0 0 0 0 0,0 0 0 0 0,-1 0 0 0 0,1 0 0 0 0,-1 0-1 0 0,-1 0 1 0 0,-1-10 0 0 0,0-17 284 0 0,3 27-103 0 0,2 7-18 0 0,5 16 270 0 0,2 38-373 0 0,7 94-1 0 0,-6-38-53 0 0,99 706 51 0 0,-103-772-64 0 0,-2 0 0 0 0,-2 1 0 0 0,-6 84 0 0 0,2-125 0 0 0,0 1 0 0 0,0-1 0 0 0,0 1 0 0 0,-1-1 0 0 0,0 0 0 0 0,0 0 0 0 0,-4 7 0 0 0,6-11 0 0 0,-1 0 0 0 0,1 0 0 0 0,-1 0 0 0 0,0 0 0 0 0,1 0 0 0 0,-1-1 0 0 0,0 1 0 0 0,1 0 0 0 0,-1 0 0 0 0,0-1 0 0 0,0 1 0 0 0,0-1 0 0 0,0 1 0 0 0,1 0 0 0 0,-1-1 0 0 0,0 0 0 0 0,0 1 0 0 0,0-1 0 0 0,0 1 0 0 0,0-1 0 0 0,0 0 0 0 0,0 0 0 0 0,0 0 0 0 0,0 0 0 0 0,0 0 0 0 0,0 0 0 0 0,-1 0 0 0 0,1 0 0 0 0,0 0 0 0 0,0 0 0 0 0,0 0 0 0 0,0-1 0 0 0,0 1 0 0 0,0 0 0 0 0,0-1 0 0 0,0 1 0 0 0,1-1 0 0 0,-1 1 0 0 0,0-1 0 0 0,0 1 0 0 0,0-1 0 0 0,0 0 0 0 0,1 1 0 0 0,-1-1 0 0 0,-1-1 0 0 0,-8-9 0 0 0,2 1 0 0 0,-1-2 0 0 0,1 1 0 0 0,1-1 0 0 0,0 0 0 0 0,-8-21 0 0 0,0 4 0 0 0,-8-14-96 0 0,11 24-384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1.0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148 11 24 0 0,'1'0'0'0'0,"-1"0"0"0"0,0-1 0 0 0,0 1 0 0 0,1 0 0 0 0,-1 0 0 0 0,0 0 0 0 0,0-1 0 0 0,1 1 0 0 0,-1 0 0 0 0,0-1 0 0 0,0 1 0 0 0,0 0 0 0 0,1 0 0 0 0,-1-1 0 0 0,0 1 0 0 0,0 0 0 0 0,0-1 0 0 0,0 1 0 0 0,0 0 0 0 0,0-1 0 0 0,0 1 0 0 0,0 0 0 0 0,0-1 0 0 0,0 1 0 0 0,0-1 0 0 0,0 1 0 0 0,0 0 0 0 0,0-1 0 0 0,0 1 0 0 0,0 0 0 0 0,0-1 0 0 0,-2 1 5 0 0,1 0 0 0 0,0 1 1 0 0,0-1-1 0 0,0 1 1 0 0,0-1-1 0 0,0 1 1 0 0,0-1-1 0 0,0 1 1 0 0,0-1-1 0 0,0 1 1 0 0,0 0-1 0 0,0 0 1 0 0,-1 1-1 0 0,2-2-6 0 0,-9 9 46 0 0,1 0-1 0 0,0 0 1 0 0,0 1-1 0 0,-11 20 1 0 0,-20 47 113 0 0,35-68-140 0 0,-2 2 12 0 0,-2 4 8 0 0,1 0 0 0 0,1 1 0 0 0,-8 28-1 0 0,14-44-37 0 0,0 0 0 0 0,0 0 1 0 0,0 0-1 0 0,0 0 0 0 0,0 0 0 0 0,0 0 0 0 0,0 0 0 0 0,0 1 0 0 0,0-1 0 0 0,0 0 0 0 0,0 0 0 0 0,0 0 0 0 0,0 0 0 0 0,0 0 0 0 0,1 0 0 0 0,-1 0 0 0 0,0 0 0 0 0,0 0 0 0 0,0 0 0 0 0,0 1 0 0 0,0-1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0,1 0 0 0 0,-1 0 0 0 0,0 0 0 0 0,0 0 0 0 0,0 0 0 0 0,0-1 0 0 0,0 1 0 0 0,0 0 0 0 0,0 0 0 0 0,0 0 0 0 0,0 0 0 0 0,0 0 0 0 0,0 0 0 0 0,0 0 0 0 0,11-8-1 0 0,9-11-52 0 0,0 1 14 0 0,1 1 0 0 0,24-15 1 0 0,-19 14-1 0 0,-3 2 63 0 0,2 2 0 0 0,-1 1 0 0 0,1 1 0 0 0,1 1 0 0 0,38-11 0 0 0,-29 16 108 0 0,-28 6-106 0 0,0-1 1 0 0,-1 0-1 0 0,1 0 1 0 0,9-4-1 0 0,-16 5-26 0 0,1 0 0 0 0,-1-1 0 0 0,0 1 0 0 0,1 0 0 0 0,-1 0 0 0 0,0-1 0 0 0,1 1 0 0 0,-1 0 0 0 0,0-1 0 0 0,0 1 0 0 0,1 0 0 0 0,-1-1 0 0 0,0 1 0 0 0,0-1 0 0 0,1 1 0 0 0,-1 0 0 0 0,0-1 0 0 0,0 1 0 0 0,0-1 0 0 0,0 1 0 0 0,0-1 0 0 0,0 1 0 0 0,0-1 0 0 0,0 1 0 0 0,0 0 0 0 0,0-1 0 0 0,0 1 0 0 0,0-1 0 0 0,0 1 0 0 0,0-1 0 0 0,0 1 0 0 0,0 0 0 0 0,0-1 0 0 0,-1 1 0 0 0,1-1 0 0 0,0 0 0 0 0,0 0 0 0 0,-2-6 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1.7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43 16 24 0 0,'8'-4'-61'0'0,"-4"2"98"0"0,0 0 0 0 0,0 0 1 0 0,0 1-1 0 0,0-1 1 0 0,1 1-1 0 0,5-1 1 0 0,-9 2-24 0 0,0 0 1 0 0,-1 0-1 0 0,1 0 1 0 0,0 0 0 0 0,0 0-1 0 0,-1 0 1 0 0,1 1 0 0 0,0-1-1 0 0,-1 0 1 0 0,1 0-1 0 0,0 0 1 0 0,-1 1 0 0 0,1-1-1 0 0,0 0 1 0 0,-1 1 0 0 0,1-1-1 0 0,-1 1 1 0 0,2 0-1 0 0,-1 0 4 0 0,-1 0 0 0 0,1 0-1 0 0,-1 0 1 0 0,1 1-1 0 0,-1-1 1 0 0,1 0 0 0 0,-1 0-1 0 0,1 0 1 0 0,-1 1-1 0 0,0-1 1 0 0,0 0-1 0 0,0 0 1 0 0,0 1 0 0 0,0 1-1 0 0,-1 14 50 0 0,-1 1 0 0 0,-1-1 0 0 0,-8 29 0 0 0,2-11-16 0 0,-19 60-40 0 0,19-70-11 0 0,1 1 0 0 0,1-1 0 0 0,-6 49-1 0 0,12-72 1 0 0,1 0 0 0 0,0-1 0 0 0,0 1 0 0 0,0 0 0 0 0,0 0 0 0 0,0 0 0 0 0,0 0 0 0 0,1-1 0 0 0,-1 1 0 0 0,1 0 0 0 0,-1 0 0 0 0,1-1 0 0 0,0 1 0 0 0,-1 0 0 0 0,1-1 0 0 0,0 1 0 0 0,2 1 0 0 0,-2-2 0 0 0,0 0 0 0 0,0-1 0 0 0,0 1 0 0 0,0-1 0 0 0,0 1 0 0 0,0-1 0 0 0,0 0 0 0 0,0 1 0 0 0,1-1 0 0 0,-1 0 0 0 0,0 0 0 0 0,0 0 0 0 0,0 0 0 0 0,1 0 0 0 0,-1 0 0 0 0,0 0 0 0 0,0 0 0 0 0,0 0 0 0 0,1 0 0 0 0,-1-1 0 0 0,0 1 0 0 0,0-1 0 0 0,0 1 0 0 0,0-1 0 0 0,0 1 0 0 0,2-2 0 0 0,145-70 0 0 0,-146 71 0 0 0,1-1 0 0 0,0 1 0 0 0,0-1 0 0 0,0 1 0 0 0,0 0 0 0 0,0 0 0 0 0,1 0 0 0 0,-1 0 0 0 0,0 0 0 0 0,0 1 0 0 0,6-1 0 0 0,-9 3 0 0 0,0 0 0 0 0,0 0 0 0 0,-1 0 0 0 0,1 0 0 0 0,0 0 0 0 0,-1 0 0 0 0,1 0 0 0 0,-2 3 0 0 0,0 1 0 0 0,-3 11 0 0 0,-2 1 0 0 0,1-1 0 0 0,-19 30 0 0 0,6-8 0 0 0,-129 220 0 0 0,142-251 2 0 0,2 0-1 0 0,-1 1 0 0 0,-3 10 1 0 0,7-17 6 0 0,0 0 1 0 0,1-1 0 0 0,-1 1-1 0 0,1 0 1 0 0,-1 0 0 0 0,1-1-1 0 0,-1 1 1 0 0,1 0 0 0 0,0 0-1 0 0,0 0 1 0 0,0 0 0 0 0,0 0-1 0 0,0-1 1 0 0,1 1 0 0 0,-1 0-1 0 0,1 0 1 0 0,-1 0 0 0 0,1-1-1 0 0,-1 1 1 0 0,1 0 0 0 0,0 0-1 0 0,0-1 1 0 0,1 3 0 0 0,-1-4-1 0 0,0 1 1 0 0,0-1-1 0 0,0 1 0 0 0,0-1 1 0 0,0 1-1 0 0,0-1 0 0 0,0 0 1 0 0,0 0-1 0 0,0 0 0 0 0,0 0 1 0 0,1 1-1 0 0,-1-1 1 0 0,0 0-1 0 0,0-1 0 0 0,0 1 1 0 0,0 0-1 0 0,0 0 0 0 0,0 0 1 0 0,0-1-1 0 0,0 1 0 0 0,0-1 1 0 0,0 1-1 0 0,0-1 1 0 0,2 0-1 0 0,26-16 97 0 0,-25 14-91 0 0,15-9 57 0 0,4-2-7 0 0,-1-1 0 0 0,0 0-1 0 0,24-26 1 0 0,-40 36-62 0 0,0-2-1 0 0,-1 1 1 0 0,0-1 0 0 0,-1 1 0 0 0,0-1-1 0 0,5-11 1 0 0,-7 14-9 0 0,0-1-1 0 0,0 0 1 0 0,-1 0 0 0 0,0-1-1 0 0,0 1 1 0 0,0 0 0 0 0,-1 0-1 0 0,0 0 1 0 0,0-1-1 0 0,-1-9 1 0 0,1 14-1 0 0,0 0-23 0 0,-1-1 0 0 0,1 1 0 0 0,0-1 0 0 0,-1 1 0 0 0,1-1 0 0 0,-1 1 1 0 0,1 0-1 0 0,-1-1 0 0 0,-1-1 0 0 0,-3-5-555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2.0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1 111 0 0,'5'1'13'0'0,"-1"0"-1"0"0,1 1 0 0 0,-1 0 0 0 0,0-1 0 0 0,0 2 0 0 0,1-1 0 0 0,-1 0 0 0 0,-1 1 1 0 0,1 0-1 0 0,0 0 0 0 0,4 4 0 0 0,5 7 110 0 0,17 22 0 0 0,-15-18-64 0 0,25 32 126 0 0,33 37 136 0 0,-65-81-316 0 0,-6-7-8 0 0,-3-4-10 0 0,-2-3-60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2.64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20 73 111 0 0,'14'-15'29'0'0,"-8"8"13"0"0,1 1-1 0 0,-1-1 1 0 0,1 1-1 0 0,0 0 1 0 0,1 1 0 0 0,-1 0-1 0 0,1 0 1 0 0,9-4-1 0 0,-17 9-31 0 0,0 0-1 0 0,1-1 1 0 0,-1 1-1 0 0,1 0 1 0 0,-1 0 0 0 0,1 0-1 0 0,-1 0 1 0 0,1-1-1 0 0,-1 1 1 0 0,1 0-1 0 0,-1 0 1 0 0,1 0 0 0 0,-1 0-1 0 0,1 0 1 0 0,-1 0-1 0 0,1 0 1 0 0,-1 0-1 0 0,1 1 1 0 0,-1-1 0 0 0,1 0-1 0 0,-1 0 1 0 0,1 0-1 0 0,-1 0 1 0 0,1 1 0 0 0,-1-1-1 0 0,1 0 1 0 0,-1 1-1 0 0,1-1 1 0 0,-1 0-1 0 0,0 1 1 0 0,1-1 0 0 0,-1 0-1 0 0,0 1 1 0 0,1-1-1 0 0,-1 1 1 0 0,0-1-1 0 0,0 0 1 0 0,1 1 0 0 0,-1-1-1 0 0,0 1 1 0 0,0-1-1 0 0,0 1 1 0 0,1-1-1 0 0,-1 1 1 0 0,0-1 0 0 0,0 1-1 0 0,0-1 1 0 0,0 1-1 0 0,0 0 1 0 0,0 5 16 0 0,0-1 0 0 0,0 0 0 0 0,-2 11 0 0 0,1-10 6 0 0,-2 15 12 0 0,-1 0 1 0 0,-13 37-1 0 0,-20 39-15 0 0,29-78-33 0 0,-12 26 4 0 0,-8 22 0 0 0,27-65 0 0 0,0 0 0 0 0,0 0 0 0 0,1 1 0 0 0,-1-1 0 0 0,1 1 0 0 0,0-1 0 0 0,0 0 0 0 0,-1 1 0 0 0,2 4 0 0 0,-1-7 0 0 0,0 1 0 0 0,0-1 0 0 0,1 1 0 0 0,-1-1 0 0 0,0 1 0 0 0,0-1 0 0 0,0 1 0 0 0,1-1 0 0 0,-1 0 0 0 0,0 1 0 0 0,1-1 0 0 0,-1 1 0 0 0,0-1 0 0 0,1 0 0 0 0,-1 1 0 0 0,1-1 0 0 0,-1 0 0 0 0,0 0 0 0 0,2 1 0 0 0,-1-1 0 0 0,0 1 0 0 0,0-1 0 0 0,0 0 0 0 0,0 0 0 0 0,1 0 0 0 0,-1 0 0 0 0,0 0 0 0 0,0 0 0 0 0,0 0 0 0 0,0 0 0 0 0,3-1 0 0 0,38-10 0 0 0,-1-1 0 0 0,48-23 0 0 0,-53 17 0 0 0,-27 13 0 0 0,1 0 0 0 0,-1 1 0 0 0,1-1 0 0 0,0 2 0 0 0,18-5 0 0 0,-28 8 0 0 0,0 0 0 0 0,1 0 0 0 0,-1 0 0 0 0,0 0 0 0 0,1 0 0 0 0,-1 0 0 0 0,0 0 0 0 0,1 0 0 0 0,-1 0 0 0 0,0 0 0 0 0,1 0 0 0 0,-1 0 0 0 0,0 0 0 0 0,1 0 0 0 0,-1 0 0 0 0,1 0 0 0 0,-1 0 0 0 0,0 0 0 0 0,0 1 0 0 0,1-1 0 0 0,-1 0 0 0 0,0 0 0 0 0,1 0 0 0 0,-1 1 0 0 0,0-1 0 0 0,0 0 0 0 0,1 0 0 0 0,-1 1 0 0 0,0-1 0 0 0,0 12 0 0 0,-14 17 0 0 0,11-24 0 0 0,-95 156 0 0 0,88-146 0 0 0,-16 22 6 0 0,11-17-12 0 0,-18 33 0 0 0,30-46 14 0 0,-1 0 0 0 0,1 0 0 0 0,1 1 0 0 0,0-1 0 0 0,0 1 1 0 0,0-1-1 0 0,1 1 0 0 0,0 0 0 0 0,0 8 0 0 0,1-15 1 0 0,0 1-1 0 0,0-1 1 0 0,0 1 0 0 0,0-1-1 0 0,0 1 1 0 0,0-1 0 0 0,1 0-1 0 0,-1 1 1 0 0,0-1-1 0 0,1 0 1 0 0,-1 1 0 0 0,1-1-1 0 0,0 0 1 0 0,0 1 0 0 0,-1-1-1 0 0,1 0 1 0 0,0 0-1 0 0,0 0 1 0 0,0 0 0 0 0,1 1-1 0 0,1 0 10 0 0,1 0 0 0 0,-1 0 0 0 0,0-1-1 0 0,1 1 1 0 0,-1-1 0 0 0,7 2-1 0 0,-6-3-7 0 0,0 0-1 0 0,-1 1 0 0 0,1-1 0 0 0,-1 0 0 0 0,1-1 1 0 0,0 1-1 0 0,-1-1 0 0 0,1 0 0 0 0,-1 1 0 0 0,1-1 0 0 0,-1-1 1 0 0,1 1-1 0 0,-1-1 0 0 0,0 1 0 0 0,0-1 0 0 0,0 0 0 0 0,6-4 1 0 0,-1 0 10 0 0,0-1 0 0 0,0 0 0 0 0,-1-1 0 0 0,13-15 0 0 0,-8 6-14 0 0,2-3-3 0 0,25-26-1 0 0,-35 42-2 0 0,1-1 0 0 0,0 1 0 0 0,0 0 0 0 0,0 0 0 0 0,0 0 0 0 0,1 1 0 0 0,-1 0 0 0 0,1 0 0 0 0,0 0 0 0 0,10-2-1 0 0,-13 4 1 0 0,1 1 0 0 0,0 0 0 0 0,-1-1 0 0 0,1 2 0 0 0,-1-1 0 0 0,1 0 0 0 0,-1 1 0 0 0,1-1 0 0 0,-1 1 0 0 0,1 0 0 0 0,-1 0 0 0 0,1 1 0 0 0,-1-1 0 0 0,0 1 0 0 0,0 0 0 0 0,0-1 0 0 0,0 1 0 0 0,0 1 0 0 0,0-1 0 0 0,-1 0 0 0 0,5 5 0 0 0,2 3 0 0 0,0 0 0 0 0,-1 0 0 0 0,0 1 0 0 0,9 18 0 0 0,-5-6-23 0 0,0 0-1 0 0,15 48 1 0 0,-26-61-213 0 0,-4-9-362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3.19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65 467 199 0 0,'-1'0'0'0'0,"-5"0"59"0"0,1 0-1 0 0,0-1 1 0 0,0 1-1 0 0,-1-1 1 0 0,1 0-1 0 0,0 0 1 0 0,-7-3-1 0 0,11 3-34 0 0,0 1 0 0 0,0-1 0 0 0,0 1 0 0 0,0-1 0 0 0,0 1 0 0 0,0-1 0 0 0,1 0 0 0 0,-1 1 0 0 0,0-1 0 0 0,0 0 0 0 0,1 0 0 0 0,-1 0 0 0 0,1 0 0 0 0,-1 1-1 0 0,1-1 1 0 0,-1 0 0 0 0,0-2 0 0 0,1 2-7 0 0,0 0 0 0 0,0-1 0 0 0,0 1 0 0 0,0-1 0 0 0,0 1 0 0 0,0 0 0 0 0,0-1 0 0 0,0 1 0 0 0,1-1 0 0 0,-1 1 0 0 0,0 0-1 0 0,1-1 1 0 0,-1 1 0 0 0,1 0 0 0 0,0-1 0 0 0,0 0 0 0 0,5-8 63 0 0,1 0-1 0 0,0 1 1 0 0,0 0-1 0 0,1 0 1 0 0,14-12-1 0 0,50-35 134 0 0,-45 36-116 0 0,114-76-14 0 0,-26 18-84 0 0,-107 72 1 0 0,25-19 0 0 0,1 3 0 0 0,40-21 0 0 0,-73 43-11 0 0,1-1-1 0 0,-1 0 0 0 0,0 1 0 0 0,0-1 0 0 0,0 1 0 0 0,1-1 0 0 0,-1 1 0 0 0,0 0 0 0 0,0-1 0 0 0,1 1 0 0 0,-1 0 0 0 0,0 0 0 0 0,1 0 1 0 0,-1 0-1 0 0,0 0 0 0 0,1 0 0 0 0,-1 0 0 0 0,0 1 0 0 0,1-1 0 0 0,-1 0 0 0 0,0 1 0 0 0,3 0 0 0 0,-4 0-8 0 0,1 0-1 0 0,0 0 1 0 0,-1 0-1 0 0,1 0 1 0 0,-1 0-1 0 0,1 0 1 0 0,-1 0-1 0 0,0 0 0 0 0,1 0 1 0 0,-1 0-1 0 0,0 0 1 0 0,0 1-1 0 0,0-1 1 0 0,1 0-1 0 0,-1 0 1 0 0,0 0-1 0 0,-1 0 1 0 0,1 0-1 0 0,0 0 1 0 0,0 0-1 0 0,0 1 1 0 0,-1-1-1 0 0,1 0 1 0 0,0 0-1 0 0,-2 2 0 0 0,-3 9-213 0 0,-2 2-236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3.72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58 7 55 0 0,'1'1'3'0'0,"0"-1"0"0"0,0 0 0 0 0,0 0-1 0 0,0 0 1 0 0,0 0 0 0 0,0 0 0 0 0,0 0-1 0 0,0 0 1 0 0,0 0 0 0 0,0 0 0 0 0,0 0-1 0 0,0 0 1 0 0,0-1 0 0 0,0 1 0 0 0,2-1-1 0 0,5-1 32 0 0,-5 2-16 0 0,7 1 343 0 0,-12 10-82 0 0,2-10-279 0 0,0 0 75 0 0,-4 2-16 0 0,0 2-51 0 0,-11 11-6 0 0,15-16-2 0 0,0 1 0 0 0,-1-1 0 0 0,1 0 0 0 0,0 0 0 0 0,0 0 0 0 0,0 0 0 0 0,0 1 0 0 0,0-1 0 0 0,-1 0 0 0 0,1 0 0 0 0,0 0 0 0 0,0 0 0 0 0,0 0 0 0 0,-1 1 0 0 0,1-1 0 0 0,0 0 0 0 0,0 0 0 0 0,0 0 0 0 0,-1 0 0 0 0,1 0 0 0 0,0 0 0 0 0,0 0 0 0 0,-1 0 0 0 0,1 0 0 0 0,0 0 0 0 0,0 0 0 0 0,-1 0 0 0 0,1 0 0 0 0,0 0 0 0 0,0 0 0 0 0,0 0 0 0 0,-1 0 0 0 0,1 0 0 0 0,0 0 0 0 0,0 0 0 0 0,-1 0 0 0 0,1-1 0 0 0,0 1 0 0 0,0 0 0 0 0,0 0 0 0 0,-1 0 0 0 0,1 0 0 0 0,0 0 0 0 0,0-1 0 0 0,-2-14 192 0 0,1 11-138 0 0,-6-13-33 0 0,7 16-19 0 0,-1 1 1 0 0,1-1-1 0 0,-1 1 0 0 0,1-1 1 0 0,-1 1-1 0 0,1-1 0 0 0,-1 1 0 0 0,1 0 1 0 0,-1-1-1 0 0,0 1 0 0 0,1 0 1 0 0,-1 0-1 0 0,0-1 0 0 0,1 1 0 0 0,-1 0 1 0 0,0 0-1 0 0,1 0 0 0 0,-1 0 1 0 0,0 0-1 0 0,1 0 0 0 0,-1 0 1 0 0,0 0-1 0 0,1 0 0 0 0,-2 0 0 0 0,-14 4-6 0 0,14-3 5 0 0,-13 8-3 0 0,12-3 5 0 0,3-6-3 0 0,1 1 1 0 0,-1-1-1 0 0,0 1 1 0 0,1-1-1 0 0,-1 0 1 0 0,0 1-1 0 0,1-1 1 0 0,-1 0-1 0 0,1 1 1 0 0,-1-1-1 0 0,1 0 1 0 0,-1 0 0 0 0,1 1-1 0 0,-1-1 1 0 0,1 0-1 0 0,-1 0 1 0 0,2 0-1 0 0,4 2 24 0 0,1 0-1 0 0,-1-1 1 0 0,1 0-1 0 0,9 1 0 0 0,-12-2-18 0 0,14-1 13 0 0,-18 1-21 0 0,1 0 0 0 0,-1 0 0 0 0,1 0 0 0 0,-1 0 0 0 0,0-1 0 0 0,1 1 0 0 0,-1 0 0 0 0,0 0 0 0 0,1 0 0 0 0,-1-1 0 0 0,0 1 0 0 0,1 0 0 0 0,-1 0 0 0 0,0-1 0 0 0,1 1 0 0 0,-1 0 0 0 0,0 0 0 0 0,0-1 0 0 0,1 1 0 0 0,-1 0 0 0 0,0-1 0 0 0,0 1 0 0 0,1 0 0 0 0,-1-1 0 0 0,0 1 0 0 0,0-1 0 0 0,0 1 0 0 0,0 0 0 0 0,0-1 0 0 0,0 1 0 0 0,0-1 0 0 0,0 1 0 0 0,0 0 0 0 0,0-1 0 0 0,0 1 0 0 0,0-1 0 0 0,0 1 0 0 0,0-1 0 0 0,-1-4-471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4.3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192 15 24 0 0,'1'-1'1'0'0,"-1"1"1"0"0,0-1 0 0 0,0 1 0 0 0,0-1 0 0 0,0 1 0 0 0,0-1 0 0 0,0 1 0 0 0,0-1 0 0 0,0 1 0 0 0,0-1 0 0 0,0 1 0 0 0,-1-1 0 0 0,1 1 0 0 0,0-1 0 0 0,0 1 0 0 0,0-1-1 0 0,-1 1 1 0 0,1 0 0 0 0,0-1 0 0 0,0 1 0 0 0,-1-1 0 0 0,1 1 0 0 0,0 0 0 0 0,-1-1 0 0 0,1 1 0 0 0,0 0 0 0 0,-1-1 0 0 0,1 1 0 0 0,-1 0 0 0 0,1-1 0 0 0,-1 1 0 0 0,0 0-1 0 0,-3 3 53 0 0,-4 5-1 0 0,-1 0 1 0 0,1 1-1 0 0,0 0 1 0 0,1 0 0 0 0,-11 20-1 0 0,-24 37 236 0 0,29-48-271 0 0,1 0 1 0 0,2 0 0 0 0,-1 1 0 0 0,2 0 0 0 0,-9 27-1 0 0,16-39-23 0 0,0 0 0 0 0,1 1-1 0 0,-1 9 1 0 0,3-16-102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4.75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15 55 0 0,'1'0'0'0'0,"1"-1"0"0"0,-1 1 0 0 0,1-1-1 0 0,-1 1 1 0 0,0-1 0 0 0,1 1-1 0 0,-1-1 1 0 0,1 0 0 0 0,1-1 0 0 0,5-3 18 0 0,-4 4 9 0 0,-1 0 0 0 0,0 1 0 0 0,1 0 0 0 0,-1-1 0 0 0,1 1 0 0 0,-1 0-1 0 0,1 0 1 0 0,-1 1 0 0 0,0-1 0 0 0,7 3 0 0 0,34 12 223 0 0,-29-9-188 0 0,76 35 260 0 0,-61-26-237 0 0,0-1 0 0 0,42 12-1 0 0,-71-26-83 0 0,-1 1-1 0 0,1-1 0 0 0,0 0 0 0 0,-1 1 0 0 0,1-1 0 0 0,0 0 0 0 0,-1 0 0 0 0,1 0 0 0 0,-1 0 0 0 0,1 0 0 0 0,0 0 0 0 0,0 0 0 0 0,-1 0 0 0 0,1 0 0 0 0,0 0 0 0 0,-1 0 0 0 0,1 0 0 0 0,0 0 1 0 0,-1 0-1 0 0,1-1 0 0 0,-1 1 0 0 0,1 0 0 0 0,0 0 0 0 0,-1-1 0 0 0,1 1 0 0 0,0-1-1 0 0,-1 0 0 0 0,0 0 0 0 0,0 0 0 0 0,0 0-1 0 0,0 0 1 0 0,0 0 0 0 0,0 0 0 0 0,-1 0 0 0 0,1 0 0 0 0,0 0 0 0 0,0 0 0 0 0,-1 0 0 0 0,1 0 0 0 0,-1 0 0 0 0,0-1-1 0 0,-2-7-78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20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21 79 0 0,'4'-4'0'0'0,"-2"2"0"0"0,0 0 0 0 0,0 0 0 0 0,0 1 0 0 0,0-1 0 0 0,0 1 0 0 0,0 0 0 0 0,0 0 0 0 0,0-1 0 0 0,5 0 0 0 0,-6 2 4 0 0,-1 0-1 0 0,0 1 1 0 0,1-1-1 0 0,-1 0 0 0 0,1 0 1 0 0,-1 1-1 0 0,0-1 0 0 0,0 0 1 0 0,1 1-1 0 0,-1-1 0 0 0,0 0 1 0 0,1 1-1 0 0,-1-1 0 0 0,0 1 1 0 0,0-1-1 0 0,0 1 1 0 0,1-1-1 0 0,-1 0 0 0 0,0 1 1 0 0,0-1-1 0 0,0 1 0 0 0,0-1 1 0 0,0 1-1 0 0,0-1 0 0 0,0 1 1 0 0,0-1-1 0 0,0 1 0 0 0,1 15 127 0 0,-3-1-89 0 0,0-1 0 0 0,-1 0 0 0 0,0 0-1 0 0,-1 0 1 0 0,-1 0 0 0 0,-9 18-1 0 0,6-11-15 0 0,-22 53 53 0 0,-55 160-18 0 0,75-190-64 0 0,10-41 9 0 0,0-1 1 0 0,-1 1-1 0 0,1 0 1 0 0,0-1-1 0 0,0 1 1 0 0,0 0-1 0 0,1 0 1 0 0,-1-1-1 0 0,1 1 1 0 0,-1 0-1 0 0,1-1 1 0 0,0 1-1 0 0,2 4 0 0 0,-2-6-2 0 0,-1-1 0 0 0,1 1-1 0 0,0 0 1 0 0,-1-1 0 0 0,1 1-1 0 0,0-1 1 0 0,0 1 0 0 0,-1-1-1 0 0,1 1 1 0 0,0-1-1 0 0,0 0 1 0 0,0 1 0 0 0,-1-1-1 0 0,1 0 1 0 0,0 0 0 0 0,0 0-1 0 0,0 1 1 0 0,0-1 0 0 0,0 0-1 0 0,0 0 1 0 0,-1 0-1 0 0,1 0 1 0 0,0-1 0 0 0,0 1-1 0 0,0 0 1 0 0,0 0 0 0 0,0 0-1 0 0,0-1 1 0 0,-1 1 0 0 0,1 0-1 0 0,0-1 1 0 0,0 1-1 0 0,-1-1 1 0 0,2 0 0 0 0,4-3 29 0 0,0 0 0 0 0,0 0 0 0 0,6-7 0 0 0,-5 5-21 0 0,79-60-11 0 0,-74 57 0 0 0,1 1 0 0 0,1 0 0 0 0,-1 1 0 0 0,1 1 0 0 0,15-5 0 0 0,-22 9 0 0 0,-1 1 0 0 0,0 0 0 0 0,0-1 0 0 0,0 2 0 0 0,0-1 0 0 0,1 1 0 0 0,-1 0 0 0 0,0 0 0 0 0,1 1 0 0 0,-1 0 0 0 0,10 3 0 0 0,-13-3 0 0 0,0 0 0 0 0,0 0 0 0 0,-1 0 0 0 0,1 1 0 0 0,0-1 0 0 0,-1 1 0 0 0,1 0 0 0 0,-1 0 0 0 0,0 0 0 0 0,0 0 0 0 0,0 0 0 0 0,0 1 0 0 0,0-1 0 0 0,0 0 0 0 0,0 1 0 0 0,-1 0 0 0 0,1-1 0 0 0,-1 1 0 0 0,0 0 0 0 0,1 0 0 0 0,-2 0 0 0 0,1 0 0 0 0,0 0 0 0 0,0 0 0 0 0,-1 4 0 0 0,1 6 0 0 0,-1 1 0 0 0,0-1 0 0 0,-1 0 0 0 0,0 0 0 0 0,-1 0 0 0 0,-4 13 0 0 0,-26 75 0 0 0,28-90 0 0 0,-11 30 0 0 0,-1-2 0 0 0,-2 0 0 0 0,-2-1 0 0 0,-1-1 0 0 0,-2-1 0 0 0,-1-1 0 0 0,-2-1 0 0 0,-43 43 0 0 0,39-49 0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5.12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0 55 0 0,'4'5'8'0'0,"-1"0"-1"0"0,0 0 1 0 0,0 0-1 0 0,0 0 0 0 0,-1 0 1 0 0,4 11-1 0 0,1 2 21 0 0,232 441 831 0 0,-225-435-838 0 0,84 147 131 0 0,142 187 0 0 0,-179-284-112 0 0,3-2-1 0 0,127 107 0 0 0,-111-113 6 0 0,-63-54-38 0 0,-1-1 1 0 0,2 0-1 0 0,20 8 0 0 0,-34-17-3 0 0,0 0-1 0 0,1 0 0 0 0,0-1 0 0 0,-1 0 0 0 0,1 0 0 0 0,0 0 0 0 0,-1 0 0 0 0,1-1 1 0 0,0 0-1 0 0,0 0 0 0 0,-1 0 0 0 0,1-1 0 0 0,0 1 0 0 0,0-1 0 0 0,-1 0 0 0 0,1 0 1 0 0,0-1-1 0 0,-1 1 0 0 0,0-1 0 0 0,1 0 0 0 0,-1-1 0 0 0,0 1 0 0 0,0-1 0 0 0,0 1 1 0 0,0-1-1 0 0,0 0 0 0 0,-1-1 0 0 0,0 1 0 0 0,1-1 0 0 0,-1 1 0 0 0,0-1 0 0 0,-1 0 0 0 0,1 0 1 0 0,-1 0-1 0 0,0 0 0 0 0,0-1 0 0 0,0 1 0 0 0,0-1 0 0 0,-1 1 0 0 0,2-6 0 0 0,-2 0-1 0 0,1 1 0 0 0,-1-1 0 0 0,-1 1-1 0 0,0-1 1 0 0,0 1 0 0 0,-1 0-1 0 0,0-1 1 0 0,-5-17 0 0 0,-3-6-99 0 0,-15-34 1 0 0,23 66 88 0 0,-14-36-535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5.46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387 0 55 0 0,'-5'4'-4'0'0,"-1"4"26"0"0,-53 128 464 0 0,-44 93-163 0 0,36-110-216 0 0,51-93-103 0 0,-1-2-1 0 0,-32 35 0 0 0,46-55-3 0 0,0-1 0 0 0,-1 0 0 0 0,1 0 0 0 0,-1 0 0 0 0,0 0 0 0 0,-5 2 0 0 0,8-4 0 0 0,1-1 0 0 0,-1 0 0 0 0,0 1 0 0 0,1-1 0 0 0,-1 0 0 0 0,0 0 0 0 0,0 1 0 0 0,1-1 0 0 0,-1 0 0 0 0,0 0 0 0 0,0 0 0 0 0,1 0 0 0 0,-1 0 0 0 0,0 0 0 0 0,0 0 0 0 0,1 0 0 0 0,-1 0 0 0 0,0-1 0 0 0,0 1 0 0 0,1 0 0 0 0,-1 0 0 0 0,0-1 0 0 0,0 1 0 0 0,1 0 0 0 0,-1-1 0 0 0,1 1 0 0 0,-1-1 0 0 0,0 1 0 0 0,1-1 0 0 0,-1 1 0 0 0,1-1 0 0 0,-1 1 0 0 0,1-1 0 0 0,-1 1 0 0 0,1-1 0 0 0,-1 0 0 0 0,1 1 0 0 0,0-1 0 0 0,-1 0 0 0 0,1 1 0 0 0,0-1 0 0 0,0 0 0 0 0,-1 0 0 0 0,1 1 0 0 0,0-1 0 0 0,0-1 0 0 0,-4-17-28 0 0,1-6-112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5.81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24 255 0 0,'21'-11'0'0'0,"-11"6"0"0"0,2 0 0 0 0,-3 3 0 0 0,-2 2 0 0 0,-2 0 0 0 0,1 0 0 0 0,4 0 88 0 0,4 2-88 0 0,3-1 80 0 0,-1-1-80 0 0,-5 0 0 0 0,-6 4 72 0 0,-2-1-72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6.33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217 1 431 0 0,'1'1'13'0'0,"-1"0"0"0"0,1 1 0 0 0,-1-1 0 0 0,1 0 0 0 0,-1 1 0 0 0,1-1-1 0 0,-1 1 1 0 0,0-1 0 0 0,0 0 0 0 0,1 1 0 0 0,-1-1 0 0 0,0 1-1 0 0,0-1 1 0 0,0 1 0 0 0,-1-1 0 0 0,1 1 0 0 0,0-1 0 0 0,-1 0 0 0 0,1 1-1 0 0,0-1 1 0 0,-1 0 0 0 0,0 1 0 0 0,0 1 0 0 0,-18 32 344 0 0,18-34-353 0 0,-15 22 35 0 0,-1-1 0 0 0,-1 0 0 0 0,-30 28 0 0 0,-17 18-41 0 0,60-63 12 0 0,1 0-1 0 0,0 1 0 0 0,1-1 0 0 0,-1 0 0 0 0,1 1 0 0 0,-4 10 0 0 0,6-14-3 0 0,1-1 1 0 0,0 1 0 0 0,-1-1-1 0 0,1 1 1 0 0,0-1 0 0 0,0 1-1 0 0,0-1 1 0 0,0 1 0 0 0,0-1-1 0 0,0 1 1 0 0,1-1-1 0 0,-1 1 1 0 0,0-1 0 0 0,1 1-1 0 0,-1-1 1 0 0,1 1 0 0 0,-1-1-1 0 0,1 0 1 0 0,0 1 0 0 0,0-1-1 0 0,0 0 1 0 0,0 1 0 0 0,0-1-1 0 0,0 0 1 0 0,0 0 0 0 0,0 0-1 0 0,0 0 1 0 0,0 0 0 0 0,0 0-1 0 0,1 0 1 0 0,-1-1 0 0 0,0 1-1 0 0,3 1 1 0 0,7 2 31 0 0,1 0 1 0 0,0-1 0 0 0,-1 0-1 0 0,1-1 1 0 0,1-1 0 0 0,16 1-1 0 0,3 0 8 0 0,109 5 250 0 0,-132-7-293 0 0,0 0 0 0 0,0-1 0 0 0,0 0 0 0 0,0-1-1 0 0,0 1 1 0 0,11-5 0 0 0,-17 5-9 0 0,1-1 0 0 0,-1 0 0 0 0,1 1 0 0 0,-1-1-1 0 0,0 0 1 0 0,0-1 0 0 0,0 1 0 0 0,0-1 0 0 0,0 1 0 0 0,0-1-1 0 0,-1 0 1 0 0,1 0 0 0 0,-1 0 0 0 0,0 0 0 0 0,0 0-1 0 0,0-1 1 0 0,1-3 0 0 0,0 1-64 0 0,-1 0-1 0 0,0 0 1 0 0,-1 0 0 0 0,2-8-1 0 0,-1-5-564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6.6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18 79 0 0,'2'-2'32'0'0,"1"0"-1"0"0,0 0 1 0 0,1 0-1 0 0,-1 1 1 0 0,0-1-1 0 0,0 1 1 0 0,1 0-1 0 0,-1 0 1 0 0,1 0-1 0 0,-1 0 1 0 0,1 1-1 0 0,-1-1 1 0 0,1 1-1 0 0,-1 0 1 0 0,1 0-1 0 0,-1 0 1 0 0,5 1-1 0 0,0 0 42 0 0,-1 0 0 0 0,1 0 0 0 0,-1 1-1 0 0,1 0 1 0 0,-1 0 0 0 0,0 1 0 0 0,7 3 0 0 0,-12-5-68 0 0,-1 1 1 0 0,1-1-1 0 0,-1 0 1 0 0,1 1-1 0 0,-1-1 1 0 0,1 0-1 0 0,-1 1 1 0 0,0 0-1 0 0,0-1 1 0 0,0 1-1 0 0,0 0 1 0 0,0-1-1 0 0,0 1 1 0 0,-1 0-1 0 0,1 0 1 0 0,0 0-1 0 0,-1 0 1 0 0,1 0-1 0 0,-1-1 1 0 0,0 1-1 0 0,0 0 1 0 0,0 0-1 0 0,0 0 1 0 0,0 0-1 0 0,0 0 1 0 0,0 0-1 0 0,-1 0 1 0 0,1 0-1 0 0,-1 0 1 0 0,0 2-1 0 0,-3 6-5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7.01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79 0 0,'2'3'16'0'0,"0"0"0"0"0,0 0 0 0 0,0 1 0 0 0,0-1 0 0 0,0 0 0 0 0,0 1 0 0 0,-1-1 0 0 0,0 1 0 0 0,0-1 0 0 0,0 1 0 0 0,0 0 0 0 0,0 0 0 0 0,0 5 0 0 0,0 8 158 0 0,-3 30-1 0 0,1-27-112 0 0,2 145 287 0 0,-1 22-280 0 0,-4-161-68 0 0,0-52-84 0 0,3 5 16 0 0,0-4 4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7.36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0 162 55 0 0,'15'-8'105'0'0,"-1"-2"-1"0"0,0 1 0 0 0,0-2 0 0 0,19-19 1 0 0,-19 16 8 0 0,0 1 1 0 0,1 1 0 0 0,23-15-1 0 0,-30 23-107 0 0,0 0-1 0 0,0 0 0 0 0,0 0 1 0 0,0 1-1 0 0,17-3 0 0 0,-21 5-2 0 0,1 0-1 0 0,-1 1 0 0 0,1 0 1 0 0,-1 0-1 0 0,1 0 0 0 0,0 1 0 0 0,-1-1 1 0 0,1 1-1 0 0,-1 0 0 0 0,0 0 1 0 0,1 1-1 0 0,-1 0 0 0 0,4 1 0 0 0,-6-2-2 0 0,0 0 0 0 0,-1 1 0 0 0,1-1 0 0 0,-1 0 0 0 0,1 1 0 0 0,-1-1 0 0 0,0 1 0 0 0,1-1 0 0 0,-1 1 0 0 0,0-1 0 0 0,0 1 0 0 0,0 0 0 0 0,0 0 0 0 0,0-1 0 0 0,-1 1 0 0 0,2 4 0 0 0,0 3 0 0 0,0 1 0 0 0,1 12 0 0 0,0 0 0 0 0,7 34 0 0 0,77 410 0 0 0,-85-456 0 0 0,2 4 0 0 0,-1 1 0 0 0,-1 0 0 0 0,-1 0 0 0 0,0 0 0 0 0,-1 15 0 0 0,0-30 1 0 0,0 1-1 0 0,0-1 0 0 0,0 0 0 0 0,0 0 0 0 0,0 1 0 0 0,0-1 0 0 0,0 0 0 0 0,0 0 0 0 0,0 0 0 0 0,0 1 1 0 0,0-1-1 0 0,0 0 0 0 0,0 0 0 0 0,0 1 0 0 0,-1-1 0 0 0,1 0 0 0 0,0 0 0 0 0,0 0 0 0 0,0 0 1 0 0,0 1-1 0 0,0-1 0 0 0,-1 0 0 0 0,1 0 0 0 0,0 0 0 0 0,0 0 0 0 0,0 1 0 0 0,-1-1 0 0 0,1 0 0 0 0,0 0 1 0 0,0 0-1 0 0,0 0 0 0 0,-1 0 0 0 0,-6-4-34 0 0,-7-14-42 0 0,12 16 73 0 0,-8-13-50 0 0,-2-2 39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7.73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0 127 287 0 0,'11'-5'113'0'0,"0"-1"0"0"0,-1 0-1 0 0,0-1 1 0 0,12-10-1 0 0,-10 7 62 0 0,28-16 0 0 0,-19 16-140 0 0,0 2-1 0 0,0 0 1 0 0,1 1-1 0 0,0 1 1 0 0,24-4-1 0 0,-30 10-52 0 0,-16 0 17 0 0,1 0 0 0 0,-1 0-1 0 0,0 1 1 0 0,1-1 0 0 0,-1 0 0 0 0,1 0-1 0 0,-1 1 1 0 0,1-1 0 0 0,-1 0 0 0 0,0 0-1 0 0,1 1 1 0 0,-1-1 0 0 0,0 1-1 0 0,1-1 1 0 0,-1 0 0 0 0,0 1 0 0 0,1-1-1 0 0,-1 1 1 0 0,0-1 0 0 0,0 0 0 0 0,1 1-1 0 0,-1-1 1 0 0,0 1 0 0 0,0-1 0 0 0,0 1-1 0 0,0-1 1 0 0,0 2 0 0 0,1 5-92 0 0</inkml:trace>
  <inkml:trace contextRef="#ctx0" brushRef="#br0" timeOffset="1">161 221 55 0 0,'1'1'3'0'0,"0"0"-1"0"0,0-1 0 0 0,0 1 0 0 0,-1-1 0 0 0,1 1 0 0 0,0 0 0 0 0,1-1 1 0 0,-1 0-1 0 0,0 1 0 0 0,0-1 0 0 0,0 0 0 0 0,0 1 0 0 0,0-1 0 0 0,0 0 1 0 0,0 0-1 0 0,0 0 0 0 0,1 0 0 0 0,-1 0 0 0 0,0 0 0 0 0,2-1 0 0 0,25-8 83 0 0,-8 2-41 0 0,-13 4-33 0 0,1 0 0 0 0,0-1-1 0 0,-1 1 1 0 0,0-1 0 0 0,1-1 0 0 0,-2 1 0 0 0,1-1 0 0 0,0-1 0 0 0,-1 1 0 0 0,0-1 0 0 0,8-10-1 0 0,-1 1-10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8.1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1 208 199 0 0,'9'-16'23'0'0,"-6"11"46"0"0,1-1 1 0 0,-1 1-1 0 0,6-7 0 0 0,1 2 66 0 0,1 0-1 0 0,0 0 0 0 0,0 1 0 0 0,17-10 1 0 0,52-24-35 0 0,-77 42-102 0 0,5-3-6 0 0,-1 0 1 0 0,1 0-1 0 0,0 0 0 0 0,-1-1 0 0 0,0 0 1 0 0,0 0-1 0 0,-1-1 0 0 0,8-8 0 0 0,-6 3-96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8.5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118 1 24 0 0,'0'3'0'0'0,"1"0"0"0"0,-1 0 0 0 0,0 1 0 0 0,0-1 0 0 0,0 0 0 0 0,-1 0 0 0 0,1 0 1 0 0,-1 1-1 0 0,-1 4 0 0 0,-13 31 46 0 0,6-17-16 0 0,-17 46 100 0 0,-23 75 24 0 0,44-126-105 0 0,2 0 0 0 0,0 1 0 0 0,1 0 0 0 0,0 0 0 0 0,2-1-1 0 0,2 26 1 0 0,-2-37-15 0 0,1 0 0 0 0,0 0-1 0 0,1-1 1 0 0,-1 1 0 0 0,1 0-1 0 0,0-1 1 0 0,4 7 0 0 0,-5-10-24 0 0,0 0 1 0 0,0 0 0 0 0,1 0 0 0 0,-1-1 0 0 0,1 1-1 0 0,-1 0 1 0 0,1-1 0 0 0,0 1 0 0 0,-1-1 0 0 0,1 1-1 0 0,0-1 1 0 0,0 0 0 0 0,0 0 0 0 0,0 0 0 0 0,0 0-1 0 0,0 0 1 0 0,1 0 0 0 0,-1 0 0 0 0,0-1 0 0 0,0 1-1 0 0,3-1 1 0 0,2 0 3 0 0,-1 0-1 0 0,0-1 1 0 0,0 1-1 0 0,0-1 1 0 0,0-1 0 0 0,0 1-1 0 0,0-1 1 0 0,0 0-1 0 0,-1-1 1 0 0,1 1-1 0 0,-1-1 1 0 0,7-4 0 0 0,8-7 24 0 0,32-27 1 0 0,-43 33-32 0 0,9-7-27 0 0,0 0 0 0 0,-2-2 0 0 0,0 0-1 0 0,16-22 1 0 0,-25 29-487 0 0</inkml:trace>
  <inkml:trace contextRef="#ctx0" brushRef="#br0" timeOffset="1">57 952 111 0 0,'9'-4'65'0'0,"1"0"-1"0"0,-1-1 0 0 0,0-1 1 0 0,14-10-1 0 0,2-1 86 0 0,43-20 318 0 0,-46 26-421 0 0,-1-1 0 0 0,37-26-1 0 0,-56 37-54 0 0,-1-1 0 0 0,1 1-1 0 0,-1 0 1 0 0,0-1-1 0 0,1 1 1 0 0,-1-1 0 0 0,0 0-1 0 0,0 1 1 0 0,1-3-1 0 0,0-5-411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20.5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 24 0 0,'6'-8'4'0'0,"-5"7"1"0"0,0 0 1 0 0,0 0 0 0 0,-1 0 0 0 0,1 0 0 0 0,0 0-1 0 0,0 0 1 0 0,0 0 0 0 0,0 1 0 0 0,0-1 0 0 0,0 0-1 0 0,0 0 1 0 0,0 1 0 0 0,1-1 0 0 0,-1 1 0 0 0,0-1 0 0 0,0 1-1 0 0,0 0 1 0 0,1-1 0 0 0,-1 1 0 0 0,0 0 0 0 0,1 0-1 0 0,-1 0 1 0 0,0 0 0 0 0,2 0 0 0 0,2 1 28 0 0,0 0-1 0 0,0 0 1 0 0,0 1 0 0 0,0 0-1 0 0,-1 0 1 0 0,1 0 0 0 0,-1 1-1 0 0,1 0 1 0 0,-1 0 0 0 0,0 0-1 0 0,0 0 1 0 0,0 0 0 0 0,0 1-1 0 0,-1 0 1 0 0,4 4 0 0 0,6 9 64 0 0,-1-1 0 0 0,13 26 0 0 0,21 43-32 0 0,-23-40-13 0 0,2-2 0 0 0,35 49 0 0 0,-56-86-54 0 0,1-1 0 0 0,-1 1 0 0 0,1-1 0 0 0,0 0-1 0 0,1-1 1 0 0,-1 1 0 0 0,1-1 0 0 0,0 0-1 0 0,0 0 1 0 0,0-1 0 0 0,1 0 0 0 0,-1 0-1 0 0,10 3 1 0 0,-2-2-86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38.8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79 0 0,'4'8'13'0'0,"1"0"-1"0"0,-1 1 0 0 0,-1 0 0 0 0,0 0 1 0 0,0 0-1 0 0,0 0 0 0 0,1 12 0 0 0,2 67 197 0 0,-6-71-174 0 0,1 1-1 0 0,0 0 1 0 0,1 0 0 0 0,1-1-1 0 0,1 1 1 0 0,6 16 0 0 0,-8-28-12 0 0,1 0 0 0 0,0 0 1 0 0,0 0-1 0 0,0-1 0 0 0,1 1 0 0 0,0-1 1 0 0,0 0-1 0 0,1 0 0 0 0,7 7 1 0 0,-8-9-7 0 0,0 0 1 0 0,0 0 0 0 0,0-1 0 0 0,1 0 0 0 0,-1 1 0 0 0,1-1 0 0 0,-1-1-1 0 0,1 1 1 0 0,0-1 0 0 0,0 0 0 0 0,0 0 0 0 0,0 0 0 0 0,5 0-1 0 0,0-1 4 0 0,1-1-1 0 0,0 0 0 0 0,-1 0 0 0 0,1-1 0 0 0,-1-1 0 0 0,1 1 0 0 0,-1-2 0 0 0,18-7 0 0 0,-10 1-21 0 0,1 0 0 0 0,-1-1 0 0 0,25-20-1 0 0,-37 26 0 0 0,0 0 0 0 0,0 0 0 0 0,0-1 0 0 0,-1 1-1 0 0,0-1 1 0 0,0 0 0 0 0,0 0 0 0 0,4-9-1 0 0,-6 7-97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40.73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1 295 255 0 0,'146'-82'934'0'0,"34"-12"-612"0"0,-174 90-322 0 0,23-10 0 0 0,-1-1 0 0 0,-1-1 0 0 0,44-36 0 0 0,-62 43 0 0 0,-3 0 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41.2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25 0 111 0 0,'2'1'8'0'0,"1"-1"-1"0"0,-1 1 1 0 0,1 0-1 0 0,-1 0 1 0 0,1 0-1 0 0,-1 0 1 0 0,1 0-1 0 0,-1 0 1 0 0,0 1-1 0 0,0-1 1 0 0,0 1-1 0 0,0 0 1 0 0,0 0-1 0 0,0 0 0 0 0,0 0 1 0 0,0 0-1 0 0,-1 0 1 0 0,1 0-1 0 0,-1 0 1 0 0,1 0-1 0 0,-1 1 1 0 0,0-1-1 0 0,0 1 1 0 0,0-1-1 0 0,0 1 1 0 0,-1-1-1 0 0,1 1 1 0 0,-1 0-1 0 0,1 3 0 0 0,0 7 39 0 0,0 0 0 0 0,-1-1 0 0 0,0 1 0 0 0,-4 21-1 0 0,-15 50 60 0 0,-1-16-94 0 0,12-46-9 0 0,1 0-1 0 0,1 1 1 0 0,1 0 0 0 0,1 1-1 0 0,0 23 1 0 0,4-45 5 0 0,-1 0 0 0 0,2 0-1 0 0,-1 0 1 0 0,0 0 0 0 0,0 0 0 0 0,1 0-1 0 0,-1 0 1 0 0,1 0 0 0 0,-1 0 0 0 0,1 0 0 0 0,0 0-1 0 0,0 0 1 0 0,0 0 0 0 0,0 0 0 0 0,0 0-1 0 0,0-1 1 0 0,1 1 0 0 0,2 2 0 0 0,-3-3 2 0 0,1 0 0 0 0,0 0 1 0 0,0 0-1 0 0,0 0 1 0 0,0-1-1 0 0,-1 1 0 0 0,1 0 1 0 0,0-1-1 0 0,0 0 0 0 0,0 0 1 0 0,0 1-1 0 0,0-1 1 0 0,0 0-1 0 0,0 0 0 0 0,0-1 1 0 0,0 1-1 0 0,0 0 0 0 0,0-1 1 0 0,0 1-1 0 0,3-2 0 0 0,24-9 39 0 0,0 0-1 0 0,-1-3 1 0 0,36-22-1 0 0,-29 16-42 0 0,13-11 53 0 0,-33 21-60 0 0,0 0 1 0 0,31-14-1 0 0,-46 24 2 0 0,0 0 0 0 0,0 0 0 0 0,1 0 0 0 0,-1 0 0 0 0,0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 1 0 0 0,0-1 0 0 0,0 0 0 0 0,0 0 0 0 0,0 0 0 0 0,0 0 0 0 0,0 0 0 0 0,0 0 0 0 0,0 0 0 0 0,0 0 0 0 0,1 0 0 0 0,-1 1 0 0 0,0-1 0 0 0,0 0 0 0 0,0 0 0 0 0,0 0 0 0 0,0 0 0 0 0,-1 9 0 0 0,-4 6 0 0 0,-43 93 0 0 0,27-65 0 0 0,2 0 0 0 0,-19 69 0 0 0,36-104 11 0 0,0 1 0 0 0,1-1 0 0 0,0 1-1 0 0,0 0 1 0 0,1-1 0 0 0,0 1 0 0 0,1 0-1 0 0,0-1 1 0 0,0 1 0 0 0,1-1-1 0 0,5 16 1 0 0,-5-20 1 0 0,0 1 0 0 0,0-1 0 0 0,0 1 0 0 0,1-1 0 0 0,-1 0 0 0 0,1 0 0 0 0,0 0 0 0 0,1-1 0 0 0,-1 1 0 0 0,0-1 0 0 0,1 1 0 0 0,0-1 0 0 0,0 0 0 0 0,0 0 0 0 0,0-1 0 0 0,0 0 0 0 0,1 1 0 0 0,-1-1 0 0 0,1 0 0 0 0,0-1 0 0 0,-1 1 0 0 0,7 0-1 0 0,2-1 1 0 0,-1 0 0 0 0,1 0-1 0 0,-1-1 1 0 0,1-1-1 0 0,-1 0 1 0 0,1-1-1 0 0,-1-1 1 0 0,0 0-1 0 0,0 0 1 0 0,0-1-1 0 0,0 0 1 0 0,-1-1-1 0 0,0-1 1 0 0,0 0-1 0 0,0 0 1 0 0,14-12-1 0 0,-11 3-30 0 0,-9 7-7 0 0,-5 8 26 0 0,0-1-1 0 0,0 1 0 0 0,0 0 1 0 0,0 0-1 0 0,1 0 0 0 0,-1 0 0 0 0,0 0 1 0 0,0 0-1 0 0,0-1 0 0 0,0 1 0 0 0,0 0 1 0 0,0 0-1 0 0,0 0 0 0 0,-1 0 1 0 0,1 0-1 0 0,0 0 0 0 0,0 0 0 0 0,0-1 1 0 0,0 1-1 0 0,0 0 0 0 0,0 0 0 0 0,0 0 1 0 0,0 0-1 0 0,0 0 0 0 0,0 0 1 0 0,0 0-1 0 0,0 0 0 0 0,0-1 0 0 0,0 1 1 0 0,-1 0-1 0 0,1 0 0 0 0,0 0 0 0 0,0 0 1 0 0,0 0-1 0 0,0 0 0 0 0,0 0 1 0 0,0 0-1 0 0,0 0 0 0 0,0 0 0 0 0,-1 0 1 0 0,1 0-1 0 0,0 0 0 0 0,0 0 0 0 0,0 0 1 0 0,0 0-1 0 0,0 0 0 0 0,0 0 1 0 0,-1 0-1 0 0,1 0 0 0 0,-6 1-86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0.99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147 14 199 0 0,'9'-5'50'0'0,"-7"4"-14"0"0,0 0 0 0 0,0 0 0 0 0,0 0 0 0 0,0 0 0 0 0,0 0 1 0 0,0 1-1 0 0,0-1 0 0 0,4 0 0 0 0,-5 1-24 0 0,0 0-1 0 0,-1 0 1 0 0,1 1 0 0 0,0-1 0 0 0,-1 0-1 0 0,1 1 1 0 0,0-1 0 0 0,0 0 0 0 0,-1 1-1 0 0,1-1 1 0 0,-1 1 0 0 0,1-1 0 0 0,0 1-1 0 0,-1-1 1 0 0,1 1 0 0 0,-1-1 0 0 0,1 1-1 0 0,-1 0 1 0 0,0-1 0 0 0,1 1 0 0 0,-1 0-1 0 0,0-1 1 0 0,1 1 0 0 0,-1 0-1 0 0,0 0 1 0 0,0-1 0 0 0,0 1 0 0 0,1 0-1 0 0,-1 1 1 0 0,3 16 34 0 0,0 0 1 0 0,-2 1-1 0 0,0-1 0 0 0,-1 0 1 0 0,-1 1-1 0 0,-3 20 0 0 0,-1 37 27 0 0,5-28-34 0 0,-7 205 123 0 0,4-212-127 0 0,-3-2 1 0 0,-1 1-1 0 0,-3 0 0 0 0,-17 48 1 0 0,19-64-27 0 0,-2 0 1 0 0,-1-1-1 0 0,0 0 1 0 0,-2-1-1 0 0,0 0 1 0 0,-27 32-1 0 0,39-53-9 0 0,0 0 0 0 0,1 0 0 0 0,-1 0 0 0 0,0-1 0 0 0,0 1 0 0 0,0 0 0 0 0,0 0 0 0 0,0-1 0 0 0,0 1 0 0 0,0 0 0 0 0,-1-1 0 0 0,1 1 0 0 0,0-1 0 0 0,0 1 0 0 0,-2-1 0 0 0,3 0 0 0 0,0 0 0 0 0,-1 0 0 0 0,1 0 0 0 0,0 0 0 0 0,0 0 0 0 0,-1 0 0 0 0,1 0 0 0 0,0 0 0 0 0,0 0 0 0 0,-1 0 0 0 0,1-1 0 0 0,0 1 0 0 0,0 0 0 0 0,0 0 0 0 0,-1 0 0 0 0,1 0 0 0 0,0-1 0 0 0,0 1 0 0 0,0 0 0 0 0,0 0 0 0 0,-1 0 0 0 0,1-1 0 0 0,0 1 0 0 0,0 0 0 0 0,0-1 0 0 0,-1-11 0 0 0,11-43-2 0 0,-7 40-27 0 0,0-1-1 0 0,1-30 1 0 0,-5 6-302 0 0,-1 27-168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1.38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18 607 143 0 0,'6'0'43'0'0,"-10"-6"386"0"0,2 2-313 0 0,-1-4-81 0 0,0 2 37 0 0,0 0 1 0 0,1-1-1 0 0,-3-10 0 0 0,5 15-57 0 0,-1 0 0 0 0,1 0 0 0 0,0 0 0 0 0,0 0 0 0 0,0 0 0 0 0,0 0 0 0 0,0 0 0 0 0,1 0 0 0 0,-1 0 0 0 0,0 0 0 0 0,1 0 1 0 0,-1 0-1 0 0,1 0 0 0 0,0 0 0 0 0,0 1 0 0 0,0-1 0 0 0,0 0 0 0 0,2-2 0 0 0,2-2 29 0 0,1 1-1 0 0,0-1 1 0 0,0 2 0 0 0,0-1 0 0 0,1 1 0 0 0,-1-1-1 0 0,11-3 1 0 0,53-20 181 0 0,-38 17-118 0 0,302-144 526 0 0,-191 83-530 0 0,-100 51-100 0 0,286-127 58 0 0,-224 113-61 0 0,-104 35-18 0 0,-4 2-32 0 0,-13 8-109 0 0,-25 9-151 0 0,11-5-137 0 0,13-7-249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1.76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7 24 0 0,'3'-1'4'0'0,"-1"0"1"0"0,0 0 0 0 0,0 1-1 0 0,0-1 1 0 0,1 0 0 0 0,-1 1-1 0 0,0-1 1 0 0,0 1 0 0 0,1 0-1 0 0,-1 0 1 0 0,0 0 0 0 0,1 0 0 0 0,-1 0-1 0 0,0 1 1 0 0,1-1 0 0 0,-1 1-1 0 0,0-1 1 0 0,0 1 0 0 0,1 0-1 0 0,-1 0 1 0 0,0 0 0 0 0,0 0 0 0 0,0 0-1 0 0,0 1 1 0 0,0-1 0 0 0,0 0-1 0 0,-1 1 1 0 0,3 2 0 0 0,1 1 20 0 0,-1 0 0 0 0,0 0 0 0 0,0 0 0 0 0,0 1 1 0 0,-1 0-1 0 0,0 0 0 0 0,0 0 0 0 0,4 12 0 0 0,3 19 96 0 0,0 1 0 0 0,-3 0 0 0 0,-1 0 0 0 0,-2 1 0 0 0,-1 77-1 0 0,-7-77-95 0 0,3-36-20 0 0,1 0 0 0 0,-1 0 0 0 0,0 0 0 0 0,0-1 0 0 0,0 1 0 0 0,0 0 0 0 0,0 0 0 0 0,-1-1 0 0 0,1 1 0 0 0,-4 4 0 0 0,5-7-5 0 0,-1 0 0 0 0,1 0 0 0 0,0 0 0 0 0,0 0 0 0 0,0 0 0 0 0,-1 1 0 0 0,1-1 0 0 0,0 0 0 0 0,-1 0 0 0 0,1 0 0 0 0,0 0 0 0 0,0 0 0 0 0,-1 0 0 0 0,1 0 0 0 0,0 0 0 0 0,0 0 0 0 0,-1 0 0 0 0,1 0 0 0 0,0 0 0 0 0,0 0 0 0 0,-1 0 0 0 0,1-1 0 0 0,0 1 0 0 0,0 0 0 0 0,-1 0 0 0 0,1 0 0 0 0,0 0 0 0 0,0 0 0 0 0,-1 0 0 0 0,1-1 0 0 0,0 1 0 0 0,0 0 0 0 0,0 0 0 0 0,-1 0 0 0 0,1-1 0 0 0,0 1 0 0 0,0 0 0 0 0,0 0 0 0 0,0-1 0 0 0,0 1 0 0 0,0 0 0 0 0,-1 0 0 0 0,1-1 0 0 0,0 1 0 0 0,0 0 0 0 0,0 0 0 0 0,0-1 0 0 0,0 1 0 0 0,0 0 0 0 0,0-1 0 0 0,-4-15 0 0 0,-1-20-129 0 0,3 17-6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2.33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0 228 55 0 0,'1'-5'35'0'0,"0"0"-1"0"0,0-1 0 0 0,1 1 1 0 0,0 0-1 0 0,0 0 0 0 0,0 0 0 0 0,0 0 1 0 0,1 0-1 0 0,0 0 0 0 0,0 1 1 0 0,0-1-1 0 0,1 1 0 0 0,4-5 0 0 0,-3 4 27 0 0,0 0 0 0 0,0 1 0 0 0,1-1 0 0 0,-1 1 0 0 0,1 0 0 0 0,11-5 0 0 0,43-16 122 0 0,-19 9-94 0 0,12-10-18 0 0,-38 17-64 0 0,0 1 0 0 0,1 1-1 0 0,0 1 1 0 0,0 0-1 0 0,1 1 1 0 0,20-4-1 0 0,-35 8-6 0 0,0 1 0 0 0,0 0 0 0 0,1 0 0 0 0,-1-1 0 0 0,0 2 0 0 0,0-1 0 0 0,1 0 0 0 0,-1 0 0 0 0,0 1 0 0 0,0-1 0 0 0,0 1 0 0 0,0-1 0 0 0,0 1 0 0 0,0 0 0 0 0,0 0 0 0 0,0 0 0 0 0,0 0 0 0 0,0 1 0 0 0,0-1 0 0 0,0 0 0 0 0,-1 1 0 0 0,1-1 0 0 0,0 1 0 0 0,-1 0 0 0 0,0-1 0 0 0,1 1 0 0 0,-1 0 0 0 0,0 0 0 0 0,2 3 0 0 0,15 38 0 0 0,-1 1 0 0 0,18 76 0 0 0,3 11 0 0 0,0-19 0 0 0,42 218 0 0 0,-70-271 0 0 0,-3 1 0 0 0,-3 1 0 0 0,-2-1 0 0 0,-3 0 0 0 0,-14 95 0 0 0,11-129 0 0 0,-10 28 0 0 0,12-46 0 0 0,-1 0 0 0 0,0 0 0 0 0,-1 0 0 0 0,0 0 0 0 0,0 0 0 0 0,-1-1 0 0 0,-6 9 0 0 0,10-15 0 0 0,0 1 0 0 0,0-1 0 0 0,-1 0 0 0 0,1 0 0 0 0,-1 1 0 0 0,1-1 0 0 0,-1 0 0 0 0,0 0 0 0 0,1 0 0 0 0,-1 0 0 0 0,0-1 0 0 0,0 1 0 0 0,1 0 0 0 0,-1-1 0 0 0,0 1 0 0 0,0-1 0 0 0,0 0 0 0 0,-3 1 0 0 0,2-2 0 0 0,-1 1 0 0 0,1-1 0 0 0,0 1 0 0 0,0-1 0 0 0,0 0 0 0 0,0 0 0 0 0,0 0 0 0 0,0-1 0 0 0,0 1 0 0 0,-4-3 0 0 0,-1-2 0 0 0,0 0 0 0 0,0-1 0 0 0,1 0 0 0 0,0 0 0 0 0,0-1 0 0 0,-7-10 0 0 0,-19-31 0 0 0,-28-55 0 0 0,45 73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2.67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1 118 143 0 0,'2'-1'32'0'0,"0"0"-1"0"0,0 0 0 0 0,0 0 0 0 0,0 0 0 0 0,0 0 0 0 0,0 0 0 0 0,0 0 0 0 0,0 0 1 0 0,0-1-1 0 0,-1 1 0 0 0,1-1 0 0 0,-1 0 0 0 0,1 1 0 0 0,1-3 0 0 0,-1 1 57 0 0,1 0-1 0 0,0 0 1 0 0,0 0-1 0 0,0 1 1 0 0,5-4-1 0 0,16-4 8 0 0,2 0 0 0 0,-1 2 0 0 0,34-7 0 0 0,25-8 61 0 0,-84 23-156 0 0,31-8 0 0 0,-29 7 0 0 0,0 0 0 0 0,0 1 0 0 0,0 0 0 0 0,1-1 0 0 0,-1 1 0 0 0,0 0 0 0 0,0 0 0 0 0,1 1 0 0 0,-1-1 0 0 0,0 0 0 0 0,4 2 0 0 0,-6-2-1 0 0,1 0-1 0 0,-1 0 0 0 0,1 1 0 0 0,-1-1 0 0 0,1 0 1 0 0,-1 1-1 0 0,0-1 0 0 0,1 0 0 0 0,-1 1 0 0 0,1-1 1 0 0,-1 1-1 0 0,0-1 0 0 0,0 1 0 0 0,1-1 0 0 0,-1 1 1 0 0,0-1-1 0 0,0 1 0 0 0,1-1 0 0 0,-1 1 0 0 0,2 6-178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3.05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28 199 0 0,'5'7'-19'0'0,"-3"-4"50"0"0,0 0 0 0 0,1-1 0 0 0,-1 1 0 0 0,0-1 0 0 0,6 5 0 0 0,-7-7 12 0 0,0 1 0 0 0,0 0 1 0 0,1-1-1 0 0,-1 1 0 0 0,1-1 0 0 0,-1 1 0 0 0,0-1 1 0 0,1 0-1 0 0,-1 0 0 0 0,1 1 0 0 0,-1-1 0 0 0,0 0 0 0 0,1 0 1 0 0,-1-1-1 0 0,1 1 0 0 0,-1 0 0 0 0,3-1 0 0 0,186-50 397 0 0,-166 44-440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3.4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17 223 0 0,'2'-1'29'0'0,"0"-1"0"0"0,0 0 0 0 0,0 1 0 0 0,1-1 0 0 0,-1 1-1 0 0,0-1 1 0 0,1 1 0 0 0,-1 0 0 0 0,1 0 0 0 0,-1 0 0 0 0,5 0-1 0 0,-4 1 12 0 0,1 0-1 0 0,-1 0 0 0 0,0 0 0 0 0,0 1 0 0 0,0-1 0 0 0,0 1 0 0 0,0 0 0 0 0,0 0 0 0 0,0 0 0 0 0,2 2 0 0 0,8 3 62 0 0,-1 1 0 0 0,0 1-1 0 0,0 0 1 0 0,-1 0-1 0 0,0 1 1 0 0,19 20-1 0 0,-29-28-108 0 0,0 1-1 0 0,0 0 0 0 0,0-1 0 0 0,0 1 0 0 0,0 0 1 0 0,0 0-1 0 0,0-1 0 0 0,-1 1 0 0 0,1 0 0 0 0,-1 0 0 0 0,1 0 1 0 0,-1 0-1 0 0,0 0 0 0 0,1 0 0 0 0,-1 0 0 0 0,0 0 0 0 0,-1 0 1 0 0,1 0-1 0 0,0 0 0 0 0,-1 3 0 0 0,-2 5-558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1.7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220 878 55 0 0,'-1'0'0'0'0,"2"0"0"0"0,20 11 116 0 0,-16-8-44 0 0,0 0 1 0 0,1 0-1 0 0,-1-1 0 0 0,1 0 1 0 0,7 2-1 0 0,13 3-11 0 0,0-2-1 0 0,0-1 1 0 0,31 1 0 0 0,-45-5-39 0 0,0 0 1 0 0,0-1-1 0 0,0 0 0 0 0,0-1 1 0 0,0-1-1 0 0,0 0 0 0 0,0 0 1 0 0,-1-1-1 0 0,14-7 0 0 0,24-14-6 0 0,-2-3 0 0 0,-2-1 0 0 0,57-48 0 0 0,-94 70-16 0 0,0-1 0 0 0,0 0 0 0 0,0-1 0 0 0,-1 1 0 0 0,-1-1 0 0 0,1-1 0 0 0,-1 1 0 0 0,-1-1 0 0 0,0 0 0 0 0,0-1 0 0 0,-1 1 0 0 0,5-22 0 0 0,-6 16 0 0 0,0-1 0 0 0,-2 1 0 0 0,0 0 0 0 0,-1-1 0 0 0,0 1 0 0 0,-1 0 0 0 0,-1-1 0 0 0,-5-20 0 0 0,-31-100 0 0 0,30 116 0 0 0,0 0 0 0 0,-1 1 0 0 0,-1 0 0 0 0,-18-25 0 0 0,21 36 0 0 0,1 2 0 0 0,-1-1 0 0 0,-1 1 0 0 0,1 0 0 0 0,-1 1 0 0 0,-1 0 0 0 0,1 0 0 0 0,-18-8 0 0 0,8 5 0 0 0,-1 1 0 0 0,0 1 0 0 0,-30-7 0 0 0,-49-2 0 0 0,-8-2 0 0 0,14-5 0 0 0,90 23 0 0 0,0-1 0 0 0,0 1 0 0 0,0 0 0 0 0,0 0 0 0 0,0 0 0 0 0,-1 0 0 0 0,1 0 0 0 0,0 0 0 0 0,0 0 0 0 0,0 1 0 0 0,0-1 0 0 0,0 1 0 0 0,1-1 0 0 0,-1 1 0 0 0,0 0 0 0 0,0 0 0 0 0,0 0 0 0 0,0 0 0 0 0,1 0 0 0 0,-1 0 0 0 0,1 0 0 0 0,-1 1 0 0 0,1-1 0 0 0,-1 1 0 0 0,-1 2 0 0 0,-4 4 0 0 0,2 0 0 0 0,-1 1 0 0 0,-7 17 0 0 0,10-20 0 0 0,-2 3 6 0 0,0-1 0 0 0,0 0 0 0 0,-1 0 0 0 0,0 0 0 0 0,-1-1-1 0 0,0 1 1 0 0,0-2 0 0 0,0 1 0 0 0,-1-1 0 0 0,-15 10-1 0 0,16-12-1 0 0,0 0 0 0 0,0 0 0 0 0,0 1 0 0 0,1 0-1 0 0,-1 1 1 0 0,1-1 0 0 0,1 1 0 0 0,-1 1-1 0 0,1-1 1 0 0,0 1 0 0 0,0-1 0 0 0,1 1-1 0 0,0 1 1 0 0,0-1 0 0 0,1 1 0 0 0,-5 12-1 0 0,1 6 29 0 0,-4 41 0 0 0,9-57-24 0 0,2 1 0 0 0,-1-1 0 0 0,2 1 0 0 0,-1-1 0 0 0,1 0 0 0 0,1 1 0 0 0,3 10 0 0 0,-3-9 4 0 0,1 0 0 0 0,-2 0 0 0 0,1 12 0 0 0,1 6 4 0 0,0-13-13 0 0,2 0 0 0 0,0 0 0 0 0,1-1 0 0 0,0 0 0 0 0,16 26 0 0 0,-12-22 33 0 0,-5-11-24 0 0,-1 0 1 0 0,1-1 0 0 0,0 0-1 0 0,1 0 1 0 0,0-1-1 0 0,0 1 1 0 0,1-1 0 0 0,0 0-1 0 0,0-1 1 0 0,12 8-1 0 0,-1-3-1 0 0,-9-5 3 0 0,0-1-1 0 0,1 0 0 0 0,13 5 0 0 0,-12-6-8 0 0,-7-2 0 0 0,1 0-1 0 0,-1-1 1 0 0,0 1-1 0 0,1-1 1 0 0,-1 0-1 0 0,1-1 1 0 0,-1 1 0 0 0,1-1-1 0 0,-1 1 1 0 0,1-1-1 0 0,-1 0 1 0 0,6-2-1 0 0,0-2-4 0 0,-9 5 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3.996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1 253 223 0 0,'1'1'27'0'0,"0"1"-1"0"0,0-1 0 0 0,0 0 0 0 0,0 0 0 0 0,1 0 0 0 0,-1 0 1 0 0,0-1-1 0 0,1 1 0 0 0,-1 0 0 0 0,1 0 0 0 0,-1-1 0 0 0,3 2 0 0 0,-3-2-10 0 0,0-1-1 0 0,0 1 0 0 0,0 0 0 0 0,-1 0 1 0 0,1 0-1 0 0,0 0 0 0 0,0-1 0 0 0,0 1 1 0 0,-1 0-1 0 0,1-1 0 0 0,0 1 0 0 0,0-1 0 0 0,-1 1 1 0 0,1-1-1 0 0,0 1 0 0 0,-1-1 0 0 0,1 0 1 0 0,-1 1-1 0 0,1-1 0 0 0,-1 1 0 0 0,1-1 1 0 0,-1 0-1 0 0,1 0 0 0 0,-1 1 0 0 0,1-2 0 0 0,4-6 53 0 0,0 1-1 0 0,1 0 0 0 0,0 0 0 0 0,0 1 0 0 0,9-8 0 0 0,40-27 40 0 0,-22 16-85 0 0,107-81 102 0 0,-131 100-124 0 0,-1 1 0 0 0,1 1 0 0 0,0 0 0 0 0,0 0 0 0 0,10-3 0 0 0,-18 7 0 0 0,-1 0 0 0 0,1 0 0 0 0,-1-1 0 0 0,0 1 0 0 0,1 0 0 0 0,-1 0 0 0 0,1 0 0 0 0,-1 0 0 0 0,1 0 0 0 0,-1 0 0 0 0,1 0 0 0 0,-1 0 0 0 0,0 0 0 0 0,1 0 0 0 0,-1 0 0 0 0,1 0 0 0 0,-1 0 0 0 0,1 0 0 0 0,-1 0 0 0 0,0 1 0 0 0,1-1 0 0 0,-1 0 0 0 0,1 0 0 0 0,-1 0 0 0 0,0 1 0 0 0,1-1 0 0 0,-1 0 0 0 0,0 0 0 0 0,1 1 0 0 0,-1-1 0 0 0,0 0 0 0 0,1 1 0 0 0,-1 0 0 0 0,1 0 0 0 0,-1 1 0 0 0,1-1 0 0 0,-1 0 0 0 0,0 1 0 0 0,1-1 0 0 0,-1 1 0 0 0,0-1 0 0 0,0 1 0 0 0,0-1 0 0 0,-1 3 0 0 0,-8 34 0 0 0,-25 50 0 0 0,-75 137 0 0 0,73-157 0 0 0,10-20 0 0 0,10-20 0 0 0,-17 43 0 0 0,32-63 0 0 0,4-5 0 0 0,-2-4 0 0 0,1 1 0 0 0,-1 0 0 0 0,0-1 0 0 0,1 1 0 0 0,-1-1 0 0 0,0 1 0 0 0,1-1 0 0 0,-1 0 0 0 0,2-1 0 0 0,29-21 0 0 0,-2-4 0 0 0,109-88 0 0 0,-111 95 0 0 0,0 2 0 0 0,1 0 0 0 0,43-18 0 0 0,-56 29 0 0 0,1 0 0 0 0,30-10 0 0 0,-42 15 0 0 0,-1 1 0 0 0,1 0 0 0 0,-1 1 0 0 0,1-1 0 0 0,0 1 0 0 0,-1 0 0 0 0,1 0 0 0 0,0 0 0 0 0,-1 1 0 0 0,1-1 0 0 0,0 1 0 0 0,4 2 0 0 0,-8-2 0 0 0,1-1 0 0 0,-1 1 0 0 0,0 0 0 0 0,0 0 0 0 0,1 0 0 0 0,-1 0 0 0 0,0 0 0 0 0,0 0 0 0 0,0 0 0 0 0,0 0 0 0 0,0 0 0 0 0,0 0 0 0 0,-1 1 0 0 0,1-1 0 0 0,0 0 0 0 0,-1 1 0 0 0,1-1 0 0 0,-1 1 0 0 0,1-1 0 0 0,-1 0 0 0 0,0 1 0 0 0,1-1 0 0 0,-1 1 0 0 0,0-1 0 0 0,0 1 0 0 0,0 2 0 0 0,-1 5 0 0 0,1 0 0 0 0,-2 0 0 0 0,-2 12 0 0 0,1-8 0 0 0,-3 17 0 0 0,-3 0 0 0 0,0-1 0 0 0,-2 0 0 0 0,-1 0 0 0 0,-19 34 0 0 0,-91 129 0 0 0,86-138 0 0 0,21-32-20 0 0,-1 0 0 0 0,0-2-1 0 0,-28 28 1 0 0,43-47 7 0 0,0 0 1 0 0,0 1-1 0 0,0-1 0 0 0,0 0 1 0 0,0-1-1 0 0,0 1 0 0 0,0 0 0 0 0,-1 0 1 0 0,1 0-1 0 0,0-1 0 0 0,0 1 1 0 0,-1 0-1 0 0,1-1 0 0 0,0 1 0 0 0,-1-1 1 0 0,1 0-1 0 0,0 1 0 0 0,-1-1 1 0 0,1 0-1 0 0,-1 0 0 0 0,1 0 0 0 0,0 0 1 0 0,-1 0-1 0 0,1 0 0 0 0,-1 0 1 0 0,1 0-1 0 0,-3-1 0 0 0,-6-4-182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4.35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79 0 0,'9'0'14'0'0,"1"1"-1"0"0,0 0 0 0 0,0 1 1 0 0,-1 0-1 0 0,1 1 0 0 0,12 5 1 0 0,56 29 154 0 0,-42-18-107 0 0,25 11 108 0 0,-23-10-55 0 0,61 22 0 0 0,-72-34-114 0 0,-1-2 0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4.73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1 218 111 0 0,'1'-1'19'0'0,"-1"0"0"0"0,1-1 0 0 0,0 1-1 0 0,-1 0 1 0 0,1-1 0 0 0,-1 1-1 0 0,1-1 1 0 0,-1 1 0 0 0,0-1-1 0 0,0 1 1 0 0,1-1 0 0 0,-1 0-1 0 0,-1-2 1 0 0,1-25 297 0 0,-1 28-300 0 0,1 0 0 0 0,0 0 0 0 0,0 0 0 0 0,0-1 0 0 0,0 1 0 0 0,0 0 0 0 0,0 0 0 0 0,0 0 0 0 0,1 0 0 0 0,-1-1-1 0 0,0 1 1 0 0,1 0 0 0 0,-1 0 0 0 0,1 0 0 0 0,-1 0 0 0 0,1 0 0 0 0,-1 0 0 0 0,1 0 0 0 0,0 0 0 0 0,0 0 0 0 0,-1 0 0 0 0,1 0 0 0 0,0 0 0 0 0,0 1 0 0 0,0-1 0 0 0,0 0 0 0 0,0 1 0 0 0,0-1 0 0 0,0 0 0 0 0,0 1 0 0 0,0-1 0 0 0,2 0 0 0 0,4-1 10 0 0,0 1-1 0 0,0 0 1 0 0,0 0 0 0 0,12-1 0 0 0,1 1 34 0 0,40-12-22 0 0,-1-1 0 0 0,76-31 0 0 0,-34 11-14 0 0,-82 28-24 0 0,0 2 0 0 0,34-5 0 0 0,-50 9 0 0 0,1 0 0 0 0,-1 0 0 0 0,0 1 0 0 0,1 0 0 0 0,-1 0 0 0 0,0 0 0 0 0,0 0 0 0 0,0 0 0 0 0,0 0 0 0 0,0 1 0 0 0,0 0 0 0 0,0 0 0 0 0,0-1 0 0 0,-1 1 0 0 0,5 4 0 0 0,5 5 0 0 0,18 22 0 0 0,-27-29 0 0 0,21 23 0 0 0,9 11 0 0 0,46 68 0 0 0,-70-92 0 0 0,-1 0 0 0 0,-1 0 0 0 0,0 0 0 0 0,-1 1 0 0 0,-1 0 0 0 0,0 1 0 0 0,-1-1 0 0 0,-1 1 0 0 0,3 22 0 0 0,-5-13 0 0 0,0 0 0 0 0,-2 0 0 0 0,-7 49 0 0 0,4-56 0 0 0,0-1 0 0 0,-2 0 0 0 0,0 0 0 0 0,0 0 0 0 0,-2-1 0 0 0,-12 22 0 0 0,8-20 0 0 0,0 0 0 0 0,-1 0 0 0 0,-25 26 0 0 0,31-38 0 0 0,1 0 0 0 0,-1 0 0 0 0,0-1 0 0 0,-1 0 0 0 0,1 0 0 0 0,-1-1 0 0 0,0 0 0 0 0,0 0 0 0 0,0-1 0 0 0,-1 0 0 0 0,-15 3 0 0 0,21-5 0 0 0,0-1 0 0 0,0 0 0 0 0,0 0 0 0 0,0 0 0 0 0,0 0 0 0 0,0-1 0 0 0,0 1 0 0 0,0-1 0 0 0,0 0 0 0 0,0 0 0 0 0,1 0 0 0 0,-1 0 0 0 0,0 0 0 0 0,0-1 0 0 0,1 1 0 0 0,-1-1 0 0 0,1 1 0 0 0,-1-1 0 0 0,1 0 0 0 0,0 0 0 0 0,0 0 0 0 0,0-1 0 0 0,0 1 0 0 0,-2-3 0 0 0,-4-7 0 0 0,0 0 0 0 0,1-1 0 0 0,-11-24 0 0 0,6 10 0 0 0,-12-18-105 0 0,8 21-422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5.1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10 111 0 0,'3'-3'0'0'0,"-2"3"0"0"0,-1-1 1 0 0,1 1-1 0 0,-1-1 1 0 0,1 1-1 0 0,0-1 0 0 0,-1 1 1 0 0,1-1-1 0 0,0 1 0 0 0,-1 0 1 0 0,1-1-1 0 0,0 1 1 0 0,-1 0-1 0 0,1-1 0 0 0,0 1 1 0 0,0 0-1 0 0,-1 0 1 0 0,1 0-1 0 0,0 0 0 0 0,0 0 1 0 0,-1 0-1 0 0,1 0 0 0 0,0 0 1 0 0,0 0-1 0 0,-1 0 1 0 0,1 0-1 0 0,0 0 0 0 0,0 1 1 0 0,1-1-1 0 0,12 4 201 0 0,-7-3-147 0 0,-5-1-37 0 0,0 1 0 0 0,0 0 0 0 0,0 0 0 0 0,0 1 1 0 0,0-1-1 0 0,-1 0 0 0 0,1 1 0 0 0,0-1 0 0 0,-1 1 0 0 0,1-1 0 0 0,-1 1 1 0 0,1 0-1 0 0,-1-1 0 0 0,0 1 0 0 0,0 0 0 0 0,0 0 0 0 0,0 0 0 0 0,0 0 1 0 0,0 0-1 0 0,-1 0 0 0 0,1 0 0 0 0,-1 0 0 0 0,1 0 0 0 0,-1 1 1 0 0,1 2-1 0 0,-1 7 38 0 0,1 1 0 0 0,-2-1 0 0 0,-1 17 0 0 0,0-15-20 0 0,-42 297 142 0 0,30-255-177 0 0,-4 0 0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5.96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1 107 599 0 0,'2'-40'626'0'0,"-2"37"-583"0"0,1 0 1 0 0,-1 1 0 0 0,1-1-1 0 0,0 0 1 0 0,0 1 0 0 0,0-1-1 0 0,0 0 1 0 0,0 1 0 0 0,1-1-1 0 0,-1 1 1 0 0,4-4 0 0 0,-4 5-31 0 0,1 1 1 0 0,-1-1-1 0 0,0 1 0 0 0,1-1 1 0 0,-1 1-1 0 0,0 0 1 0 0,1 0-1 0 0,-1-1 0 0 0,1 1 1 0 0,-1 0-1 0 0,0 0 0 0 0,1 1 1 0 0,-1-1-1 0 0,3 0 1 0 0,15 0 111 0 0,-15-1-129 0 0,0-1-1 0 0,0 0 0 0 0,0 0 1 0 0,0 0-1 0 0,0 0 0 0 0,-1-1 1 0 0,1 0-1 0 0,-1 0 0 0 0,5-4 1 0 0,-8 7-2 0 0,0 0 0 0 0,0 0 1 0 0,0 0-1 0 0,0 0 1 0 0,0 0-1 0 0,0 0 0 0 0,0 0 1 0 0,0-1-1 0 0,0 1 0 0 0,0 0 1 0 0,0 0-1 0 0,0 0 0 0 0,0 0 1 0 0,1 0-1 0 0,-1 0 0 0 0,0 0 1 0 0,0 0-1 0 0,0 0 0 0 0,0 0 1 0 0,0 0-1 0 0,0 0 0 0 0,0 0 1 0 0,0 0-1 0 0,0 0 0 0 0,0 0 1 0 0,0 0-1 0 0,0 0 0 0 0,1 0 1 0 0,-1 0-1 0 0,0 0 1 0 0,0 0-1 0 0,0 0 0 0 0,0 0 1 0 0,0 0-1 0 0,0 0 0 0 0,0 0 1 0 0,0 0-1 0 0,0 0 0 0 0,0 0 1 0 0,0 0-1 0 0,0 0 0 0 0,0 0 1 0 0,1 0-1 0 0,-1 0 0 0 0,0 0 1 0 0,0 1-1 0 0,0-1 0 0 0,0 0 1 0 0,0 0-1 0 0,0 0 0 0 0,0 0 1 0 0,0 0-1 0 0,0 0 0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6.33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67 111 0 0,'2'2'47'0'0,"1"0"-1"0"0,0-1 1 0 0,0 1-1 0 0,1-1 1 0 0,-1 1-1 0 0,0-1 1 0 0,0 0-1 0 0,1 0 1 0 0,-1-1-1 0 0,1 1 1 0 0,-1-1-1 0 0,1 1 1 0 0,-1-1-1 0 0,0 0 1 0 0,1 0-1 0 0,-1-1 1 0 0,1 1-1 0 0,-1-1 1 0 0,1 0-1 0 0,-1 0 1 0 0,0 0-1 0 0,1 0 1 0 0,-1 0-1 0 0,0-1 1 0 0,0 1-1 0 0,0-1 1 0 0,0 0-1 0 0,5-4 0 0 0,4-5 63 0 0,-10 10-108 0 0,0-1 0 0 0,0 1 0 0 0,0-1-1 0 0,0 1 1 0 0,0-1 0 0 0,0 0 0 0 0,0 0 0 0 0,-1 0 0 0 0,1 0 0 0 0,-1 0-1 0 0,0 0 1 0 0,1-1 0 0 0,-1 1 0 0 0,0 0 0 0 0,0-1 0 0 0,0 1 0 0 0,0-5-1 0 0,-1 0-24 0 0,-2 4-96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6.7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0 179 287 0 0,'6'8'-48'0'0,"-3"-5"81"0"0,-1 0-1 0 0,0-1 0 0 0,1 1 0 0 0,0 0 0 0 0,5 3 1 0 0,-6-5 10 0 0,0 0 1 0 0,-1 0 0 0 0,1 0 0 0 0,0-1 0 0 0,0 1 0 0 0,0-1 0 0 0,0 1 0 0 0,0-1 0 0 0,0 0 0 0 0,0 0 0 0 0,0 0 0 0 0,0 0 0 0 0,4-1-1 0 0,1 1 5 0 0,0-1-1 0 0,0 0 0 0 0,0 0 0 0 0,0-1 0 0 0,0 0 1 0 0,-1 0-1 0 0,1-1 0 0 0,0 0 0 0 0,-1 0 0 0 0,0 0 1 0 0,0-1-1 0 0,0 0 0 0 0,0 0 0 0 0,-1-1 0 0 0,0 1 1 0 0,1-1-1 0 0,-2 0 0 0 0,1-1 0 0 0,7-10 0 0 0,6-15-116 0 0,22-49 0 0 0,-30 54-625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7.12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668 4 311 0 0,'31'-4'18'0'0,"-31"4"-7"0"0,0 1 1 0 0,0-1 0 0 0,1 0-1 0 0,-1 0 1 0 0,0 1-1 0 0,0-1 1 0 0,0 0 0 0 0,0 1-1 0 0,1-1 1 0 0,-1 0-1 0 0,0 0 1 0 0,0 1 0 0 0,0-1-1 0 0,0 0 1 0 0,0 1 0 0 0,0-1-1 0 0,0 0 1 0 0,0 1-1 0 0,0-1 1 0 0,0 0 0 0 0,0 1-1 0 0,0-1 1 0 0,0 0-1 0 0,0 1 1 0 0,0-1 0 0 0,0 0-1 0 0,-1 1 1 0 0,1-1-1 0 0,0 0 1 0 0,0 1 0 0 0,0-1-1 0 0,0 0 1 0 0,-1 0-1 0 0,1 1 1 0 0,0-1 0 0 0,-7 14 184 0 0,-10 3-96 0 0,-1-1-1 0 0,-39 28 0 0 0,34-27-82 0 0,-233 191 36 0 0,220-175-143 0 0,0 3-364 0 0</inkml:trace>
  <inkml:trace contextRef="#ctx0" brushRef="#br0" timeOffset="1">1 786 24 0 0,'1'1'16'0'0,"1"0"0"0"0,-1 0 0 0 0,1 0 0 0 0,-1-1 0 0 0,1 1 0 0 0,-1 0 0 0 0,1-1 0 0 0,0 1 0 0 0,-1-1 0 0 0,1 1 0 0 0,3 0 0 0 0,-3-2 29 0 0,-1 0 1 0 0,1 1-1 0 0,-1-1 1 0 0,1 0-1 0 0,-1 0 1 0 0,1 0-1 0 0,-1 0 1 0 0,0 0-1 0 0,1 0 1 0 0,-1 0-1 0 0,0-1 1 0 0,2-1-1 0 0,9-8 8 0 0,1 0-1 0 0,1 1 0 0 0,0 0 0 0 0,0 1 1 0 0,1 1-1 0 0,0 0 0 0 0,1 1 0 0 0,20-7 1 0 0,18-2 199 0 0,63-11-1 0 0,-86 20-233 0 0,95-21 4 0 0,-2-6-1 0 0,207-84 0 0 0,-298 103-29 0 0,69-26-72 0 0,-89 39-35 0 0,-17 8-74 0 0,-17 9-152 0 0,6-7 122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7.45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1 79 0 0,'1'0'10'0'0,"0"0"0"0"0,0 0 0 0 0,0 0 0 0 0,0 0 0 0 0,0 0 0 0 0,0 0 0 0 0,0 0 0 0 0,0 0 0 0 0,0 0 0 0 0,0 1 0 0 0,0-1 0 0 0,0 0-1 0 0,0 1 1 0 0,0-1 0 0 0,-1 1 0 0 0,1-1 0 0 0,0 1 0 0 0,0-1 0 0 0,0 1 0 0 0,0 0 0 0 0,-1 0 0 0 0,1-1 0 0 0,0 1 0 0 0,0 1-1 0 0,2 1 37 0 0,-1-1 0 0 0,0 1 0 0 0,0 0-1 0 0,0 0 1 0 0,0 0 0 0 0,3 5-1 0 0,-2 6 37 0 0,-1 0 0 0 0,0 0 0 0 0,0 0 0 0 0,-1 0-1 0 0,-1 1 1 0 0,-3 21 0 0 0,2-7-76 0 0,0 26 27 0 0,-5 68 0 0 0,4-105-58 0 0,0-1 0 0 0,-2 1 0 0 0,0-1 0 0 0,-13 32 0 0 0,4-23-119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7.80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88 24 0 0,'5'0'26'0'0,"1"0"1"0"0,-1 1 0 0 0,1 0 0 0 0,-1 0 0 0 0,0 0 0 0 0,0 0-1 0 0,0 1 1 0 0,0 0 0 0 0,0 0 0 0 0,0 1 0 0 0,0-1 0 0 0,0 1-1 0 0,-1 0 1 0 0,9 7 0 0 0,-9-6 37 0 0,1-1 0 0 0,0 0 1 0 0,0 0-1 0 0,0 0 0 0 0,0-1 0 0 0,0 1 0 0 0,1-1 0 0 0,7 2 0 0 0,17 6 164 0 0,46 22-76 0 0,-65-28-148 0 0,63 20 56 0 0,-73-25-60 0 0,0 1 0 0 0,0-1 0 0 0,0 1 0 0 0,0-1 0 0 0,0 1 0 0 0,0-1 0 0 0,0 0 0 0 0,0 1 0 0 0,-1-1 0 0 0,1 0 0 0 0,0 0 0 0 0,0 0 0 0 0,-1 0 0 0 0,1 1 0 0 0,0-1 0 0 0,-1 0 0 0 0,1 0 0 0 0,-1 0 0 0 0,1 0 0 0 0,0-2 0 0 0,5-7 0 0 0,-2 7 0 0 0,0-2 0 0 0,0 1 0 0 0,0 0 0 0 0,-1-1 0 0 0,6-9 0 0 0,-6 8 0 0 0,1 0 0 0 0,0 0 0 0 0,8-7 0 0 0,2-3 0 0 0,-11 11 0 0 0,1 1 0 0 0,0 0 0 0 0,0 0 0 0 0,1 0 0 0 0,-1 1 0 0 0,7-5 0 0 0,-5 4 0 0 0,1 0 0 0 0,-1-1 0 0 0,6-5 0 0 0,-8 6 0 0 0,1 0 0 0 0,1 0 0 0 0,-1 0 0 0 0,1 0 0 0 0,8-4 0 0 0,-3 4 0 0 0,-5 1 0 0 0,0 0 0 0 0,1 0 0 0 0,0 1 0 0 0,-1 0 0 0 0,1 0 0 0 0,0 1 0 0 0,0-1 0 0 0,0 2 0 0 0,0-1 0 0 0,0 1 0 0 0,0 0 0 0 0,7 1 0 0 0,6 1 0 0 0,-13-1 0 0 0,-1-1 0 0 0,1 1 0 0 0,0 0 0 0 0,-1 1 0 0 0,1 0 0 0 0,-1 0 0 0 0,0 0 0 0 0,0 1 0 0 0,1 0 0 0 0,-1 0 0 0 0,10 7 0 0 0,-11-6 0 0 0,-1 0 0 0 0,1 1 0 0 0,-1-1 0 0 0,0 1 0 0 0,0 0 0 0 0,0 0 0 0 0,-1 0 0 0 0,1 1 0 0 0,-1-1 0 0 0,-1 1 0 0 0,5 10 0 0 0,-6-8 0 0 0,1 0 0 0 0,-1-1 0 0 0,0 1 0 0 0,0 0 0 0 0,-1 0 0 0 0,0 0 0 0 0,-1-1 0 0 0,0 1 0 0 0,-1 9 0 0 0,0-8-2 0 0,-1 1 0 0 0,1-1 0 0 0,-1 0 0 0 0,-1 0 0 0 0,0 0 0 0 0,0-1 0 0 0,-1 0 0 0 0,0 1-1 0 0,0-1 1 0 0,-1-1 0 0 0,0 1 0 0 0,0-1 0 0 0,-1 0 0 0 0,0-1 0 0 0,0 1 0 0 0,0-1-1 0 0,-1-1 1 0 0,0 1 0 0 0,0-1 0 0 0,-1-1 0 0 0,1 0 0 0 0,-1 0 0 0 0,0 0 0 0 0,0-1 0 0 0,0-1-1 0 0,-1 1 1 0 0,1-2 0 0 0,-1 1 0 0 0,1-1 0 0 0,-1-1 0 0 0,1 1 0 0 0,-1-2 0 0 0,-10 0-1 0 0,6-2 3 0 0,0-1 0 0 0,0 0 0 0 0,0-1 0 0 0,0 0 0 0 0,0-1 0 0 0,1 0 0 0 0,-24-16 0 0 0,37 21 0 0 0,0 1-1 0 0,-1 0 1 0 0,1 0-1 0 0,-1 0 1 0 0,1 0-1 0 0,0-1 1 0 0,-1 1-1 0 0,1 0 1 0 0,0 0-1 0 0,-1 0 1 0 0,1-1-1 0 0,0 1 1 0 0,-1 0-1 0 0,1-1 1 0 0,0 1-1 0 0,0 0 0 0 0,-1-1 1 0 0,1 1-1 0 0,0 0 1 0 0,0-1-1 0 0,0 1 1 0 0,-1-1-1 0 0,1 1 1 0 0,0 0-1 0 0,0-1 1 0 0,0 1-1 0 0,0-1 1 0 0,0 1-1 0 0,0-1 1 0 0,0 1-1 0 0,0 0 1 0 0,0-1-1 0 0,0 1 0 0 0,0-1 1 0 0,0 1-1 0 0,0 0 1 0 0,0-1-1 0 0,0 1 1 0 0,1-1-1 0 0,-1 1 1 0 0,0 0-1 0 0,0-1 1 0 0,0 1-1 0 0,1 0 1 0 0,-1-1-1 0 0,0 1 1 0 0,0 0-1 0 0,1-1 1 0 0,-1 1-1 0 0,0 0 0 0 0,1-1 1 0 0,0 1-1 0 0,2-3-15 0 0,1 1 0 0 0,0 0 0 0 0,0 0 0 0 0,6-1-1 0 0,-1-1-31 0 0,4-3-99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2.66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5274 593 55 0 0,'0'0'3'0'0,"1"0"-1"0"0,-1 0 1 0 0,1 0-1 0 0,-1 0 0 0 0,0 0 1 0 0,1 0-1 0 0,-1 0 1 0 0,1-1-1 0 0,-1 1 0 0 0,1 0 1 0 0,-1 0-1 0 0,0 0 0 0 0,1 0 1 0 0,-1-1-1 0 0,0 1 1 0 0,1 0-1 0 0,-1-1 0 0 0,0 1 1 0 0,1 0-1 0 0,-1 0 1 0 0,0-1-1 0 0,0 1 0 0 0,1-1 1 0 0,-1 1-1 0 0,0 0 0 0 0,0-1 1 0 0,1 1-1 0 0,-1 0 1 0 0,0-1-1 0 0,0 1 0 0 0,0-1 1 0 0,0 1-1 0 0,0-1 1 0 0,0 1-1 0 0,0 0 0 0 0,0-1 1 0 0,0 1-1 0 0,0-1 0 0 0,0 1 1 0 0,0-1-1 0 0,0 1 1 0 0,0 0-1 0 0,0-1 0 0 0,0 1 1 0 0,0-1-1 0 0,-1 1 1 0 0,1 0-1 0 0,0-1 0 0 0,0 1 1 0 0,0-1-1 0 0,-1 1 0 0 0,-7-13 43 0 0,-1 1 0 0 0,0 1 0 0 0,-1-1-1 0 0,-1 2 1 0 0,-21-19 0 0 0,-68-45 153 0 0,91 68-193 0 0,-45-30 59 0 0,-103-48 0 0 0,-67-11-52 0 0,157 71-12 0 0,-103-21 0 0 0,-74-1 0 0 0,168 33 0 0 0,-391-30 0 0 0,407 39 0 0 0,-510-15 0 0 0,407 20 0 0 0,-198 4 0 0 0,-1 16 0 0 0,-238 42 0 0 0,301-42-28 0 0,-44 4-8 0 0,232-11 36 0 0,-81 13 0 0 0,154-19 0 0 0,0 1 0 0 0,-72 29 0 0 0,93-30 5 0 0,-131 58 245 0 0,116-49-173 0 0,0 1 0 0 0,-41 32 0 0 0,72-49-72 0 0,-1 1-1 0 0,0-1 1 0 0,1 0 0 0 0,-1 0 0 0 0,0 0-1 0 0,0 0 1 0 0,0 0 0 0 0,1 0 0 0 0,-1 0-1 0 0,0 0 1 0 0,0-1 0 0 0,0 1 0 0 0,0-1-1 0 0,0 0 1 0 0,0 1 0 0 0,-1-1 0 0 0,1 0-1 0 0,0 0 1 0 0,0 0 0 0 0,0-1 0 0 0,0 1-1 0 0,-3-1 1 0 0,2-1 4 0 0,-1 0-1 0 0,1 0 1 0 0,0 0-1 0 0,0 0 1 0 0,0-1-1 0 0,0 1 1 0 0,0-1-1 0 0,0 0 1 0 0,1 0-1 0 0,-5-6 0 0 0,6 6-8 0 0,0 1 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8.16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 48 24 0 0,'-1'-25'-1'0'0,"1"24"1"0"0,0-1 1 0 0,0 1-1 0 0,0 0 1 0 0,1 0-1 0 0,-1 0 1 0 0,0 0 0 0 0,0 0-1 0 0,1-1 1 0 0,-1 1-1 0 0,1 0 1 0 0,-1 0 0 0 0,1 0-1 0 0,0 0 1 0 0,-1 0-1 0 0,1 1 1 0 0,0-1-1 0 0,0 0 1 0 0,0 0 0 0 0,0-1-1 0 0,0 2 2 0 0,-1 0 1 0 0,0 0-1 0 0,1 0 0 0 0,-1 0 1 0 0,0 0-1 0 0,0 0 0 0 0,1 0 1 0 0,-1 0-1 0 0,0 0 0 0 0,1 0 1 0 0,-1 0-1 0 0,0 0 0 0 0,1 0 1 0 0,-1 0-1 0 0,0 0 0 0 0,1 0 0 0 0,-1 0 1 0 0,0 0-1 0 0,1 0 0 0 0,-1 0 1 0 0,0 0-1 0 0,0 0 0 0 0,1 1 1 0 0,-1-1-1 0 0,0 0 0 0 0,0 0 1 0 0,1 0-1 0 0,-1 1 0 0 0,0-1 0 0 0,0 0 1 0 0,1 0-1 0 0,-1 1 0 0 0,0-1 1 0 0,0 0-1 0 0,0 0 0 0 0,0 1 1 0 0,1-1-1 0 0,-1 0 0 0 0,0 1 1 0 0,6 15 61 0 0,-5-10-42 0 0,8 24 41 0 0,-1 1 0 0 0,-2 0 0 0 0,3 48 0 0 0,-3-28 23 0 0,8 64 28 0 0,-6-1 0 0 0,-4 1 0 0 0,-18 176 0 0 0,11-258-114 0 0,-6 38 0 0 0,4-61 5 0 0,5-9-6 0 0,0-1-1 0 0,0 0 1 0 0,0 0-1 0 0,0 0 1 0 0,0 0-1 0 0,0 0 0 0 0,-1 0 1 0 0,1 0-1 0 0,0 0 1 0 0,0 0-1 0 0,0 0 1 0 0,0 0-1 0 0,0 0 1 0 0,-1 0-1 0 0,1-1 1 0 0,0 1-1 0 0,0 0 1 0 0,0 0-1 0 0,0 0 1 0 0,0 0-1 0 0,0 0 1 0 0,0 0-1 0 0,-1 0 1 0 0,1 0-1 0 0,0 0 1 0 0,0 0-1 0 0,0 0 0 0 0,0-1 1 0 0,0 1-1 0 0,0 0 1 0 0,0 0-1 0 0,0 0 1 0 0,0 0-1 0 0,0 0 1 0 0,-1 0-1 0 0,1 0 1 0 0,0-1-1 0 0,0 1 1 0 0,-5-20-151 0 0,3 1 65 0 0,-1-3-20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8.68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0 164 55 0 0,'4'-3'43'0'0,"0"0"0"0"0,1 0 0 0 0,-1 0 0 0 0,0 1 0 0 0,8-4 0 0 0,8-5 115 0 0,-10 5-45 0 0,0 0-1 0 0,0 1 0 0 0,1 1 0 0 0,20-7 0 0 0,47-7 27 0 0,-38 9-65 0 0,190-36-64 0 0,-177 35-10 0 0,92-5 0 0 0,55 11 0 0 0,-198 4 0 0 0,11 1 0 0 0,0 1 0 0 0,0 0 0 0 0,0 0 0 0 0,-1 1 0 0 0,20 8 0 0 0,3 0 0 0 0,-33-10 0 0 0,1 0 0 0 0,-1 0 0 0 0,1 0 0 0 0,-1 1 0 0 0,0-1 0 0 0,0 1 0 0 0,1 0 0 0 0,-1 0 0 0 0,0-1 0 0 0,-1 1 0 0 0,1 0 0 0 0,0 1 0 0 0,0-1 0 0 0,1 4 0 0 0,4 5 0 0 0,8 23 0 0 0,-7-15 0 0 0,5 14 0 0 0,-1 1 0 0 0,12 56 0 0 0,33 268 0 0 0,-30 5 0 0 0,-19-240 0 0 0,-5-78 0 0 0,6 201 0 0 0,-9-237 0 0 0,0 6 0 0 0,-1-1 0 0 0,0 1 0 0 0,-4 13 0 0 0,5-25 0 0 0,-1 0 0 0 0,0-1 0 0 0,1 1 0 0 0,-1-1 0 0 0,0 1 0 0 0,0-1 0 0 0,-1 1 0 0 0,1-1 0 0 0,0 1 0 0 0,-1-1 0 0 0,1 0 0 0 0,-1 0 0 0 0,0 0 0 0 0,0 0 0 0 0,0 0 0 0 0,0 0 0 0 0,0-1 0 0 0,0 1 0 0 0,0 0 0 0 0,-1-1 0 0 0,1 0 0 0 0,-5 2 0 0 0,5-2 0 0 0,-1-1 0 0 0,0 0 0 0 0,0 1 0 0 0,0-1 0 0 0,0 0 0 0 0,0-1 0 0 0,1 1 0 0 0,-1 0 0 0 0,0-1 0 0 0,0 0 0 0 0,0 0 0 0 0,-4-2 0 0 0,-33-18 0 0 0,30 16 0 0 0,-126-84 2 0 0,49 29-24 0 0,35 26-78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9.04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1 235 111 0 0,'1'-2'11'0'0,"0"0"-1"0"0,0 0 0 0 0,1 0 0 0 0,-2 0 0 0 0,1 0 0 0 0,0 0 0 0 0,0 0 0 0 0,-1 0 0 0 0,1 0 0 0 0,-1-1 0 0 0,1 1 0 0 0,-1 0 0 0 0,0 0 0 0 0,0 0 0 0 0,0-1 0 0 0,0 1 0 0 0,-1 0 0 0 0,1 0 0 0 0,-1-1 0 0 0,0-2 0 0 0,-2-18 83 0 0,3 22-79 0 0,0 0 0 0 0,0 0 0 0 0,1 0 0 0 0,-1 0 0 0 0,0 1 0 0 0,0-1 0 0 0,1 0 0 0 0,-1 0-1 0 0,0 1 1 0 0,1-1 0 0 0,-1 0 0 0 0,1 1 0 0 0,-1-1 0 0 0,1 0 0 0 0,-1 1 0 0 0,1-1 0 0 0,0 1-1 0 0,-1-1 1 0 0,1 1 0 0 0,0-1 0 0 0,-1 1 0 0 0,1-1 0 0 0,0 1 0 0 0,0 0 0 0 0,-1-1-1 0 0,1 1 1 0 0,0 0 0 0 0,1-1 0 0 0,28-3 204 0 0,-19 3-151 0 0,28-6-43 0 0,337-68 368 0 0,-300 51-392 0 0,29-8 0 0 0,-101 31-11 0 0,-1 0 0 0 0,0 1-1 0 0,0-1 1 0 0,1 1-1 0 0,5 0 1 0 0,-9 0 8 0 0,1 0 0 0 0,-1 0 1 0 0,1 0-1 0 0,-1 0 0 0 0,1 0 1 0 0,-1 1-1 0 0,0-1 0 0 0,1 0 1 0 0,-1 0-1 0 0,1 0 0 0 0,-1 0 1 0 0,0 1-1 0 0,1-1 0 0 0,-1 0 1 0 0,1 0-1 0 0,-1 1 0 0 0,0-1 1 0 0,0 0-1 0 0,1 1 0 0 0,-1-1 1 0 0,0 0-1 0 0,1 1 0 0 0,-1-1 0 0 0,0 1 1 0 0,0-1-1 0 0,0 0 0 0 0,1 1 1 0 0,-1-1-1 0 0,0 1 0 0 0,0-1 1 0 0,0 0-1 0 0,0 1 0 0 0,0-1 1 0 0,0 1-1 0 0,0-1 0 0 0,0 1 1 0 0,0-1-1 0 0,0 1 0 0 0,0-1 1 0 0,0 0-1 0 0,0 1 0 0 0,0-1 1 0 0,0 1-1 0 0,0-1 0 0 0,-1 1 1 0 0,1-1-1 0 0,0 0 0 0 0,0 1 1 0 0,0-1-1 0 0,-1 1 0 0 0,-8 16-256 0 0,2-6 131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9.398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5 112 55 0 0,'-5'15'123'0'0,"5"-15"-118"0"0,0 0-1 0 0,0 1 1 0 0,1-1 0 0 0,-1 1-1 0 0,0-1 1 0 0,0 0 0 0 0,0 1-1 0 0,0-1 1 0 0,0 0 0 0 0,0 1-1 0 0,0-1 1 0 0,1 0 0 0 0,-1 1-1 0 0,0-1 1 0 0,0 0 0 0 0,0 1-1 0 0,1-1 1 0 0,-1 0 0 0 0,0 1-1 0 0,0-1 1 0 0,1 0 0 0 0,-1 0-1 0 0,0 1 1 0 0,1-1 0 0 0,-1 0-1 0 0,0 0 1 0 0,1 0 0 0 0,-1 0-1 0 0,0 1 1 0 0,1-1 0 0 0,-1 0-1 0 0,0 0 1 0 0,1 0 0 0 0,-1 0-1 0 0,1 0 1 0 0,-1 0 0 0 0,0 0-1 0 0,1 0 1 0 0,-1 0 0 0 0,0 0-1 0 0,1 0 1 0 0,6-1 99 0 0,0 0 0 0 0,-1-1-1 0 0,1 0 1 0 0,-1 0 0 0 0,1 0 0 0 0,8-5 0 0 0,12-4 109 0 0,40-9 14 0 0,105-19-1 0 0,-93 24-212 0 0,-48 7-4 0 0,1 2 0 0 0,-1 2 0 0 0,1 1 0 0 0,32 0 0 0 0,-51 6-162 0 0,-2-1-192 0 0,-11-4 185 0 0,-6-3 54 0 0,-6-3-87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2:59.777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 79 0 0,'0'0'1'0'0,"1"0"0"0"0,-1 1-1 0 0,1-1 1 0 0,0 0 0 0 0,-1 1-1 0 0,1-1 1 0 0,-1 1 0 0 0,1-1-1 0 0,-1 1 1 0 0,1-1 0 0 0,-1 1-1 0 0,0-1 1 0 0,1 1 0 0 0,-1-1-1 0 0,0 1 1 0 0,1 0 0 0 0,-1-1-1 0 0,0 1 1 0 0,0 0 0 0 0,1 0-1 0 0,5 19 29 0 0,-4-14-18 0 0,4 15 55 0 0,-2-1 0 0 0,5 38 0 0 0,-4 45 43 0 0,-3-55-78 0 0,45 484 277 0 0,2 33-152 0 0,-47-535-155 0 0,-1 28-83 0 0,-2-45-5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0.17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1 134 111 0 0,'0'-3'15'0'0,"0"0"-1"0"0,1 0 1 0 0,-1 0-1 0 0,1 0 1 0 0,0 1-1 0 0,0-1 0 0 0,0 0 1 0 0,0 0-1 0 0,1 1 1 0 0,-1-1-1 0 0,1 0 1 0 0,-1 1-1 0 0,1-1 0 0 0,0 1 1 0 0,0 0-1 0 0,0 0 1 0 0,0 0-1 0 0,4-3 0 0 0,1 0 41 0 0,0 0-1 0 0,0 1 0 0 0,0 0 1 0 0,0 0-1 0 0,12-4 0 0 0,17-5 117 0 0,0 1 0 0 0,50-8 0 0 0,-71 17-164 0 0,-1 1 0 0 0,1 1 1 0 0,0 0-1 0 0,-1 1 1 0 0,1 1-1 0 0,0 0 1 0 0,-1 1-1 0 0,1 0 1 0 0,16 6-1 0 0,-28-7-5 0 0,-1 0 1 0 0,1 1-1 0 0,0-1 0 0 0,0 1 0 0 0,-1-1 1 0 0,1 1-1 0 0,-1 0 0 0 0,0 0 0 0 0,1 0 1 0 0,-1 0-1 0 0,0 1 0 0 0,0-1 0 0 0,0 0 1 0 0,0 1-1 0 0,-1 0 0 0 0,1-1 0 0 0,-1 1 1 0 0,0 0-1 0 0,1 0 0 0 0,-1 0 0 0 0,-1-1 1 0 0,1 1-1 0 0,0 0 0 0 0,-1 0 0 0 0,1 4 1 0 0,0 8-5 0 0,-1-1 0 0 0,0 1 0 0 0,-1-1 1 0 0,-3 16-1 0 0,3-19 5 0 0,-5 23-3 0 0,-1 0 0 0 0,-1-1 0 0 0,-2 0 0 0 0,-16 37 0 0 0,2-18 0 0 0,-51 83 0 0 0,-6-24 0 0 0,54-75 0 0 0,15-20-34 0 0,-27 27-1 0 0,24-31-56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0.521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3 255 0 0,'6'-1'3'0'0,"-4"1"6"0"0,1-1 0 0 0,-1 1 0 0 0,0 0-1 0 0,1 0 1 0 0,-1 0 0 0 0,1 0-1 0 0,2 1 1 0 0,-4-1-3 0 0,1 1-1 0 0,-1-1 0 0 0,0 1 1 0 0,0-1-1 0 0,0 1 0 0 0,0 0 1 0 0,0-1-1 0 0,-1 1 1 0 0,1 0-1 0 0,0 0 0 0 0,0 0 1 0 0,0 0-1 0 0,-1 0 0 0 0,1 0 1 0 0,0 0-1 0 0,-1 0 0 0 0,1 0 1 0 0,0 2-1 0 0,1 2 45 0 0,0 0 0 0 0,-1 0 1 0 0,0 0-1 0 0,0 0 0 0 0,0 0 0 0 0,0 0 0 0 0,-1 0 1 0 0,0 0-1 0 0,-1 9 0 0 0,-1 5 47 0 0,-7 24 0 0 0,2-6-72 0 0,-9 60-103 0 0,9-70-316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0.88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1 55 0 0,'8'17'13'0'0,"1"0"0"0"0,0 0-1 0 0,2-1 1 0 0,0-1 0 0 0,15 18-1 0 0,-15-22 26 0 0,0 0-1 0 0,0-1 0 0 0,1-1 1 0 0,1 0-1 0 0,15 9 0 0 0,-20-14 4 0 0,0 0 0 0 0,0-1 0 0 0,0 0 0 0 0,1 0 0 0 0,-1-1 0 0 0,1 0 0 0 0,-1 0 0 0 0,1-1 0 0 0,0 0 0 0 0,14-1 0 0 0,-19-1-33 0 0,1 0-1 0 0,-1 0 1 0 0,0 0 0 0 0,0 0-1 0 0,0-1 1 0 0,0 0 0 0 0,0 0-1 0 0,-1 0 1 0 0,1-1 0 0 0,-1 1-1 0 0,1-1 1 0 0,-1 0 0 0 0,0 0-1 0 0,0 0 1 0 0,0 0 0 0 0,0 0-1 0 0,0-1 1 0 0,3-7 0 0 0,-4 9-4 0 0,0-1 0 0 0,0 1 0 0 0,-1-1 0 0 0,0 0 0 0 0,0 0 0 0 0,1 0 0 0 0,-1 1 0 0 0,-1-1 0 0 0,1 0 0 0 0,0 0 0 0 0,-1-1 0 0 0,0 1 0 0 0,0 0 0 0 0,0 0 0 0 0,0 0 0 0 0,0 0 0 0 0,0 0 0 0 0,-1 0 0 0 0,1 0 0 0 0,-1 0 0 0 0,0 0 0 0 0,0 0 0 0 0,0 0 0 0 0,-1 1 0 0 0,1-1 0 0 0,-1 0-1 0 0,-2-3 1 0 0,2 3-4 0 0,-1 1 0 0 0,0 0 0 0 0,0-1 0 0 0,0 1 0 0 0,-1 1 0 0 0,1-1 0 0 0,0 0 0 0 0,-1 1 0 0 0,1-1 0 0 0,-1 1 0 0 0,1 0 0 0 0,-1 0 0 0 0,0 1 0 0 0,1-1 0 0 0,-1 1 0 0 0,0 0 0 0 0,0 0 0 0 0,-5 0 0 0 0,-2 1 0 0 0,1 1 0 0 0,-1-1 0 0 0,1 2 0 0 0,-1-1 0 0 0,-12 6 0 0 0,10-3 7 0 0,1 1-1 0 0,-1 0 0 0 0,1 0 1 0 0,0 1-1 0 0,1 1 0 0 0,0 0 1 0 0,-15 14-1 0 0,22-18-3 0 0,1 0 0 0 0,-1 0 1 0 0,1 1-1 0 0,-1-1 0 0 0,1 1 0 0 0,0 0 0 0 0,1 0 1 0 0,-1 0-1 0 0,1 0 0 0 0,0 0 0 0 0,0 0 0 0 0,1 1 0 0 0,0-1 1 0 0,0 1-1 0 0,0-1 0 0 0,0 1 0 0 0,1 0 0 0 0,0-1 0 0 0,0 1 1 0 0,2 10-1 0 0,-1-11 3 0 0,0-1 0 0 0,0 1-1 0 0,1-1 1 0 0,-1 1 0 0 0,1-1 0 0 0,0 0 0 0 0,0 0 0 0 0,1 0 0 0 0,-1 0-1 0 0,1 0 1 0 0,0 0 0 0 0,0 0 0 0 0,0-1 0 0 0,1 0 0 0 0,-1 0 0 0 0,1 0 0 0 0,-1 0-1 0 0,1 0 1 0 0,0-1 0 0 0,0 1 0 0 0,0-1 0 0 0,1 0 0 0 0,-1 0 0 0 0,0-1-1 0 0,1 1 1 0 0,0-1 0 0 0,-1 0 0 0 0,1 0 0 0 0,-1-1 0 0 0,1 1 0 0 0,0-1 0 0 0,-1 0-1 0 0,1-1 1 0 0,0 1 0 0 0,0-1 0 0 0,-1 1 0 0 0,1-1 0 0 0,-1-1 0 0 0,6-1-1 0 0,-2 0 2 0 0,0 0-1 0 0,0-1 1 0 0,0 0-1 0 0,0-1 1 0 0,-1 1-1 0 0,0-1 1 0 0,8-7-1 0 0,4-8-66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1.2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5 111 0 0,'5'2'-1'0'0,"-4"-1"2"0"0,-1-1-1 0 0,1 0 1 0 0,-1 1-1 0 0,0-1 0 0 0,1 0 1 0 0,-1 0-1 0 0,1 0 1 0 0,-1 1-1 0 0,1-1 1 0 0,-1 0-1 0 0,1 0 0 0 0,-1 0 1 0 0,1 0-1 0 0,-1 0 1 0 0,1 0-1 0 0,0 0 0 0 0,-1 0 1 0 0,1 0-1 0 0,-1 0 1 0 0,1 0-1 0 0,-1 0 1 0 0,1 0-1 0 0,-1 0 0 0 0,1 0 1 0 0,-1 0-1 0 0,1-1 1 0 0,0 1-1 0 0,23-7 243 0 0,-17 6-188 0 0,-1 1 0 0 0,0 0 0 0 0,1 0 0 0 0,-1 0 1 0 0,0 1-1 0 0,1 0 0 0 0,10 3 0 0 0,16 2 42 0 0,21 0-11 0 0,0 2-1 0 0,73 21 0 0 0,-3 13-53 0 0,-101-33-24 0 0,0 1 0 0 0,-1 1 0 0 0,26 18 0 0 0,-43-26-5 0 0,1 1 0 0 0,-1 0-1 0 0,-1 0 1 0 0,1 0 0 0 0,0 0-1 0 0,-1 1 1 0 0,0 0 0 0 0,0 0-1 0 0,0 0 1 0 0,-1 1 0 0 0,0-1-1 0 0,0 1 1 0 0,0-1 0 0 0,-1 1-1 0 0,0 0 1 0 0,0 0 0 0 0,0 0-1 0 0,-1 1 1 0 0,0-1 0 0 0,0 0-1 0 0,0 1 1 0 0,-1-1 0 0 0,0 7-1 0 0,-2 13-2 0 0,-1 0 0 0 0,-2-1 0 0 0,0 0 0 0 0,-14 38 0 0 0,-45 96 0 0 0,45-116 0 0 0,12-26 0 0 0,-57 125 0 0 0,47-109 0 0 0,-1-1 0 0 0,-27 36 0 0 0,36-57-2 0 0,-21 22-1 0 0,26-30-23 0 0,0 1-1 0 0,0-1 0 0 0,0 0 0 0 0,0 0 0 0 0,-1 0 0 0 0,1-1 1 0 0,-1 0-1 0 0,-9 4 0 0 0,-2-5-359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3:01.67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 1 255 0 0,'2'1'7'0'0,"0"0"-1"0"0,-1 0 0 0 0,1 1 0 0 0,0-1 0 0 0,-1 1 1 0 0,0-1-1 0 0,1 1 0 0 0,-1-1 0 0 0,0 1 0 0 0,0 0 1 0 0,0 0-1 0 0,0 0 0 0 0,1 2 0 0 0,9 30 153 0 0,-8-23-115 0 0,1 4 43 0 0,-1 1 1 0 0,0 0-1 0 0,-2 0 0 0 0,1 1 1 0 0,-3 29-1 0 0,-15 82 108 0 0,1-11-204 0 0,11-46-195 0 0,8 99-1 0 0,-1-136-162 0 0</inkml:trace>
  <inkml:trace contextRef="#ctx0" brushRef="#br0" timeOffset="1">68 1170 24 0 0,'3'11'19'0'0,"-1"-1"1"0"0,2 1 0 0 0,0-1 0 0 0,0 0-1 0 0,0-1 1 0 0,1 1 0 0 0,1-1 0 0 0,0 0-1 0 0,0 0 1 0 0,1 0 0 0 0,0-1 0 0 0,0 0 0 0 0,1-1-1 0 0,0 1 1 0 0,0-1 0 0 0,1-1 0 0 0,10 7-1 0 0,-13-10 41 0 0,1-1 0 0 0,-1 1-1 0 0,1-1 1 0 0,-1 0-1 0 0,1 0 1 0 0,0-1-1 0 0,8 1 1 0 0,-12-1-41 0 0,0-1 1 0 0,-1 0-1 0 0,1 0 1 0 0,0 0-1 0 0,0 0 1 0 0,0 0-1 0 0,0-1 0 0 0,0 1 1 0 0,0-1-1 0 0,0 0 1 0 0,-1 1-1 0 0,1-2 1 0 0,0 1-1 0 0,-1 0 1 0 0,1 0-1 0 0,-1-1 0 0 0,1 1 1 0 0,-1-1-1 0 0,4-3 1 0 0,-4 2-19 0 0,-1 1 0 0 0,0-1 0 0 0,1 1 0 0 0,-1-1 0 0 0,0 1 0 0 0,0-1 0 0 0,0 0 0 0 0,-1 0 0 0 0,1 1 0 0 0,-1-1 0 0 0,1-3 0 0 0,-1-34-3 0 0,0 35 2 0 0,-1-8 0 0 0,0 0 0 0 0,-1 1 0 0 0,-1-1 0 0 0,0 1 0 0 0,0-1 0 0 0,-1 1 0 0 0,-12-23 0 0 0,13 29 0 0 0,-1 0 0 0 0,1 0 0 0 0,-1 1 0 0 0,-1 0 0 0 0,1 0 0 0 0,-1 0 0 0 0,-7-6 0 0 0,9 8 0 0 0,-1 0 0 0 0,0 1 0 0 0,1 0 0 0 0,-1 0 0 0 0,0 0 0 0 0,0 1 0 0 0,0-1 0 0 0,-1 1 0 0 0,1 0 0 0 0,0 0 0 0 0,0 0 0 0 0,-7 0 0 0 0,6 1 0 0 0,0 1 0 0 0,-1-1 0 0 0,1 1 0 0 0,0 0 0 0 0,0 1 0 0 0,0-1 0 0 0,0 1 0 0 0,0 0 0 0 0,0 0 0 0 0,1 1 0 0 0,-9 5 0 0 0,2 0 0 0 0,-1 0 0 0 0,2 2 0 0 0,-13 11 0 0 0,17-14 3 0 0,0 1 0 0 0,0 0 0 0 0,0 0 0 0 0,1 0 0 0 0,0 1 0 0 0,0-1 0 0 0,1 1 0 0 0,0 1 0 0 0,1-1 0 0 0,-4 18 0 0 0,6-22 8 0 0,0 1-1 0 0,0 0 0 0 0,1 0 0 0 0,0 0 0 0 0,0 0 0 0 0,0-1 0 0 0,1 1 1 0 0,-1 0-1 0 0,2 0 0 0 0,-1 0 0 0 0,1-1 0 0 0,-1 1 0 0 0,1-1 1 0 0,1 1-1 0 0,-1-1 0 0 0,1 0 0 0 0,0 0 0 0 0,0 0 0 0 0,6 7 0 0 0,-6-10-8 0 0,-1 0-1 0 0,0 0 1 0 0,0-1-1 0 0,1 1 1 0 0,-1-1-1 0 0,1 1 1 0 0,0-1-1 0 0,-1 0 1 0 0,1 0-1 0 0,0 0 1 0 0,0 0-1 0 0,-1 0 1 0 0,1-1-1 0 0,0 1 1 0 0,0-1-1 0 0,0 0 1 0 0,0 0-1 0 0,0 0 1 0 0,0 0-1 0 0,0 0 1 0 0,-1-1-1 0 0,1 1 1 0 0,0-1-1 0 0,0 0 1 0 0,4-2-1 0 0,7-2 5 0 0,-1-1-1 0 0,0 0 0 0 0,20-14 0 0 0,-32 20-5 0 0,23-15-102 0 0,-1 0-412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4.9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0 192 24 0 0,'5'-33'210'0'0,"-2"11"119"0"0,1 1 0 0 0,7-25 0 0 0,-9 42-312 0 0,-1 0 0 0 0,1 0 0 0 0,0 1 1 0 0,1-1-1 0 0,-1 1 0 0 0,1-1 0 0 0,-1 1 1 0 0,1 0-1 0 0,0 0 0 0 0,0 0 0 0 0,0 0 0 0 0,1 1 1 0 0,-1-1-1 0 0,1 1 0 0 0,-1 0 0 0 0,1 0 1 0 0,0 0-1 0 0,0 0 0 0 0,0 1 0 0 0,0-1 0 0 0,8 0 1 0 0,6-2 18 0 0,1 2 0 0 0,0 0 0 0 0,29 1 0 0 0,-42 1-25 0 0,6 1-7 0 0,-1 0 0 0 0,1 1-1 0 0,-1 0 1 0 0,0 0-1 0 0,0 2 1 0 0,0-1-1 0 0,0 1 1 0 0,-1 1-1 0 0,1 0 1 0 0,-1 0 0 0 0,0 1-1 0 0,-1 0 1 0 0,1 1-1 0 0,-1 0 1 0 0,-1 1-1 0 0,1 0 1 0 0,-1 0-1 0 0,-1 1 1 0 0,9 11-1 0 0,-10-12 0 0 0,0 1-1 0 0,0 0 1 0 0,-1 0-1 0 0,0 0 1 0 0,-1 1-1 0 0,0-1 0 0 0,-1 1 1 0 0,0 0-1 0 0,0 1 1 0 0,-1-1-1 0 0,0 0 0 0 0,-1 1 1 0 0,0-1-1 0 0,-1 1 1 0 0,0-1-1 0 0,0 1 0 0 0,-1-1 1 0 0,-1 0-1 0 0,0 1 1 0 0,0-1-1 0 0,-5 13 0 0 0,4-16-2 0 0,-1 1 0 0 0,0-1 0 0 0,0 0 0 0 0,0-1 0 0 0,-1 1 0 0 0,0-1 0 0 0,0 0 0 0 0,-1 0 0 0 0,1 0 0 0 0,-13 9 0 0 0,-2-2 0 0 0,1-1 0 0 0,-31 13 0 0 0,25-13 0 0 0,-27 18 0 0 0,49-29 0 0 0,1 1 0 0 0,0 0 0 0 0,-1 0 0 0 0,1 0 0 0 0,0 0 0 0 0,0 1 0 0 0,1-1 0 0 0,-1 0 0 0 0,0 1 0 0 0,1-1 0 0 0,-1 1 0 0 0,1 0 0 0 0,0-1 0 0 0,0 1 0 0 0,0 0 0 0 0,0 0 0 0 0,0 6 0 0 0,0-7 0 0 0,1 0 0 0 0,0 0 0 0 0,0 1 0 0 0,1-1 0 0 0,-1 0 0 0 0,0 1 0 0 0,1-1 0 0 0,-1 0 0 0 0,1 0 0 0 0,0 1 0 0 0,0-1 0 0 0,0 0 0 0 0,0 0 0 0 0,0 0 0 0 0,0 0 0 0 0,0 0 0 0 0,1-1 0 0 0,-1 1 0 0 0,1 0 0 0 0,0 0 0 0 0,-1-1 0 0 0,1 1 0 0 0,3 1 0 0 0,-3-2 11 0 0,1-1-1 0 0,-1 0 1 0 0,0 1-1 0 0,1-1 1 0 0,-1 0-1 0 0,0-1 0 0 0,1 1 1 0 0,-1 0-1 0 0,0-1 1 0 0,0 1-1 0 0,1-1 0 0 0,-1 0 1 0 0,0 1-1 0 0,0-1 1 0 0,2-2-1 0 0,11-1 31 0 0,4 1-18 0 0,1 1 0 0 0,-1 1 0 0 0,1 1 0 0 0,0 1 0 0 0,24 4 0 0 0,14 0 106 0 0,-23-2-124 0 0,-9-1 34 0 0,-1-1-1 0 0,1-1 1 0 0,43-6 0 0 0,-63 5-30 0 0,0-1-1 0 0,-1 1 1 0 0,1-1 0 0 0,0 0-1 0 0,8-6 1 0 0,-8 5-8 0 0,-4 3-1 0 0,-1 0 0 0 0,-10-5-177 0 0,5 4 174 0 0,-3-1-121 0 0,1 1 0 0 0,-1-1 0 0 0,0 1 0 0 0,1 0 0 0 0,-9 1 0 0 0,2 2-504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04.2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596 1501 24 0 0,'1'-2'-1'0'0,"-1"0"1"0"0,1 0-1 0 0,0 0 1 0 0,-1 0 0 0 0,1-1-1 0 0,0 1 1 0 0,0 0-1 0 0,1 0 1 0 0,-1 1 0 0 0,0-1-1 0 0,3-2 1 0 0,17-20 58 0 0,-19 22-48 0 0,-1 1 0 0 0,1-1 1 0 0,0 0-1 0 0,0 1 0 0 0,0-1 1 0 0,0 1-1 0 0,0 0 0 0 0,0 0 1 0 0,0-1-1 0 0,0 1 0 0 0,3 0 1 0 0,-3 0 5 0 0,0 1 0 0 0,1 0 0 0 0,-1 0 1 0 0,0 1-1 0 0,0-1 0 0 0,0 0 0 0 0,0 1 0 0 0,0-1 1 0 0,0 1-1 0 0,0-1 0 0 0,-1 1 0 0 0,1 0 0 0 0,3 1 0 0 0,20 11 10 0 0,1-1-1 0 0,45 13 0 0 0,-7-9-1 0 0,1-4 0 0 0,0-2 0 0 0,0-3 0 0 0,1-3 0 0 0,0-3 0 0 0,0-2 0 0 0,77-13 0 0 0,-104 8-24 0 0,-1-2 0 0 0,0-1 0 0 0,43-16 0 0 0,-57 15 0 0 0,-1-1 0 0 0,1 0 0 0 0,-2-2 0 0 0,0-1 0 0 0,36-29 0 0 0,-45 32 0 0 0,-2-1 0 0 0,1 0 0 0 0,-2-1 0 0 0,1-1 0 0 0,-2 1 0 0 0,0-1 0 0 0,-1-1 0 0 0,12-28 0 0 0,-11 21 0 0 0,-2 0 0 0 0,0-1 0 0 0,-2 1 0 0 0,0-2 0 0 0,2-39 0 0 0,-7 31 0 0 0,-1 1 0 0 0,-1-1 0 0 0,-2 0 0 0 0,-1 1 0 0 0,-2 0 0 0 0,-1 0 0 0 0,-18-47 0 0 0,4 27 0 0 0,-2 0 0 0 0,-3 2 0 0 0,-46-67 0 0 0,24 48 0 0 0,-3 2 0 0 0,-81-80 0 0 0,112 127 1 0 0,0 1-1 0 0,-2 1 0 0 0,0 1 0 0 0,0 0 0 0 0,-2 2 0 0 0,0 1 0 0 0,-36-14 0 0 0,25 15-2 0 0,0 1 1 0 0,0 2-1 0 0,-1 2 0 0 0,0 1 0 0 0,-38-1 0 0 0,-288-7-52 0 0,340 14 54 0 0,0 0 0 0 0,1 1 0 0 0,-1 1 0 0 0,0 1 0 0 0,1 1 0 0 0,0 1 0 0 0,0 2 0 0 0,-31 12 0 0 0,-10 13 59 0 0,-103 70-1 0 0,117-70-47 0 0,39-25 2 0 0,1 0-1 0 0,0 1 1 0 0,1 0-1 0 0,-1 0 0 0 0,2 1 1 0 0,-1 0-1 0 0,1 0 0 0 0,0 1 1 0 0,1 0-1 0 0,-8 18 0 0 0,6-10 11 0 0,1 0 0 0 0,0 1-1 0 0,2 0 1 0 0,0 1 0 0 0,-3 30-1 0 0,6-8 42 0 0,2 1-1 0 0,10 78 0 0 0,-8-107-61 0 0,2 27 30 0 0,13 49 0 0 0,-12-72-21 0 0,0 1 0 0 0,2-1-1 0 0,0-1 1 0 0,1 1 0 0 0,10 15-1 0 0,5 5 18 0 0,103 159 66 0 0,-101-163-93 0 0,2-1 1 0 0,1-1 0 0 0,47 43-1 0 0,-35-43 53 0 0,0-2 0 0 0,2-1-1 0 0,2-3 1 0 0,54 26-1 0 0,-97-52-52 0 0,16 9 31 0 0,0-1-1 0 0,1-1 1 0 0,0 0-1 0 0,34 6 1 0 0,-51-12-26 0 0,1-1 0 0 0,0 0 0 0 0,0 1-1 0 0,-1-1 1 0 0,1 1 0 0 0,0-1 0 0 0,0 1 0 0 0,-1 0 0 0 0,1 0-1 0 0,1 1 1 0 0,-10 7 47 0 0,-2 0-106 0 0,-5 5 16 0 0,5-5-97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08.0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568 1375 24 0 0,'0'2'0'0'0,"1"1"14"0"0,0 0 0 0 0,-1 0 1 0 0,1 1-1 0 0,0-1 1 0 0,0 0-1 0 0,1 0 1 0 0,-1-1-1 0 0,0 1 0 0 0,3 3 1 0 0,3 6 38 0 0,-5-8-35 0 0,0-1 0 0 0,0 0 0 0 0,0 0 0 0 0,1 0-1 0 0,-1 0 1 0 0,1-1 0 0 0,0 1 0 0 0,0-1 0 0 0,0 1 0 0 0,0-1 0 0 0,0 0 0 0 0,0 0 0 0 0,1 0 0 0 0,-1-1 0 0 0,1 1 0 0 0,6 1 0 0 0,6 2 47 0 0,1-1 0 0 0,21 2 0 0 0,-37-6-64 0 0,31 5 40 0 0,1-2-1 0 0,0-2 0 0 0,0-1 1 0 0,0-1-1 0 0,0-2 1 0 0,0-1-1 0 0,50-14 0 0 0,-62 13-26 0 0,-1-2-1 0 0,0-1 1 0 0,0 0-1 0 0,-1-1 1 0 0,0-2-1 0 0,0 0 1 0 0,-2 0-1 0 0,1-2 1 0 0,-1 0-1 0 0,-1-1 1 0 0,-1-1-1 0 0,24-27 1 0 0,-23 21-8 0 0,-1 0-1 0 0,-1-1 1 0 0,-1-1 0 0 0,-1 0 0 0 0,-1-1-1 0 0,-1 0 1 0 0,-1-1 0 0 0,-2 1 0 0 0,0-2-1 0 0,-1 1 1 0 0,-2-1 0 0 0,2-33-1 0 0,-5 23-5 0 0,-2 0 0 0 0,-1 0 0 0 0,-2 0 0 0 0,-1 1 0 0 0,-2 0 0 0 0,-1 0 0 0 0,-2 0 0 0 0,-27-60 0 0 0,18 55 0 0 0,-1 1 0 0 0,-2 1 0 0 0,-1 2 0 0 0,-2 0 0 0 0,-2 1 0 0 0,-59-59 0 0 0,57 68 0 0 0,0 2 0 0 0,-58-35 0 0 0,-72-29 0 0 0,138 78 0 0 0,0 0 0 0 0,0 2 0 0 0,-1 0 0 0 0,0 1 0 0 0,-33-5 0 0 0,41 10 0 0 0,0 1 0 0 0,0 0 0 0 0,0 1 0 0 0,0 1 0 0 0,0 0 0 0 0,0 1 0 0 0,0 0 0 0 0,1 1 0 0 0,-1 1 0 0 0,-16 6 0 0 0,-19 13 0 0 0,0 2 0 0 0,-59 41 0 0 0,38-22 0 0 0,52-33 0 0 0,1 1 0 0 0,0 1 0 0 0,1 0 0 0 0,0 1 0 0 0,1 1 0 0 0,1 0 0 0 0,-21 29 0 0 0,26-31 0 0 0,1 0 0 0 0,1 0 0 0 0,0 1 0 0 0,1 0 0 0 0,0 1 0 0 0,1 0 0 0 0,1-1 0 0 0,0 1 0 0 0,1 1 0 0 0,1-1 0 0 0,-1 17 0 0 0,3 19 0 0 0,3 0 0 0 0,1 0 0 0 0,3 0 0 0 0,3-1 0 0 0,1 0 0 0 0,2 0 0 0 0,24 54 0 0 0,25 36-4 0 0,-49-117 15 0 0,0-2 1 0 0,1 0 0 0 0,1 0-1 0 0,18 19 1 0 0,-19-27 5 0 0,0-1 1 0 0,17 12-1 0 0,-12-11 5 0 0,-4-2 15 0 0,2-2 0 0 0,-1 0 0 0 0,1-1 0 0 0,0 0 0 0 0,33 8 0 0 0,-4 1 5 0 0,-37-16-42 0 0,4 3 0 0 0,-13-4 1 0 0,0 0-1 0 0,0 0 0 0 0,0 1 0 0 0,0-1 0 0 0,0 0 0 0 0,0 0 0 0 0,0 0 0 0 0,0 1 0 0 0,-1-1 1 0 0,1 0-1 0 0,0 0 0 0 0,0 0 0 0 0,0 0 0 0 0,0 1 0 0 0,0-1 0 0 0,-1 0 0 0 0,1 0 0 0 0,0 0 0 0 0,0 0 1 0 0,0 0-1 0 0,0 0 0 0 0,-1 1 0 0 0,1-1 0 0 0,0 0 0 0 0,0 0 0 0 0,0 0 0 0 0,-1 0 0 0 0,1 0 1 0 0,0 0-1 0 0,0 0 0 0 0,-1 0 0 0 0,1 0 0 0 0,0 0 0 0 0,-1 0 0 0 0,-3 2-37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15.0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2681 2000 24 0 0,'-2'-17'3'0'0,"2"15"-4"0"0,-1-1 0 0 0,1 1 0 0 0,0-1 0 0 0,0 1 0 0 0,0-1 0 0 0,0 1 0 0 0,1-4 0 0 0,0 5 3 0 0,-1 0 1 0 0,0 0-1 0 0,1 0 1 0 0,-1 0-1 0 0,1 1 0 0 0,0-1 1 0 0,-1 0-1 0 0,1 0 1 0 0,0 1-1 0 0,-1-1 0 0 0,1 0 1 0 0,0 1-1 0 0,0-1 1 0 0,-1 1-1 0 0,1-1 1 0 0,0 1-1 0 0,0-1 0 0 0,0 1 1 0 0,0-1-1 0 0,0 1 1 0 0,0 0-1 0 0,0 0 0 0 0,1-1 1 0 0,24-5 34 0 0,1 0 36 0 0,-1-1-1 0 0,38-16 0 0 0,-45 14-40 0 0,5-1-6 0 0,-1-1 0 0 0,0-1 0 0 0,0-1 0 0 0,-2-1 0 0 0,22-18 0 0 0,-23 14-5 0 0,-1-1 0 0 0,-1 0 0 0 0,22-33 0 0 0,-30 37-14 0 0,0 0 1 0 0,-2-2-1 0 0,0 1 1 0 0,0-1-1 0 0,9-34 0 0 0,-11 26-5 0 0,-1-1-1 0 0,-1 1 0 0 0,-1-1 0 0 0,-2 0 0 0 0,0 0 0 0 0,-2 0 0 0 0,-1 0 0 0 0,-5-29 0 0 0,-1 21 3 0 0,0 1 0 0 0,-3 0-1 0 0,0 1 1 0 0,-2 0 0 0 0,-26-46-1 0 0,10 30 5 0 0,-2 2-1 0 0,-64-76 0 0 0,-91-62 3 0 0,91 103-19 0 0,-4 4-1 0 0,-4 5 1 0 0,-2 4-1 0 0,-3 5 1 0 0,-3 4-1 0 0,-2 6 1 0 0,-191-63-1 0 0,238 97-21 0 0,0 3 0 0 0,-2 3 0 0 0,1 2 0 0 0,-1 4 0 0 0,-1 2-1 0 0,-82 6 1 0 0,98 3 22 0 0,0 2 0 0 0,1 3 0 0 0,0 2 0 0 0,1 2 0 0 0,1 2 0 0 0,0 2 0 0 0,1 3 0 0 0,-76 42-1 0 0,56-21-11 0 0,2 3-1 0 0,-100 87 0 0 0,128-97 11 0 0,2 3-1 0 0,2 1 0 0 0,2 1 0 0 0,1 2 0 0 0,-31 53 0 0 0,50-71 12 0 0,1 0 0 0 0,1 1 0 0 0,1 0 0 0 0,1 0 0 0 0,1 1 0 0 0,-8 49 0 0 0,13-56 0 0 0,2 1 0 0 0,0 0 0 0 0,1 0 0 0 0,1-1 0 0 0,1 1 0 0 0,0 0 0 0 0,2-1 0 0 0,0 1 0 0 0,1-1 0 0 0,9 24 0 0 0,-1-15 4 0 0,1 0 0 0 0,1-1 0 0 0,1-1 0 0 0,1 0 0 0 0,2-1 0 0 0,0-1 0 0 0,42 38 0 0 0,13 3 42 0 0,89 57 0 0 0,-75-58 12 0 0,14 7 37 0 0,3-5 1 0 0,201 93-1 0 0,-201-114-38 0 0,145 40 0 0 0,117 7 161 0 0,-307-79-147 0 0,85 4-1 0 0,62-10-11 0 0,-205-6-60 0 0,26 1 5 0 0,-26-1-6 0 0,0 1 0 0 0,0-1 0 0 0,0 0 0 0 0,-1 1 1 0 0,1-1-1 0 0,0 1 0 0 0,0 0 0 0 0,-1 0 0 0 0,1 0 1 0 0,0-1-1 0 0,-1 1 0 0 0,3 2 0 0 0,-4-3-14 0 0,0 1 1 0 0,0-1-1 0 0,1 1 0 0 0,-1-1 0 0 0,0 1 1 0 0,0-1-1 0 0,0 1 0 0 0,0 0 1 0 0,0-1-1 0 0,1 1 0 0 0,-1-1 0 0 0,0 1 1 0 0,0-1-1 0 0,0 1 0 0 0,0-1 0 0 0,-1 1 1 0 0,1-1-1 0 0,0 1 0 0 0,0 0 0 0 0,-3 7-88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4.6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0 209 143 0 0,'2'1'10'0'0,"0"1"0"0"0,0-1-1 0 0,0 1 1 0 0,1-1-1 0 0,-1 0 1 0 0,0 0-1 0 0,1 0 1 0 0,-1 0-1 0 0,1 0 1 0 0,-1-1-1 0 0,5 1 1 0 0,-1 0-4 0 0,0 0 0 0 0,1-1 0 0 0,9 0 0 0 0,-8-2-1 0 0,0 1 0 0 0,0-1-1 0 0,-1 0 1 0 0,1-1 0 0 0,0 0 0 0 0,-1 0-1 0 0,0-1 1 0 0,1 0 0 0 0,-2 0 0 0 0,1 0 0 0 0,0-1-1 0 0,-1 0 1 0 0,7-7 0 0 0,3-3 7 0 0,-1-2 1 0 0,-1 0 0 0 0,19-29-1 0 0,-26 36-8 0 0,-2 4 5 0 0,-2 1-1 0 0,1-1 0 0 0,0 0 0 0 0,-1 0 1 0 0,4-11-1 0 0,-7 17-8 0 0,0 0 0 0 0,0 0 0 0 0,0 0 0 0 0,0 0 0 0 0,0-1 0 0 0,0 1 0 0 0,0 0 0 0 0,0 0 0 0 0,0 0 0 0 0,0 0 0 0 0,0 0 0 0 0,0 0 0 0 0,0 0 1 0 0,0 0-1 0 0,0 0 0 0 0,0 0 0 0 0,0 0 0 0 0,0 0 0 0 0,-1 0 0 0 0,1 0 0 0 0,0-1 0 0 0,0 1 0 0 0,0 0 0 0 0,0 0 0 0 0,0 0 0 0 0,0 0 0 0 0,0 0 0 0 0,0 0 0 0 0,0 0 0 0 0,0 0 0 0 0,0 0 0 0 0,0 0 0 0 0,0 0 1 0 0,0 0-1 0 0,0 0 0 0 0,-1 0 0 0 0,1 0 0 0 0,0 0 0 0 0,0 0 0 0 0,0 0 0 0 0,0 0 0 0 0,0 0 0 0 0,0 0 0 0 0,0 0 0 0 0,0 0 0 0 0,0 0 0 0 0,0 0 0 0 0,0 0 0 0 0,0 0 0 0 0,-1 0 0 0 0,-6 2 21 0 0,-10 5 26 0 0,14-5-43 0 0,-13 6-4 0 0,0 1 0 0 0,1 0 0 0 0,0 1 0 0 0,1 1 0 0 0,0 0 0 0 0,0 1 0 0 0,1 1 0 0 0,-21 27 0 0 0,23-26-1 0 0,1 1-1 0 0,0 1 0 0 0,2 0 0 0 0,-10 22 0 0 0,14-27 18 0 0,0-1 1 0 0,1 1-1 0 0,1 0 1 0 0,0 0-1 0 0,0 0 1 0 0,1 0-1 0 0,0 0 1 0 0,1 14-1 0 0,1-21-13 0 0,-1-1 1 0 0,1 1-1 0 0,-1-1 0 0 0,1 1 1 0 0,0-1-1 0 0,0 0 0 0 0,1 1 0 0 0,-1-1 1 0 0,1 0-1 0 0,-1 0 0 0 0,1 0 1 0 0,0 0-1 0 0,0 0 0 0 0,0 0 0 0 0,1 0 1 0 0,-1-1-1 0 0,1 1 0 0 0,-1-1 1 0 0,1 0-1 0 0,0 0 0 0 0,0 0 0 0 0,0 0 1 0 0,0 0-1 0 0,0-1 0 0 0,1 1 1 0 0,-1-1-1 0 0,0 0 0 0 0,1 0 0 0 0,-1 0 1 0 0,1 0-1 0 0,-1-1 0 0 0,1 1 1 0 0,-1-1-1 0 0,1 0 0 0 0,-1 0 0 0 0,1 0 1 0 0,0-1-1 0 0,-1 1 0 0 0,1-1 1 0 0,-1 0-1 0 0,0 0 0 0 0,7-2 0 0 0,7-6-3 0 0,-1 0 0 0 0,1 0 0 0 0,-2-2 0 0 0,0 0 0 0 0,23-21 0 0 0,62-74 0 0 0,-35 34 0 0 0,3-7 0 0 0,-10 11 0 0 0,-38 49 0 0 0,-19 18 0 0 0,0 0 0 0 0,0 0 0 0 0,0 1 0 0 0,0-1 0 0 0,1 1 0 0 0,-1-1 0 0 0,0 1 0 0 0,0-1 0 0 0,0 1 0 0 0,0-1 0 0 0,0 1 0 0 0,1 0 0 0 0,-1 0 0 0 0,0 0 0 0 0,0-1 0 0 0,1 1 0 0 0,-1 1 0 0 0,0-1 0 0 0,0 0 0 0 0,2 0 0 0 0,-2 1 0 0 0,0-1 0 0 0,-1 1 0 0 0,1 0 0 0 0,0-1 0 0 0,0 1 0 0 0,-1 0 0 0 0,1 0 0 0 0,0 0 0 0 0,-1-1 0 0 0,1 1 0 0 0,-1 0 0 0 0,1 0 0 0 0,-1 0 0 0 0,1 0 0 0 0,-1 0 0 0 0,0 0 0 0 0,1 0 0 0 0,-1 0 0 0 0,0 1 0 0 0,3 23 0 0 0,-3-21 0 0 0,1 36 32 0 0,-2 0 0 0 0,-1 1 0 0 0,-14 67 0 0 0,15-101-32 0 0,-3 18 0 0 0,4-24 0 0 0,-1 1 0 0 0,1 0 0 0 0,0-1 0 0 0,0 1 0 0 0,1 0 0 0 0,-1-1 0 0 0,0 1 0 0 0,0 0 0 0 0,1-1 0 0 0,-1 1 0 0 0,2 2 0 0 0,-2-4 0 0 0,0 0 0 0 0,1 0 0 0 0,-1 0 0 0 0,0 0 0 0 0,0 1 0 0 0,1-1 0 0 0,-1 0 0 0 0,0 0 0 0 0,0 0 0 0 0,1 0 0 0 0,-1 0 0 0 0,0 0 0 0 0,0 0 0 0 0,1 0 0 0 0,-1 0 0 0 0,0 0 0 0 0,0 0 0 0 0,1 0 0 0 0,-1 0 0 0 0,0 0 0 0 0,1 0 0 0 0,-1 0 0 0 0,0 0 0 0 0,0 0 0 0 0,1 0 0 0 0,-1 0 0 0 0,0 0 0 0 0,0 0 0 0 0,1 0 0 0 0,-1-1 0 0 0,0 1 0 0 0,0 0 0 0 0,1 0 0 0 0,-1 0 0 0 0,0 0 0 0 0,0-1 0 0 0,1 1 0 0 0,9-10 0 0 0,-9 9 0 0 0,17-18 0 0 0,25-39 0 0 0,-17 23 0 0 0,-12 17 0 0 0,16-16 0 0 0,-24 28 0 0 0,1 0 0 0 0,0 0 0 0 0,0 0 0 0 0,0 1 0 0 0,12-6 0 0 0,-19 10 0 0 0,1 1 0 0 0,0 0 0 0 0,-1-1 0 0 0,1 1 0 0 0,0 0 0 0 0,-1-1 0 0 0,1 1 0 0 0,0 0 0 0 0,0 0 0 0 0,-1 0 0 0 0,1 0 0 0 0,0 0 0 0 0,-1 0 0 0 0,1 0 0 0 0,0 0 0 0 0,0 0 0 0 0,-1 0 0 0 0,1 0 0 0 0,0 0 0 0 0,0 0 0 0 0,1 1 0 0 0,-2-1 0 0 0,1 1 0 0 0,-1 0 0 0 0,0-1 0 0 0,1 1 0 0 0,-1-1 0 0 0,0 1 0 0 0,1 0 0 0 0,-1-1 0 0 0,0 1 0 0 0,0-1 0 0 0,1 1 0 0 0,-1 0 0 0 0,0-1 0 0 0,0 1 0 0 0,0 0 0 0 0,0-1 0 0 0,0 1 0 0 0,0 0 0 0 0,0 0 0 0 0,0-1 0 0 0,0 1 0 0 0,-1 1 0 0 0,0 10 15 0 0,1 0 0 0 0,0 0 0 0 0,1 0 0 0 0,0 0-1 0 0,1 0 1 0 0,0 0 0 0 0,1 0 0 0 0,0 0-1 0 0,1 0 1 0 0,0-1 0 0 0,1 0 0 0 0,10 18-1 0 0,-14-27-14 0 0,0 0 0 0 0,0-1 0 0 0,0 1 0 0 0,0-1 0 0 0,0 1 0 0 0,0-1 0 0 0,0 1 0 0 0,1-1 0 0 0,-1 0 0 0 0,1 0 0 0 0,-1 0 0 0 0,1 0 0 0 0,-1 0 0 0 0,1 0 0 0 0,-1 0 0 0 0,1 0 0 0 0,0 0 0 0 0,0-1 0 0 0,-1 1 0 0 0,4 0 0 0 0,-3-1 0 0 0,0 0 0 0 0,1 0 0 0 0,-1 0 0 0 0,0-1 0 0 0,0 1 0 0 0,1-1 0 0 0,-1 1 0 0 0,0-1 0 0 0,0 0 0 0 0,0 1 0 0 0,0-1 0 0 0,0 0 0 0 0,0-1 0 0 0,0 1 0 0 0,0 0 0 0 0,2-2 0 0 0,5-6 0 0 0,0 0 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5.3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201 627 24 0 0,'1'-1'-1'0'0,"1"0"1"0"0,0 0-1 0 0,-1 0 1 0 0,1 0 0 0 0,-1 0-1 0 0,1 0 1 0 0,-1-1-1 0 0,0 1 1 0 0,1 0 0 0 0,-1-1-1 0 0,2-2 1 0 0,11-20 38 0 0,-11 19 2 0 0,-2 2-25 0 0,1 0 1 0 0,-1-1 0 0 0,0 1-1 0 0,0-1 1 0 0,0 1 0 0 0,0-1-1 0 0,0 1 1 0 0,-1-1-1 0 0,0 1 1 0 0,0-1 0 0 0,0 0-1 0 0,0 1 1 0 0,0-1 0 0 0,-1-3-1 0 0,0 5-8 0 0,1 0-1 0 0,-1 1 1 0 0,1-1 0 0 0,-1 0-1 0 0,0 1 1 0 0,0-1 0 0 0,1 1-1 0 0,-1-1 1 0 0,0 1 0 0 0,0-1-1 0 0,-1 1 1 0 0,1 0-1 0 0,0 0 1 0 0,0-1 0 0 0,-1 1-1 0 0,1 0 1 0 0,0 0 0 0 0,-1 0-1 0 0,1 0 1 0 0,-1 1 0 0 0,1-1-1 0 0,-1 0 1 0 0,0 0-1 0 0,1 1 1 0 0,-1 0 0 0 0,0-1-1 0 0,1 1 1 0 0,-1 0 0 0 0,0-1-1 0 0,0 1 1 0 0,-1 0-1 0 0,-3 1 2 0 0,0 0-1 0 0,1 0 0 0 0,-1 0 0 0 0,1 0 0 0 0,-1 1 0 0 0,1 0 0 0 0,0 0 1 0 0,-1 0-1 0 0,1 1 0 0 0,0 0 0 0 0,1 0 0 0 0,-1 0 0 0 0,-7 7 0 0 0,0 1 18 0 0,1 0 0 0 0,0 1 0 0 0,-16 21 0 0 0,19-21-21 0 0,1 0 0 0 0,0 0 0 0 0,0 1 0 0 0,1 0 0 0 0,1 0 0 0 0,0 1 0 0 0,1 0 0 0 0,1-1 0 0 0,0 1 0 0 0,1 0 0 0 0,0 1 0 0 0,1-1 0 0 0,1 0 0 0 0,0 0 0 0 0,2 16 0 0 0,-1-27 0 0 0,-1 1 0 0 0,1-1 0 0 0,0 0 0 0 0,0 0 0 0 0,0 0 0 0 0,0 1 0 0 0,3 4 0 0 0,-3-7-3 0 0,-1-1 0 0 0,1 1 0 0 0,-1 0 0 0 0,1-1 0 0 0,-1 1 0 0 0,1-1 0 0 0,0 1 0 0 0,-1-1-1 0 0,1 1 1 0 0,0-1 0 0 0,0 0 0 0 0,-1 1 0 0 0,1-1 0 0 0,0 0 0 0 0,0 1 0 0 0,0-1 0 0 0,-1 0-1 0 0,1 0 1 0 0,0 0 0 0 0,0 0 0 0 0,0 0 0 0 0,0 0 0 0 0,-1 0 0 0 0,1 0 0 0 0,0 0 0 0 0,0 0-1 0 0,0 0 1 0 0,0 0 0 0 0,-1-1 0 0 0,1 1 0 0 0,0 0 0 0 0,0-1 0 0 0,-1 1 0 0 0,1 0 0 0 0,1-2-1 0 0,4-2 0 0 0,0 1 0 0 0,0-2 0 0 0,-1 1 0 0 0,1-1 0 0 0,-1 0 0 0 0,7-8 0 0 0,25-38 0 0 0,-28 38 0 0 0,33-54 0 0 0,-3-1 0 0 0,46-112 0 0 0,31-137 0 0 0,-108 289 0 0 0,6-53 0 0 0,-14 80 0 0 0,0 0 0 0 0,0 0 0 0 0,0-1 0 0 0,0 1 0 0 0,0 0 0 0 0,0 0 0 0 0,0 0 0 0 0,0 0 0 0 0,0 0 0 0 0,0 0 0 0 0,-1-2 0 0 0,1 3 0 0 0,0 0 0 0 0,0 0 0 0 0,-1 0 0 0 0,1 0 0 0 0,0 0 0 0 0,0 0 0 0 0,0-1 0 0 0,0 1 0 0 0,0 0 0 0 0,0 0 0 0 0,0 0 0 0 0,0 0 0 0 0,0 0 0 0 0,0 0 0 0 0,0 0 0 0 0,-1 0 0 0 0,1 0 0 0 0,0 0 0 0 0,0 0 0 0 0,0 0 0 0 0,0 0 0 0 0,0 0 0 0 0,0 0 0 0 0,0 0 0 0 0,0 0 0 0 0,0 0 0 0 0,-1 0 0 0 0,1 0 0 0 0,0 0 0 0 0,0 0 0 0 0,0 0 0 0 0,0 0 0 0 0,0 0 0 0 0,0 1 0 0 0,0-1 0 0 0,0 0 0 0 0,0 0 0 0 0,0 0 0 0 0,-1 0 0 0 0,-4 7 0 0 0,-2 8 40 0 0,1 0-1 0 0,-6 22 1 0 0,5-13-4 0 0,-12 37 7 0 0,4 1-1 0 0,2 0 1 0 0,-7 92 0 0 0,15-11 5 0 0,6-119-42 0 0,1 1 1 0 0,1-1 0 0 0,12 44-1 0 0,-14-65-6 0 0,0 1 0 0 0,1-1 0 0 0,-1 1 0 0 0,1-1 0 0 0,-1 0 0 0 0,1 0 0 0 0,0 0 0 0 0,1 0 0 0 0,-1 0 0 0 0,0 0 0 0 0,1 0 0 0 0,3 3 0 0 0,-4-5 0 0 0,0 0 0 0 0,0 1 0 0 0,0-1 0 0 0,0 0 0 0 0,0 0 0 0 0,0-1 0 0 0,1 1 0 0 0,-1 0 0 0 0,0-1 0 0 0,0 1 0 0 0,1-1 0 0 0,-1 0 0 0 0,0 1 0 0 0,1-1 0 0 0,-1 0 0 0 0,0-1 0 0 0,0 1 0 0 0,1 0 0 0 0,-1-1 0 0 0,4 0 0 0 0,18-10 0 0 0,-20 8 0 0 0,0 1 0 0 0,1 0 0 0 0,0 0 0 0 0,8-2 0 0 0,-12 4 0 0 0,-1 0 0 0 0,0 0 0 0 0,0 0 0 0 0,1 0 0 0 0,-1 0 0 0 0,0 0 0 0 0,0 0 0 0 0,1 0 0 0 0,-1 0 0 0 0,0 0 0 0 0,0 0 0 0 0,1 0 0 0 0,-1 0 0 0 0,0 0 0 0 0,0 0 0 0 0,0 0 0 0 0,1 0 0 0 0,-1 1 0 0 0,0-1 0 0 0,0 0 0 0 0,1 0 0 0 0,-1 0 0 0 0,-1 3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6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0 255 0 0,'11'5'112'0'0,"0"-1"0"0"0,0 2 0 0 0,-1 0 0 0 0,1 0 0 0 0,-1 1 0 0 0,16 13 0 0 0,13 9 155 0 0,-31-23-248 0 0,-6-4-14 0 0,1-1 0 0 0,-1 1 0 0 0,0 0 0 0 0,1-1 0 0 0,-1 0-1 0 0,1 1 1 0 0,-1-1 0 0 0,1 0 0 0 0,0 0 0 0 0,0-1 0 0 0,4 2-1 0 0,-2-2-1 0 0,-5 0-3 0 0,0 0-1 0 0,0 1 1 0 0,0-1-1 0 0,1 0 1 0 0,-1 0-1 0 0,0 0 1 0 0,0 0 0 0 0,1 0-1 0 0,-1 0 1 0 0,0 0-1 0 0,0 0 1 0 0,0 0-1 0 0,1 0 1 0 0,-1 0-1 0 0,0 0 1 0 0,0 0-1 0 0,1 0 1 0 0,-1 0 0 0 0,0 0-1 0 0,0 0 1 0 0,0 0-1 0 0,1 0 1 0 0,-1-1-1 0 0,0 1 1 0 0,0 0-1 0 0,0 0 1 0 0,1 0-1 0 0,-1 0 1 0 0,0 0 0 0 0,0 0-1 0 0,0-1 1 0 0,0 1-1 0 0,1 0 1 0 0,-1 0-1 0 0,0 0 1 0 0,0-1-1 0 0,0 1 1 0 0,0 0 0 0 0,0 0-1 0 0,0 0 1 0 0,0-1-1 0 0,1 1 1 0 0,-1 0-1 0 0,0 0 1 0 0,0 0-1 0 0,0-1 1 0 0,0 1-1 0 0,0 0 1 0 0,0 0 0 0 0,0-1-1 0 0,0 1 1 0 0,0 0-1 0 0,0-3-106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6.6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3 244 24 0 0,'-3'16'13'0'0,"13"-24"266"0"0,-5 4-106 0 0,33-19 75 0 0,0 1 1 0 0,64-25-1 0 0,8-5-163 0 0,61-44-21 0 0,-170 95-63 0 0,1 0-17 0 0,-1 0 0 0 0,1 0 0 0 0,-1 1-1 0 0,1-1 1 0 0,0 0 0 0 0,-1 1 0 0 0,1-1 0 0 0,0 1-1 0 0,2-1 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7.01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0 111 0 0,'3'9'29'0'0,"-1"0"0"0"0,0-1 0 0 0,-1 1 0 0 0,0 0 0 0 0,0 0 0 0 0,-1 0 0 0 0,-2 15 0 0 0,2 1 27 0 0,-1-3 2 0 0,0-10 15 0 0,2 23 0 0 0,-1-32-55 0 0,1 0-1 0 0,-1 0 0 0 0,1 0 1 0 0,0 0-1 0 0,0 0 0 0 0,0 0 1 0 0,0 0-1 0 0,0 0 0 0 0,1-1 1 0 0,-1 1-1 0 0,1 0 0 0 0,2 2 1 0 0,-2-3-3 0 0,0-1 1 0 0,0 1 0 0 0,0-1 0 0 0,0 1-1 0 0,1-1 1 0 0,-1 0 0 0 0,0 0-1 0 0,1 0 1 0 0,-1 0 0 0 0,1 0-1 0 0,-1 0 1 0 0,1-1 0 0 0,-1 0-1 0 0,1 1 1 0 0,-1-1 0 0 0,1 0-1 0 0,-1 0 1 0 0,1 0 0 0 0,0 0-1 0 0,-1-1 1 0 0,1 1 0 0 0,3-2-1 0 0,3 0 9 0 0,1-1 0 0 0,0-1 0 0 0,-1 0 0 0 0,12-6 0 0 0,-13 6-23 0 0,0 0 0 0 0,0-1 1 0 0,-1 0-1 0 0,1 0 0 0 0,-1-1 1 0 0,-1 0-1 0 0,11-11 0 0 0,-14 10 1 0 0,-3 7-3 0 0,0-1 1 0 0,0 1 0 0 0,0 0-1 0 0,0 0 1 0 0,0 0 0 0 0,0 0-1 0 0,0-1 1 0 0,0 1-1 0 0,0 0 1 0 0,0 0 0 0 0,0 0-1 0 0,0 0 1 0 0,0 0 0 0 0,0-1-1 0 0,0 1 1 0 0,0 0-1 0 0,-1 0 1 0 0,1 0 0 0 0,0 0-1 0 0,0 0 1 0 0,0-1 0 0 0,0 1-1 0 0,0 0 1 0 0,0 0-1 0 0,0 0 1 0 0,0 0 0 0 0,-1 0-1 0 0,1 0 1 0 0,0 0 0 0 0,0 0-1 0 0,0 0 1 0 0,0 0 0 0 0,0-1-1 0 0,-1 1 1 0 0,1 0-1 0 0,0 0 1 0 0,0 0 0 0 0,0 0-1 0 0,0 0 1 0 0,-1 0 0 0 0,1 0-1 0 0,0 0 1 0 0,-4 0-74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7.3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1 111 0 0,'1'0'3'0'0,"-1"0"0"0"0,1 0-1 0 0,-1 1 1 0 0,1-1-1 0 0,-1 1 1 0 0,1-1-1 0 0,-1 0 1 0 0,1 1-1 0 0,-1-1 1 0 0,0 1-1 0 0,1-1 1 0 0,-1 1-1 0 0,0-1 1 0 0,1 1-1 0 0,-1-1 1 0 0,0 1-1 0 0,0-1 1 0 0,1 2-1 0 0,-4 11 78 0 0,-1-1-18 0 0,-2 0-1 0 0,0-1 1 0 0,0 1-1 0 0,-1-1 0 0 0,-14 17 1 0 0,-6 12-47 0 0,26-39-15 0 0,-1 5 0 0 0,3-4 0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7.7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0 181 24 0 0,'5'5'21'0'0,"-1"0"0"0"0,0 1 0 0 0,-1-1 0 0 0,5 10 0 0 0,1 2 28 0 0,-2-7-3 0 0,0 0 0 0 0,0 0-1 0 0,1-1 1 0 0,1 0 0 0 0,0 0 0 0 0,0-1-1 0 0,0 0 1 0 0,1 0 0 0 0,0-1 0 0 0,1-1-1 0 0,0 1 1 0 0,15 5 0 0 0,-12-7-22 0 0,-1 0 1 0 0,1-1-1 0 0,0 0 1 0 0,0-2-1 0 0,1 1 1 0 0,-1-2-1 0 0,0 0 1 0 0,1 0-1 0 0,-1-2 1 0 0,19-2-1 0 0,8-4-6 0 0,-1-2 0 0 0,61-21-1 0 0,-97 28-17 0 0,-1 1 0 0 0,1 0 0 0 0,-1-1 0 0 0,1 0 0 0 0,-1 0 0 0 0,0 0 0 0 0,0 0 0 0 0,0-1 0 0 0,0 1 0 0 0,0-1 0 0 0,-1 1 0 0 0,1-1 0 0 0,-1 0 0 0 0,1 0 0 0 0,-1 0 0 0 0,0-1 0 0 0,0 1 0 0 0,-1 0 0 0 0,4-8 0 0 0,-4 6 0 0 0,0 1 0 0 0,0-1 0 0 0,-1 0 0 0 0,1 0 0 0 0,-1-1 0 0 0,0 1 0 0 0,0 0 0 0 0,-1 0 0 0 0,0 0 0 0 0,0 0 0 0 0,0 1 0 0 0,0-1 0 0 0,-1 0 0 0 0,-3-8 0 0 0,1 6 0 0 0,-1-1 0 0 0,1 1 0 0 0,-1-1 0 0 0,-1 1 0 0 0,0 1 0 0 0,0-1 0 0 0,0 1 0 0 0,-1 0 0 0 0,0 0 0 0 0,0 1 0 0 0,0 0 0 0 0,0 0 0 0 0,-1 1 0 0 0,-9-4 0 0 0,8 6 0 0 0,9 2 0 0 0,0 0 0 0 0,0 0 0 0 0,0 0 0 0 0,0 0 0 0 0,0 0 0 0 0,0 0 0 0 0,0 0 0 0 0,-1 0 0 0 0,1 0 0 0 0,0 0 0 0 0,0 0 0 0 0,0 0 0 0 0,0 0 0 0 0,0 1 0 0 0,0-1 0 0 0,0 0 0 0 0,0 0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0,1 1 0 0 0,0 0 0 0 0,0 0 0 0 0,0 0 0 0 0,0 0 0 0 0,0 0 0 0 0,0 0 0 0 0,0-1 0 0 0,0 1 0 0 0,0 0 0 0 0,1 0 0 0 0,0 0 13 0 0,0 0-1 0 0,1 0 0 0 0,-1 0 0 0 0,0 0 1 0 0,1-1-1 0 0,-1 1 0 0 0,0-1 0 0 0,1 1 1 0 0,-1-1-1 0 0,0 0 0 0 0,1 0 0 0 0,3 0 1 0 0,6-1 14 0 0,-3 1-18 0 0,1-1 0 0 0,-1 0 0 0 0,1-1 0 0 0,-1 0 0 0 0,0-1 0 0 0,0 0-1 0 0,0 0 1 0 0,0-1 0 0 0,9-5 0 0 0,0-2-106 0 0,-1 0 0 0 0,-1 0-1 0 0,20-18 1 0 0,-21 14-326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6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557 1221 143 0 0,'1'0'-2'0'0,"-1"0"-1"0"0,1 0 1 0 0,0 0-1 0 0,-1 0 0 0 0,1 0 1 0 0,-1 0-1 0 0,1 0 0 0 0,0 0 1 0 0,-1 0-1 0 0,1 0 0 0 0,-1 1 1 0 0,1-1-1 0 0,-1 0 0 0 0,1 0 1 0 0,-1 1-1 0 0,1-1 0 0 0,0 1 1 0 0,8 14 665 0 0,-8-11-635 0 0,1-1-1 0 0,0 0 0 0 0,0 0 0 0 0,0 1 1 0 0,0-1-1 0 0,0 0 0 0 0,1-1 0 0 0,-1 1 1 0 0,1 0-1 0 0,0-1 0 0 0,0 1 0 0 0,0-1 1 0 0,5 3-1 0 0,1 0 21 0 0,2 1 16 0 0,1-1 0 0 0,-1 0 0 0 0,21 5 0 0 0,0-2 62 0 0,-1-3 0 0 0,1 0 1 0 0,56 0-1 0 0,-73-5-93 0 0,1-1 0 0 0,0-1 0 0 0,0 0 0 0 0,-1-1 0 0 0,0-1 0 0 0,1 0 0 0 0,-1-2 0 0 0,-1 1 0 0 0,24-14-1 0 0,-2-2-18 0 0,-1-3 0 0 0,-2 0 0 0 0,0-2 0 0 0,-2-2 0 0 0,-1-1 0 0 0,-1-1 0 0 0,-2-1-1 0 0,-1-2 1 0 0,38-61 0 0 0,-60 88-12 0 0,111-201 25 0 0,-109 192-27 0 0,0-1 0 0 0,-1 0 0 0 0,-1 0 0 0 0,0 0 0 0 0,-2-1 0 0 0,0 1 0 0 0,0-1 0 0 0,-1 0 0 0 0,-2 1 0 0 0,1-1 0 0 0,-2 0 0 0 0,0 1 0 0 0,-1-1 0 0 0,-1 1 0 0 0,0 0 0 0 0,-9-20 0 0 0,2 8 0 0 0,-1 1 0 0 0,-1 0 0 0 0,-2 1 0 0 0,-1 1 0 0 0,-26-33 0 0 0,31 45 0 0 0,0 1 0 0 0,-1 0 0 0 0,0 1 0 0 0,-1 0 0 0 0,0 1 0 0 0,-1 1 0 0 0,0 0 0 0 0,-1 1 0 0 0,1 0 0 0 0,-1 1 0 0 0,-22-7 0 0 0,10 6 0 0 0,-50-17 0 0 0,36 9 0 0 0,0 2 0 0 0,-1 1 0 0 0,0 3 0 0 0,0 2 0 0 0,-54-5 0 0 0,26 6 0 0 0,17 1 0 0 0,-71 2 0 0 0,98 6 0 0 0,20-1 0 0 0,-1 0 0 0 0,1-1 0 0 0,-1 1 0 0 0,0-2 0 0 0,-8 0 0 0 0,10 0 0 0 0,-1 1 0 0 0,1-1 0 0 0,-1 1 0 0 0,0 0 0 0 0,1 1 0 0 0,-1-1 0 0 0,1 1 0 0 0,-1 0 0 0 0,1 1 0 0 0,-9 2 0 0 0,-3 4 0 0 0,-30 17 0 0 0,19-10 0 0 0,16-8 0 0 0,0 2 0 0 0,0-1 0 0 0,1 2 0 0 0,0-1 0 0 0,-11 14 0 0 0,6-7 0 0 0,-18 15 0 0 0,20-20-4 0 0,0 1 0 0 0,1 0 0 0 0,1 1 0 0 0,0 1 0 0 0,1 0 0 0 0,1 1 0 0 0,-14 23 0 0 0,11-11-4 0 0,1-1 0 0 0,1 1 0 0 0,-13 54 0 0 0,13-33 111 0 0,-10 78-1 0 0,20-106-70 0 0,0 0 0 0 0,1 0 0 0 0,0 0 0 0 0,2 0 0 0 0,1 0 0 0 0,9 36-1 0 0,0-24 126 0 0,2-1 0 0 0,1-1 0 0 0,36 55 0 0 0,-40-67-165 0 0,29 38 32 0 0,2-1 0 0 0,69 68 0 0 0,-98-109-24 0 0,4 2 93 0 0,0 0 0 0 0,1-1 0 0 0,0-1 0 0 0,1-1 0 0 0,40 21 0 0 0,-24-18 108 0 0,1-1 0 0 0,64 18-1 0 0,-93-31-111 0 0,0 0-1 0 0,0-1 1 0 0,1 0-1 0 0,11 1 0 0 0,-15-3-22 0 0,-1 1 0 0 0,1 0 0 0 0,-1-1 0 0 0,1 0 0 0 0,-1 0 0 0 0,1 0 0 0 0,-1 0 0 0 0,0 0 0 0 0,0-1 0 0 0,1 1 0 0 0,2-3 0 0 0,-5 3-40 0 0,-1 1 0 0 0,1 0 0 0 0,-1-1 0 0 0,1 1 1 0 0,-1 0-1 0 0,0-1 0 0 0,1 1 0 0 0,-1 0 0 0 0,0-1 1 0 0,1 1-1 0 0,-1-1 0 0 0,0 1 0 0 0,1-1 0 0 0,-1 1 1 0 0,0-1-1 0 0,0 1 0 0 0,0 0 0 0 0,0-1 0 0 0,1 1 0 0 0,-1-1 1 0 0,0 0-1 0 0,0 1 0 0 0,0-1 0 0 0,0 1 0 0 0,0-1 1 0 0,0 1-1 0 0,0-1 0 0 0,0 1 0 0 0,-1-2 0 0 0,1-6 5 0 0,0 8-101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8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 24 0 0,'5'-6'-9'0'0,"-2"3"19"0"0,-1 1 0 0 0,1-1 0 0 0,-1 1 0 0 0,1 0 1 0 0,0 0-1 0 0,5-3 0 0 0,-7 4-5 0 0,0 1 0 0 0,-1 0-1 0 0,1 0 1 0 0,0-1 0 0 0,0 1 0 0 0,0 0 0 0 0,0 0-1 0 0,0 0 1 0 0,0 0 0 0 0,0 0 0 0 0,0 0 0 0 0,0 0-1 0 0,-1 0 1 0 0,1 1 0 0 0,0-1 0 0 0,0 0 0 0 0,0 0-1 0 0,0 1 1 0 0,0-1 0 0 0,-1 1 0 0 0,1-1 0 0 0,0 1-1 0 0,0-1 1 0 0,-1 1 0 0 0,1-1 0 0 0,0 1 0 0 0,-1 0-1 0 0,1-1 1 0 0,0 1 0 0 0,-1 0 0 0 0,1 0-1 0 0,3 4 30 0 0,-1 0 0 0 0,0 0 0 0 0,0 1 0 0 0,0-1-1 0 0,-1 0 1 0 0,0 1 0 0 0,3 11 0 0 0,5 43 116 0 0,-8-46-123 0 0,7 91 76 0 0,-5 113-1 0 0,-4-159-91 0 0,0-11-11 0 0,-12 88 0 0 0,12-132 0 0 0,0-2 0 0 0,0-1 0 0 0,-1 1 0 0 0,1 0 0 0 0,0-1 0 0 0,0 1 0 0 0,-1-1 0 0 0,1 1 0 0 0,-1-1 0 0 0,0 1 0 0 0,1-1 0 0 0,-1 0 0 0 0,0 1 0 0 0,0-1 0 0 0,0 0 0 0 0,-1 2 0 0 0,2-3 0 0 0,0 0 0 0 0,-1 0 0 0 0,1 0 0 0 0,0 0 0 0 0,0 0 0 0 0,-1 0 0 0 0,1 0 0 0 0,0 0 0 0 0,0 0 0 0 0,-1 0 0 0 0,1 0 0 0 0,0 0 0 0 0,0 0 0 0 0,-1 0 0 0 0,1 0 0 0 0,0-1 0 0 0,0 1 0 0 0,-1 0 0 0 0,1 0 0 0 0,0 0 0 0 0,0 0 0 0 0,0 0 0 0 0,-1-1 0 0 0,1 1 0 0 0,0 0 0 0 0,0 0 0 0 0,0 0 0 0 0,0-1 0 0 0,-1 1 0 0 0,1 0 0 0 0,0 0 0 0 0,0-1 0 0 0,0 1 0 0 0,0 0 0 0 0,0 0 0 0 0,0-1 0 0 0,0 1 0 0 0,0 0 0 0 0,0-1 0 0 0,-3-11 0 0 0,3 11 0 0 0,-4-51-73 0 0,3 34 58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8.5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35 118 24 0 0,'0'1'1'0'0,"1"-1"0"0"0,0 1 1 0 0,0-1-1 0 0,0 0 0 0 0,-1 0 1 0 0,1 1-1 0 0,0-1 0 0 0,0 0 1 0 0,0 0-1 0 0,0 0 0 0 0,0 0 1 0 0,0 0-1 0 0,-1 0 0 0 0,1 0 1 0 0,2-1-1 0 0,14-3 122 0 0,-15 4-108 0 0,24-9 210 0 0,34-14 0 0 0,-20 6-61 0 0,-20 8-141 0 0,-1-1 0 0 0,30-19 0 0 0,-29 15-18 0 0,-19 14-5 0 0,0-1 0 0 0,-1 1 0 0 0,1-1 0 0 0,-1 1 0 0 0,1 0 0 0 0,0-1 0 0 0,0 1 0 0 0,-1 0 0 0 0,1-1 0 0 0,0 1 0 0 0,0 0 0 0 0,-1 0 0 0 0,1 0 0 0 0,0 0 0 0 0,0 0 0 0 0,0 0 0 0 0,1 0 0 0 0,-2 0 0 0 0,0 0 0 0 0,1 0 0 0 0,-1 1 0 0 0,0-1 0 0 0,0 0 0 0 0,0 1 0 0 0,1-1 0 0 0,-1 0 0 0 0,0 1 0 0 0,0-1 0 0 0,0 0 0 0 0,0 1 0 0 0,0-1 0 0 0,0 0 0 0 0,0 1 0 0 0,1-1 0 0 0,-1 0 0 0 0,0 1 0 0 0,0-1 0 0 0,0 0 0 0 0,-1 1 0 0 0,1-1 0 0 0,0 0 0 0 0,0 1 0 0 0,0-1 0 0 0,0 1 0 0 0,-2 4 0 0 0,0 1 0 0 0,0-1 0 0 0,-3 7 0 0 0,-10 14 0 0 0,-1-1 0 0 0,-2-1 0 0 0,-22 26 0 0 0,18-24 0 0 0,-21 26 0 0 0,-33 41 0 0 0,57-68 0 0 0,-27 50 0 0 0,44-71 0 0 0,-7 17 0 0 0,8-20 0 0 0,1 0 0 0 0,-1 1 0 0 0,1-1 0 0 0,0 0 0 0 0,0 1 0 0 0,-1-1 0 0 0,1 1 0 0 0,0-1 0 0 0,0 0 0 0 0,0 1 0 0 0,1-1 0 0 0,-1 1 0 0 0,1 2 0 0 0,-1-4 0 0 0,0 0 0 0 0,0 0 0 0 0,1 1 0 0 0,-1-1 0 0 0,0 0 0 0 0,0 0 0 0 0,1 0 0 0 0,-1 1 0 0 0,0-1 0 0 0,0 0 0 0 0,1 0 0 0 0,-1 0 0 0 0,0 0 0 0 0,0 1 0 0 0,1-1 0 0 0,-1 0 0 0 0,0 0 0 0 0,1 0 0 0 0,-1 0 0 0 0,0 0 0 0 0,1 0 0 0 0,-1 0 0 0 0,0 0 0 0 0,1 0 0 0 0,-1 0 0 0 0,0 0 0 0 0,1 0 0 0 0,-1 0 0 0 0,0 0 0 0 0,1 0 0 0 0,-1 0 0 0 0,0-1 0 0 0,1 1 0 0 0,-1 0 0 0 0,0 0 0 0 0,1 0 0 0 0,13-8 0 0 0,-11 6 0 0 0,46-30 0 0 0,74-61 0 0 0,-75 53 0 0 0,67-41 0 0 0,-109 77 0 0 0,0 1 0 0 0,0 0 0 0 0,0 0 0 0 0,0 1 0 0 0,1 0 0 0 0,-1 0 0 0 0,9-2 0 0 0,-12 4 0 0 0,0 0 0 0 0,0 0 0 0 0,-1 0 0 0 0,1 0 0 0 0,0 0 0 0 0,0 0 0 0 0,0 1 0 0 0,-1-1 0 0 0,1 1 0 0 0,0 0 0 0 0,-1 0 0 0 0,1 0 0 0 0,0 0 0 0 0,-1 0 0 0 0,1 1 0 0 0,-1-1 0 0 0,0 1 0 0 0,1 0 0 0 0,3 3 0 0 0,-2 0 3 0 0,0 0 0 0 0,0 0 0 0 0,0 0 0 0 0,-1 0 0 0 0,1 1-1 0 0,-1-1 1 0 0,3 10 0 0 0,0 3 21 0 0,5 21 0 0 0,-9-28-17 0 0,1 0 0 0 0,0-1 0 0 0,0 1 1 0 0,1-1-1 0 0,0 0 0 0 0,1 0 0 0 0,10 15 0 0 0,-9-18 4 0 0,-1 0-1 0 0,1 0 0 0 0,1 0 0 0 0,-1-1 0 0 0,11 7 0 0 0,-14-11-6 0 0,-1 0-1 0 0,1-1 0 0 0,0 1 1 0 0,0-1-1 0 0,0 0 0 0 0,0 0 1 0 0,0 0-1 0 0,0 0 0 0 0,0 0 1 0 0,0-1-1 0 0,0 1 1 0 0,0-1-1 0 0,0 0 0 0 0,0 0 1 0 0,0 0-1 0 0,0 0 0 0 0,0-1 1 0 0,1 1-1 0 0,2-2 0 0 0,-3 1-5 0 0,0 0 0 0 0,0 0 0 0 0,-1 0-1 0 0,1 0 1 0 0,0 0 0 0 0,0-1-1 0 0,-1 1 1 0 0,1-1 0 0 0,-1 0-1 0 0,0 0 1 0 0,1 0 0 0 0,-1 0-1 0 0,0 0 1 0 0,0-1 0 0 0,0 1-1 0 0,-1 0 1 0 0,1-1 0 0 0,0 0-1 0 0,-1 1 1 0 0,0-1 0 0 0,0 0-1 0 0,2-4 1 0 0,-2 2-9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8.9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145 49 24 0 0,'7'-8'23'0'0,"0"-1"1"0"0,0 0-1 0 0,7-14 1 0 0,-42 67 311 0 0,8-11-255 0 0,-39 67 89 0 0,47-78-149 0 0,1 1 1 0 0,-12 38-1 0 0,16-35 7 0 0,1 1 0 0 0,1-1 0 0 0,1 1 0 0 0,1 0 0 0 0,1 0 0 0 0,4 40 0 0 0,0-45-5 0 0,1 1 0 0 0,1-1 0 0 0,1 0-1 0 0,1-1 1 0 0,0 1 0 0 0,2-1 0 0 0,1-1 0 0 0,13 25 0 0 0,-19-39-21 0 0,1-1 0 0 0,-1 0 1 0 0,1-1-1 0 0,-1 1 0 0 0,2-1 1 0 0,-1 1-1 0 0,0-1 0 0 0,7 5 0 0 0,-8-8-1 0 0,-1 1 0 0 0,1 0 0 0 0,0-1 0 0 0,0 0 0 0 0,0 0 0 0 0,0 0 0 0 0,0 0 0 0 0,0 0 0 0 0,1 0 0 0 0,-1-1 0 0 0,0 1 0 0 0,0-1 0 0 0,0 0 0 0 0,1 0 0 0 0,-1 0 0 0 0,0-1 0 0 0,4 0-1 0 0,3-2 1 0 0,-8 2 0 0 0,0 0 0 0 0,0 1 0 0 0,1-1 0 0 0,-1 1 0 0 0,0-1 0 0 0,0 1 0 0 0,1 0 0 0 0,-1 0 0 0 0,4 0 0 0 0,-2 2 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29.8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46 338 199 0 0,'-4'4'36'0'0,"0"0"-1"0"0,0-1 0 0 0,0 1 1 0 0,0-1-1 0 0,0 0 0 0 0,-1 0 1 0 0,-5 3-1 0 0,10-6-29 0 0,0 0 0 0 0,-1 0 0 0 0,1 0 0 0 0,0 0 0 0 0,0 0 0 0 0,0 1 0 0 0,0-1 1 0 0,0 0-1 0 0,-1 0 0 0 0,1 0 0 0 0,0 0 0 0 0,0 0 0 0 0,0 0 0 0 0,-1 0 0 0 0,1 0 0 0 0,0 0 0 0 0,0 0 0 0 0,0 1 0 0 0,0-1 0 0 0,-1 0 0 0 0,1 0 0 0 0,0 0 0 0 0,0 0 0 0 0,0 0 0 0 0,-1 0 0 0 0,1-1 0 0 0,0 1 0 0 0,0 0 1 0 0,0 0-1 0 0,-1 0 0 0 0,1 0 0 0 0,0 0 0 0 0,0 0 0 0 0,0 0 0 0 0,-1 0 0 0 0,3-7 133 0 0,8-9 5 0 0,-1 7-119 0 0,0-1 0 0 0,1 1 0 0 0,0 1 0 0 0,1 0 0 0 0,12-8 0 0 0,62-29 184 0 0,-21 11-136 0 0,18-18-41 0 0,76-63 0 0 0,-151 109-32 0 0,22-15 0 0 0,-26 20 0 0 0,0-1 0 0 0,0 0 0 0 0,0 1 0 0 0,1-1 0 0 0,-1 1 0 0 0,0 0 0 0 0,7-1 0 0 0,-10 2-1 0 0,1 0 0 0 0,-1 0 0 0 0,0 0 0 0 0,1 0 0 0 0,-1 0 0 0 0,0-1 0 0 0,0 1 0 0 0,1 0 0 0 0,-1 1 0 0 0,0-1 0 0 0,1 0 0 0 0,-1 0 0 0 0,0 0 0 0 0,1 0 0 0 0,-1 0 0 0 0,0 0 0 0 0,1 0 0 0 0,-1 0 0 0 0,0 1-1 0 0,0-1 1 0 0,1 0 0 0 0,-1 0 0 0 0,0 0 0 0 0,1 0 0 0 0,-1 1 0 0 0,0-1 0 0 0,0 0 0 0 0,0 0 0 0 0,1 1 0 0 0,-1-1 0 0 0,0 0 0 0 0,0 1 0 0 0,0-1 0 0 0,0 0 0 0 0,0 0 0 0 0,1 1 0 0 0,-1-1 0 0 0,0 0 0 0 0,0 1-1 0 0,-3 13-260 0 0,0-7-178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0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276 0 55 0 0,'1'3'2'0'0,"-1"-1"-1"0"0,0 1 0 0 0,0-1 1 0 0,0 1-1 0 0,-1-1 0 0 0,1 1 1 0 0,0-1-1 0 0,-1 1 0 0 0,0-1 1 0 0,0 1-1 0 0,1-1 0 0 0,-3 3 1 0 0,-15 30 34 0 0,12-25-23 0 0,-177 259 128 0 0,177-260-141 0 0,-44 63 0 0 0,44-61 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0.5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55 0 0,'4'3'3'0'0,"0"0"0"0"0,-1 0 0 0 0,1 0 0 0 0,0 1-1 0 0,-1-1 1 0 0,0 1 0 0 0,0 0 0 0 0,0 0 0 0 0,0 0-1 0 0,-1 0 1 0 0,4 8 0 0 0,1 6 23 0 0,9 29 0 0 0,-14-38-21 0 0,5 17 10 0 0,-1 0-1 0 0,-1 1 1 0 0,-2 0 0 0 0,-1 0-1 0 0,0 0 1 0 0,-3 0 0 0 0,-5 46-1 0 0,4-58-14 0 0,2-14 0 0 0,0-2 0 0 0,0-3 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0.9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 79 0 0,'10'-5'49'0'0,"0"1"-1"0"0,1 0 0 0 0,-1 1 1 0 0,1 0-1 0 0,-1 1 0 0 0,22-2 1 0 0,0 3 229 0 0,32 3 0 0 0,-3 0-125 0 0,-32-1-153 0 0,-13 0 0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1.2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13 162 55 0 0,'-6'-10'72'0'0,"2"4"-9"0"0,3 4-51 0 0,1 1 1 0 0,-1 0-1 0 0,1-1 0 0 0,0 1 0 0 0,-1 0 0 0 0,1-1 0 0 0,0 1 1 0 0,0 0-1 0 0,0-1 0 0 0,0 1 0 0 0,0 0 0 0 0,0-1 0 0 0,1 1 1 0 0,-1 0-1 0 0,0-1 0 0 0,1 1 0 0 0,-1 0 0 0 0,1-1 1 0 0,-1 1-1 0 0,1 0 0 0 0,0 0 0 0 0,0 0 0 0 0,-1 0 0 0 0,1 0 1 0 0,0-1-1 0 0,2 0 0 0 0,1-2 30 0 0,0 0-1 0 0,1 0 1 0 0,-1 1 0 0 0,11-7-1 0 0,16-6-6 0 0,1 2-1 0 0,62-20 1 0 0,-53 21-27 0 0,-18 5-8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1.8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0 151 55 0 0,'15'-13'119'0'0,"-1"1"-1"0"0,1 1 0 0 0,20-11 0 0 0,1-1 29 0 0,-3 1-77 0 0,39-19 0 0 0,-64 35-70 0 0,-7 5 0 0 0,-5 6 0 0 0,-96 123 0 0 0,86-109 0 0 0,-3 4 0 0 0,1 1 0 0 0,-13 27 0 0 0,25-42 0 0 0,0 0 0 0 0,1 1 0 0 0,0-1 0 0 0,0 0 0 0 0,-1 17 0 0 0,3-20 0 0 0,1 1 0 0 0,0-1 0 0 0,0 0 0 0 0,0 0 0 0 0,1 0 0 0 0,0 0 0 0 0,0 0 0 0 0,1 0 0 0 0,-1 0 0 0 0,4 7 0 0 0,-4-11 2 0 0,0 0 0 0 0,0 0 0 0 0,1 0 0 0 0,-1 0-1 0 0,0 0 1 0 0,1 0 0 0 0,-1 0 0 0 0,1-1-1 0 0,0 1 1 0 0,-1 0 0 0 0,1-1 0 0 0,0 0-1 0 0,0 1 1 0 0,0-1 0 0 0,5 2 0 0 0,-4-2 8 0 0,0 0 0 0 0,0 0 1 0 0,0-1-1 0 0,1 1 0 0 0,-1-1 0 0 0,0 0 1 0 0,0 0-1 0 0,1 0 0 0 0,-1 0 1 0 0,5-1-1 0 0,0-1 7 0 0,-1 0 0 0 0,1 0 1 0 0,0-1-1 0 0,-1 0 0 0 0,0-1 0 0 0,0 1 0 0 0,0-1 0 0 0,10-8 0 0 0,13-14-17 0 0,-20 16 0 0 0,1 1 0 0 0,17-12 0 0 0,-26 20 0 0 0,-1 0 0 0 0,1 0 0 0 0,-1 1 0 0 0,1-1 0 0 0,0 0 0 0 0,-1 1 0 0 0,1-1 0 0 0,0 1 0 0 0,0-1 0 0 0,-1 1 0 0 0,1 0 0 0 0,0 0 0 0 0,0 0 0 0 0,0 0 0 0 0,-1 0 0 0 0,1 0 0 0 0,0 0 0 0 0,0 0 0 0 0,2 2 0 0 0,-3-2 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2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15 0 0,'7'1'25'0'0,"-1"0"0"0"0,0 0-1 0 0,0 0 1 0 0,0 1-1 0 0,0 0 1 0 0,9 4 0 0 0,2 0 37 0 0,-13-5-6 0 0,0 0-59 0 0,-3 1 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19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2530 715 24 0 0,'9'-2'33'0'0,"-1"0"1"0"0,0 0-1 0 0,1 1 1 0 0,-1 0-1 0 0,1 1 1 0 0,-1 0 0 0 0,1 0-1 0 0,-1 1 1 0 0,1 0-1 0 0,8 3 1 0 0,-12-5 74 0 0,-4 1-28 0 0,0 1 178 0 0,-2 4-192 0 0,1-3-58 0 0,0 1 0 0 0,0 0 0 0 0,0 0 1 0 0,0 0-1 0 0,-1-1 0 0 0,1 1 0 0 0,-1 0 0 0 0,0-1 0 0 0,0 1 1 0 0,0 0-1 0 0,0-1 0 0 0,0 1 0 0 0,-1-1 0 0 0,1 0 0 0 0,-1 1 1 0 0,0-1-1 0 0,1 0 0 0 0,-1 0 0 0 0,0 0 0 0 0,0 0 0 0 0,0 0 1 0 0,-4 2-1 0 0,-4 1-5 0 0,-1 0 0 0 0,0-1 0 0 0,-15 4-1 0 0,15-5-2 0 0,0 1 0 0 0,0 0 0 0 0,-12 6-1 0 0,9-2 1 0 0,7-3 0 0 0,1-1 0 0 0,-1 0 0 0 0,0-1 0 0 0,-1 0 0 0 0,1 0 0 0 0,0 0 0 0 0,-1-1 0 0 0,0 0 0 0 0,1-1 0 0 0,-15 2 0 0 0,-111-10 0 0 0,53 1 0 0 0,65 5 0 0 0,0 0 0 0 0,0 1 0 0 0,0 1 0 0 0,-16 2 0 0 0,-8 1 0 0 0,21-2 0 0 0,-34 8 0 0 0,-3 0 0 0 0,9-4 0 0 0,-1 0 0 0 0,-1-1 0 0 0,-55-3 0 0 0,76-2 0 0 0,1 2 0 0 0,-1 0 0 0 0,-29 7 0 0 0,-47 4 0 0 0,-48-14 0 0 0,-9 1 0 0 0,39 8 0 0 0,105-8 0 0 0,-1 0 0 0 0,1-2-1 0 0,-1 0 1 0 0,1-1-1 0 0,-29-8 1 0 0,27 5 17 0 0,-1 2-1 0 0,1 0 1 0 0,-39-2-1 0 0,46 7-16 0 0,0-1 0 0 0,-1 2 0 0 0,1 0 0 0 0,-19 5 0 0 0,22-6 0 0 0,-1 0 0 0 0,1 0 0 0 0,-1-1 0 0 0,1 0 0 0 0,-15-2 0 0 0,20 1 0 0 0,-46-6 28 0 0,25 4 22 0 0,-35-2 0 0 0,56 5-47 0 0,0 0-1 0 0,1 1 0 0 0,-1-1 0 0 0,1 1 0 0 0,-1 0 0 0 0,1 0 0 0 0,-1 0 0 0 0,1 0 0 0 0,0 0 0 0 0,-1 0 0 0 0,1 0 0 0 0,0 1 0 0 0,0 0 0 0 0,0-1 0 0 0,0 1 1 0 0,0 0-1 0 0,0 0 0 0 0,0 0 0 0 0,-2 4 0 0 0,1-3 1 0 0,1 0-1 0 0,-1 0 1 0 0,0 0 0 0 0,-1 0 0 0 0,1 0 0 0 0,0-1 0 0 0,-5 3-1 0 0,3-3 2 0 0,1 0-1 0 0,-1-1 0 0 0,1 0 0 0 0,-1 0 0 0 0,0 0 1 0 0,0 0-1 0 0,1-1 0 0 0,-1 0 0 0 0,-6 0 0 0 0,-3-1 13 0 0,-25-6 0 0 0,25 3 12 0 0,-24-10-1 0 0,23 7-18 0 0,8 5-9 0 0,0-1 0 0 0,1 0 0 0 0,-1-1 0 0 0,1 0 0 0 0,0 0 0 0 0,-1 0 0 0 0,2-1 0 0 0,-1 0 0 0 0,-7-8 0 0 0,5 4 0 0 0,2 0 0 0 0,-1-1 0 0 0,1 0 0 0 0,-8-17 0 0 0,-15-47 0 0 0,17 40 0 0 0,-3-14-21 0 0,1 0 0 0 0,-11-79-1 0 0,15 38 22 0 0,3-146 0 0 0,7 230 0 0 0,0 1 0 0 0,0-1 0 0 0,-1 0 0 0 0,1 1 0 0 0,-1-1 0 0 0,0 1 0 0 0,0-1 0 0 0,0 1 0 0 0,-3-7 0 0 0,4 11 0 0 0,-1-1 0 0 0,0 0 0 0 0,0 0 0 0 0,1 0 0 0 0,-1 0 0 0 0,1 0 0 0 0,-1 0 0 0 0,1 0 0 0 0,-1 0 0 0 0,1 0 0 0 0,-1 0 0 0 0,1-1 0 0 0,0 1 0 0 0,0 0 0 0 0,0-2 0 0 0,0 1 0 0 0,6-10 0 0 0,9-25 0 0 0,-15 35 1 0 0,1 1-1 0 0,-1 0 0 0 0,1-1 0 0 0,0 1 0 0 0,-1 0 0 0 0,1-1 0 0 0,0 1 1 0 0,0 0-1 0 0,0 0 0 0 0,0 0 0 0 0,0 0 0 0 0,0-1 0 0 0,0 2 0 0 0,1-1 1 0 0,-1 0-1 0 0,0 0 0 0 0,0 0 0 0 0,1 0 0 0 0,-1 1 0 0 0,1-1 0 0 0,-1 1 1 0 0,0-1-1 0 0,2 1 0 0 0,3-1 11 0 0,0 0 0 0 0,0 1 0 0 0,0 0 0 0 0,10 1 0 0 0,4-1-6 0 0,107 1 150 0 0,204 28 0 0 0,-269-22-153 0 0,0-2 0 0 0,0-3 0 0 0,0-3 0 0 0,82-12 0 0 0,67-3-2 0 0,-189 16 0 0 0,234 9 0 0 0,-226-8 0 0 0,43-2 0 0 0,13-1 0 0 0,169 23 0 0 0,-188-17 0 0 0,85-7 0 0 0,8 0 0 0 0,-133 4 0 0 0,0 1 0 0 0,0 1 0 0 0,0 1 0 0 0,0 1 0 0 0,-1 2 0 0 0,28 10 0 0 0,-48-15 0 0 0,0 0 0 0 0,0 0 0 0 0,0-1 0 0 0,0 0 0 0 0,0 0 0 0 0,1 0 0 0 0,-1-1 0 0 0,0 0 0 0 0,11-1 0 0 0,-8-1 0 0 0,1 0 0 0 0,-1 0 0 0 0,0-1 0 0 0,0 0 0 0 0,14-8 0 0 0,-19 9 0 0 0,0 1 0 0 0,0-1 0 0 0,0 1 0 0 0,0 0 0 0 0,0 0 0 0 0,0 0 0 0 0,1 1 0 0 0,-1 0 0 0 0,0-1 0 0 0,0 1 0 0 0,0 1 0 0 0,1-1 0 0 0,-1 1 0 0 0,0-1 0 0 0,0 1 0 0 0,0 0 0 0 0,8 4 0 0 0,-5-2 0 0 0,-1 0 0 0 0,1 1 0 0 0,-1 0 0 0 0,1 0 0 0 0,-1 1 0 0 0,0 0 0 0 0,-1 0 0 0 0,1 0 0 0 0,4 7 0 0 0,-7-8 0 0 0,0 0 0 0 0,0 1 0 0 0,-1-1 0 0 0,1 1 0 0 0,-1 0 0 0 0,0-1 0 0 0,-1 1 0 0 0,1 0 0 0 0,0 5 0 0 0,1 10 0 0 0,1 20 0 0 0,-2-16 0 0 0,12 219 0 0 0,-16-199 0 0 0,-1 0 0 0 0,-2-1 0 0 0,-16 67 0 0 0,17-96 0 0 0,1 0 0 0 0,-3 27 0 0 0,6-37 0 0 0,0 1 0 0 0,0-1 0 0 0,0 1 0 0 0,1-1 0 0 0,0 0 0 0 0,-1 0 0 0 0,1 1 0 0 0,1-1 0 0 0,-1 0 0 0 0,1 0 0 0 0,-1 0 0 0 0,1 0 0 0 0,5 7 0 0 0,0-5 0 0 0,-4-10 0 0 0,-3 2 0 0 0,0 0 0 0 0,0 0 0 0 0,0 1 0 0 0,0-1 0 0 0,0 0 0 0 0,0 0 0 0 0,0 1 0 0 0,-1-3 0 0 0,-4-8-18 0 0,0 0-1 0 0,0 1 0 0 0,-1-1 1 0 0,-10-13-1 0 0,2 5-48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2.5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0 108 79 0 0,'3'0'6'0'0,"-1"0"-1"0"0,1 0 0 0 0,-1 0 0 0 0,1 0 0 0 0,0-1 1 0 0,-1 1-1 0 0,1-1 0 0 0,-1 1 0 0 0,1-1 0 0 0,-1 0 1 0 0,0 0-1 0 0,1 0 0 0 0,2-2 0 0 0,8-2 26 0 0,8-3 8 0 0,0-1 0 0 0,0-1 0 0 0,-1-1 0 0 0,0 0 0 0 0,0-2 0 0 0,20-17-1 0 0,-37 28-54 0 0,-3 3-22 0 0,-4 8-67 0 0,-4 7 19 0 0,-8 78 14 0 0,3-12 79 0 0,9-68-8 0 0,0 0 1 0 0,0 0 0 0 0,-11 22-1 0 0,12-27 23 0 0,8-10 78 0 0,10-12 58 0 0,29-26-101 0 0,-33 30-39 0 0,1-1-1 0 0,-2 0 0 0 0,1 0 0 0 0,-1-1 0 0 0,14-21 0 0 0,-18 20-17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3.05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 25 79 0 0,'9'-6'4'0'0,"12"-9"21"0"0,-20 15-23 0 0,1-1 0 0 0,-1 1-1 0 0,0-1 1 0 0,0 1 0 0 0,1-1 0 0 0,-1 1 0 0 0,0 0 0 0 0,1 0 0 0 0,-1 0-1 0 0,0 0 1 0 0,0 0 0 0 0,1 0 0 0 0,-1 0 0 0 0,0 0 0 0 0,1 0 0 0 0,1 1-1 0 0,0 0 15 0 0,-1 0 0 0 0,1 0 0 0 0,0 0 0 0 0,0 1 0 0 0,-1-1 0 0 0,1 1-1 0 0,0 0 1 0 0,-1 0 0 0 0,0 0 0 0 0,1 0 0 0 0,-1 0 0 0 0,0 0-1 0 0,0 1 1 0 0,3 4 0 0 0,-3-3-1 0 0,0 0-1 0 0,-1 0 1 0 0,1 0-1 0 0,-1 0 1 0 0,0 1-1 0 0,0-1 1 0 0,0 0-1 0 0,0 1 1 0 0,-1 5-1 0 0,0 4-2 0 0,-1 1-1 0 0,-1-1 1 0 0,0 0-1 0 0,-1 0 1 0 0,-7 19-1 0 0,-39 88-11 0 0,10-28 0 0 0,36-86 0 0 0,1 1 0 0 0,-2 10 0 0 0,3-16 0 0 0,1 1 0 0 0,-1-1 0 0 0,1 1 0 0 0,0-1 0 0 0,0 1 0 0 0,0-1 0 0 0,1 1 0 0 0,-1-1 0 0 0,0 1 0 0 0,1-1 0 0 0,1 4 0 0 0,-2-5 1 0 0,0-1-1 0 0,1 1 1 0 0,-1-1-1 0 0,1 1 0 0 0,-1-1 1 0 0,1 1-1 0 0,-1-1 1 0 0,1 0-1 0 0,-1 1 0 0 0,1-1 1 0 0,-1 0-1 0 0,1 1 0 0 0,-1-1 1 0 0,1 0-1 0 0,-1 0 1 0 0,1 1-1 0 0,0-1 0 0 0,-1 0 1 0 0,1 0-1 0 0,-1 0 0 0 0,1 0 1 0 0,0 0-1 0 0,-1 0 1 0 0,1 0-1 0 0,0 0 0 0 0,-1 0 1 0 0,1 0-1 0 0,-1 0 0 0 0,1 0 1 0 0,0 0-1 0 0,-1-1 1 0 0,1 1-1 0 0,-1 0 0 0 0,1 0 1 0 0,0-1-1 0 0,-1 1 0 0 0,1 0 1 0 0,-1-1-1 0 0,1 0 1 0 0,4-1 11 0 0,-1-1 0 0 0,0 0 0 0 0,5-6 0 0 0,84-86-12 0 0,-28 28 0 0 0,-63 65 0 0 0,24-21 0 0 0,-24 21 0 0 0,-1 1 0 0 0,1 0 0 0 0,0 0 0 0 0,0 0 0 0 0,0 0 0 0 0,-1 0 0 0 0,1 1 0 0 0,0-1 0 0 0,0 1 0 0 0,0-1 0 0 0,0 1 0 0 0,0-1 0 0 0,0 1 0 0 0,3 0 0 0 0,-4 0 0 0 0,0 1 0 0 0,0-1 0 0 0,0 0 0 0 0,0 1 0 0 0,0-1 0 0 0,0 1 0 0 0,0-1 0 0 0,0 1 0 0 0,-1 0 0 0 0,1-1 0 0 0,0 1 0 0 0,0 0 0 0 0,-1-1 0 0 0,1 1 0 0 0,0 0 0 0 0,-1 0 0 0 0,1 0 0 0 0,-1 0 0 0 0,1 0 0 0 0,-1-1 0 0 0,1 1 0 0 0,-1 0 0 0 0,0 0 0 0 0,1 0 0 0 0,-1 0 0 0 0,0 1 0 0 0,2 4 0 0 0,-1 0 0 0 0,-1 0 0 0 0,1 7 0 0 0,-1-12 0 0 0,0 24 8 0 0,-1 0 0 0 0,-5 37 0 0 0,-16 50 78 0 0,14-78-68 0 0,-77 270 95 0 0,59-223-98 0 0,-6 50-15 0 0,13-50 0 0 0,19-81 0 0 0,0 3 0 0 0,-1-1 0 0 0,1 0 0 0 0,-1 0 0 0 0,1 0 0 0 0,0 0 0 0 0,0 0 0 0 0,0 4 0 0 0,2-8 0 0 0,-1 1 0 0 0,0-1 0 0 0,-1 1 0 0 0,0 0 0 0 0,1 0 0 0 0,-1 0 0 0 0,0 0 0 0 0,0-1 0 0 0,1 1 0 0 0,-1-2 0 0 0,0-10-130 0 0,-1-1-1 0 0,-4-19 0 0 0,2 20-5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3.4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 55 0 0,'1'0'1'0'0,"0"0"0"0"0,0-1 0 0 0,-1 1 0 0 0,1 0 0 0 0,0 0 0 0 0,0-1 0 0 0,0 1 0 0 0,0 0 0 0 0,0 0-1 0 0,-1 0 1 0 0,1 0 0 0 0,0 0 0 0 0,0 0 0 0 0,0 0 0 0 0,0 0 0 0 0,1 1 0 0 0,16 4 29 0 0,-15-5-22 0 0,10 5 45 0 0,0 1 0 0 0,-1 0 1 0 0,0 0-1 0 0,0 1 0 0 0,17 13 1 0 0,8 6 20 0 0,-22-17-30 0 0,108 61 149 0 0,-102-60-168 0 0,0 0 0 0 0,1-2 0 0 0,46 12-1 0 0,-61-19-24 0 0,0 1 0 0 0,0-1 0 0 0,0 0 0 0 0,0-1 0 0 0,0 1 0 0 0,0-1 0 0 0,0-1 0 0 0,0 0 0 0 0,12-2 0 0 0,-15 2 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4.0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79 0 0,'6'-1'16'0'0,"1"0"-1"0"0,0 1 0 0 0,0 0 0 0 0,0 0 0 0 0,0 1 0 0 0,0 0 0 0 0,-1 0 0 0 0,1 1 0 0 0,0 0 0 0 0,-1 0 0 0 0,1 0 0 0 0,-1 1 0 0 0,1 0 0 0 0,10 7 0 0 0,-5-2 23 0 0,-1 0-1 0 0,0 0 1 0 0,-1 1-1 0 0,0 0 1 0 0,0 1-1 0 0,14 19 0 0 0,-9-6 7 0 0,0 1-1 0 0,-1 0 0 0 0,-1 2 1 0 0,-2-1-1 0 0,0 1 0 0 0,-2 1 1 0 0,8 34-1 0 0,-10-26-14 0 0,-1 1-1 0 0,-2-1 0 0 0,-1 1 1 0 0,-2 0-1 0 0,-4 46 1 0 0,-1-51-28 0 0,-1-1 1 0 0,-1 0-1 0 0,-1 0 1 0 0,-2-1-1 0 0,-1 0 1 0 0,-15 29-1 0 0,6-22-1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8.3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99 0 343 0 0,'1'0'42'0'0,"1"0"0"0"0,0 0 0 0 0,0 0 0 0 0,0 0 0 0 0,0 1 0 0 0,-1-1 0 0 0,1 0 0 0 0,0 1 0 0 0,0 0 0 0 0,2 0 0 0 0,-4 0-31 0 0,1-1 0 0 0,-1 1-1 0 0,1-1 1 0 0,-1 1-1 0 0,1-1 1 0 0,-1 1-1 0 0,0 0 1 0 0,1-1-1 0 0,-1 1 1 0 0,0 0 0 0 0,1-1-1 0 0,-1 1 1 0 0,0 0-1 0 0,0 0 1 0 0,0-1-1 0 0,0 1 1 0 0,1 0-1 0 0,-1 0 1 0 0,0-1 0 0 0,0 1-1 0 0,0 0 1 0 0,-1-1-1 0 0,1 1 1 0 0,0 0-1 0 0,0 0 1 0 0,0-1-1 0 0,0 1 1 0 0,-1 1-1 0 0,-21 65 117 0 0,6-24-102 0 0,0 6-2 0 0,-50 176 18 0 0,65-221-36 0 0,0-2 3 0 0,0 1 1 0 0,1-1-1 0 0,-1 1 1 0 0,1 0-1 0 0,0-1 1 0 0,0 5-1 0 0,0-7-7 0 0,0 0-1 0 0,0 0 1 0 0,0 1-1 0 0,1-1 0 0 0,-1 0 1 0 0,0 0-1 0 0,0 0 1 0 0,0 0-1 0 0,1 0 0 0 0,-1 0 1 0 0,0 0-1 0 0,0 0 1 0 0,0 0-1 0 0,1 0 0 0 0,-1 0 1 0 0,0 0-1 0 0,0 0 0 0 0,0 0 1 0 0,1 0-1 0 0,-1 0 1 0 0,0 0-1 0 0,0-1 0 0 0,0 1 1 0 0,1 0-1 0 0,-1 0 1 0 0,0 0-1 0 0,0 0 0 0 0,0 0 1 0 0,0 0-1 0 0,1-1 1 0 0,8-4 25 0 0,-5 3-11 0 0,5-2 15 0 0,0 0 1 0 0,0 1 0 0 0,0 0 0 0 0,20-3-1 0 0,39 0 41 0 0,-44 4-11 0 0,33-5 0 0 0,-25 0-41 0 0,68-17 36 0 0,-95 23-55 0 0,-2 0 0 0 0,0 1 0 0 0,0-1 0 0 0,-1 0 0 0 0,1 0 0 0 0,0-1 0 0 0,-1 1 0 0 0,5-3 0 0 0,-24 8 0 0 0,12-3-65 0 0,-1 0-1 0 0,1 0 0 0 0,-7 0 1 0 0,9-2-105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8.8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109 75 55 0 0,'-1'-4'25'0'0,"1"0"0"0"0,-1 0 0 0 0,1-1-1 0 0,0 1 1 0 0,0 0 0 0 0,1 0 0 0 0,-1 0-1 0 0,1 0 1 0 0,0-1 0 0 0,1-3-1 0 0,-1 6-13 0 0,0 1 0 0 0,-1 0-1 0 0,1-1 1 0 0,0 1 0 0 0,0-1-1 0 0,0 1 1 0 0,0 0 0 0 0,0 0-1 0 0,0 0 1 0 0,0-1 0 0 0,0 1-1 0 0,0 0 1 0 0,1 0 0 0 0,-1 0-1 0 0,0 1 1 0 0,1-1 0 0 0,-1 0-1 0 0,1 1 1 0 0,-1-1 0 0 0,1 0-1 0 0,-1 1 1 0 0,1 0 0 0 0,-1-1-1 0 0,1 1 1 0 0,0 0 0 0 0,-1 0-1 0 0,1 0 1 0 0,-1 0 0 0 0,3 0-1 0 0,2 1 28 0 0,1-1 0 0 0,0 2 0 0 0,0-1 0 0 0,-1 1 0 0 0,1 0 0 0 0,-1 0 0 0 0,0 1 0 0 0,1-1 0 0 0,-1 1 0 0 0,-1 1 0 0 0,1-1 0 0 0,6 6 0 0 0,-8-6-32 0 0,-1 0 0 0 0,0 0 0 0 0,0 0 0 0 0,-1 0-1 0 0,1 1 1 0 0,-1-1 0 0 0,1 1 0 0 0,-1-1 0 0 0,0 1-1 0 0,0 0 1 0 0,-1 0 0 0 0,1 0 0 0 0,-1 0 0 0 0,0 0 0 0 0,0 0-1 0 0,0 0 1 0 0,0 1 0 0 0,-1-1 0 0 0,0 0 0 0 0,0 6-1 0 0,-2 3-5 0 0,0 1 0 0 0,0-1 0 0 0,-2-1 0 0 0,1 1 0 0 0,-2 0 0 0 0,-7 14 0 0 0,-1-1 0 0 0,-29 43 0 0 0,29-51 0 0 0,0-1 0 0 0,-1-1 0 0 0,-1 0 0 0 0,0-1 0 0 0,-2 0 0 0 0,1-1 0 0 0,-1-1 0 0 0,-1-1 0 0 0,-25 13 0 0 0,33-17 0 0 0,10-8 0 0 0,0 0 0 0 0,0 0 0 0 0,0 0 0 0 0,0 0 0 0 0,1 0 0 0 0,-1 0 0 0 0,0 0 0 0 0,0 0 0 0 0,0 0 0 0 0,0 0 0 0 0,0 0 0 0 0,1 0 0 0 0,-1 0 0 0 0,0 0 0 0 0,0 0 0 0 0,0 0 0 0 0,0 0 0 0 0,0 0 0 0 0,1 1 0 0 0,-1-1 0 0 0,0 0 0 0 0,0 0 0 0 0,0 0 0 0 0,0 0 0 0 0,0 0 0 0 0,0 0 0 0 0,1 0 0 0 0,-1 1 0 0 0,0-1 0 0 0,0 0 0 0 0,0 0 0 0 0,0 0 0 0 0,0 0 0 0 0,0 0 0 0 0,0 1 0 0 0,0-1 0 0 0,0 0 0 0 0,0 0 0 0 0,0 0 0 0 0,0 0 0 0 0,0 0 0 0 0,0 1 0 0 0,0-1 0 0 0,0 0 0 0 0,0 0 0 0 0,0 0 0 0 0,0 0 0 0 0,0 1 0 0 0,0-1 0 0 0,0 0 0 0 0,0 0 0 0 0,0 0 0 0 0,0 0 0 0 0,0 0 0 0 0,0 1 0 0 0,-1-1 0 0 0,1 0 0 0 0,0 0 0 0 0,0 0 0 0 0,0 0 0 0 0,0 0 0 0 0,0 0 0 0 0,0 0 0 0 0,0 1 0 0 0,-1-1 0 0 0,7-1 0 0 0,-1 0 0 0 0,0 0 0 0 0,1 0-1 0 0,-1 0 1 0 0,10-5 0 0 0,12-3 55 0 0,50-6-2 0 0,105-27 104 0 0,-176 41-157 0 0,51-15 0 0 0,-50 14 0 0 0,1 1 0 0 0,-1 0 0 0 0,0 0 0 0 0,1 1 0 0 0,13 1 0 0 0,-16 1 0 0 0,-2-2 0 0 0,-9-7 0 0 0,-16-13-498 0 0,20 16 52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39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 88 24 0 0,'9'-19'-13'0'0,"-6"11"45"0"0,0 0-1 0 0,1 1 0 0 0,7-11 1 0 0,-9 16-14 0 0,0 0 0 0 0,0 0 0 0 0,0 0 1 0 0,0 0-1 0 0,1 0 0 0 0,-1 0 0 0 0,0 0 0 0 0,1 1 1 0 0,-1-1-1 0 0,1 1 0 0 0,0 0 0 0 0,-1 0 0 0 0,7-2 0 0 0,-4 2 14 0 0,1 0-1 0 0,0 1 0 0 0,-1 0 0 0 0,1 0 0 0 0,-1 0 0 0 0,1 0 0 0 0,0 1 0 0 0,9 2 0 0 0,-3 1 15 0 0,0-1 0 0 0,-1 2 0 0 0,12 5 0 0 0,-20-9-43 0 0,0 1 0 0 0,-1 0 0 0 0,1 0 0 0 0,0 0 0 0 0,0 0 0 0 0,-1 0 0 0 0,1 0-1 0 0,-1 1 1 0 0,0-1 0 0 0,0 1 0 0 0,0 0 0 0 0,0 0 0 0 0,0-1 0 0 0,-1 1 0 0 0,3 6-1 0 0,-2-4 5 0 0,-1 0 0 0 0,0 0 0 0 0,0 1 0 0 0,0-1 0 0 0,-1 0 0 0 0,1 1 0 0 0,-1-1 0 0 0,-1 1 0 0 0,0 5 0 0 0,-1 2 7 0 0,-1 1-1 0 0,-1-1 0 0 0,0 0 0 0 0,-1 0 0 0 0,0 0 0 0 0,-13 22 0 0 0,10-24-5 0 0,1-1 0 0 0,-1 0 0 0 0,-1 0 0 0 0,0-1 0 0 0,0 0 0 0 0,0-1 0 0 0,-21 14 0 0 0,5-2-8 0 0,24-18 0 0 0,-1-1 0 0 0,1 1 0 0 0,-1-1 0 0 0,1 1 0 0 0,0-1 0 0 0,0 1 0 0 0,0 0 0 0 0,0 0 0 0 0,0 0 0 0 0,0 0 0 0 0,0 0 0 0 0,0 3 0 0 0,1-4 0 0 0,0-1 0 0 0,0 1 0 0 0,0 0 0 0 0,0 0 0 0 0,0 0 0 0 0,0 0 0 0 0,0-1 0 0 0,1 1 0 0 0,-1 0 0 0 0,0 0 0 0 0,1-1 0 0 0,-1 1 0 0 0,0 0 0 0 0,1 0 0 0 0,-1-1 0 0 0,1 1 0 0 0,0 0 0 0 0,-1-1 0 0 0,1 1 0 0 0,-1-1 0 0 0,1 1 0 0 0,0-1 0 0 0,-1 1 0 0 0,1-1 0 0 0,0 1 0 0 0,0-1 0 0 0,-1 0 0 0 0,1 1 0 0 0,0-1 0 0 0,0 0 0 0 0,-1 0 0 0 0,1 1 0 0 0,0-1 0 0 0,1 0 0 0 0,5 1 0 0 0,-1 0 0 0 0,1-1 0 0 0,8 0 0 0 0,-11 0 0 0 0,20 0 0 0 0,44 2 0 0 0,-58-1 0 0 0,1 0 0 0 0,-1 1 0 0 0,0 1 0 0 0,17 6 0 0 0,-20-6 0 0 0,1 0 0 0 0,-1 1 0 0 0,1 0 0 0 0,-1 1 0 0 0,0 0 0 0 0,-1 0 0 0 0,1 0 0 0 0,-1 0 0 0 0,0 1 0 0 0,-1 0 0 0 0,7 9 0 0 0,-10-12 0 0 0,1 1 0 0 0,-1 0 0 0 0,0 1 0 0 0,0-1 0 0 0,0 0 0 0 0,-1 0 0 0 0,0 1 0 0 0,1-1 0 0 0,-2 1 0 0 0,1-1 0 0 0,0 1 0 0 0,-1 0 0 0 0,0-1 0 0 0,0 1 0 0 0,0-1 0 0 0,-1 1 0 0 0,1 0 0 0 0,-1-1 0 0 0,0 1 0 0 0,-1-1 0 0 0,-2 8 0 0 0,-1 0 0 0 0,-1-1 0 0 0,-1 0 0 0 0,0 0 0 0 0,0 0 0 0 0,-1-1 0 0 0,0 0 0 0 0,-1 0 0 0 0,0-1 0 0 0,-19 15 0 0 0,15-14 0 0 0,-1-1 0 0 0,0-1 0 0 0,0 0 0 0 0,-1 0 0 0 0,0-2 0 0 0,0 0 0 0 0,-23 6 0 0 0,24-9 0 0 0,0 0 0 0 0,0-1 0 0 0,0-1 0 0 0,0 0 0 0 0,0-1 0 0 0,0 0 0 0 0,0-2 0 0 0,0 1 0 0 0,-21-6 0 0 0,25 3 0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0.7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0 179 143 0 0,'4'-2'24'0'0,"0"0"0"0"0,-1 0 0 0 0,0-1-1 0 0,1 1 1 0 0,-1-1 0 0 0,0 0-1 0 0,0 0 1 0 0,-1 0 0 0 0,5-7-1 0 0,13-13 348 0 0,-13 17-300 0 0,-1 1 0 0 0,2 0-1 0 0,-1 0 1 0 0,0 1-1 0 0,1 0 1 0 0,8-3 0 0 0,52-15 41 0 0,-2 1-33 0 0,31-21-90 0 0,-93 41-96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1.2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 1 111 0 0,'3'7'25'0'0,"-1"1"0"0"0,0 0 0 0 0,0 0 0 0 0,-1 0-1 0 0,0 0 1 0 0,0 1 0 0 0,-1 14 0 0 0,0-20-22 0 0,-1 6 18 0 0,1 1 0 0 0,-1 0 0 0 0,-1-1-1 0 0,0 1 1 0 0,0-1 0 0 0,-5 11 0 0 0,-3 3 41 0 0,-14 26 0 0 0,23-47-54 0 0,0 0-1 0 0,0 0 0 0 0,0 0 0 0 0,0 0 0 0 0,0 0 0 0 0,1 0 0 0 0,-1 0 0 0 0,0 3 0 0 0,2-4-5 0 0,-1-1 0 0 0,0 1-1 0 0,0-1 1 0 0,0 1-1 0 0,0-1 1 0 0,0 1 0 0 0,0-1-1 0 0,1 1 1 0 0,-1-1-1 0 0,0 1 1 0 0,0-1 0 0 0,1 0-1 0 0,-1 1 1 0 0,0-1-1 0 0,1 1 1 0 0,-1-1 0 0 0,0 0-1 0 0,1 1 1 0 0,-1-1-1 0 0,1 0 1 0 0,-1 1 0 0 0,1-1-1 0 0,-1 0 1 0 0,0 0-1 0 0,1 0 1 0 0,-1 1 0 0 0,1-1-1 0 0,-1 0 1 0 0,1 0-1 0 0,-1 0 1 0 0,1 0 0 0 0,-1 0-1 0 0,1 0 1 0 0,-1 0-1 0 0,1 0 1 0 0,0 0 0 0 0,-1 0-1 0 0,1 0 1 0 0,0 0-1 0 0,6-1 14 0 0,1 0 0 0 0,0 0 0 0 0,-1 0-1 0 0,1-1 1 0 0,13-5 0 0 0,36-18 87 0 0,-52 22-101 0 0,12-5 21 0 0,0-1-1 0 0,22-16 0 0 0,-50 47-21 0 0,-19 19 0 0 0,16-22 0 0 0,0 1 0 0 0,-12 24 0 0 0,22-38 0 0 0,1 1 0 0 0,1-1 0 0 0,0 0 0 0 0,-1 1 0 0 0,2 0 0 0 0,-1-1 0 0 0,1 1 0 0 0,0 0 0 0 0,1 0 0 0 0,-1 0 0 0 0,1-1 0 0 0,1 9 0 0 0,0-12 16 0 0,-1 1-1 0 0,1-1 1 0 0,0 1-1 0 0,0-1 1 0 0,1 1-1 0 0,-1-1 1 0 0,1 0-1 0 0,-1 0 0 0 0,1 0 1 0 0,0 0-1 0 0,0 0 1 0 0,0 0-1 0 0,1 0 1 0 0,-1 0-1 0 0,5 2 0 0 0,-4-2-3 0 0,1 0 0 0 0,0-1-1 0 0,0 1 1 0 0,1-1 0 0 0,-1 0-1 0 0,0-1 1 0 0,1 1-1 0 0,-1-1 1 0 0,1 0 0 0 0,8 2-1 0 0,-7-3-6 0 0,1 1-1 0 0,-1-1 1 0 0,0 0-1 0 0,1-1 1 0 0,-1 1-1 0 0,0-1 1 0 0,0-1-1 0 0,1 1 1 0 0,-1-1-1 0 0,0 0 1 0 0,0 0-1 0 0,-1-1 1 0 0,1 0-1 0 0,0 0 1 0 0,-1 0-1 0 0,0 0 1 0 0,9-8-1 0 0,-11 8-16 0 0,0 0 0 0 0,0 0 0 0 0,-1-1 0 0 0,1 1 0 0 0,-1-1-1 0 0,0 0 1 0 0,3-6 0 0 0,-2-1-475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1.7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163 10 287 0 0,'30'-9'0'0'0,"-29"9"6"0"0,-1 0 0 0 0,0 0 0 0 0,1 0 0 0 0,-1 0 0 0 0,1 0 0 0 0,-1 0 0 0 0,0 0 0 0 0,1 0 0 0 0,-1 0 0 0 0,0 0 0 0 0,1 1 0 0 0,-1-1 0 0 0,0 0 0 0 0,1 0 0 0 0,-1 1 0 0 0,0-1 0 0 0,0 0 0 0 0,1 0 0 0 0,-1 1 0 0 0,0-1-1 0 0,0 0 1 0 0,1 0 0 0 0,-1 1 0 0 0,0-1 0 0 0,0 0 0 0 0,0 1 0 0 0,0-1 0 0 0,1 1 0 0 0,3 11 87 0 0,-4-8-72 0 0,0 1 0 0 0,0 0 0 0 0,0-1 0 0 0,0 1 0 0 0,-1 0 0 0 0,0-1 0 0 0,0 1 0 0 0,0-1 0 0 0,0 1-1 0 0,-1-1 1 0 0,-3 7 0 0 0,-3 4 27 0 0,-18 27-1 0 0,-64 67-33 0 0,49-62-16 0 0,40-46 2 0 0,-4 5 0 0 0,0 1 0 0 0,-6 10 0 0 0,10-16 0 0 0,0 0 0 0 0,0 0 0 0 0,1 0 0 0 0,-1 0 0 0 0,1 1 0 0 0,-1-1 0 0 0,1 0 0 0 0,-1 0 0 0 0,1 1 0 0 0,0-1 0 0 0,0 0 0 0 0,-1 1 0 0 0,1-1 0 0 0,0 0 0 0 0,0 1 0 0 0,0-1 0 0 0,1 0 0 0 0,-1 1 0 0 0,0-1 0 0 0,0 0 0 0 0,1 1 0 0 0,-1-1 0 0 0,2 2 0 0 0,-2-2 0 0 0,1 0 0 0 0,0 0 0 0 0,0 0 0 0 0,0 0 0 0 0,1-1 0 0 0,-1 1 0 0 0,0 0 0 0 0,0-1 0 0 0,0 1 0 0 0,0-1 0 0 0,1 1 0 0 0,-1-1 0 0 0,0 0 0 0 0,0 1 0 0 0,2-1 0 0 0,22 2 0 0 0,-17-2 0 0 0,27 1 0 0 0,-19-2 0 0 0,0 2 0 0 0,0 0 0 0 0,0 1 0 0 0,-1 0 0 0 0,22 7 0 0 0,-33-8 0 0 0,-1 1 0 0 0,1 0 0 0 0,-1-1 0 0 0,1 1 0 0 0,-1 1 0 0 0,0-1 0 0 0,0 0 0 0 0,0 1 0 0 0,0 0 0 0 0,-1 0 0 0 0,4 3 0 0 0,-2 0 0 0 0,-1-1 0 0 0,1 1 0 0 0,-1 0 0 0 0,0 0 0 0 0,-1 0 0 0 0,2 6 0 0 0,1 8 0 0 0,-1 0 0 0 0,-1 0 0 0 0,1 26 0 0 0,-2-11 0 0 0,-3 43 0 0 0,-1-56 0 0 0,-1-1 0 0 0,0-1 0 0 0,-9 29 0 0 0,10-43 0 0 0,-1 0 0 0 0,1-1 0 0 0,-1 1 0 0 0,1-1 0 0 0,-5 6 0 0 0,7-11 0 0 0,0 0 0 0 0,0 0 0 0 0,0 1 0 0 0,0-1-1 0 0,0 0 1 0 0,0 0 0 0 0,0 0 0 0 0,-1 0 0 0 0,1 0-1 0 0,0 1 1 0 0,0-1 0 0 0,0 0 0 0 0,0 0 0 0 0,0 0-1 0 0,0 0 1 0 0,0 0 0 0 0,0 0 0 0 0,0 0-1 0 0,-1 0 1 0 0,1 1 0 0 0,0-1 0 0 0,0 0 0 0 0,0 0-1 0 0,0 0 1 0 0,0 0 0 0 0,0 0 0 0 0,-1 0 0 0 0,1 0-1 0 0,0 0 1 0 0,0 0 0 0 0,0 0 0 0 0,0 0 0 0 0,0 0-1 0 0,-1 0 1 0 0,1 0 0 0 0,0 0 0 0 0,0 0-1 0 0,0 0 1 0 0,0 0 0 0 0,-1 0 0 0 0,0-7-21 0 0,3-9-24 0 0,4-10-105 0 0,-1 10 54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05.6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484 1245 24 0 0,'0'2'0'0'0,"0"-1"1"0"0,0 1 0 0 0,0-1 0 0 0,0 1 0 0 0,0 0 0 0 0,1-1 0 0 0,-1 1 0 0 0,1-1 0 0 0,-1 1-1 0 0,2 1 1 0 0,1 4 43 0 0,-1-3 24 0 0,0 0 0 0 0,1 0 1 0 0,0-1-1 0 0,0 1 0 0 0,0-1 0 0 0,0 0 1 0 0,5 4-1 0 0,3 3 68 0 0,-8-8-106 0 0,0 0 0 0 0,-1 0-1 0 0,1 0 1 0 0,0-1 0 0 0,1 1-1 0 0,-1-1 1 0 0,0 0-1 0 0,4 1 1 0 0,6 2 61 0 0,-8-1-73 0 0,1-1 0 0 0,0 1 0 0 0,0-2 0 0 0,0 1 0 0 0,0-1 0 0 0,1 0 0 0 0,-1 0 0 0 0,0 0 0 0 0,1-1 0 0 0,7-1 0 0 0,-3 0 4 0 0,0 1 0 0 0,17 1 0 0 0,16-1-1 0 0,21-2 25 0 0,-43 2-22 0 0,0-1 0 0 0,42-8-1 0 0,-19 0-7 0 0,-16 3 8 0 0,38-12 0 0 0,-33 6-24 0 0,-1-2 0 0 0,58-33 0 0 0,-73 35 0 0 0,1-1 0 0 0,-2-1 0 0 0,0 0 0 0 0,0-1 0 0 0,25-31 0 0 0,-25 25 0 0 0,-1 0 0 0 0,-2-2 0 0 0,0 0 0 0 0,19-43 0 0 0,-26 49 0 0 0,-2 1 0 0 0,0-1 0 0 0,-1 0 0 0 0,0-1 0 0 0,-2 1 0 0 0,0 0 0 0 0,-1-1 0 0 0,-1-22 0 0 0,-4 1 0 0 0,-1 1 0 0 0,-3 0 0 0 0,-1 0 0 0 0,-1 1 0 0 0,-2 0 0 0 0,-2 1 0 0 0,-1 0 0 0 0,-40-66 0 0 0,41 80 0 0 0,-1 1 0 0 0,-1 0 0 0 0,-1 1 0 0 0,-34-31 0 0 0,22 26 0 0 0,0 2 0 0 0,-55-32 0 0 0,26 18 0 0 0,31 19 0 0 0,-59-29 0 0 0,68 40 0 0 0,0 0 0 0 0,0 0 0 0 0,-1 2 0 0 0,0 0 0 0 0,0 2 0 0 0,-22-3 0 0 0,14 5 0 0 0,0 0 0 0 0,1 2 0 0 0,-1 1 0 0 0,1 1 0 0 0,-1 1 0 0 0,1 2 0 0 0,-26 8 0 0 0,15-2 0 0 0,11-4 0 0 0,0 0 0 0 0,1 2 0 0 0,1 1 0 0 0,-42 24 0 0 0,45-20 0 0 0,0 1 0 0 0,1 1 0 0 0,0 0 0 0 0,2 2 0 0 0,0 0 0 0 0,1 1 0 0 0,1 1 0 0 0,-18 30 0 0 0,3 0 23 0 0,-13 24 18 0 0,35-57-37 0 0,-24 53 52 0 0,30-62-48 0 0,0 0 0 0 0,1 1 1 0 0,0-1-1 0 0,0 1 0 0 0,1 0 1 0 0,0 10-1 0 0,1 20 10 0 0,2-1 1 0 0,1 1 0 0 0,18 77-1 0 0,-18-106-17 0 0,32 114 18 0 0,-25-98-7 0 0,0 0-1 0 0,23 40 0 0 0,-11-33 35 0 0,2-1-1 0 0,44 47 1 0 0,-21-25 73 0 0,-33-38-76 0 0,2-1 0 0 0,0 0 1 0 0,31 24-1 0 0,-38-34-27 0 0,0 0 0 0 0,1 0-1 0 0,0-1 1 0 0,0 0 0 0 0,0-1 0 0 0,0 0-1 0 0,1 0 1 0 0,-1-1 0 0 0,19 2-1 0 0,30-3 49 0 0,-58-1-65 0 0,-1-1 0 0 0,0 0 0 0 0,1 0 0 0 0,-1 0 0 0 0,1 0 0 0 0,-1 1 0 0 0,1-1 0 0 0,-1 0 0 0 0,0 0 0 0 0,1 1 0 0 0,-1-1 0 0 0,0 0-1 0 0,1 0 1 0 0,-1 1 0 0 0,0-1 0 0 0,0 1 0 0 0,1-1 0 0 0,-1 0 0 0 0,0 1 0 0 0,0-1 0 0 0,1 0 0 0 0,-1 1 0 0 0,0-1 0 0 0,0 1 0 0 0,0-1-1 0 0,0 1 1 0 0,0-1 0 0 0,0 0 0 0 0,0 1 0 0 0,0-1 0 0 0,0 1 0 0 0,0-1 0 0 0,0 1 0 0 0,0 0 0 0 0,0 1-12 0 0,0-1 0 0 0,0 1 0 0 0,0-1 0 0 0,0 1 1 0 0,-1 0-1 0 0,1-1 0 0 0,0 1 0 0 0,-2 2 0 0 0,-5 5-146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21.8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2303 103 24 0 0,'1'-6'10'0'0,"0"0"1"0"0,-1 0 0 0 0,0 0 0 0 0,0 0 0 0 0,0 0 0 0 0,0 0 0 0 0,-1 0 0 0 0,0 0 0 0 0,-1 0 0 0 0,1 0 0 0 0,-5-10 0 0 0,5 14 28 0 0,1 0 0 0 0,-1 1-1 0 0,1-1 1 0 0,-1 0 0 0 0,1 0-1 0 0,0 0 1 0 0,0 0 0 0 0,0-2-1 0 0,0 3 42 0 0,0 2 80 0 0,-1 17-122 0 0,1 0-1 0 0,4 30 0 0 0,0-18-21 0 0,27 169 24 0 0,-5-55-16 0 0,3-3-24 0 0,-17-95 0 0 0,-3 1 0 0 0,4 49 0 0 0,-13-93 3 0 0,0-1-1 0 0,0 1 0 0 0,0-1 0 0 0,0 1 1 0 0,0-1-1 0 0,0 1 0 0 0,-1-1 0 0 0,1 1 1 0 0,-1-1-1 0 0,0 1 0 0 0,0-1 0 0 0,0 0 1 0 0,0 1-1 0 0,0-1 0 0 0,0 0 0 0 0,-1 0 1 0 0,1 0-1 0 0,-1 0 0 0 0,1 0 0 0 0,-4 3 1 0 0,3-3-2 0 0,-1-1 0 0 0,0 1 0 0 0,0-1 0 0 0,0 1 0 0 0,0-1 0 0 0,-1 0 0 0 0,1 0 0 0 0,0 0 0 0 0,0-1 0 0 0,-1 1 0 0 0,1-1 0 0 0,0 0 0 0 0,-1 0 0 0 0,1 0 0 0 0,-4 0 0 0 0,-171 1-1 0 0,163 0 0 0 0,-18 2 0 0 0,-63 15 0 0 0,31-4 0 0 0,-34 3 0 0 0,-127 25 0 0 0,122-13 0 0 0,68-18 0 0 0,-1-1 0 0 0,-47 7 0 0 0,-3-7 0 0 0,-113-1 0 0 0,127-10 15 0 0,24 1 10 0 0,-65-8-1 0 0,86 4-20 0 0,-5-2 16 0 0,-1 2 0 0 0,-65 0 0 0 0,74 4-8 0 0,0-1 0 0 0,0-1 0 0 0,1-1 0 0 0,-30-8 0 0 0,13 2-8 0 0,17 7-4 0 0,1 0 0 0 0,-1 1 0 0 0,0 1 0 0 0,-36 5 0 0 0,59-5 0 0 0,-7 0 4 0 0,-1 0 0 0 0,1-1 0 0 0,-1 0 0 0 0,1 0 0 0 0,-1-1 0 0 0,1 0 0 0 0,0-1 0 0 0,0 0 0 0 0,0 0 0 0 0,0-1 0 0 0,0 1 0 0 0,1-2 0 0 0,0 1 0 0 0,0-1 0 0 0,-8-7 0 0 0,10 8-5 0 0,1 2 6 0 0,1 0 0 0 0,0-1-1 0 0,-1 0 1 0 0,1 0 0 0 0,0 0-1 0 0,0 0 1 0 0,1 0 0 0 0,-1-1-1 0 0,1 1 1 0 0,-1-1 0 0 0,1 0-1 0 0,0 1 1 0 0,-2-9-1 0 0,-2-12-4 0 0,0 0 0 0 0,2 0 0 0 0,-1-29 0 0 0,2-75 0 0 0,4 85 0 0 0,-2 0 0 0 0,-1 1 0 0 0,-12-57 0 0 0,-43-94 0 0 0,56 190 0 0 0,-4-10 0 0 0,0-1 0 0 0,1 1 0 0 0,0-1 0 0 0,1-1 0 0 0,-1-20 0 0 0,4 34 0 0 0,0 0 0 0 0,0 1 0 0 0,1-1 0 0 0,-1 0 0 0 0,0 0 0 0 0,1 1 0 0 0,-1-1 0 0 0,1 0 0 0 0,-1 0 0 0 0,1 1 0 0 0,-1-1 0 0 0,1 0 0 0 0,-1 1 0 0 0,1-1 0 0 0,0 1 0 0 0,-1-1 0 0 0,1 1 0 0 0,0-1 0 0 0,0 1 0 0 0,-1-1 0 0 0,1 1 0 0 0,0 0 0 0 0,1-1 0 0 0,23-7 0 0 0,-18 7 0 0 0,14-8 0 0 0,-17 7 0 0 0,0 0 0 0 0,0 0 0 0 0,1 1 0 0 0,5-3 0 0 0,11 2 34 0 0,0 0-1 0 0,0 2 1 0 0,1 0-1 0 0,21 3 1 0 0,1 0-2 0 0,155 16 72 0 0,-106-8-72 0 0,117-1-32 0 0,-153-8 0 0 0,23-1 0 0 0,44 2 0 0 0,249 32 0 0 0,-249-22 0 0 0,-94-11 0 0 0,0-1 0 0 0,0-1 0 0 0,47-8 0 0 0,86-23 0 0 0,-94 15 0 0 0,-44 11 0 0 0,1 1 0 0 0,0 2 0 0 0,1 0 0 0 0,-1 1 0 0 0,0 2 0 0 0,0 1 0 0 0,0 0 0 0 0,0 2 0 0 0,0 2 0 0 0,-1 0 0 0 0,39 15 0 0 0,-57-19 0 0 0,0 0 0 0 0,0 0 0 0 0,0-1 0 0 0,0 0 0 0 0,1 0 0 0 0,-1 0 0 0 0,0-1 0 0 0,14-2 0 0 0,-17 1 0 0 0,-3 1 0 0 0,-1-1 0 0 0,1 1 0 0 0,-1 0 0 0 0,1-1 0 0 0,0 1 0 0 0,-1 0 0 0 0,1 0 0 0 0,0-1 0 0 0,0 1 0 0 0,-1 0 0 0 0,1 0 0 0 0,0 0 0 0 0,-1 0 0 0 0,1 0 0 0 0,0 0 0 0 0,-1 0 0 0 0,1 0 0 0 0,0 1 0 0 0,0-1 0 0 0,0 0 0 0 0,1 1 0 0 0,-16-4 0 0 0,-11 0 0 0 0,14 3 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2.1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63 24 0 0,'8'-7'21'0'0,"0"0"1"0"0,0 1-1 0 0,1 0 1 0 0,-1 0-1 0 0,1 1 1 0 0,11-5-1 0 0,-14 7 10 0 0,0 1-1 0 0,1-1 1 0 0,-1 1 0 0 0,1 1-1 0 0,0-1 1 0 0,-1 1 0 0 0,1 0-1 0 0,0 0 1 0 0,0 1 0 0 0,8 1-1 0 0,-13-1-13 0 0,1 0-1 0 0,0 1 0 0 0,0-1 1 0 0,-1 1-1 0 0,1 0 0 0 0,0 0 0 0 0,-1 0 1 0 0,1 0-1 0 0,-1 0 0 0 0,1 1 0 0 0,-1-1 1 0 0,0 1-1 0 0,0 0 0 0 0,0 0 1 0 0,0-1-1 0 0,0 1 0 0 0,0 0 0 0 0,0 1 1 0 0,0-1-1 0 0,-1 0 0 0 0,3 4 0 0 0,-3-3-12 0 0,0 0-1 0 0,0 0 0 0 0,0 0 1 0 0,-1 0-1 0 0,1 0 0 0 0,-1 0 1 0 0,1 0-1 0 0,-1 0 0 0 0,0 0 0 0 0,-1 0 1 0 0,1 0-1 0 0,0 1 0 0 0,-1-1 1 0 0,0 0-1 0 0,1-1 0 0 0,-1 1 1 0 0,0 0-1 0 0,-1 0 0 0 0,-1 4 0 0 0,-9 14-57 0 0,-14 20 0 0 0,17-29-86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2.5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0 109 24 0 0,'3'1'49'0'0,"4"-1"431"0"0,11 0-361 0 0,0-1 0 0 0,0 0 1 0 0,-1-1-1 0 0,1-1 0 0 0,32-10 1 0 0,86-38-64 0 0,-54 18-30 0 0,-79 32-24 0 0,0 0-1 0 0,1 0 0 0 0,-1 1 0 0 0,0-1 0 0 0,0 0 0 0 0,0 1 0 0 0,1 0 0 0 0,-1 0 0 0 0,0 0 0 0 0,4 1 0 0 0,-6-1-2 0 0,0 0 0 0 0,0 0 0 0 0,-1 0 0 0 0,1 1-1 0 0,0-1 1 0 0,0 0 0 0 0,0 1 0 0 0,-1-1 0 0 0,1 1 0 0 0,0-1-1 0 0,-1 1 1 0 0,1-1 0 0 0,0 1 0 0 0,-1 0 0 0 0,1-1 0 0 0,0 2-1 0 0,0 0-6 0 0,-1-1 0 0 0,1 0-1 0 0,-1 0 1 0 0,1 0-1 0 0,-1 1 1 0 0,0-1-1 0 0,0 0 1 0 0,0 0-1 0 0,0 1 1 0 0,0-1 0 0 0,0 0-1 0 0,0 1 1 0 0,0-1-1 0 0,-1 2 1 0 0,-1 4-310 0 0,-2 1-78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2.9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52 24 0 0,'0'0'-1'0'0,"0"1"1"0"0,0-1 0 0 0,0 1-1 0 0,0-1 1 0 0,0 1 0 0 0,0-1 0 0 0,0 1-1 0 0,0-1 1 0 0,1 0 0 0 0,-1 1 0 0 0,0-1-1 0 0,0 1 1 0 0,1-1 0 0 0,-1 0 0 0 0,0 1-1 0 0,0-1 1 0 0,1 0 0 0 0,-1 1-1 0 0,0-1 1 0 0,1 0 0 0 0,-1 1 0 0 0,1-1-1 0 0,-1 0 1 0 0,1 1 0 0 0,0-1 9 0 0,0 0 1 0 0,0 0 0 0 0,0 0-1 0 0,0 0 1 0 0,0-1-1 0 0,0 1 1 0 0,0 0-1 0 0,0 0 1 0 0,0-1 0 0 0,2 0-1 0 0,30-13 436 0 0,-21 8-305 0 0,1 1 1 0 0,17-5 0 0 0,59-13-3 0 0,-85 22-139 0 0,-4 3 4 0 0,-7 4-26 0 0,2-2-52 0 0,-1 2-21 0 0</inkml:trace>
  <inkml:trace contextRef="#ctx0" brushRef="#br0" timeOffset="1">16 205 55 0 0,'3'2'9'0'0,"0"-1"0"0"0,1-1 0 0 0,-1 1-1 0 0,0 0 1 0 0,1-1 0 0 0,-1 0-1 0 0,1 1 1 0 0,-1-2 0 0 0,0 1 0 0 0,1 0-1 0 0,-1 0 1 0 0,1-1 0 0 0,-1 0-1 0 0,6-2 1 0 0,7 0 31 0 0,12-1 79 0 0,-22 4-97 0 0,0-1-1 0 0,-1 1 0 0 0,1-1 1 0 0,0 0-1 0 0,-1-1 1 0 0,1 1-1 0 0,-1-1 1 0 0,0 0-1 0 0,0-1 0 0 0,9-4 1 0 0,-10 0-11 0 0,-4 7-11 0 0,0 0 0 0 0,0 0 0 0 0,0 0 0 0 0,0 0 0 0 0,0-1 0 0 0,0 1 0 0 0,0 0 0 0 0,0 0 0 0 0,0 0 0 0 0,0 0 0 0 0,0 0 0 0 0,0 0 0 0 0,-1 0 0 0 0,1 0 0 0 0,0-1 0 0 0,0 1 0 0 0,0 0 0 0 0,0 0 0 0 0,0 0 0 0 0,0 0 0 0 0,0 0 0 0 0,0 0 0 0 0,-1 0 0 0 0,1 0 0 0 0,0 0 0 0 0,0 0 0 0 0,0 0 0 0 0,0 0 0 0 0,0 0 0 0 0,0 0 0 0 0,0 0 0 0 0,-1 0 0 0 0,1 0 0 0 0,0 0 0 0 0,0 0 0 0 0,0 0 0 0 0,0 0 0 0 0,0 0 0 0 0,0 0 0 0 0,-1 0 0 0 0,1 0 0 0 0,0 0 0 0 0,0 0 0 0 0,0 0 0 0 0,0 0 0 0 0,0 0 0 0 0,0 0 0 0 0,0 0 0 0 0,0 0 0 0 0,-1 0 0 0 0,1 1 0 0 0,0-1 0 0 0,0 0 0 0 0,0 0 0 0 0,0 0-1 0 0,-3 1 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3.2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 0 0,'1'3'6'0'0,"1"0"1"0"0,-1 0 0 0 0,0 0 0 0 0,1 0 0 0 0,-1 0 0 0 0,1-1 0 0 0,0 1 0 0 0,0-1-1 0 0,0 1 1 0 0,0-1 0 0 0,0 0 0 0 0,0 0 0 0 0,1 1 0 0 0,-1-2 0 0 0,1 1 0 0 0,0 0-1 0 0,-1 0 1 0 0,5 1 0 0 0,-2-2 5 0 0,0 1-1 0 0,0-1 1 0 0,0 0-1 0 0,0 0 0 0 0,0 0 1 0 0,0-1-1 0 0,1 1 1 0 0,-1-1-1 0 0,10-2 1 0 0,3-1 5 0 0,26-8 0 0 0,-11 3-25 0 0,-11 2 8 0 0,-15 4 0 0 0,0-1 0 0 0,1 2 0 0 0,-1-1 0 0 0,0 1 0 0 0,1 0 0 0 0,-1 1 0 0 0,0 0 0 0 0,12 1 0 0 0,-17-1 2 0 0,-1 0 0 0 0,0 1 0 0 0,1-1-1 0 0,-1 1 1 0 0,1-1 0 0 0,-1 1 0 0 0,0-1-1 0 0,0 1 1 0 0,1 0 0 0 0,-1 0 0 0 0,0 0-1 0 0,0 0 1 0 0,0 0 0 0 0,0 0-1 0 0,0 0 1 0 0,0 0 0 0 0,0 0 0 0 0,0 0-1 0 0,0 0 1 0 0,-1 1 0 0 0,1-1 0 0 0,0 0-1 0 0,-1 1 1 0 0,1-1 0 0 0,-1 1-1 0 0,0-1 1 0 0,1 0 0 0 0,-1 1 0 0 0,0-1-1 0 0,0 1 1 0 0,0-1 0 0 0,0 1 0 0 0,0-1-1 0 0,0 1 1 0 0,0-1 0 0 0,-1 3-1 0 0,0 0 5 0 0,0 0-1 0 0,0 0 0 0 0,0 0 1 0 0,-1 0-1 0 0,0 0 0 0 0,0 0 1 0 0,0 0-1 0 0,0 0 0 0 0,0-1 1 0 0,-1 1-1 0 0,-4 3 0 0 0,2-2-5 0 0,0-1 0 0 0,-1 0 0 0 0,1 0 0 0 0,-1 0 0 0 0,0-1 0 0 0,0 1 0 0 0,0-2 0 0 0,-1 1 0 0 0,1-1 0 0 0,-1 0 0 0 0,0 0 0 0 0,1-1 0 0 0,-13 2 0 0 0,11-3 0 0 0,-1 1 0 0 0,1-1 0 0 0,0-1 0 0 0,0 0 0 0 0,-1 0 0 0 0,1 0 0 0 0,0-1 0 0 0,0 0 0 0 0,0-1 0 0 0,0 0 0 0 0,-7-4 0 0 0,14 7 0 0 0,-1-1 0 0 0,0 0 0 0 0,1 0 0 0 0,-1 0 0 0 0,1 0 0 0 0,0 0 0 0 0,-1 0 0 0 0,1-1 0 0 0,0 1 0 0 0,-1 0 0 0 0,1-1 0 0 0,0 1 0 0 0,0-1 0 0 0,0 1 0 0 0,0-1 0 0 0,1 1 0 0 0,-1-1 0 0 0,-1-2 0 0 0,1-4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3.5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 24 0 0,'0'0'2'0'0,"1"-1"1"0"0,-1 1 0 0 0,0-1-1 0 0,0 1 1 0 0,1-1 0 0 0,-1 1-1 0 0,0-1 1 0 0,0 1 0 0 0,1-1 0 0 0,-1 1-1 0 0,1-1 1 0 0,-1 1 0 0 0,0-1-1 0 0,1 1 1 0 0,-1 0 0 0 0,1-1 0 0 0,-1 1-1 0 0,1 0 1 0 0,-1-1 0 0 0,1 1-1 0 0,-1 0 1 0 0,1 0 0 0 0,-1-1 0 0 0,1 1-1 0 0,-1 0 1 0 0,1 0 0 0 0,0 0-1 0 0,-1 0 1 0 0,1 0 0 0 0,-1 0 0 0 0,1 0-1 0 0,-1 0 1 0 0,1 0 0 0 0,0 0-1 0 0,-1 0 1 0 0,1 0 0 0 0,-1 0 0 0 0,1 1-1 0 0,-1-1 1 0 0,1 0 0 0 0,-1 0-1 0 0,1 1 1 0 0,0-1 0 0 0,-1 0 0 0 0,0 1-1 0 0,1-1 1 0 0,0 1 0 0 0,1 0 18 0 0,-1 1 1 0 0,1-1-1 0 0,-1 1 1 0 0,0 0 0 0 0,1 0-1 0 0,-1-1 1 0 0,0 1-1 0 0,0 0 1 0 0,0 0 0 0 0,0 0-1 0 0,0 3 1 0 0,2 10 49 0 0,-2 0 1 0 0,0 0 0 0 0,0-1-1 0 0,-4 24 1 0 0,2-17 8 0 0,2 29 0 0 0,0-39-62 0 0,1 0 0 0 0,0-1 0 0 0,0 1 0 0 0,1-1-1 0 0,1 0 1 0 0,0 0 0 0 0,0 0 0 0 0,7 10 0 0 0,-7-13-8 0 0,1 0 0 0 0,0 0 0 0 0,0 0 0 0 0,1-1 0 0 0,-1 0 0 0 0,1 0 0 0 0,1-1 0 0 0,-1 0 1 0 0,1 0-1 0 0,0 0 0 0 0,7 3 0 0 0,-11-6-9 0 0,-1-1-1 0 0,1 0 1 0 0,0 0 0 0 0,-1-1-1 0 0,1 1 1 0 0,0-1 0 0 0,-1 1-1 0 0,1-1 1 0 0,0 0 0 0 0,0 0 0 0 0,0 0-1 0 0,-1 0 1 0 0,1 0 0 0 0,0-1-1 0 0,-1 1 1 0 0,1-1 0 0 0,0 0-1 0 0,3-1 1 0 0,-1 0-3 0 0,-1-1-1 0 0,1 0 1 0 0,0 0-1 0 0,-1 0 1 0 0,0 0-1 0 0,0-1 1 0 0,0 1-1 0 0,5-7 0 0 0,3-5-97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3.9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1 125 23 0 0,'3'-5'0'0'0,"-1"1"0"0"0,0 2 0 0 0,-1-1 0 0 0,1 1 0 0 0,0-1 0 0 0,-1 0 0 0 0,3 0 0 0 0,1-2 64 0 0,3-4-64 0 0,3-2 72 0 0,3-2-8 0 0,1 2-64 0 0,0-1 96 0 0,3 1-96 0 0,-1 1 0 0 0,1 1 0 0 0,0 0 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4.5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0 148 79 0 0,'15'-6'195'0'0,"1"-1"0"0"0,15-10 0 0 0,-17 9 30 0 0,1 1 1 0 0,25-10 0 0 0,99-33-82 0 0,-56 17-142 0 0,-82 33-2 0 0,0-1 0 0 0,0 1 0 0 0,0 0 0 0 0,0-1 0 0 0,0 1 0 0 0,0 0 0 0 0,0 0 0 0 0,0 0 0 0 0,0 0 0 0 0,0 0 0 0 0,0 0 0 0 0,0 0 0 0 0,0 0 0 0 0,1 0 0 0 0,1 1 0 0 0,-3-1 0 0 0,0 0 0 0 0,1 1 0 0 0,-1-1 0 0 0,0 1 0 0 0,1-1 0 0 0,-1 1 0 0 0,0-1 0 0 0,0 1 0 0 0,0 0 0 0 0,1-1 0 0 0,-1 1 0 0 0,0-1 0 0 0,0 1 0 0 0,0-1 0 0 0,0 1 0 0 0,0 0 0 0 0,0-1 0 0 0,0 1 0 0 0,0-1 0 0 0,0 1 0 0 0,0-1 0 0 0,0 1 0 0 0,-1 0 0 0 0,1-1 0 0 0,0 1 0 0 0,0-1 0 0 0,0 1 0 0 0,-1-1 0 0 0,0 2 0 0 0,-8 20 0 0 0,-2 0 0 0 0,0-1 0 0 0,-23 32 0 0 0,-11 18 0 0 0,41-63 0 0 0,1-1 0 0 0,-1 1 0 0 0,1 0 0 0 0,1-1 0 0 0,0 1 0 0 0,-3 15 0 0 0,5-17 0 0 0,-1 0 0 0 0,1 0 0 0 0,0 1 0 0 0,1-1 0 0 0,0 0 0 0 0,0 0 0 0 0,0 0 0 0 0,1 0 0 0 0,3 10 0 0 0,-1-6 0 0 0,1-1 0 0 0,0 0 0 0 0,0 0 0 0 0,11 13 0 0 0,-14-18 0 0 0,1-1 0 0 0,-1 0 0 0 0,1-1 0 0 0,0 1 0 0 0,0 0 0 0 0,0-1 0 0 0,0 0 0 0 0,1 0 0 0 0,-1 0 0 0 0,1 0 0 0 0,-1 0 0 0 0,1 0 0 0 0,-1-1 0 0 0,1 0 0 0 0,5 1 0 0 0,-7-2 1 0 0,0 0-1 0 0,0 0 0 0 0,0 0 0 0 0,1-1 0 0 0,-1 1 0 0 0,0 0 0 0 0,0-1 0 0 0,0 0 0 0 0,0 0 0 0 0,0 1 0 0 0,0-1 0 0 0,0-1 0 0 0,0 1 1 0 0,0 0-1 0 0,0 0 0 0 0,-1-1 0 0 0,1 1 0 0 0,0-1 0 0 0,1-2 0 0 0,4-3-6 0 0,-1-1-1 0 0,10-15 1 0 0,-7 8-81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5.1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0 158 79 0 0,'1'1'2'0'0,"0"-1"0"0"0,1 1 0 0 0,-1-1 0 0 0,0 1 0 0 0,0 0 0 0 0,-1-1 0 0 0,1 1 0 0 0,0 0 0 0 0,0 0 0 0 0,0 0 0 0 0,0 0 0 0 0,-1 0 0 0 0,1 0 0 0 0,0 0 0 0 0,-1 0 0 0 0,1 0 0 0 0,-1 0 1 0 0,1 0-1 0 0,-1 0 0 0 0,1 0 0 0 0,-1 0 0 0 0,0 2 0 0 0,2 5 23 0 0,-1-1 0 0 0,1 12 1 0 0,-1-9-9 0 0,5 117 121 0 0,-1-7-136 0 0,-4-113-2 0 0,0 1 0 0 0,0 0 0 0 0,1-1 0 0 0,0 1 0 0 0,5 12 0 0 0,-7-20 0 0 0,0 1 0 0 0,0-1 0 0 0,1 0 0 0 0,-1 1 0 0 0,0-1 0 0 0,0 0 0 0 0,0 0 0 0 0,1 1 0 0 0,-1-1 0 0 0,0 0 0 0 0,0 1 0 0 0,1-1 0 0 0,-1 0 0 0 0,0 0 0 0 0,0 1 0 0 0,1-1 0 0 0,-1 0 0 0 0,0 0 0 0 0,1 0 0 0 0,-1 0 0 0 0,0 1 0 0 0,1-1 0 0 0,-1 0 0 0 0,0 0 0 0 0,1 0 0 0 0,-1 0 0 0 0,0 0 0 0 0,1 0 0 0 0,0 0 0 0 0,-1 0 0 0 0,1-1 0 0 0,0 1 0 0 0,0 0 0 0 0,-1-1 0 0 0,1 1 0 0 0,0 0 0 0 0,-1-1 0 0 0,1 1 0 0 0,0-1 0 0 0,-1 1 0 0 0,1-1 0 0 0,0-1 0 0 0,3-3 0 0 0,-1 0 0 0 0,6-10 0 0 0,-7 12 0 0 0,23-42 0 0 0,51-69 0 0 0,-59 94 0 0 0,1-1 0 0 0,0 2 0 0 0,1 1 0 0 0,1 0 0 0 0,24-16 0 0 0,39-15 0 0 0,-58 36 0 0 0,0-1 0 0 0,41-32 0 0 0,-64 44 0 0 0,0 1 0 0 0,0-1 0 0 0,-1 0 0 0 0,1 0 0 0 0,0 0 0 0 0,-1 0 0 0 0,0 0 0 0 0,1 0 0 0 0,-1-1 0 0 0,0 1 0 0 0,0 0 0 0 0,0-1 0 0 0,0 1 0 0 0,0 0 0 0 0,-1-1 0 0 0,1 1 0 0 0,-1-1 0 0 0,0-4 0 0 0,0 5 0 0 0,0 0 0 0 0,0 1 0 0 0,-1-1 0 0 0,1 0 0 0 0,-1 0 0 0 0,0 0 0 0 0,1 1 0 0 0,-1-1 0 0 0,0 0 0 0 0,0 1 0 0 0,0-1 0 0 0,0 0 0 0 0,-1 1 0 0 0,1-1 0 0 0,0 1 0 0 0,0 0 0 0 0,-1 0 0 0 0,1-1 0 0 0,-1 1 0 0 0,0 0 0 0 0,1 0 0 0 0,-1 0 0 0 0,0 0 0 0 0,1 1 0 0 0,-4-2 0 0 0,1 1 0 0 0,1 0 0 0 0,-1 0 0 0 0,1 0 0 0 0,-1 1 0 0 0,0-1 0 0 0,1 1 0 0 0,-1 0 0 0 0,0 0 0 0 0,0 1 0 0 0,1-1 0 0 0,-1 1 0 0 0,1-1 0 0 0,-1 1 0 0 0,0 0 0 0 0,-3 2 0 0 0,5-2 0 0 0,-1 0 0 0 0,0 1 0 0 0,1-1 0 0 0,0 0 0 0 0,-1 1 0 0 0,1 0 0 0 0,0-1 0 0 0,0 1 0 0 0,0 0 0 0 0,0 0 0 0 0,0 0 0 0 0,0 1 0 0 0,0-1 0 0 0,1 0 0 0 0,-1 1 0 0 0,1-1 0 0 0,0 1 0 0 0,0-1 0 0 0,-2 6 0 0 0,2 3 0 0 0,0 0 0 0 0,1 0 0 0 0,0 0 0 0 0,0 0 0 0 0,1 0 0 0 0,1 0 0 0 0,4 18 0 0 0,-2-14 0 0 0,21 98 0 0 0,11 60 0 0 0,-22-58 17 0 0,-12-91 2 0 0,-2 0 1 0 0,-4 43-1 0 0,3-61-12 0 0,0 0 0 0 0,0 0 0 0 0,-1 0 0 0 0,1-1 0 0 0,-1 1 0 0 0,-1-1 0 0 0,-3 8-1 0 0,5-11-6 0 0,0 0 0 0 0,0-1 0 0 0,-1 1 0 0 0,1 0 0 0 0,0-1 0 0 0,-1 1 0 0 0,1-1 0 0 0,-1 0 0 0 0,1 1 0 0 0,-1-1 0 0 0,0 0-1 0 0,0 0 1 0 0,1 0 0 0 0,-1 0 0 0 0,0-1 0 0 0,0 1 0 0 0,0 0 0 0 0,0-1 0 0 0,0 1 0 0 0,0-1 0 0 0,0 0 0 0 0,0 0 0 0 0,0 1 0 0 0,-4-2-1 0 0,0 0 1 0 0,0 0 0 0 0,0 0 0 0 0,0-1 0 0 0,0 0 0 0 0,0 0 0 0 0,1-1 0 0 0,-1 0 0 0 0,0 0 0 0 0,1 0 0 0 0,0 0 0 0 0,0-1 0 0 0,0 0 0 0 0,-4-5 0 0 0,-4-3 0 0 0,1-1 0 0 0,0-1 0 0 0,-12-19 0 0 0,20 26 0 0 0,-1 0 0 0 0,1 0 0 0 0,0-1 0 0 0,1 1 0 0 0,-1-1 0 0 0,2 0 0 0 0,-4-13 0 0 0,5 19 0 0 0,1-1 0 0 0,0 0 0 0 0,-1 0 0 0 0,1 0 0 0 0,1 0 0 0 0,-1 0 0 0 0,0 0 0 0 0,1 0 0 0 0,-1 0 0 0 0,1 0 0 0 0,0 0 0 0 0,0 1 0 0 0,0-1 0 0 0,0 0 0 0 0,1 1 0 0 0,-1-1 0 0 0,1 1 0 0 0,-1-1 0 0 0,1 1 0 0 0,0-1 0 0 0,0 1 0 0 0,0 0 0 0 0,0 0 0 0 0,4-2 0 0 0,-1 1 0 0 0,-1 0 0 0 0,1 0 0 0 0,-1 1 0 0 0,1 0 0 0 0,0 0 0 0 0,0 0 0 0 0,0 0 0 0 0,9-1 0 0 0,2 2 0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6.2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1 109 111 0 0,'4'-1'50'0'0,"0"0"-1"0"0,-1 1 0 0 0,1-1 0 0 0,0 1 0 0 0,0 0 0 0 0,0 1 0 0 0,0-1 0 0 0,0 1 0 0 0,0-1 0 0 0,0 1 0 0 0,0 0 0 0 0,0 1 0 0 0,0-1 0 0 0,-1 1 0 0 0,1-1 0 0 0,-1 1 0 0 0,7 5 0 0 0,14 13 118 0 0,-16-13-125 0 0,0-1 0 0 0,15 10 0 0 0,-22-16-41 0 0,0 1-1 0 0,0-1 0 0 0,0 1 0 0 0,0-1 0 0 0,0 0 0 0 0,1 1 0 0 0,-1-1 0 0 0,0 0 1 0 0,0 0-1 0 0,0 0 0 0 0,0 0 0 0 0,1 0 0 0 0,-1 0 0 0 0,0 0 0 0 0,0 0 0 0 0,0 0 0 0 0,0-1 1 0 0,1 1-1 0 0,-1 0 0 0 0,0-1 0 0 0,0 1 0 0 0,0-1 0 0 0,0 1 0 0 0,0-1 0 0 0,0 0 0 0 0,0 1 1 0 0,0-1-1 0 0,0 0 0 0 0,-1 0 0 0 0,1 0 0 0 0,0 0 0 0 0,1-1 0 0 0,2-4-21 0 0,1 0 0 0 0,-2-1 0 0 0,1 1 0 0 0,3-9 0 0 0,-3 6-66 0 0,0 1-7 0 0,1-1-1 0 0,0 1 0 0 0,11-14 0 0 0,-13 18 62 0 0,1 1-1 0 0,-1-1 0 0 0,1 1 1 0 0,0 0-1 0 0,0 0 0 0 0,0 1 1 0 0,0-1-1 0 0,1 1 0 0 0,6-3 0 0 0,10-3 103 0 0,0 0 0 0 0,1 2 0 0 0,34-6 0 0 0,-48 11-49 0 0,0 0 0 0 0,0 1 0 0 0,0 0-1 0 0,0 0 1 0 0,0 1 0 0 0,0 0-1 0 0,0 0 1 0 0,0 1 0 0 0,0 0 0 0 0,-1 0-1 0 0,1 1 1 0 0,-1 0 0 0 0,12 6-1 0 0,-19-8-19 0 0,0-1 0 0 0,1 0 0 0 0,-1 0 0 0 0,0 0 0 0 0,1 0 0 0 0,-1 1 0 0 0,0-1 0 0 0,0 0-1 0 0,1 0 1 0 0,-1 1 0 0 0,0-1 0 0 0,0 0 0 0 0,1 1 0 0 0,-1-1 0 0 0,0 0 0 0 0,0 1 0 0 0,0-1-1 0 0,0 0 1 0 0,0 1 0 0 0,1-1 0 0 0,-1 0 0 0 0,0 1 0 0 0,0-1 0 0 0,0 0 0 0 0,0 1 0 0 0,0-1-1 0 0,0 0 1 0 0,0 1 0 0 0,0-1 0 0 0,0 1 0 0 0,-1 0 1 0 0,1 0-1 0 0,0-1 1 0 0,-1 1-1 0 0,1 0 1 0 0,-1-1 0 0 0,1 1-1 0 0,-1-1 1 0 0,1 1 0 0 0,-1 0-1 0 0,1-1 1 0 0,-1 1-1 0 0,0-1 1 0 0,0 1 0 0 0,0 0-3 0 0,1-1 0 0 0,-1 1 0 0 0,1-1 1 0 0,-1 0-1 0 0,1 1 0 0 0,-1-1 0 0 0,1 0 1 0 0,-1 0-1 0 0,0 1 0 0 0,1-1 0 0 0,-1 0 1 0 0,1 0-1 0 0,-1 0 0 0 0,0 0 0 0 0,1 1 1 0 0,-1-1-1 0 0,0 0 0 0 0,1 0 0 0 0,-1 0 0 0 0,0 0 1 0 0,1-1-1 0 0,-1 1 0 0 0,1 0 0 0 0,-1 0 1 0 0,0 0-1 0 0,1 0 0 0 0,-1-1 0 0 0,1 1 1 0 0,-1 0-1 0 0,1-1 0 0 0,-1 1 0 0 0,0 0 1 0 0,1-1-1 0 0,-1 1 0 0 0,1-1 0 0 0,-1 0 0 0 0,-1-3-10 0 0,0 1 12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6.6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24 0 0,'6'-7'-1'0'0,"-6"6"2"0"0,0 0 0 0 0,1 1 0 0 0,-1-1 0 0 0,1 0 0 0 0,-1 0 0 0 0,1 0 0 0 0,0 1 0 0 0,-1-1 0 0 0,1 1 0 0 0,0-1 0 0 0,-1 0 0 0 0,1 1 0 0 0,1-1 0 0 0,-1 1 9 0 0,-1 1 0 0 0,1 0 0 0 0,0 0 0 0 0,-1 0 0 0 0,1-1 1 0 0,-1 1-1 0 0,0 0 0 0 0,1 0 0 0 0,-1 0 0 0 0,0 0 0 0 0,1 0 0 0 0,-1 0 0 0 0,0 0 1 0 0,0 0-1 0 0,0 0 0 0 0,0 2 0 0 0,0-1 15 0 0,22 160 208 0 0,15 28-143 0 0,11 64-56 0 0,-45-230-34 0 0,1 32 0 0 0,-4-47 0 0 0,-1 0 0 0 0,0 0 0 0 0,0 0 0 0 0,0 0 0 0 0,-1 0 0 0 0,-5 13 0 0 0,7-21 0 0 0,0 0 0 0 0,0-1 0 0 0,-1 1 0 0 0,1-1 0 0 0,0 1 0 0 0,0-1 0 0 0,-1 1 0 0 0,1-1 0 0 0,0 1 0 0 0,-1-1 0 0 0,1 1 0 0 0,0-1 0 0 0,-1 1 0 0 0,1-1 0 0 0,-1 0 0 0 0,1 1 0 0 0,0-1 0 0 0,-1 0 0 0 0,1 1 0 0 0,-1-1 0 0 0,1 0 0 0 0,-1 1 0 0 0,0-1 0 0 0,1 0 0 0 0,-1 0 0 0 0,0 0 0 0 0,0 0 0 0 0,1 0 0 0 0,-1 0 0 0 0,0-1 0 0 0,1 1 0 0 0,-1 0 0 0 0,1 0 0 0 0,-1-1 0 0 0,0 1 0 0 0,1-1 0 0 0,-1 1 0 0 0,1 0 0 0 0,-1-1 0 0 0,1 1 0 0 0,-1-1 0 0 0,1 1 0 0 0,-1-2 0 0 0,-2-1 0 0 0,1-1 0 0 0,-1 0 0 0 0,1 0 0 0 0,0 0 0 0 0,-1-6 0 0 0,-2-7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8.3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443 494 975 0 0,'9'-4'37'0'0,"0"1"-1"0"0,-1-1 0 0 0,0-1 1 0 0,0 1-1 0 0,0-1 0 0 0,12-11 1 0 0,-1 2 20 0 0,-6 4-26 0 0,-1 1-1 0 0,0-2 0 0 0,-1 1 0 0 0,0-2 1 0 0,0 1-1 0 0,-2-2 0 0 0,1 1 0 0 0,9-18 0 0 0,-15 22-14 0 0,0-1 0 0 0,0 0 0 0 0,0 0 0 0 0,-1-1 0 0 0,-1 1 0 0 0,1-1 0 0 0,-2 1 0 0 0,1-1 0 0 0,-1 0 0 0 0,-1 1 0 0 0,0-1 0 0 0,0 0 0 0 0,-1 0 0 0 0,-3-15 0 0 0,2 16-13 0 0,0 1-1 0 0,0-1 0 0 0,-1 1 0 0 0,0 0 0 0 0,-1 0 0 0 0,0 0 0 0 0,0 1 1 0 0,-1-1-1 0 0,1 1 0 0 0,-2 0 0 0 0,1 1 0 0 0,-1-1 0 0 0,0 1 0 0 0,0 0 0 0 0,-1 0 1 0 0,0 1-1 0 0,0 0 0 0 0,0 0 0 0 0,-1 0 0 0 0,1 1 0 0 0,-1 1 0 0 0,0-1 1 0 0,0 1-1 0 0,0 0 0 0 0,-1 1 0 0 0,1 0 0 0 0,-1 0 0 0 0,1 1 0 0 0,-14 0 0 0 0,1 1-2 0 0,0 1 0 0 0,0 1 0 0 0,1 1 0 0 0,-1 1 0 0 0,-34 12 0 0 0,-95 46 0 0 0,139-57 0 0 0,1 1 0 0 0,-1 0 0 0 0,1 0 0 0 0,0 1 0 0 0,0 1 0 0 0,1 0 0 0 0,0 0 0 0 0,-15 19 0 0 0,21-23 0 0 0,0 0 0 0 0,0 0 0 0 0,0 0 0 0 0,1 1 0 0 0,0 0 0 0 0,0-1 0 0 0,0 1 0 0 0,0 0 0 0 0,1 0 0 0 0,0 0 0 0 0,0 0 0 0 0,0 0 0 0 0,0 0 0 0 0,1 0 0 0 0,0 0 0 0 0,0 0 0 0 0,1 0 0 0 0,-1 1 0 0 0,1-1 0 0 0,0 0 0 0 0,0 0 0 0 0,1 0 0 0 0,3 8 0 0 0,2 2 0 0 0,2-1 0 0 0,0 1 0 0 0,0-1 0 0 0,19 20 0 0 0,52 47 0 0 0,-46-47 0 0 0,-12-12 0 0 0,-1 0 0 0 0,-1 2 0 0 0,-1 1 0 0 0,-1 0 0 0 0,26 49 0 0 0,-38-63 0 0 0,-1 1 0 0 0,-1 0 0 0 0,0 0 0 0 0,0 0 0 0 0,-1 0 0 0 0,-1 1 0 0 0,0-1 0 0 0,-1 1 0 0 0,0-1 0 0 0,-1 1 0 0 0,0-1 0 0 0,-1 1 0 0 0,0 0 0 0 0,-1-1 0 0 0,-1 0 0 0 0,0 1 0 0 0,-5 11 0 0 0,7-20 0 0 0,-1 0-1 0 0,1 0 0 0 0,-1 0 1 0 0,0-1-1 0 0,-1 1 0 0 0,1-1 1 0 0,-1 1-1 0 0,1-1 0 0 0,-1 0 0 0 0,0 0 1 0 0,0 0-1 0 0,0-1 0 0 0,-1 1 1 0 0,1-1-1 0 0,-5 3 0 0 0,4-3-1 0 0,-1 0 0 0 0,0 0 0 0 0,0-1 0 0 0,0 0 0 0 0,0 0 0 0 0,0 0 0 0 0,0 0 0 0 0,0-1 0 0 0,0 0 0 0 0,0 0 0 0 0,-6 0-1 0 0,0-2 0 0 0,0 0 0 0 0,0-1 0 0 0,0 0-1 0 0,0-1 1 0 0,1 0 0 0 0,-1 0 0 0 0,1-1-1 0 0,0-1 1 0 0,0 1 0 0 0,-12-11-1 0 0,8 4 4 0 0,1 0 0 0 0,1-1 0 0 0,0 0 0 0 0,0-1 0 0 0,2 0 0 0 0,0-1 0 0 0,0 0 0 0 0,1-1 0 0 0,1 0 0 0 0,1 0 0 0 0,-9-28 0 0 0,15 41 0 0 0,1 0 0 0 0,-1 0 0 0 0,0 0 0 0 0,1 0 0 0 0,0 0 0 0 0,0 0 0 0 0,0 0 0 0 0,0 0 0 0 0,0 0 0 0 0,1 0 0 0 0,-1 0 0 0 0,1 0 0 0 0,0 0 0 0 0,-1 0 0 0 0,2 0 0 0 0,-1 1 0 0 0,0-1 0 0 0,0 0 0 0 0,1 1 0 0 0,0-1 0 0 0,-1 1 0 0 0,1-1 0 0 0,0 1 0 0 0,0 0 0 0 0,3-3 0 0 0,3-1 0 0 0,1 0 0 0 0,-1 0 0 0 0,1 1 0 0 0,1 0 0 0 0,-1 0 0 0 0,11-3 0 0 0,168-60-3 0 0,35-15 60 0 0,-165 61-47 0 0,-35 14 22 0 0,43-21 0 0 0,-64 28-32 0 0,0-1 0 0 0,0 1 0 0 0,0-1 0 0 0,0 0 0 0 0,0 0 0 0 0,-1 1 0 0 0,1-1 0 0 0,-1 0 0 0 0,2-4 0 0 0,-2 6 0 0 0,-1-1 0 0 0,1 0 0 0 0,-1 0 0 0 0,1 0 0 0 0,-1 0 0 0 0,0 1 0 0 0,1-1 0 0 0,-1 0 0 0 0,0 0 0 0 0,0 0 0 0 0,1 0 0 0 0,-1 0 0 0 0,0 0 0 0 0,0 0 0 0 0,0 0 0 0 0,0 0 0 0 0,0 1 0 0 0,-1-1 0 0 0,1 0 0 0 0,0 0 0 0 0,0 0 0 0 0,0 0 0 0 0,-1 0 0 0 0,1 0 0 0 0,-1 0 0 0 0,1 1 0 0 0,-1-3 0 0 0,0 3 1 0 0,0 0-1 0 0,0 0 0 0 0,1-1 0 0 0,-1 1 0 0 0,0 0 0 0 0,0 0 0 0 0,0 0 0 0 0,0 0 0 0 0,1 0 0 0 0,-1 0 0 0 0,0 0 0 0 0,0 0 0 0 0,0 0 0 0 0,0 0 0 0 0,1 0 0 0 0,-1 0 0 0 0,0 1 0 0 0,0-1 0 0 0,0 0 0 0 0,1 1 0 0 0,-1-1 0 0 0,0 1 0 0 0,1-1 0 0 0,-1 1 0 0 0,0-1 1 0 0,1 1-1 0 0,-1-1 0 0 0,-1 2 0 0 0,-18 17-15 0 0,3 7-201 0 0,11-15 77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7.0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0 238 24 0 0,'2'1'17'0'0,"3"0"-54"0"0,3-10 252 0 0,0-1-115 0 0,-1 0 0 0 0,2 0-1 0 0,-1 0 1 0 0,1 1 0 0 0,1 0-1 0 0,19-14 1 0 0,20-4 27 0 0,59-23 1 0 0,8-3-101 0 0,-111 50-27 0 0,0 0 0 0 0,0 0 0 0 0,0 1 0 0 0,1 0 0 0 0,-1 0 0 0 0,1 1 0 0 0,0 0 0 0 0,6-1 0 0 0,-12 2-4 0 0,0 0 0 0 0,0 0-1 0 0,0 0 1 0 0,1 0-1 0 0,-1 0 1 0 0,0 0-1 0 0,0 0 1 0 0,0 0-1 0 0,1 0 1 0 0,-1 0-1 0 0,0 0 1 0 0,0 0-1 0 0,0 0 1 0 0,0 0-1 0 0,1 0 1 0 0,-1 0-1 0 0,0 0 1 0 0,0 0-1 0 0,0 0 1 0 0,0 0 0 0 0,0 1-1 0 0,1-1 1 0 0,-1 0-1 0 0,0 0 1 0 0,0 0-1 0 0,0 0 1 0 0,0 0-1 0 0,0 1 1 0 0,0-1-1 0 0,1 0 1 0 0,-2 3-146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7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 0 0,'2'2'-1'0'0,"0"0"1"0"0,0-1 0 0 0,0 1 0 0 0,0 0 0 0 0,0 1 0 0 0,-1-1 0 0 0,1 0 0 0 0,-1 0 0 0 0,1 1 0 0 0,0 2 0 0 0,10 29 34 0 0,-8-23-1 0 0,8 32 24 0 0,-3 1 1 0 0,-1 0-1 0 0,3 62 0 0 0,-5 46-21 0 0,-6-119-24 0 0,-3-1 0 0 0,-10 54 0 0 0,7-62-12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7.6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1 173 79 0 0,'5'-6'1'0'0,"11"-8"26"0"0,31-22-1 0 0,149-71 112 0 0,-177 97-138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8.0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184 1 24 0 0,'-1'11'0'0'0,"-1"-1"0"0"0,-1 1 0 0 0,0 0 0 0 0,-5 11 0 0 0,-19 43-1 0 0,21-54 2 0 0,-115 226 62 0 0,119-233-58 0 0,1-3 0 0 0,0 1 0 0 0,-1 0 0 0 0,1 0 0 0 0,0 0 0 0 0,0 0 0 0 0,1 0 0 0 0,-1 1 0 0 0,0-1 0 0 0,1 0 0 0 0,-1 0 0 0 0,1 3-1 0 0,0-4-2 0 0,0-1-1 0 0,1 0 1 0 0,-1 0-1 0 0,0 0 1 0 0,1 1-1 0 0,-1-1 1 0 0,0 0-1 0 0,1 0 1 0 0,-1 0-1 0 0,1 0 1 0 0,-1 0-1 0 0,0 0 0 0 0,1 0 1 0 0,-1 0-1 0 0,1 0 1 0 0,-1 0-1 0 0,0 0 1 0 0,1 0-1 0 0,-1 0 1 0 0,1 0-1 0 0,-1 0 1 0 0,0 0-1 0 0,1-1 1 0 0,-1 1-1 0 0,0 0 0 0 0,1 0 1 0 0,-1 0-1 0 0,0 0 1 0 0,1-1-1 0 0,-1 1 1 0 0,1-1-1 0 0,12-6 27 0 0,74-61 31 0 0,14-9-65 0 0,-98 76 6 0 0,118-73 0 0 0,-106 67 0 0 0,0 0 0 0 0,1 0 0 0 0,-1 2 0 0 0,2 0 0 0 0,-1 0 0 0 0,23-2 0 0 0,-37 7 0 0 0,-1 0 0 0 0,1 0 0 0 0,0-1 0 0 0,0 1 0 0 0,0 0 0 0 0,0 1 0 0 0,0-1 0 0 0,-1 0 0 0 0,1 1 0 0 0,0-1 0 0 0,0 1 0 0 0,0-1 0 0 0,-1 1 0 0 0,1 0 0 0 0,0 0 0 0 0,-1-1 0 0 0,3 3 0 0 0,-2-1 0 0 0,-1-1 0 0 0,1 1 0 0 0,-1 0 0 0 0,0 0 0 0 0,0 0 0 0 0,0 0 0 0 0,0 0 0 0 0,0 0 0 0 0,-1 0 0 0 0,1 0 0 0 0,-1 0 0 0 0,1 0 0 0 0,-1 0 0 0 0,0 0 0 0 0,1 3 0 0 0,1 53 0 0 0,-8 106 0 0 0,-16 5 0 0 0,17-146 0 0 0,-1 0 0 0 0,-1 0 0 0 0,-1 0 0 0 0,-1-1 0 0 0,-13 23 0 0 0,19-39 0 0 0,-1-1 0 0 0,1 1 0 0 0,-1-1 0 0 0,-1 0 0 0 0,1 0 0 0 0,-1-1 0 0 0,0 1 0 0 0,-5 3 0 0 0,7-6 0 0 0,0 0 0 0 0,0 0 0 0 0,-1 0 0 0 0,1 0 0 0 0,-1-1 0 0 0,1 0 0 0 0,-1 1 0 0 0,0-1 0 0 0,1-1 0 0 0,-1 1 0 0 0,0 0 0 0 0,1-1 0 0 0,-1 0 0 0 0,0 0 0 0 0,-5-1 0 0 0,-4-1 0 0 0,0-2 0 0 0,0 1 0 0 0,1-2 0 0 0,-1 0 0 0 0,1 0 0 0 0,0-1 0 0 0,0 0 0 0 0,1-1 0 0 0,0-1 0 0 0,0 0 0 0 0,1 0 0 0 0,-16-17 0 0 0,22 21 0 0 0,1-1-1 0 0,-1 1 0 0 0,1-1 0 0 0,0 0 0 0 0,0 0 0 0 0,-2-7 1 0 0,4 10 3 0 0,0 0 1 0 0,0-1 0 0 0,0 1 0 0 0,1 0 0 0 0,-1 0 0 0 0,1-1-1 0 0,0 1 1 0 0,0 0 0 0 0,0-1 0 0 0,0 1 0 0 0,0 0-1 0 0,0-1 1 0 0,0 1 0 0 0,1 0 0 0 0,-1-1 0 0 0,1 1 0 0 0,0 0-1 0 0,1-3 1 0 0,-1 4 3 0 0,0 0 0 0 0,0-1-1 0 0,0 1 1 0 0,0 0 0 0 0,0 0-1 0 0,0 0 1 0 0,0 0 0 0 0,1 0-1 0 0,-1 0 1 0 0,0 0 0 0 0,1 0-1 0 0,-1 1 1 0 0,1-1 0 0 0,-1 0-1 0 0,1 1 1 0 0,-1-1 0 0 0,1 1-1 0 0,2-1 1 0 0,3 0 26 0 0,1 0 0 0 0,13 1-1 0 0,-14 0-14 0 0,195 4 264 0 0,-160-4-282 0 0,66-1 0 0 0,-99 1 0 0 0,-8 1 0 0 0,1-1 0 0 0,0 0 0 0 0,0 0 0 0 0,0 0 0 0 0,0 0 0 0 0,0 0 0 0 0,-1 0 0 0 0,1-1 0 0 0,0 1 0 0 0,0 0 0 0 0,1-2 0 0 0,-19 4 0 0 0,4 3-29 0 0,-18 7-1 0 0,20-7-5 0 0,3-2-55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8.47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79 0 0,'6'3'2'0'0,"-1"0"-1"0"0,0 1 0 0 0,0 0 0 0 0,0-1 0 0 0,0 2 1 0 0,0-1-1 0 0,-1 0 0 0 0,8 11 0 0 0,18 30 120 0 0,7 10 49 0 0,-35-54-163 0 0,-1 1-1 0 0,0 0 1 0 0,1 0 0 0 0,-1-1 0 0 0,1 1 0 0 0,0-1-1 0 0,-1 0 1 0 0,4 3 0 0 0,-4-4-7 0 0,0 0 1 0 0,0 0-1 0 0,-1 1 1 0 0,1-1-1 0 0,0 0 1 0 0,0 0-1 0 0,0 0 1 0 0,-1 0-1 0 0,1 0 1 0 0,0 0-1 0 0,0 0 1 0 0,-1 0-1 0 0,1-1 1 0 0,0 1-1 0 0,0 0 0 0 0,-1 0 1 0 0,1-1-1 0 0,0 1 1 0 0,0 0-1 0 0,-1-1 1 0 0,1 1-1 0 0,-1-1 1 0 0,1 1-1 0 0,0-1 1 0 0,-1 1-1 0 0,1-1 1 0 0,-1 1-1 0 0,1-1 0 0 0,12-13 0 0 0,-2-1 0 0 0,19-28 0 0 0,1-3 0 0 0,-26 38 0 0 0,1 1 0 0 0,1 0 0 0 0,-1 0 0 0 0,1 1 0 0 0,0 0 0 0 0,0 0 0 0 0,10-6 0 0 0,-13 10 0 0 0,-1 0 0 0 0,1 1 0 0 0,0-1 0 0 0,0 1 0 0 0,0 0 0 0 0,0 0 0 0 0,0 0 0 0 0,0 0 0 0 0,0 1 0 0 0,0-1 0 0 0,0 1 0 0 0,0 0 0 0 0,0 0 0 0 0,0 1 0 0 0,0-1 0 0 0,0 1 0 0 0,0 0 0 0 0,7 3 0 0 0,-3-1 10 0 0,-1 0 0 0 0,0 1-1 0 0,0 1 1 0 0,0-1-1 0 0,-1 1 1 0 0,0 0 0 0 0,1 1-1 0 0,-2-1 1 0 0,1 1-1 0 0,-1 0 1 0 0,0 1 0 0 0,0-1-1 0 0,0 1 1 0 0,-1 0-1 0 0,0 0 1 0 0,-1 1 0 0 0,1-1-1 0 0,-2 1 1 0 0,3 8-1 0 0,7 23-9 0 0,-10-31 0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49.2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1 143 0 0,'4'6'0'0'0,"-2"0"0"0"0,1-1 0 0 0,-2-1 0 0 0,0 0 0 0 0,2 1 0 0 0,-1 5 0 0 0,5 8 0 0 0,2 4 0 0 0,-1 5 0 0 0,-1-3 0 0 0,-4-3 0 0 0,0-2 0 0 0,-3-5 0 0 0,-3-4 0 0 0,-2-5-64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2.7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17 381 111 0 0,'-9'2'392'0'0,"6"-2"-104"0"0,5-1-120 0 0,43-15 60 0 0,-31 12-197 0 0,1-1 0 0 0,-1 0 0 0 0,16-9 0 0 0,-18 6-25 0 0,0 0 0 0 0,0-1 0 0 0,-1 0 0 0 0,0-1 0 0 0,17-20 0 0 0,-14 12 6 0 0,0-1 0 0 0,21-40 0 0 0,-34 57-12 0 0,1 0 0 0 0,-1-1 0 0 0,0 1 0 0 0,0-1 0 0 0,-1 0 0 0 0,1 1 0 0 0,0-1 0 0 0,-1 0 0 0 0,1 0 0 0 0,-1 1 0 0 0,0-1 0 0 0,0 0 0 0 0,0 0 0 0 0,-1-5 0 0 0,0 7 0 0 0,0-1 0 0 0,1 1 0 0 0,-1-1 0 0 0,0 0 0 0 0,0 1 0 0 0,0 0 0 0 0,0-1 0 0 0,0 1 0 0 0,0-1 0 0 0,0 1 0 0 0,-1 0 0 0 0,1 0 0 0 0,0 0 0 0 0,-1 0 0 0 0,1 0 0 0 0,-1 0 0 0 0,1 0 0 0 0,-1 0 0 0 0,1 1 0 0 0,-1-1 0 0 0,0 0 0 0 0,1 1 0 0 0,-1-1 0 0 0,-2 1 0 0 0,0-1 1 0 0,1 1-1 0 0,-1 0 1 0 0,1 0-1 0 0,-1 0 1 0 0,1 1-1 0 0,-1-1 0 0 0,1 1 1 0 0,-1 0-1 0 0,1 0 1 0 0,0 0-1 0 0,-6 2 0 0 0,-4 4-8 0 0,-18 10-1 0 0,26-13 1 0 0,-16 8-122 0 0,1 1 0 0 0,-35 30-1 0 0,50-38 120 0 0,0 0-1 0 0,0 0 1 0 0,0 1-1 0 0,1 0 1 0 0,0 0-1 0 0,0 0 1 0 0,0 0-1 0 0,1 1 1 0 0,0-1-1 0 0,0 1 1 0 0,1 0-1 0 0,0 0 1 0 0,0 0-1 0 0,-1 8 0 0 0,2-4 12 0 0,0 1 0 0 0,1-1 0 0 0,1 1 0 0 0,0-1 0 0 0,0 1 0 0 0,1-1 0 0 0,0 0 0 0 0,1 0 0 0 0,8 19 0 0 0,-9-23 0 0 0,1-1 0 0 0,0-1 0 0 0,0 1 0 0 0,1 0 0 0 0,-1-1 0 0 0,1 0 0 0 0,0 1 0 0 0,1-2 0 0 0,-1 1 0 0 0,1 0 0 0 0,0-1 0 0 0,0 0 0 0 0,1 0 0 0 0,-1 0 0 0 0,1-1 0 0 0,0 0 0 0 0,0 0 0 0 0,9 3 0 0 0,-10-5 3 0 0,0 0 0 0 0,1 0-1 0 0,-1-1 1 0 0,0 0 0 0 0,1 0-1 0 0,-1 0 1 0 0,0-1-1 0 0,0 1 1 0 0,1-1 0 0 0,-1 0-1 0 0,0-1 1 0 0,0 1-1 0 0,0-1 1 0 0,0 0 0 0 0,0-1-1 0 0,0 1 1 0 0,-1-1-1 0 0,6-3 1 0 0,7-7 1 0 0,-1 0-1 0 0,0-1 1 0 0,16-18-1 0 0,0-3-3 0 0,42-60 0 0 0,18-45 0 0 0,-61 89 0 0 0,-11 21 0 0 0,30-34 0 0 0,-49 63 0 0 0,-1 0 0 0 0,1 0 0 0 0,0-1 0 0 0,1 1 0 0 0,-1 0 0 0 0,0 0 0 0 0,0 1 0 0 0,0-1 0 0 0,1 0 0 0 0,-1 0 0 0 0,0 1 0 0 0,1-1 0 0 0,-1 0 0 0 0,0 1 0 0 0,1-1 0 0 0,-1 1 0 0 0,1 0 0 0 0,2-1 0 0 0,-3 2 0 0 0,0-1 0 0 0,0 0 0 0 0,0 0 0 0 0,0 1 0 0 0,0-1 0 0 0,0 1 0 0 0,0-1 0 0 0,0 1 0 0 0,0-1 0 0 0,0 1 0 0 0,0 0 0 0 0,-1-1 0 0 0,1 1 0 0 0,0 0 0 0 0,0 0 0 0 0,-1 0 0 0 0,1-1 0 0 0,-1 1 0 0 0,1 0 0 0 0,-1 0 0 0 0,1 0 0 0 0,-1 0 0 0 0,1 0 0 0 0,-1 0 0 0 0,0 0 0 0 0,1 2 0 0 0,3 13 0 0 0,-1 0 0 0 0,0 0 0 0 0,-1 0 0 0 0,-1 1 0 0 0,-1 30 0 0 0,-16 82 0 0 0,7-68 0 0 0,7-53 0 0 0,0 1 0 0 0,6-15 0 0 0,18-45 0 0 0,35-75 0 0 0,-52 117 0 0 0,-1 1 0 0 0,2-1 0 0 0,-1 1 0 0 0,1 0 0 0 0,1 0 0 0 0,-1 1 0 0 0,13-11 0 0 0,-19 18 0 0 0,1-1 0 0 0,0 1 0 0 0,0-1 0 0 0,-1 1 0 0 0,1-1 0 0 0,0 1 0 0 0,0-1 0 0 0,-1 1 0 0 0,1 0 0 0 0,0-1 0 0 0,0 1 0 0 0,0 0 0 0 0,0 0 0 0 0,0 0 0 0 0,0 0 0 0 0,-1 0 0 0 0,1 0 0 0 0,0 0 0 0 0,0 0 0 0 0,0 0 0 0 0,0 0 0 0 0,0 0 0 0 0,0 1 0 0 0,0-1 0 0 0,-1 0 0 0 0,1 1 0 0 0,0-1 0 0 0,0 0 0 0 0,0 1 0 0 0,-1-1 0 0 0,1 1 0 0 0,0-1 0 0 0,-1 1 0 0 0,1 0 0 0 0,0-1 0 0 0,0 2 0 0 0,1 1 0 0 0,0-1 0 0 0,0 1 0 0 0,0 0 0 0 0,0 0 0 0 0,-1 0 0 0 0,0 0 0 0 0,1 0 0 0 0,0 5 0 0 0,1 10 0 0 0,0 1 0 0 0,-2-1 0 0 0,0 1 0 0 0,-3 25 0 0 0,1 0 0 0 0,1 13 0 0 0,6-80 0 0 0,-2 11 0 0 0,6-16 0 0 0,1 0 0 0 0,2 0 0 0 0,0 1 0 0 0,32-46 0 0 0,-39 64 0 0 0,1 1 0 0 0,0-1 0 0 0,0 1 0 0 0,0 0 0 0 0,12-8 0 0 0,-17 13 0 0 0,1 1 0 0 0,0 0 0 0 0,0 0 0 0 0,1 0 0 0 0,-1 0 0 0 0,0 1 0 0 0,1-1 0 0 0,-1 1 0 0 0,0 0 0 0 0,1 0 0 0 0,0 0 0 0 0,-1 0 0 0 0,1 1 0 0 0,-1 0 0 0 0,1-1 0 0 0,0 1 0 0 0,-1 1 0 0 0,1-1 0 0 0,4 1 0 0 0,-6 0 2 0 0,-1-1 0 0 0,1 1 0 0 0,0 0-1 0 0,0 0 1 0 0,-1 0 0 0 0,1 0-1 0 0,-1 0 1 0 0,1 1 0 0 0,-1-1-1 0 0,1 0 1 0 0,-1 1 0 0 0,0-1-1 0 0,1 1 1 0 0,-1-1 0 0 0,0 1-1 0 0,0-1 1 0 0,0 1 0 0 0,0 0-1 0 0,-1 0 1 0 0,1 0 0 0 0,0-1 0 0 0,0 4-1 0 0,1 5 8 0 0,0 0 1 0 0,-1 0-1 0 0,1 12 0 0 0,-2-11-21 0 0,1 54 12 0 0,-2-49 0 0 0,0-1 0 0 0,2 0 0 0 0,-1 0 0 0 0,2 0 0 0 0,5 23 0 0 0,-7-37-1 0 0,0 0-1 0 0,1 0 1 0 0,-1-1-1 0 0,0 1 0 0 0,0 0 1 0 0,0 0-1 0 0,1-1 0 0 0,-1 1 1 0 0,0 0-1 0 0,1-1 0 0 0,-1 1 1 0 0,1-1-1 0 0,-1 1 0 0 0,1 0 1 0 0,-1-1-1 0 0,1 1 0 0 0,-1-1 1 0 0,1 1-1 0 0,-1-1 0 0 0,1 1 1 0 0,0-1-1 0 0,-1 0 0 0 0,1 1 1 0 0,0-1-1 0 0,-1 0 0 0 0,1 1 1 0 0,0-1-1 0 0,-1 0 0 0 0,1 0 1 0 0,0 0-1 0 0,0 1 0 0 0,-1-1 1 0 0,1 0-1 0 0,0 0 0 0 0,0 0 1 0 0,-1 0-1 0 0,1-1 0 0 0,0 1 1 0 0,0 0-1 0 0,-1 0 0 0 0,1 0 1 0 0,0-1-1 0 0,0 1 0 0 0,0-1 1 0 0,6-2-85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3.1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89 170 24 0 0,'3'-1'0'0'0,"-1"0"0"0"0,1 0 0 0 0,-1-1 0 0 0,1 1 0 0 0,-1 0 0 0 0,0-1 0 0 0,1 0 0 0 0,-1 1 0 0 0,0-1 0 0 0,3-4 0 0 0,4-2 13 0 0,-3 3 20 0 0,0 0 1 0 0,-1 0-1 0 0,0 0 0 0 0,0-1 1 0 0,0 0-1 0 0,-1 0 1 0 0,7-11-1 0 0,-10 14-20 0 0,1 0-1 0 0,-1 0 0 0 0,1 0 1 0 0,-1 0-1 0 0,0 0 0 0 0,0 0 1 0 0,-1 0-1 0 0,1-1 0 0 0,-1 1 1 0 0,1 0-1 0 0,-1 0 1 0 0,0-1-1 0 0,-1 1 0 0 0,1 0 1 0 0,0-1-1 0 0,-1 1 0 0 0,0 0 1 0 0,1 0-1 0 0,-4-6 0 0 0,4 8-12 0 0,-1-1 0 0 0,0 1 0 0 0,1 0 0 0 0,-1 0 0 0 0,0 0 0 0 0,0 0 0 0 0,0 0 0 0 0,0 0 0 0 0,0 0 0 0 0,0 0 0 0 0,0 1 0 0 0,-1-1 0 0 0,1 0 0 0 0,0 0 0 0 0,0 1 0 0 0,-1-1 0 0 0,1 1 0 0 0,0-1 0 0 0,-1 1 0 0 0,1 0 0 0 0,0 0 0 0 0,-1-1 0 0 0,1 1 0 0 0,0 0 0 0 0,-1 0 0 0 0,1 0 0 0 0,0 0 0 0 0,-1 1 0 0 0,1-1 0 0 0,-1 0 0 0 0,1 0 0 0 0,0 1 0 0 0,-2 0 0 0 0,-3 1 0 0 0,0 1 0 0 0,0-1 0 0 0,1 1 0 0 0,0 0 0 0 0,-1 1 0 0 0,-4 4 0 0 0,-1 0 0 0 0,2 1 0 0 0,-1-1 0 0 0,1 2 0 0 0,-15 19 0 0 0,20-23 0 0 0,1 0 0 0 0,-1 1 0 0 0,1-1 0 0 0,0 1 0 0 0,1 0 0 0 0,-1 0 0 0 0,1 0 0 0 0,1 0 0 0 0,-1 0 0 0 0,0 10 0 0 0,1-3 11 0 0,1 0 0 0 0,3 24-1 0 0,-2-31-6 0 0,0-1 0 0 0,1 1 0 0 0,0 0 0 0 0,0-1 0 0 0,0 1 0 0 0,1-1 0 0 0,5 10 0 0 0,-8-15-3 0 0,1 0 0 0 0,-1-1 0 0 0,1 1 0 0 0,-1 0 0 0 0,1-1 0 0 0,-1 1-1 0 0,1-1 1 0 0,-1 1 0 0 0,1 0 0 0 0,0-1 0 0 0,-1 1 0 0 0,1-1 0 0 0,0 0-1 0 0,-1 1 1 0 0,1-1 0 0 0,0 1 0 0 0,0-1 0 0 0,1 0 0 0 0,-2 0 0 0 0,1 0 1 0 0,0 0 0 0 0,-1 0 0 0 0,1 0 0 0 0,-1 0 0 0 0,1 0 0 0 0,0 0-1 0 0,-1-1 1 0 0,1 1 0 0 0,-1 0 0 0 0,1 0 0 0 0,-1-1 0 0 0,1 1 0 0 0,-1 0-1 0 0,1-1 1 0 0,-1 1 0 0 0,1-1 0 0 0,-1 1 0 0 0,1-1 0 0 0,2-3 12 0 0,0 0 0 0 0,0-1 0 0 0,-1 1 0 0 0,4-9 0 0 0,-3 7-10 0 0,19-52-4 0 0,-19 46 0 0 0,1 0 0 0 0,0 0 0 0 0,1 1 0 0 0,1-1 0 0 0,-1 1 0 0 0,13-16 0 0 0,-18 26 0 0 0,1 0 0 0 0,0 0 0 0 0,0 0 0 0 0,0 0 0 0 0,0 1 0 0 0,0-1 0 0 0,0 0 0 0 0,0 0 0 0 0,0 0 0 0 0,0 1 0 0 0,0-1 0 0 0,0 1 0 0 0,1-1 0 0 0,-1 1 0 0 0,0-1 0 0 0,0 1 0 0 0,1-1 0 0 0,-1 1 0 0 0,0 0 0 0 0,1 0 0 0 0,-1 0 0 0 0,0 0 0 0 0,2 0 0 0 0,-1 1 0 0 0,0-1 0 0 0,-1 1 0 0 0,1 0 0 0 0,0-1 0 0 0,-1 1 0 0 0,1 0 0 0 0,-1 0 0 0 0,0 0 0 0 0,1 0 0 0 0,-1 1 0 0 0,0-1 0 0 0,1 0 0 0 0,-1 0 0 0 0,0 1 0 0 0,0-1 0 0 0,0 1 0 0 0,0 1 0 0 0,4 7 0 0 0,0 0 0 0 0,-1 0 0 0 0,0 0 0 0 0,-1 0 0 0 0,2 16 0 0 0,-2-15 0 0 0,-1 0 0 0 0,1 0 0 0 0,1 0 0 0 0,8 17 0 0 0,-12-27 0 0 0,1-1-1 0 0,-1 1 0 0 0,0-1 0 0 0,1 1 0 0 0,-1-1 0 0 0,1 1 0 0 0,-1 0 0 0 0,1-1 0 0 0,-1 1 0 0 0,1-1 0 0 0,-1 0 0 0 0,1 1 0 0 0,-1-1 0 0 0,1 1 0 0 0,0-1 0 0 0,1 1 0 0 0,0-1-79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3.6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216 76 24 0 0,'3'-4'12'0'0,"1"0"0"0"0,-1-1 0 0 0,-1 1 0 0 0,1-1 0 0 0,0 0 0 0 0,-1 0 0 0 0,0 0 0 0 0,0 0 1 0 0,-1 0-1 0 0,2-9 0 0 0,-2 13-8 0 0,-1 1-1 0 0,0-1 1 0 0,0 1 0 0 0,0-1 0 0 0,0 1 0 0 0,0-1-1 0 0,0 1 1 0 0,0-1 0 0 0,0 1 0 0 0,0-1 0 0 0,-1 1-1 0 0,1-1 1 0 0,0 1 0 0 0,0-1 0 0 0,0 1 0 0 0,0-1-1 0 0,-1 1 1 0 0,1 0 0 0 0,0-1 0 0 0,-1 1 0 0 0,1-1-1 0 0,0 1 1 0 0,-1 0 0 0 0,1-1 0 0 0,0 1 0 0 0,-1-1-1 0 0,0 1 2 0 0,0 0-1 0 0,0-1 1 0 0,0 1-1 0 0,0 0 0 0 0,0 0 1 0 0,0 0-1 0 0,0 0 0 0 0,1 0 1 0 0,-1 0-1 0 0,0 0 1 0 0,0 0-1 0 0,0 0 0 0 0,-2 1 1 0 0,-3 1 6 0 0,-1 0 0 0 0,1 1 0 0 0,-8 4 0 0 0,9-4-9 0 0,-3 0-2 0 0,-79 45 0 0 0,77-42 0 0 0,0 1 0 0 0,1 0 0 0 0,-1 1 0 0 0,1 0 0 0 0,1 1 0 0 0,-9 10 0 0 0,15-16 2 0 0,0 0 0 0 0,0 0-1 0 0,0 1 1 0 0,0-1-1 0 0,0 0 1 0 0,1 1 0 0 0,0-1-1 0 0,0 1 1 0 0,0-1-1 0 0,0 1 1 0 0,0-1 0 0 0,1 1-1 0 0,0 0 1 0 0,-1-1-1 0 0,1 1 1 0 0,1 0 0 0 0,-1-1-1 0 0,0 1 1 0 0,2 4-1 0 0,-1-4 1 0 0,0-1 0 0 0,1 0-1 0 0,-1 0 1 0 0,1 0-1 0 0,0 0 1 0 0,-1 0-1 0 0,1 0 1 0 0,1-1-1 0 0,-1 1 1 0 0,0 0-1 0 0,1-1 1 0 0,-1 0-1 0 0,1 0 1 0 0,0 1-1 0 0,-1-2 1 0 0,1 1-1 0 0,0 0 1 0 0,0 0-1 0 0,1-1 1 0 0,4 2-1 0 0,40 10-1 0 0,-28-8 0 0 0,23 8 0 0 0,-38-11 0 0 0,1 1 0 0 0,-1-1 0 0 0,0 1 0 0 0,1 0 0 0 0,-1 1 0 0 0,0-1 0 0 0,-1 1 0 0 0,7 6 0 0 0,35 45 0 0 0,-21-24 0 0 0,-19-27 0 0 0,-4-4 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4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171 114 55 0 0,'8'-4'16'0'0,"-1"-1"-1"0"0,0 0 0 0 0,0 0 0 0 0,0-1 0 0 0,-1 0 0 0 0,1 0 0 0 0,-2-1 0 0 0,1 1 0 0 0,-1-1 0 0 0,0-1 0 0 0,0 1 0 0 0,4-10 0 0 0,-9 17-13 0 0,1-1 0 0 0,-1 0-1 0 0,0 0 1 0 0,1 1-1 0 0,-1-1 1 0 0,0 0-1 0 0,1 0 1 0 0,-1 0-1 0 0,0 1 1 0 0,0-1-1 0 0,0 0 1 0 0,0 0-1 0 0,0 0 1 0 0,0 0-1 0 0,0 0 1 0 0,0 1-1 0 0,0-1 1 0 0,0 0-1 0 0,-1 0 1 0 0,0-1-1 0 0,1 1 2 0 0,-1 1-1 0 0,1-1 1 0 0,-1 1-1 0 0,1-1 1 0 0,-1 1-1 0 0,1-1 1 0 0,-1 1-1 0 0,0-1 1 0 0,1 1-1 0 0,-1 0 1 0 0,0-1-1 0 0,0 1 1 0 0,1 0-1 0 0,-1 0 1 0 0,0 0-1 0 0,0-1 1 0 0,1 1-1 0 0,-2 0 0 0 0,-3 0 9 0 0,0 0-1 0 0,-1 0 0 0 0,1 1 0 0 0,0 0 0 0 0,-6 1 0 0 0,-6 3-10 0 0,0 0 0 0 0,0 1 0 0 0,0 1 0 0 0,1 1 0 0 0,0 0 0 0 0,1 1 0 0 0,-26 20 0 0 0,38-27 0 0 0,0 1 0 0 0,0-1 0 0 0,0 1 0 0 0,0 0 0 0 0,1 0 0 0 0,0 0 0 0 0,-1 0 0 0 0,1 0 0 0 0,0 0 0 0 0,1 1 0 0 0,-1-1 0 0 0,1 1 0 0 0,-1-1 0 0 0,1 1 0 0 0,0 0 0 0 0,0-1 0 0 0,1 1 0 0 0,-1 0 0 0 0,1 0 0 0 0,0 0 0 0 0,0 0 0 0 0,0-1 0 0 0,0 1 0 0 0,1 0 0 0 0,-1 0 0 0 0,1 0 0 0 0,0-1 0 0 0,0 1 0 0 0,0 0 0 0 0,1-1 0 0 0,0 1 0 0 0,-1-1 0 0 0,1 0 0 0 0,0 1 0 0 0,1-1 0 0 0,-1 0 0 0 0,0 0 0 0 0,1-1 0 0 0,0 1 0 0 0,4 4 0 0 0,2-1 0 0 0,0 0 0 0 0,0-1 0 0 0,0 0 0 0 0,1 0 0 0 0,0-1 0 0 0,0 0 0 0 0,18 4 0 0 0,-18-5 0 0 0,0 0 0 0 0,0 0 0 0 0,-1 1 0 0 0,1 0 0 0 0,-1 0 0 0 0,0 1 0 0 0,0 1 0 0 0,11 8 0 0 0,-18-13 0 0 0,-1 1 0 0 0,1 0 0 0 0,0 0 0 0 0,0 0 0 0 0,-1 0 0 0 0,1 1 0 0 0,-1-1 0 0 0,0 0 0 0 0,0 1 0 0 0,1-1 0 0 0,-2 0 0 0 0,1 1 0 0 0,0-1 0 0 0,0 1 0 0 0,-1 0 0 0 0,1-1 0 0 0,-1 1 0 0 0,0-1 0 0 0,0 1 0 0 0,0 0 0 0 0,0-1 0 0 0,-1 1 0 0 0,1 0 0 0 0,0-1 0 0 0,-1 1 0 0 0,0-1 0 0 0,0 1 0 0 0,0-1 0 0 0,-2 5 0 0 0,-1-1 0 0 0,1 0 0 0 0,-1 0 0 0 0,-1 0 0 0 0,1 0 0 0 0,-1-1 0 0 0,0 0 0 0 0,0 0 0 0 0,0 0 0 0 0,-1-1 0 0 0,-6 4 0 0 0,-5 2 11 0 0,-1-2-1 0 0,0 0 0 0 0,-28 9 1 0 0,-23 9 11 0 0,62-23-22 0 0,5-3 0 0 0,1 0 0 0 0,0 1 0 0 0,-1-1 0 0 0,1 1 0 0 0,-1-1 0 0 0,1 1 0 0 0,0 0 0 0 0,-1 0 0 0 0,1-1 0 0 0,0 1 0 0 0,-2 2 0 0 0,3-2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8.9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286 4 287 0 0,'26'-3'0'0'0,"-37"7"119"0"0,-1 2-1 0 0,1 0 0 0 0,0 0 0 0 0,1 1 0 0 0,0 1 1 0 0,0-1-1 0 0,-13 15 0 0 0,-4 5-65 0 0,-34 44-1 0 0,52-58-25 0 0,0 0 0 0 0,1 1 0 0 0,1 0 1 0 0,0 0-1 0 0,-7 22 0 0 0,-18 80 162 0 0,18-59-69 0 0,13-54-118 0 0,-20 88 120 0 0,20-81-110 0 0,0 0 0 0 0,0 0 0 0 0,0 0 1 0 0,2 0-1 0 0,-1-1 0 0 0,1 1 0 0 0,3 12 0 0 0,-4-20-10 0 0,1 0-1 0 0,-1 0 0 0 0,1 0 1 0 0,0-1-1 0 0,-1 1 0 0 0,1 0 0 0 0,0 0 1 0 0,0-1-1 0 0,0 1 0 0 0,1-1 0 0 0,-1 1 1 0 0,0-1-1 0 0,1 1 0 0 0,-1-1 0 0 0,0 0 1 0 0,1 1-1 0 0,0-1 0 0 0,-1 0 1 0 0,4 1-1 0 0,-2-1 4 0 0,0 0-1 0 0,0 0 1 0 0,0-1 0 0 0,0 1 0 0 0,0-1-1 0 0,0 0 1 0 0,0 0 0 0 0,0 0 0 0 0,0 0 0 0 0,0 0-1 0 0,4-2 1 0 0,5-1 12 0 0,-1-1-1 0 0,0 0 0 0 0,0 0 1 0 0,-1-1-1 0 0,14-9 1 0 0,0-1-9 0 0,-2-1 0 0 0,0-1 1 0 0,-1-1-1 0 0,0-1 0 0 0,-2 0 1 0 0,0-2-1 0 0,-1 0 0 0 0,22-36 0 0 0,-23 31-8 0 0,-3 3 0 0 0,16-33 0 0 0,-27 50 0 0 0,0-1 0 0 0,0 0 0 0 0,-1 0 0 0 0,0 0 0 0 0,-1-1 0 0 0,1 1 0 0 0,-1 0 0 0 0,-1-1 0 0 0,0-12 0 0 0,0 17 0 0 0,-1 0 0 0 0,0 0 0 0 0,0-1 0 0 0,0 1 0 0 0,0 0 0 0 0,0 1 0 0 0,-1-1 0 0 0,1 0 0 0 0,-1 0 0 0 0,0 0 0 0 0,-3-3 0 0 0,-28-27 0 0 0,18 19 0 0 0,-12-15 0 0 0,16 17 0 0 0,0 0 0 0 0,0 1 0 0 0,-1 1 0 0 0,-15-12 0 0 0,25 22-1 0 0,1-1 0 0 0,-1 0 0 0 0,1 0-1 0 0,-1 1 1 0 0,1-1 0 0 0,-1 0 0 0 0,1 1 0 0 0,-1 0-1 0 0,0-1 1 0 0,1 1 0 0 0,-1 0 0 0 0,0 0-1 0 0,1 0 1 0 0,-1 0 0 0 0,0 0 0 0 0,0 0-1 0 0,1 1 1 0 0,-3 0 0 0 0,3-1-1 0 0,0 0-1 0 0,0 1 1 0 0,0-1 0 0 0,0 1 0 0 0,1-1-1 0 0,-1 1 1 0 0,0 0 0 0 0,1-1 0 0 0,-1 1-1 0 0,0 0 1 0 0,1-1 0 0 0,-1 1 0 0 0,1 0 0 0 0,-1 0-1 0 0,1-1 1 0 0,-1 1 0 0 0,1 0 0 0 0,-1 0-1 0 0,1 0 1 0 0,0 0 0 0 0,0 0 0 0 0,-1 0-1 0 0,1 0 1 0 0,0-1 0 0 0,0 1 0 0 0,0 0 0 0 0,0 0-1 0 0,0 0 1 0 0,0 0 0 0 0,0 0 0 0 0,0 0-1 0 0,1 2 1 0 0,-1 0-165 0 0,0 1-33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7.0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101 1 255 0 0,'2'4'16'0'0,"0"0"-1"0"0,0 0 1 0 0,-1 1-1 0 0,1-1 0 0 0,-1 1 1 0 0,0-1-1 0 0,0 1 0 0 0,0 0 1 0 0,-1-1-1 0 0,0 1 0 0 0,0 0 1 0 0,0 0-1 0 0,0-1 0 0 0,-1 1 1 0 0,0 0-1 0 0,0-1 1 0 0,0 1-1 0 0,0-1 0 0 0,-1 1 1 0 0,0-1-1 0 0,0 0 0 0 0,0 1 1 0 0,0-1-1 0 0,-1 0 0 0 0,1-1 1 0 0,-1 1-1 0 0,0 0 0 0 0,-5 4 1 0 0,-1 1-12 0 0,-1-1 0 0 0,-17 12 0 0 0,12-10-6 0 0,-4 4 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7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205 32 24 0 0,'19'-22'0'0'0,"-19"21"8"0"0,1 0 1 0 0,-1 1-1 0 0,1-1 1 0 0,-1 0 0 0 0,1 1-1 0 0,0-1 1 0 0,-1 1 0 0 0,1-1-1 0 0,0 1 1 0 0,-1-1 0 0 0,1 1-1 0 0,0 0 1 0 0,0-1-1 0 0,0 1 1 0 0,-1 0 0 0 0,1-1-1 0 0,0 1 1 0 0,0 0 0 0 0,0 0-1 0 0,0 0 1 0 0,-1 0 0 0 0,1 0-1 0 0,0 0 1 0 0,0 0-1 0 0,0 0 1 0 0,0 0 0 0 0,0 0-1 0 0,-1 0 1 0 0,1 1 0 0 0,0-1-1 0 0,0 0 1 0 0,0 1 0 0 0,-1-1-1 0 0,1 0 1 0 0,0 1-1 0 0,0-1 1 0 0,-1 1 0 0 0,1-1-1 0 0,0 1 1 0 0,-1-1 0 0 0,1 1-1 0 0,0 0 1 0 0,-1-1 0 0 0,1 1-1 0 0,-1 0 1 0 0,1 0 0 0 0,-1 0-1 0 0,1 3 23 0 0,0 0 0 0 0,0 0 0 0 0,0 0 0 0 0,-1 0 0 0 0,0 0 0 0 0,0-1 0 0 0,0 1 0 0 0,-1 6 0 0 0,-7 32 88 0 0,5-30-116 0 0,-35 132 101 0 0,-84 208 0 0 0,115-332-104 0 0,1-5 0 0 0,0 1 0 0 0,0-1 0 0 0,-2-1 0 0 0,0 1 0 0 0,-16 21 0 0 0,19-29 0 0 0,5-6 0 0 0,-1 1 0 0 0,0-1 0 0 0,0 0 0 0 0,0 0 0 0 0,0 1 0 0 0,0-1 0 0 0,0 0 0 0 0,0 0 0 0 0,0 0 0 0 0,0 0 0 0 0,0 0 0 0 0,0 0 0 0 0,-1 0 0 0 0,1-1 0 0 0,0 1 0 0 0,-2 0 0 0 0,3-1 0 0 0,0 0 0 0 0,0-1 0 0 0,0 1 0 0 0,0 0 0 0 0,0 0 0 0 0,0-1 0 0 0,0 1 0 0 0,0 0 0 0 0,0-1 0 0 0,0 1 0 0 0,0 0 0 0 0,0 0 0 0 0,0-1 0 0 0,0 1 0 0 0,0 0 0 0 0,0-1 0 0 0,0 1 0 0 0,0 0 0 0 0,1 0 0 0 0,-1-1 0 0 0,0 1 0 0 0,0 0 0 0 0,0 0 0 0 0,1-1 0 0 0,5-9 0 0 0,-6 10 0 0 0,14-20 0 0 0,0 1 0 0 0,1 0 0 0 0,1 1 0 0 0,34-28 0 0 0,-41 38 0 0 0,1 1 0 0 0,-1 0 0 0 0,2 0 0 0 0,-1 1 0 0 0,1 0 0 0 0,0 1 0 0 0,0 0 0 0 0,19-5 0 0 0,-25 9 0 0 0,0 0 0 0 0,0 0 0 0 0,0 0 0 0 0,1 1 0 0 0,-1 0 0 0 0,0 0 0 0 0,1 0 0 0 0,-1 0 0 0 0,0 1 0 0 0,0 0 0 0 0,0 0 0 0 0,0 1 0 0 0,1-1 0 0 0,-2 1 0 0 0,1 0 0 0 0,0 1 0 0 0,0-1 0 0 0,-1 1 0 0 0,1 0 0 0 0,-1 0 0 0 0,7 6 0 0 0,-7-5 0 0 0,-1-1 0 0 0,1 1 0 0 0,-1 0 0 0 0,-1 0 0 0 0,1 0 0 0 0,0 0 0 0 0,-1 1 0 0 0,0-1 0 0 0,0 1 0 0 0,0-1 0 0 0,-1 1 0 0 0,2 6 0 0 0,-2-4 0 0 0,0 0 0 0 0,0 0 0 0 0,-1 0 0 0 0,0 0 0 0 0,-1 0 0 0 0,1 0 0 0 0,-4 12 0 0 0,-1-3 0 0 0,0 0 0 0 0,-1 0 0 0 0,-1-1 0 0 0,-1 1 0 0 0,0-1 0 0 0,-13 17 0 0 0,17-26 0 0 0,0-1 0 0 0,0-1 0 0 0,0 1 0 0 0,0 0 0 0 0,-1-1 0 0 0,0 0 0 0 0,0 0 0 0 0,0-1 0 0 0,-1 1 0 0 0,-8 3 0 0 0,12-6 0 0 0,-1 0 0 0 0,0 0 0 0 0,0 0 0 0 0,1 0 0 0 0,-1-1 0 0 0,0 1 0 0 0,0-1 0 0 0,0 0 0 0 0,1 1 0 0 0,-1-1 0 0 0,0-1 0 0 0,0 1 0 0 0,0 0 0 0 0,1-1 0 0 0,-1 0 0 0 0,0 1 0 0 0,0-1 0 0 0,1 0 0 0 0,-1 0 0 0 0,1-1 0 0 0,-1 1 0 0 0,1 0 0 0 0,-1-1 0 0 0,1 0 0 0 0,-4-3 0 0 0,3 2-1 0 0,0-1 0 0 0,0 0-1 0 0,0 0 1 0 0,0-1-1 0 0,1 1 1 0 0,0 0 0 0 0,0-1-1 0 0,0 1 1 0 0,1-1-1 0 0,-1 0 1 0 0,1 0-1 0 0,0 1 1 0 0,1-1 0 0 0,-1-8-1 0 0,1 2-105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8.6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275 793 79 0 0,'1'-1'0'0'0,"0"1"0"0"0,0 0 0 0 0,0 0 0 0 0,0-1 0 0 0,0 1 0 0 0,-1 0 0 0 0,1-1 0 0 0,0 1 0 0 0,0-1 0 0 0,0 1 0 0 0,-1-1 0 0 0,1 1 0 0 0,0-1 0 0 0,-1 0 0 0 0,1 1 0 0 0,-1-1 0 0 0,1 0 0 0 0,0 1 0 0 0,-1-1 0 0 0,0 0 0 0 0,1 0 0 0 0,-1 0 0 0 0,1 1 0 0 0,-1-1 0 0 0,0 0 0 0 0,0 0 0 0 0,1 0 0 0 0,-1 0 0 0 0,0 0 0 0 0,0-1 0 0 0,0-3 0 0 0,0-1 0 0 0,0 1 0 0 0,-1 0 0 0 0,-1-7 0 0 0,1 6 0 0 0,-2-11 7 0 0,0 1-1 0 0,-2-1 1 0 0,0 1-1 0 0,-10-24 0 0 0,12 34-4 0 0,1 1 0 0 0,-1 0 0 0 0,0 0 0 0 0,0 1-1 0 0,-1-1 1 0 0,1 0 0 0 0,-1 1 0 0 0,0 0-1 0 0,0 0 1 0 0,-1 0 0 0 0,1 1 0 0 0,-1-1 0 0 0,0 1-1 0 0,0 0 1 0 0,0 0 0 0 0,0 1 0 0 0,-6-3-1 0 0,7 4 4 0 0,0 0 0 0 0,0 0-1 0 0,1 1 1 0 0,-1-1 0 0 0,0 1-1 0 0,0 0 1 0 0,0 0 0 0 0,1 0-1 0 0,-1 1 1 0 0,0-1 0 0 0,0 1-1 0 0,1 0 1 0 0,-1 0 0 0 0,-6 2-1 0 0,5 0 1 0 0,0 0 0 0 0,0 0 0 0 0,1 0 0 0 0,-1 0 0 0 0,1 1 0 0 0,0 0-1 0 0,0 0 1 0 0,0 0 0 0 0,-4 5 0 0 0,0 4 5 0 0,0-1 1 0 0,1 1-1 0 0,1 1 1 0 0,0-1-1 0 0,0 1 1 0 0,-6 24-1 0 0,7-17 1 0 0,1 0 0 0 0,-1 25-1 0 0,4-38-6 0 0,0 1 0 0 0,2-1-1 0 0,-1 0 1 0 0,1 1-1 0 0,0-1 1 0 0,0 0-1 0 0,1 1 1 0 0,4 11-1 0 0,-5-20-3 0 0,-1 1 0 0 0,0 0 0 0 0,1 0 0 0 0,-1-1 0 0 0,0 1 0 0 0,1 0 0 0 0,-1 0 0 0 0,1-1 0 0 0,-1 1 0 0 0,1-1 0 0 0,-1 1 0 0 0,1 0 0 0 0,-1-1 0 0 0,1 1 0 0 0,0-1 0 0 0,-1 1 0 0 0,1-1 0 0 0,0 0 0 0 0,-1 1 0 0 0,1-1 0 0 0,0 0 0 0 0,0 1 0 0 0,-1-1 0 0 0,1 0 0 0 0,0 0 0 0 0,0 0 0 0 0,-1 1 0 0 0,1-1 0 0 0,0 0 0 0 0,0 0 0 0 0,0 0 0 0 0,-1 0 0 0 0,1-1 0 0 0,0 1 0 0 0,0 0 0 0 0,0 0 0 0 0,-1 0 0 0 0,1-1 0 0 0,0 1 0 0 0,0 0 0 0 0,-1-1 0 0 0,1 1 0 0 0,0 0 0 0 0,-1-1 0 0 0,2 0 0 0 0,3-3 0 0 0,0 0 0 0 0,0 0 0 0 0,-1 0 0 0 0,7-8 0 0 0,-9 10 0 0 0,40-53 0 0 0,-10 13 0 0 0,-17 22 0 0 0,-11 15 0 0 0,0-1 0 0 0,0 1 0 0 0,0 0 0 0 0,1 0 0 0 0,0 0 0 0 0,0 1 0 0 0,7-6 0 0 0,-11 10 0 0 0,-1-1 0 0 0,1 1 0 0 0,-1 0 0 0 0,1-1 0 0 0,-1 1 0 0 0,1 0 0 0 0,0 0 0 0 0,-1 0 0 0 0,1 0 0 0 0,-1 0 0 0 0,1-1 0 0 0,0 1 0 0 0,-1 0 0 0 0,1 0 0 0 0,-1 0 0 0 0,1 1 0 0 0,-1-1 0 0 0,1 0 0 0 0,0 0 0 0 0,-1 0 0 0 0,1 0 0 0 0,-1 0 0 0 0,2 1 0 0 0,-1 0 0 0 0,-1-1 0 0 0,1 1 0 0 0,0 0 0 0 0,0 0 0 0 0,0 0 0 0 0,0 0 0 0 0,-1-1 0 0 0,1 1 0 0 0,0 0 0 0 0,-1 0 0 0 0,1 2 0 0 0,2 3 0 0 0,-1 0 0 0 0,0 1 0 0 0,1 9 0 0 0,-2-10 0 0 0,4 14 0 0 0,-4-12 0 0 0,0 0 0 0 0,1-1 0 0 0,0 1 0 0 0,1 0 0 0 0,-1-1 0 0 0,1 1 0 0 0,1-1 0 0 0,5 9 0 0 0,-7-13 0 0 0,0-1 0 0 0,1 1 0 0 0,-1-1 0 0 0,1 1 0 0 0,-1-1 0 0 0,1 0 0 0 0,0 0 0 0 0,0 0 0 0 0,-1 0 0 0 0,1-1 0 0 0,1 1 0 0 0,-1-1 0 0 0,0 0 0 0 0,0 0 0 0 0,7 1 0 0 0,-6-1 0 0 0,1-1 0 0 0,-1 0 0 0 0,1 0 0 0 0,-1-1 0 0 0,1 0 0 0 0,-1 1 0 0 0,0-1 0 0 0,1-1 0 0 0,-1 1 0 0 0,8-4 0 0 0,1-2 0 0 0,0-1 0 0 0,-1 0 0 0 0,0-1 0 0 0,0-1 0 0 0,-1 0 0 0 0,12-12 0 0 0,2-5 0 0 0,-2-2 0 0 0,40-61 0 0 0,25-70 0 0 0,-56 97 0 0 0,25-74 0 0 0,-44 98 0 0 0,-1 0 0 0 0,-2-1 0 0 0,6-53 0 0 0,-14 80 0 0 0,1-23 0 0 0,-3 33 0 0 0,0-1 0 0 0,0 1 0 0 0,0 0 0 0 0,-1-1 0 0 0,1 1 0 0 0,-1 0 0 0 0,-1-6 0 0 0,1 9 0 0 0,1 0 0 0 0,0 0 0 0 0,0 0 0 0 0,0 0 0 0 0,0-1 0 0 0,0 1 0 0 0,0 0 0 0 0,0 0 0 0 0,0 0 0 0 0,0 0 0 0 0,0 0 0 0 0,0 0 0 0 0,0 0 0 0 0,0-1 0 0 0,0 1 0 0 0,-1 0 0 0 0,1 0 0 0 0,0 0 0 0 0,0 0 0 0 0,0 0 0 0 0,0 0 0 0 0,0 0 0 0 0,0 0 0 0 0,0 0 0 0 0,-1 0 0 0 0,1 0 0 0 0,0 0 0 0 0,0 0 0 0 0,0 0 0 0 0,0 0 0 0 0,0 0 0 0 0,0 0 0 0 0,-1 0 0 0 0,1 0 0 0 0,0 0 0 0 0,0 0 0 0 0,0 0 0 0 0,0 0 0 0 0,0 0 0 0 0,-1 0 0 0 0,-4 5 0 0 0,-2 9 0 0 0,-1 5 0 0 0,0 1 0 0 0,-6 29 0 0 0,-4 43 0 0 0,12-62 0 0 0,-9 70 43 0 0,3 0 0 0 0,4 178-1 0 0,9-242-42 0 0,7 51 0 0 0,-4-75 0 0 0,-1-10 0 0 0,1-7 0 0 0,0-8 0 0 0,-1-1 0 0 0,0 1 0 0 0,-1-1 0 0 0,0-19 0 0 0,-2 32 0 0 0,1-16 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59.0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39 192 24 0 0,'-5'-3'3'0'0,"0"1"-1"0"0,0 0 0 0 0,0-1-1 0 0,-7-5 1 0 0,11 8 3 0 0,1 0 1 0 0,0 0-1 0 0,-1-1 0 0 0,1 1 1 0 0,-1 0-1 0 0,1 0 1 0 0,0-1-1 0 0,-1 1 1 0 0,1 0-1 0 0,0-1 0 0 0,-1 1 1 0 0,1-1-1 0 0,0 1 1 0 0,0 0-1 0 0,-1-1 0 0 0,1 1 1 0 0,0-1-1 0 0,0 1 1 0 0,0-1-1 0 0,0 1 1 0 0,-1 0-1 0 0,1-1 0 0 0,0 1 1 0 0,0-1-1 0 0,0 1 1 0 0,0-1-1 0 0,0 1 0 0 0,0-1 1 0 0,0 1-1 0 0,0-1 1 0 0,0 1-1 0 0,1-1 1 0 0,-1 1-1 0 0,0 0 0 0 0,0-1 1 0 0,0 1-1 0 0,0-1 1 0 0,1 1-1 0 0,-1-1 0 0 0,0 1 1 0 0,0 0-1 0 0,1-1 1 0 0,-1 1-1 0 0,0 0 1 0 0,1-1-1 0 0,-1 1 0 0 0,0 0 1 0 0,1-1-1 0 0,-1 1 1 0 0,1 0-1 0 0,-1 0 0 0 0,1-1 1 0 0,4-1 45 0 0,0 0 0 0 0,0 0 0 0 0,0 1 0 0 0,0-1 0 0 0,0 1 0 0 0,0 0 0 0 0,6 0 0 0 0,6-1 35 0 0,495-126 402 0 0,-476 116-488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0.5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182 83 55 0 0,'1'-1'4'0'0,"-1"0"-1"0"0,1 0 0 0 0,0 1 0 0 0,0-1 0 0 0,0 1 0 0 0,0-1 0 0 0,0 1 0 0 0,0-1 0 0 0,0 1 0 0 0,0-1 0 0 0,0 1 0 0 0,0 0 0 0 0,0 0 0 0 0,0-1 0 0 0,0 1 0 0 0,0 0 0 0 0,0 0 0 0 0,2 0 0 0 0,-1 1 11 0 0,0-1 0 0 0,1 0 0 0 0,-1 1 1 0 0,0 0-1 0 0,0 0 0 0 0,0-1 0 0 0,0 1 0 0 0,3 2 0 0 0,0 0 20 0 0,0 1 0 0 0,0 0 0 0 0,0 0 0 0 0,-1 0 0 0 0,8 9-1 0 0,-4-2 15 0 0,0 0 0 0 0,9 19-1 0 0,-14-26-35 0 0,-1 1-1 0 0,0-1 1 0 0,-1 1-1 0 0,1 0 0 0 0,-1-1 1 0 0,0 1-1 0 0,0 0 0 0 0,0 0 1 0 0,-1 0-1 0 0,0 7 0 0 0,0-10-11 0 0,0 0 0 0 0,0 0 0 0 0,-1 0 0 0 0,1 0 0 0 0,-1 0 0 0 0,1 0 0 0 0,-1 0 0 0 0,0-1 0 0 0,0 1 0 0 0,0 0 0 0 0,0 0 0 0 0,0 0 0 0 0,0-1 0 0 0,0 1 0 0 0,-1-1 0 0 0,1 1 0 0 0,-1-1 0 0 0,1 1 0 0 0,-1-1 0 0 0,1 0 0 0 0,-1 0 0 0 0,0 1 0 0 0,0-1 0 0 0,0-1 0 0 0,1 1 0 0 0,-1 0 0 0 0,0 0 0 0 0,0-1 0 0 0,-4 1 0 0 0,2 0 0 0 0,-1 0 0 0 0,0-1 0 0 0,0 0 0 0 0,1 0 0 0 0,-1-1 0 0 0,0 1 0 0 0,1-1 0 0 0,-1 0 0 0 0,0 0 0 0 0,1-1 0 0 0,-9-3 0 0 0,7 2 0 0 0,-2-1 0 0 0,1 1 0 0 0,0 1 0 0 0,-1-1 0 0 0,1 1 0 0 0,-1 1 0 0 0,0-1 0 0 0,1 1 0 0 0,-1 1 0 0 0,0-1 0 0 0,0 1 0 0 0,0 1 0 0 0,-11 1 0 0 0,-10 6 0 0 0,22-6 0 0 0,1 0 0 0 0,-1 0 0 0 0,1-1 0 0 0,-1 1 0 0 0,-7-1 0 0 0,13-1 0 0 0,1 0 0 0 0,-1 0 0 0 0,1 0 0 0 0,0 0 0 0 0,-1 0 0 0 0,1 0 0 0 0,0 0 0 0 0,-1 0 0 0 0,1 0 0 0 0,0 0 0 0 0,-1-1 0 0 0,1 1 0 0 0,0 0 0 0 0,-1 0 0 0 0,1 0 0 0 0,0 0 0 0 0,0-1 0 0 0,-1 1 0 0 0,1 0 0 0 0,0 0 0 0 0,-1-1 0 0 0,1 1 0 0 0,0 0 0 0 0,0 0 0 0 0,0-1 0 0 0,-1 1 0 0 0,1 0 0 0 0,0-1 0 0 0,0 1 0 0 0,-1-1 0 0 0,1 0 0 0 0,0 0 0 0 0,0 0 0 0 0,0 0 0 0 0,0 0 0 0 0,0 0 0 0 0,0 0 0 0 0,1 0 0 0 0,-1 0 0 0 0,1-2 0 0 0,0-1 0 0 0,1 0 0 0 0,0 0 0 0 0,4-8 0 0 0,7-6 59 0 0,21-24 0 0 0,-19 27-42 0 0,2 0 0 0 0,-1 2 1 0 0,2 0-1 0 0,0 0 0 0 0,0 2 1 0 0,1 0-1 0 0,30-11 0 0 0,-28 13-13 0 0,1 1 0 0 0,-1 1 0 0 0,1 1 0 0 0,1 1 0 0 0,-1 1 0 0 0,1 1 0 0 0,35 0 0 0 0,-45 4 0 0 0,-1 0-1 0 0,1 0 0 0 0,-1 1 0 0 0,0 1 0 0 0,0 0 0 0 0,19 7 0 0 0,-22-6-2 0 0,-1 0 0 0 0,0 1 0 0 0,0 0 0 0 0,0 0 0 0 0,-1 0 0 0 0,0 1 0 0 0,0 0 0 0 0,0 1 0 0 0,10 12 0 0 0,-12-11-1 0 0,1 1 0 0 0,-1-1 0 0 0,-1 1 0 0 0,0 0 0 0 0,0 1 0 0 0,0-1 0 0 0,-1 1 0 0 0,-1-1 0 0 0,0 1 0 0 0,0 0 0 0 0,-1 0 0 0 0,0 15 0 0 0,-1-2 0 0 0,-1 1 0 0 0,-1 0 0 0 0,-2 0 0 0 0,-6 25 0 0 0,1-16 0 0 0,-1-1 0 0 0,-30 62 0 0 0,14-44 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1.6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186 54 143 0 0,'3'-2'11'0'0,"0"-1"0"0"0,0 0-1 0 0,0 0 1 0 0,-1 1 0 0 0,1-2-1 0 0,-1 1 1 0 0,0 0 0 0 0,0 0-1 0 0,0-1 1 0 0,0 1 0 0 0,-1-1-1 0 0,2-4 1 0 0,-3 8-8 0 0,0-1 1 0 0,1 1-1 0 0,-1 0 0 0 0,0-1 0 0 0,0 1 0 0 0,0 0 0 0 0,0 0 1 0 0,0-1-1 0 0,0 1 0 0 0,0 0 0 0 0,0-1 0 0 0,-1 1 0 0 0,1 0 1 0 0,0-1-1 0 0,0 1 0 0 0,0 0 0 0 0,0 0 0 0 0,0-1 1 0 0,0 1-1 0 0,-1 0 0 0 0,1 0 0 0 0,0-1 0 0 0,0 1 0 0 0,0 0 1 0 0,-1 0-1 0 0,1-1 0 0 0,0 1 0 0 0,0 0 0 0 0,-1 0 1 0 0,-9 0 50 0 0,-10 8 44 0 0,8-1-83 0 0,1 1 0 0 0,-1 0 0 0 0,2 0 0 0 0,-1 2 0 0 0,1-1 0 0 0,0 1 1 0 0,1 1-1 0 0,0-1 0 0 0,1 2 0 0 0,0-1 0 0 0,-9 21 0 0 0,7-13 8 0 0,1 1 0 0 0,1 1 0 0 0,1 0 0 0 0,1 0 0 0 0,1 0 0 0 0,-4 37-1 0 0,7-41-22 0 0,1 1 0 0 0,1 0 0 0 0,3 26 0 0 0,-2-37 0 0 0,0-1 0 0 0,1 1 0 0 0,-1-1 0 0 0,1 0 0 0 0,0 1 0 0 0,1-1 0 0 0,-1 0 0 0 0,1 0 0 0 0,1 0 0 0 0,-1-1 0 0 0,1 1 0 0 0,7 7 0 0 0,-10-11 2 0 0,1 0-1 0 0,0-1 1 0 0,1 1-1 0 0,-1-1 1 0 0,0 1-1 0 0,0-1 0 0 0,0 0 1 0 0,1 0-1 0 0,-1 0 1 0 0,1 0-1 0 0,-1 0 1 0 0,1-1-1 0 0,3 1 0 0 0,-2 0 5 0 0,1-1-1 0 0,-1 0 1 0 0,0 0-1 0 0,1-1 1 0 0,-1 1-1 0 0,1-1 1 0 0,4-2-1 0 0,2 0 6 0 0,0-2 0 0 0,0 1-1 0 0,0-2 1 0 0,-1 1 0 0 0,10-8-1 0 0,18-16-18 0 0,51-49-1 0 0,-63 54-47 0 0,-12 10 41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2.0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90 1 24 0 0,'-1'12'-1'0'0,"0"0"1"0"0,-1 0 0 0 0,-4 15 0 0 0,0-1 54 0 0,4-16-54 0 0,-3 13 23 0 0,1 0 0 0 0,-2 46 0 0 0,6-63-19 0 0,0 0 0 0 0,1 0 0 0 0,0 0 0 0 0,-1 0 0 0 0,2-1 0 0 0,-1 1 0 0 0,1 0 1 0 0,0 0-1 0 0,0-1 0 0 0,1 1 0 0 0,-1-1 0 0 0,1 1 0 0 0,0-1 0 0 0,1 0 0 0 0,-1 0 0 0 0,9 7 0 0 0,-10-10 0 0 0,0 0-1 0 0,0-1 0 0 0,0 1 0 0 0,0-1 1 0 0,0 1-1 0 0,1-1 0 0 0,-1 0 0 0 0,0 0 1 0 0,1 0-1 0 0,-1 0 0 0 0,1-1 0 0 0,-1 1 0 0 0,1-1 1 0 0,-1 1-1 0 0,5-1 0 0 0,-2 0-1 0 0,-1-1-1 0 0,0 1 1 0 0,0-1-1 0 0,0 0 1 0 0,1 0-1 0 0,-1 0 1 0 0,0-1 0 0 0,7-3-1 0 0,-3 0-1 0 0,0 0 0 0 0,-1 0 0 0 0,0 0-1 0 0,0-1 1 0 0,0 0 0 0 0,0-1 0 0 0,-1 0 0 0 0,8-10-1 0 0,-10 10 10 0 0,0 0 0 0 0,0 0-1 0 0,0-1 1 0 0,-1 1 0 0 0,0-1-1 0 0,-1 0 1 0 0,1 0 0 0 0,1-15-1 0 0,-3 19-3 0 0,-1 0 1 0 0,0 1-1 0 0,0-1 0 0 0,0 0 0 0 0,0 0 0 0 0,-1 0 1 0 0,1 1-1 0 0,-1-1 0 0 0,0 0 0 0 0,0 1 0 0 0,0-1 1 0 0,-1 1-1 0 0,1-1 0 0 0,-1 1 0 0 0,0-1 0 0 0,0 1 1 0 0,0 0-1 0 0,0 0 0 0 0,0 0 0 0 0,-1 0 0 0 0,-3-3 0 0 0,-1 1-3 0 0,1 1 0 0 0,-1 0 0 0 0,-1 0 0 0 0,1 0 0 0 0,0 1 0 0 0,-1 0 0 0 0,0 1 0 0 0,0-1 0 0 0,0 1 0 0 0,0 1 0 0 0,0 0 0 0 0,0 0 0 0 0,0 0 0 0 0,0 1 0 0 0,-10 1 0 0 0,11 0 0 0 0,1-1 0 0 0,-1 1-1 0 0,1 1 1 0 0,-1-1-1 0 0,1 1 1 0 0,0 0 0 0 0,0 0-1 0 0,0 1 1 0 0,0 0-1 0 0,0 0 1 0 0,0 0 0 0 0,1 1-1 0 0,0 0 1 0 0,-1 0-1 0 0,1 0 1 0 0,1 1 0 0 0,-1 0-1 0 0,1 0 1 0 0,-6 7-1 0 0,9-10-1 0 0,0 0 0 0 0,0-1 0 0 0,0 1 0 0 0,1 0 0 0 0,-1 0 0 0 0,-1 4 0 0 0,2-6 0 0 0,0 0 0 0 0,0 1 0 0 0,0-1 0 0 0,0 0 0 0 0,0 1 0 0 0,0-1 0 0 0,0 0 0 0 0,0 0 0 0 0,0 1 0 0 0,0-1 0 0 0,0 0 0 0 0,0 1 0 0 0,1-1 0 0 0,-1 0 0 0 0,0 0 0 0 0,0 1 0 0 0,0-1 0 0 0,0 0 0 0 0,0 0 0 0 0,1 0 0 0 0,-1 1 0 0 0,1-1 0 0 0,-1 1 0 0 0,0-1 0 0 0,1 0 0 0 0,-1 0 0 0 0,1 0 0 0 0,-1 0 0 0 0,1 0 0 0 0,-1 1 0 0 0,1-1 0 0 0,-1 0 0 0 0,1 0 0 0 0,-1 0 0 0 0,1 0 0 0 0,-1 0 0 0 0,1-1 0 0 0,0 1 0 0 0,8-1 0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2.8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224 573 79 0 0,'2'1'0'0'0,"4"2"0"0"0,-6-3 0 0 0,0 1 0 0 0,0-1 0 0 0,0 0 0 0 0,1 0 0 0 0,-1 0 0 0 0,0 0 0 0 0,0 0 0 0 0,0 0 0 0 0,0 0 0 0 0,0 0 0 0 0,0 0 0 0 0,0 0 0 0 0,0 0 0 0 0,0 0 0 0 0,0 0 0 0 0,1 0 0 0 0,-1 0 0 0 0,0 0 0 0 0,0 0 0 0 0,0 0 0 0 0,0 0 0 0 0,0 0 0 0 0,0 0 0 0 0,0 0 0 0 0,0 0 0 0 0,0 0 0 0 0,0-1 0 0 0,1 1 0 0 0,-1 0 0 0 0,0 0 0 0 0,0 0 0 0 0,0 0 0 0 0,0 0 0 0 0,0 0 0 0 0,0 0 0 0 0,0 0 0 0 0,0 0 0 0 0,0 0 0 0 0,0 0 0 0 0,0 0 0 0 0,0 0 0 0 0,0-1 0 0 0,0 1 0 0 0,0 0 0 0 0,0 0 0 0 0,0 0 0 0 0,0 0 0 0 0,0 0 0 0 0,0 0 0 0 0,0 0 0 0 0,0 0 0 0 0,0 0 0 0 0,12-11 0 0 0,-11 10 3 0 0,-1 0-1 0 0,0 0 1 0 0,1 0-1 0 0,-1-1 1 0 0,0 1-1 0 0,0 0 1 0 0,0 0-1 0 0,0 0 1 0 0,0 0-1 0 0,0 0 1 0 0,-1-1-1 0 0,1 1 1 0 0,0 0-1 0 0,0 0 1 0 0,-1 0-1 0 0,1 0 1 0 0,-1 0-1 0 0,1 0 1 0 0,-1 0-1 0 0,1 0 1 0 0,-1 0-1 0 0,-1-1 1 0 0,-17-20 66 0 0,16 19-68 0 0,0 1 1 0 0,1-1-1 0 0,-1 1 1 0 0,0 0-1 0 0,0 0 1 0 0,0 0-1 0 0,0 0 0 0 0,0 1 1 0 0,0-1-1 0 0,-1 1 1 0 0,1 0-1 0 0,0 0 1 0 0,-1 0-1 0 0,-6-1 0 0 0,5 2 4 0 0,0 0 0 0 0,0 0 0 0 0,0 0 0 0 0,-1 1 0 0 0,1 0 0 0 0,0 0 0 0 0,0 0 0 0 0,-9 4-1 0 0,7-2 1 0 0,0 0 0 0 0,0 1-1 0 0,1-1 1 0 0,-1 2-1 0 0,1-1 1 0 0,0 1-1 0 0,0-1 1 0 0,1 2 0 0 0,0-1-1 0 0,0 1 1 0 0,0-1-1 0 0,0 1 1 0 0,-4 8-1 0 0,4-4-4 0 0,1 1 0 0 0,0-1 0 0 0,0 1 0 0 0,1 0 0 0 0,0 0 0 0 0,1 0 0 0 0,1 0 0 0 0,-1 0 0 0 0,2 0 0 0 0,-1 0 0 0 0,2 1 0 0 0,2 18 0 0 0,-3-27 2 0 0,1-1 0 0 0,0 0 0 0 0,-1 1 0 0 0,1-1-1 0 0,0 0 1 0 0,0 1 0 0 0,0-1 0 0 0,0 0-1 0 0,1 0 1 0 0,-1 0 0 0 0,0 0 0 0 0,1 0 0 0 0,0-1-1 0 0,-1 1 1 0 0,1 0 0 0 0,0-1 0 0 0,3 3-1 0 0,-3-3 1 0 0,0 0-1 0 0,0 0 1 0 0,0-1-1 0 0,0 1 1 0 0,-1-1-1 0 0,1 1 1 0 0,1-1-1 0 0,-1 0 1 0 0,0 0-1 0 0,0 0 0 0 0,0 0 1 0 0,0 0-1 0 0,0 0 1 0 0,0 0-1 0 0,0-1 1 0 0,0 1-1 0 0,0-1 1 0 0,0 1-1 0 0,-1-1 1 0 0,1 0-1 0 0,2-1 0 0 0,8-4-1 0 0,-1-1 0 0 0,-1-1 0 0 0,1 1 0 0 0,-1-2 0 0 0,-1 0 0 0 0,15-16 0 0 0,45-66 0 0 0,-30 33 0 0 0,-2-2 0 0 0,31-72 0 0 0,-45 81 0 0 0,-3-1 0 0 0,-3 0 0 0 0,14-66 0 0 0,-21 44 0 0 0,-10 71 0 0 0,0 2 0 0 0,1 1 0 0 0,-1 0 0 0 0,0-1 0 0 0,0 1 0 0 0,0 0 0 0 0,0-1 0 0 0,0 1 0 0 0,0 0 0 0 0,0 0 0 0 0,0-1 0 0 0,0 1 0 0 0,0 0 0 0 0,0-1 0 0 0,0 1 0 0 0,0 0 0 0 0,0-1 0 0 0,0 1 0 0 0,-1 0 0 0 0,1 0 0 0 0,0-1 0 0 0,0 1 0 0 0,0 0 0 0 0,0-1 0 0 0,0 1 0 0 0,-1 0 0 0 0,-4 4 0 0 0,-5 12 0 0 0,-1 9 15 0 0,0 1 0 0 0,2 1-1 0 0,-8 33 1 0 0,8-24 1 0 0,-46 215 101 0 0,52-223-117 0 0,0 0 0 0 0,3 52 0 0 0,0-67 0 0 0,2 0 0 0 0,0-1 0 0 0,0 0 0 0 0,1 1 0 0 0,1-1 0 0 0,0 0 0 0 0,0-1 0 0 0,12 21 0 0 0,-14-28 4 0 0,1 1-1 0 0,0-1 0 0 0,0-1 0 0 0,0 1 0 0 0,1 0 0 0 0,-1-1 0 0 0,1 1 0 0 0,0-1 0 0 0,0 0 1 0 0,0-1-1 0 0,0 1 0 0 0,0-1 0 0 0,1 1 0 0 0,8 2 0 0 0,-6-3-1 0 0,0-1 0 0 0,0 0-1 0 0,0 0 1 0 0,0 0 0 0 0,1-1 0 0 0,-1 0-1 0 0,0-1 1 0 0,0 1 0 0 0,13-4-1 0 0,2-2-1 0 0,-1 0 0 0 0,1-2 0 0 0,23-11 0 0 0,58-36 0 0 0,-98 52 0 0 0,26-15 0 0 0,36-27 0 0 0,-58 38 0 0 0,-1 1 0 0 0,0-2 0 0 0,-1 1 0 0 0,0-1 0 0 0,0 0 0 0 0,-1 0 0 0 0,1-1 0 0 0,-2 0 0 0 0,6-10 0 0 0,-10 16 0 0 0,1-1 0 0 0,-1 1 0 0 0,0-1 0 0 0,0 0 0 0 0,0 1 0 0 0,-1-1 0 0 0,1 0 0 0 0,-1 0 0 0 0,0 0 0 0 0,-1-4 0 0 0,1 6 0 0 0,0 1 0 0 0,0-1 0 0 0,0 1 0 0 0,-1 0 0 0 0,1-1 0 0 0,-1 1 0 0 0,1 0 0 0 0,-1 0 0 0 0,0-1 0 0 0,1 1 0 0 0,-1 0 0 0 0,0 0 0 0 0,0 0 0 0 0,0 0 0 0 0,0 0 0 0 0,0 0 0 0 0,0 0 0 0 0,0 0 0 0 0,0 0 0 0 0,0 0 0 0 0,0 1 0 0 0,-1-1 0 0 0,1 0 0 0 0,0 1 0 0 0,0-1 0 0 0,-1 1 0 0 0,1-1 0 0 0,-1 1 0 0 0,1 0 0 0 0,0 0 0 0 0,-2-1 0 0 0,-3 1 0 0 0,0 0 0 0 0,-1 0 0 0 0,1 1 0 0 0,0 0 0 0 0,0 0 0 0 0,0 0 0 0 0,1 1 0 0 0,-1 0 0 0 0,0 0 0 0 0,-7 4 0 0 0,2 0 0 0 0,0 0 0 0 0,1 0 0 0 0,-1 1 0 0 0,-9 10 0 0 0,15-14 2 0 0,2 1 0 0 0,-1 0 0 0 0,0 0 0 0 0,1 0 0 0 0,0 0 0 0 0,0 0 0 0 0,0 1 0 0 0,0-1 0 0 0,1 1 0 0 0,0 0 0 0 0,0-1 0 0 0,0 1 0 0 0,0 0 0 0 0,1 1 0 0 0,0-1-1 0 0,0 0 1 0 0,0 0 0 0 0,1 0 0 0 0,0 1 0 0 0,0-1 0 0 0,0 0 0 0 0,0 0 0 0 0,1 1 0 0 0,0-1 0 0 0,0 0 0 0 0,1 0 0 0 0,-1 0 0 0 0,1 0 0 0 0,0 0 0 0 0,5 8-1 0 0,0-2 7 0 0,0 0-1 0 0,0-1 0 0 0,1 0 0 0 0,1 0 1 0 0,0-1-1 0 0,0 0 0 0 0,1 0 0 0 0,0-1 1 0 0,0-1-1 0 0,1 0 0 0 0,14 8 0 0 0,-13-9 0 0 0,2 0 0 0 0,-1-1 0 0 0,1 0 0 0 0,-1-1 0 0 0,1 0 0 0 0,0-1 0 0 0,1-1 0 0 0,-1 0 0 0 0,27-1-1 0 0,-25-2-6 0 0,-4-1 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4.1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70 0 143 0 0,'0'4'23'0'0,"0"1"0"0"0,0-1 0 0 0,-1 0 0 0 0,0 0 0 0 0,0 0 0 0 0,0 0 0 0 0,0 0 0 0 0,-4 7-1 0 0,1-4 28 0 0,0 0-1 0 0,-11 12 1 0 0,3-2-61 0 0,9-13 21 0 0,0 0-1 0 0,0 1 0 0 0,1-1 0 0 0,-1 1 1 0 0,1-1-1 0 0,0 1 0 0 0,1 0 0 0 0,-1 0 0 0 0,1 0 1 0 0,0 0-1 0 0,0 0 0 0 0,1 1 0 0 0,-1-1 1 0 0,1 0-1 0 0,0 0 0 0 0,1 0 0 0 0,-1 0 0 0 0,1 1 1 0 0,0-1-1 0 0,0 0 0 0 0,1 0 0 0 0,-1 0 1 0 0,6 8-1 0 0,-3-2 13 0 0,1 0 0 0 0,1-1 1 0 0,0 0-1 0 0,12 15 0 0 0,-17-23-19 0 0,1 0 1 0 0,0-1-1 0 0,0 1 0 0 0,-1 0 0 0 0,1 0 1 0 0,0-1-1 0 0,0 1 0 0 0,1-1 1 0 0,-1 0-1 0 0,0 0 0 0 0,0 0 0 0 0,1 0 1 0 0,-1 0-1 0 0,1 0 0 0 0,-1 0 0 0 0,1-1 1 0 0,-1 1-1 0 0,1-1 0 0 0,-1 0 0 0 0,1 0 1 0 0,-1 0-1 0 0,1 0 0 0 0,-1 0 0 0 0,1 0 1 0 0,-1-1-1 0 0,1 1 0 0 0,3-2 0 0 0,2-2-3 0 0,0 0 0 0 0,0 0 0 0 0,-1 0 0 0 0,1-1 0 0 0,9-8 0 0 0,32-33 0 0 0,-30 27 0 0 0,87-95 0 0 0,-65 67 0 0 0,-41 46 0 0 0,1 0 0 0 0,0 0 0 0 0,0 1 0 0 0,0-1 0 0 0,0 0 0 0 0,0 0 0 0 0,0 0 0 0 0,0 1 0 0 0,0-1 0 0 0,0 0 0 0 0,0 1 0 0 0,0-1 0 0 0,1 1 0 0 0,-1 0 0 0 0,0-1 0 0 0,0 1 0 0 0,2 0 0 0 0,-2 0 0 0 0,0 0 0 0 0,0 0 0 0 0,0 0 0 0 0,0 0 0 0 0,0 1 0 0 0,0-1 0 0 0,0 0 0 0 0,0 1 0 0 0,0-1 0 0 0,-1 1 0 0 0,1-1 0 0 0,0 1 0 0 0,0-1 0 0 0,0 1 0 0 0,-1 0 0 0 0,1-1 0 0 0,1 3 0 0 0,0-1 0 0 0,0 1 0 0 0,0 0 0 0 0,-1 1 0 0 0,1-1 0 0 0,-1 0 0 0 0,0 0 0 0 0,0 1 0 0 0,0-1 0 0 0,0 1 0 0 0,0-1 0 0 0,0 4 0 0 0,-2 9 0 0 0,1-1 0 0 0,-2 1 0 0 0,0-1 0 0 0,-6 25 0 0 0,-3 17 0 0 0,11-56 0 0 0,0-1 0 0 0,0 0 0 0 0,0 1 0 0 0,0-1 0 0 0,0 0 0 0 0,-1 1 0 0 0,1-1 0 0 0,0 0 0 0 0,0 1 0 0 0,0-1 0 0 0,0 0 0 0 0,1 0 0 0 0,-1 1 0 0 0,0-1 0 0 0,0 0 0 0 0,0 1 0 0 0,0-1 0 0 0,0 0 0 0 0,0 1 0 0 0,0-1 0 0 0,1 0 0 0 0,-1 0 0 0 0,0 1 0 0 0,5-4 0 0 0,9-16 0 0 0,-11 15 0 0 0,18-24 0 0 0,2 1 0 0 0,32-30 0 0 0,-44 47 0 0 0,0 1 0 0 0,0 0 0 0 0,1 1 0 0 0,0 1 0 0 0,1-1 0 0 0,0 2 0 0 0,0 0 0 0 0,19-6 0 0 0,-28 11 0 0 0,1 0 0 0 0,-1 0 0 0 0,0 1 0 0 0,0-1 0 0 0,1 1 0 0 0,-1 0 0 0 0,0 0 0 0 0,1 1 0 0 0,-1-1 0 0 0,0 1 0 0 0,1 0 0 0 0,5 2 0 0 0,-8-2 0 0 0,0-1 0 0 0,0 1 0 0 0,0 0 0 0 0,0 1 0 0 0,0-1 0 0 0,0 0 0 0 0,0 0 0 0 0,-1 1 0 0 0,1-1 0 0 0,0 1 0 0 0,-1 0 0 0 0,1-1 0 0 0,-1 1 0 0 0,0 0 0 0 0,1 0 0 0 0,-1 0 0 0 0,0 0 0 0 0,0 0 0 0 0,-1 0 0 0 0,1 0 0 0 0,0 0 0 0 0,-1 1 0 0 0,1-1 0 0 0,-1 0 0 0 0,1 4 0 0 0,-1 2 0 0 0,-1 1 0 0 0,0-1 0 0 0,0 0 0 0 0,-1 1 0 0 0,0-1 0 0 0,-6 15 0 0 0,5-15 0 0 0,0 1 0 0 0,1 0 0 0 0,0 0 0 0 0,0 0 0 0 0,0 12 0 0 0,2-21 0 0 0,0 0 0 0 0,0 0 0 0 0,0 0 0 0 0,0 0 0 0 0,1 1 0 0 0,-1-1 0 0 0,0 0 0 0 0,0 0 0 0 0,0 0 0 0 0,0 0 0 0 0,0 0 0 0 0,0 0 0 0 0,1 0 0 0 0,-1 0 0 0 0,0 1 0 0 0,0-1 0 0 0,0 0 0 0 0,0 0 0 0 0,0 0 0 0 0,1 0 0 0 0,-1 0 0 0 0,0 0 0 0 0,0 0 0 0 0,0 0 0 0 0,0 0 0 0 0,1 0 0 0 0,-1 0 0 0 0,0 0 0 0 0,0 0 0 0 0,0 0 0 0 0,0 0 0 0 0,1 0 0 0 0,-1 0 0 0 0,0 0 0 0 0,0 0 0 0 0,0-1 0 0 0,0 1 0 0 0,0 0 0 0 0,0 0 0 0 0,1 0 0 0 0,-1 0 0 0 0,0 0 0 0 0,0 0 0 0 0,0 0 0 0 0,0 0 0 0 0,0-1 0 0 0,0 1 0 0 0,1 0 0 0 0,9-7 0 0 0,-9 6 0 0 0,17-12 0 0 0,-9 5 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5.1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284 603 55 0 0,'0'-1'1'0'0,"0"0"0"0"0,0 0 0 0 0,1 1 0 0 0,-1-1 0 0 0,0 0 0 0 0,0 0 0 0 0,0 0 0 0 0,0 0-1 0 0,0 1 1 0 0,0-1 0 0 0,0 0 0 0 0,0 0 0 0 0,0 0 0 0 0,0 0 0 0 0,0 1 0 0 0,0-1 0 0 0,-1 0-1 0 0,1 0 1 0 0,0 0 0 0 0,-1 0 0 0 0,-7-17 34 0 0,5 14-24 0 0,1 1 0 0 0,-1-1 0 0 0,1 0 0 0 0,-1 1 0 0 0,0-1 0 0 0,-1 1-1 0 0,1 0 1 0 0,0 0 0 0 0,-1 0 0 0 0,0 0 0 0 0,0 1 0 0 0,0-1 0 0 0,-8-2 0 0 0,6 3 4 0 0,0 0 1 0 0,-1 0-1 0 0,0 1 0 0 0,1 0 0 0 0,-1 0 1 0 0,0 1-1 0 0,1 0 0 0 0,-14 1 0 0 0,13 0-13 0 0,0 0 0 0 0,0 0 0 0 0,0 1 0 0 0,0 0 0 0 0,1 0 0 0 0,-1 0 0 0 0,1 1 0 0 0,-1 0-1 0 0,1 1 1 0 0,0-1 0 0 0,0 1 0 0 0,0 0 0 0 0,1 1 0 0 0,0-1 0 0 0,-1 1 0 0 0,2 0-1 0 0,-1 1 1 0 0,0-1 0 0 0,1 1 0 0 0,0 0 0 0 0,1 0 0 0 0,-1 0 0 0 0,1 0 0 0 0,0 0 0 0 0,0 1-1 0 0,1 0 1 0 0,0-1 0 0 0,0 1 0 0 0,1 0 0 0 0,0 0 0 0 0,0 0 0 0 0,1 0 0 0 0,0 11-1 0 0,0-13-1 0 0,1 0 0 0 0,0-1 0 0 0,0 1 0 0 0,0 0 0 0 0,0-1 0 0 0,1 1 0 0 0,0-1 0 0 0,0 1 0 0 0,0-1 0 0 0,1 0 0 0 0,-1 0 0 0 0,7 7 0 0 0,-8-9 0 0 0,1 0 0 0 0,0 0 0 0 0,0 0 0 0 0,0 0 0 0 0,0 0 0 0 0,1-1 0 0 0,-1 1 0 0 0,0-1 0 0 0,1 0 0 0 0,-1 1 0 0 0,1-1 0 0 0,-1 0 0 0 0,1-1 0 0 0,0 1 0 0 0,-1 0 0 0 0,1-1 0 0 0,0 1 0 0 0,0-1 0 0 0,-1 0 0 0 0,1 0 0 0 0,0 0 0 0 0,0 0 0 0 0,4-2 0 0 0,1 0 0 0 0,0-1 0 0 0,0 0 0 0 0,0-1 0 0 0,-1 0 0 0 0,0 0 0 0 0,0-1 0 0 0,0 0 0 0 0,0 0 0 0 0,-1 0 0 0 0,8-9 0 0 0,7-10 0 0 0,25-34 0 0 0,-43 54 0 0 0,32-47 0 0 0,-3-1 0 0 0,-2-1 0 0 0,-2-2 0 0 0,24-69 0 0 0,-37 86 0 0 0,28-80 0 0 0,-35 92 0 0 0,-1 0 0 0 0,6-42 0 0 0,-13 51 0 0 0,0 17 0 0 0,0 0 0 0 0,0 0 0 0 0,0 0 0 0 0,0-1 0 0 0,0 1 0 0 0,0 0 0 0 0,0 0 0 0 0,0 0 0 0 0,0 0 0 0 0,0 0 0 0 0,0 0 0 0 0,0 0 0 0 0,0 0 0 0 0,0 0 0 0 0,0 0 0 0 0,0 0 0 0 0,0 0 0 0 0,0 0 0 0 0,0 0 0 0 0,0 0 0 0 0,0 0 0 0 0,0 0 0 0 0,0 0 0 0 0,0 0 0 0 0,0-1 0 0 0,-1 1 0 0 0,1 0 0 0 0,0 0 0 0 0,0 0 0 0 0,0 0 0 0 0,0 0 0 0 0,0 0 0 0 0,0 0 0 0 0,0 0 0 0 0,0 0 0 0 0,0 0 0 0 0,0 0 0 0 0,0 0 0 0 0,0 0 0 0 0,0 0 0 0 0,0 0 0 0 0,0 0 0 0 0,0 0 0 0 0,-1 0 0 0 0,1 0 0 0 0,0 0 0 0 0,0 0 0 0 0,0 0 0 0 0,0 0 0 0 0,0 0 0 0 0,0 0 0 0 0,0 0 0 0 0,0 1 0 0 0,0-1 0 0 0,0 0 0 0 0,0 0 0 0 0,0 0 0 0 0,0 0 0 0 0,0 0 0 0 0,-5 8 0 0 0,-4 13 0 0 0,2 1 0 0 0,-5 23 0 0 0,-8 24 0 0 0,19-68 2 0 0,-66 170 194 0 0,57-146-195 0 0,1 1 0 0 0,1 0 0 0 0,2 0 0 0 0,0 0 0 0 0,2 0 0 0 0,1 1 0 0 0,1 0 0 0 0,1 0 0 0 0,5 43 0 0 0,2-21-1 0 0,-5-43 0 0 0,1 0 0 0 0,0 0 0 0 0,0 0 0 0 0,0 0 0 0 0,5 9 0 0 0,-6-14 0 0 0,-1-1 0 0 0,0 1 0 0 0,1-1 0 0 0,-1 1 0 0 0,0-1 0 0 0,1 1 0 0 0,-1-1 0 0 0,1 1 0 0 0,-1-1 0 0 0,1 1 0 0 0,-1-1 0 0 0,1 1 0 0 0,0-1 0 0 0,-1 0 0 0 0,1 0 0 0 0,-1 1 0 0 0,1-1 0 0 0,0 0 0 0 0,-1 0 0 0 0,1 1 0 0 0,0-1 0 0 0,-1 0 0 0 0,1 0 0 0 0,0 0 0 0 0,-1 0 0 0 0,1 0 0 0 0,0 0 0 0 0,-1 0 0 0 0,1 0 0 0 0,0-1 0 0 0,-1 1 0 0 0,1 0 0 0 0,-1 0 0 0 0,2-1 0 0 0,2-1 0 0 0,-1 0 0 0 0,0 0 0 0 0,0 0 0 0 0,1 0 0 0 0,1-3 0 0 0,2 0 0 0 0,1-2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9.8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599 39 287 0 0,'1'-1'-5'0'0,"15"-16"121"0"0,-15 16-101 0 0,-1 0 0 0 0,1 0 0 0 0,0 0 0 0 0,-1 0 1 0 0,1 0-1 0 0,0 0 0 0 0,-1 0 0 0 0,1 0 1 0 0,-1 0-1 0 0,0 0 0 0 0,1 0 0 0 0,-1 0 0 0 0,0 0 1 0 0,0 0-1 0 0,1 0 0 0 0,-1 0 0 0 0,0-2 0 0 0,-1 3-10 0 0,1 0-1 0 0,0 0 0 0 0,0 0 0 0 0,0 0 0 0 0,-1 0 1 0 0,1 0-1 0 0,0 0 0 0 0,0-1 0 0 0,0 1 0 0 0,-1 0 1 0 0,1 0-1 0 0,0 0 0 0 0,0 0 0 0 0,-1 1 0 0 0,1-1 1 0 0,0 0-1 0 0,0 0 0 0 0,0 0 0 0 0,-1 0 0 0 0,1 0 1 0 0,0 0-1 0 0,0 0 0 0 0,0 0 0 0 0,-1 0 0 0 0,1 0 1 0 0,0 1-1 0 0,0-1 0 0 0,0 0 0 0 0,0 0 0 0 0,-1 0 1 0 0,1 0-1 0 0,0 0 0 0 0,0 1 0 0 0,0-1 0 0 0,-8 7 49 0 0,-29 36 38 0 0,2 2 0 0 0,-34 57-1 0 0,-46 107 150 0 0,-28 108-133 0 0,19-38-2 0 0,120-270-94 0 0,-18 33 59 0 0,20-38-65 0 0,-1-1-1 0 0,1 1 1 0 0,-1-1 0 0 0,0 1 0 0 0,0-1 0 0 0,0 0 0 0 0,0 0 0 0 0,-5 3-1 0 0,8-6-3 0 0,-1 1 0 0 0,1-1-1 0 0,-1 0 1 0 0,1 1 0 0 0,-1-1-1 0 0,1 1 1 0 0,-1-1 0 0 0,0 0-1 0 0,1 0 1 0 0,-1 1 0 0 0,0-1-1 0 0,1 0 1 0 0,-1 0 0 0 0,0 0-1 0 0,1 0 1 0 0,-1 0 0 0 0,0 0-1 0 0,1 0 1 0 0,-1 0 0 0 0,0 0-1 0 0,1 0 1 0 0,-1 0-1 0 0,0 0 1 0 0,1 0 0 0 0,-1 0-1 0 0,0-1 1 0 0,1 1 0 0 0,-1 0-1 0 0,0-1 1 0 0,1 1 0 0 0,-1 0-1 0 0,1-1 1 0 0,-1 1 0 0 0,1 0-1 0 0,-1-1 1 0 0,1 1 0 0 0,-1-1-1 0 0,1 1 1 0 0,-1-1 0 0 0,1 0-1 0 0,0 1 1 0 0,-1-1 0 0 0,1 1-1 0 0,0-1 1 0 0,-1 0 0 0 0,1 1-1 0 0,0-1 1 0 0,0 0-1 0 0,-1-2 4 0 0,0 0-1 0 0,1 0 0 0 0,-1 0 0 0 0,1 0 0 0 0,0 0 1 0 0,0 0-1 0 0,0 0 0 0 0,0 0 0 0 0,1-5 0 0 0,33-101-125 0 0,-27 87-70 0 0,-2 1-358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5.6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44 161 24 0 0,'-1'-1'4'0'0,"1"1"-2"0"0,0 0 1 0 0,0 0-1 0 0,0-1 0 0 0,0 1 1 0 0,0 0-1 0 0,0 0 0 0 0,0-1 1 0 0,0 1-1 0 0,0 0 1 0 0,0 0-1 0 0,0 0 0 0 0,0-1 1 0 0,0 1-1 0 0,0 0 0 0 0,1 0 1 0 0,-1 0-1 0 0,0-1 0 0 0,0 1 1 0 0,0 0-1 0 0,0 0 0 0 0,0 0 1 0 0,0 0-1 0 0,1-1 0 0 0,-1 1 1 0 0,0 0-1 0 0,0 0 0 0 0,0 0 1 0 0,0 0-1 0 0,1 0 0 0 0,-1-1 1 0 0,0 1-1 0 0,0 0 0 0 0,0 0 1 0 0,1 0-1 0 0,-1 0 81 0 0,5-1-11 0 0,27 1-39 0 0,-15 0 16 0 0,0-1 0 0 0,0 0 1 0 0,1-1-1 0 0,19-5 0 0 0,-32 6-41 0 0,-1-1 0 0 0,1 1 0 0 0,-1-1 0 0 0,1 0 0 0 0,-1 0 0 0 0,0-1 0 0 0,0 1 0 0 0,0-1 0 0 0,0 0 0 0 0,-1 0 0 0 0,1 0 0 0 0,-1-1 0 0 0,1 1 0 0 0,-1-1 0 0 0,0 0 0 0 0,-1 0 0 0 0,1 0 0 0 0,-1 0 0 0 0,1 0 0 0 0,1-7-1 0 0,-2 7-7 0 0,-1 1 0 0 0,0-1 0 0 0,0 0 0 0 0,-1 0 0 0 0,1 1 0 0 0,-1-1 0 0 0,1 0 0 0 0,-1 0 0 0 0,-1-6 0 0 0,1 9 0 0 0,-1-1 0 0 0,1 1 0 0 0,0 0 0 0 0,-1-1 0 0 0,1 1 0 0 0,-1 0 0 0 0,1 0 0 0 0,-1-1 0 0 0,0 1 0 0 0,0 0 0 0 0,1 0 0 0 0,-1 0 0 0 0,0 0 0 0 0,0 0 0 0 0,0 0 0 0 0,0 0 0 0 0,0 0 0 0 0,0 0 0 0 0,0 0 0 0 0,-1 1 0 0 0,1-1 0 0 0,0 0 0 0 0,0 1 0 0 0,-1-1 0 0 0,1 1 0 0 0,0 0 0 0 0,-1-1 0 0 0,1 1 0 0 0,-3-1 0 0 0,-5 1 0 0 0,0 0 0 0 0,-1 0 0 0 0,1 0 0 0 0,-1 1 0 0 0,1 1 0 0 0,0-1 0 0 0,0 2 0 0 0,0-1 0 0 0,0 1 0 0 0,0 0 0 0 0,0 1 0 0 0,-10 6 0 0 0,9-4 0 0 0,1-1 0 0 0,0 1 0 0 0,1 1 0 0 0,-1 0 0 0 0,1 0 0 0 0,1 1 0 0 0,-1-1 0 0 0,1 2 0 0 0,1-1 0 0 0,-10 16 0 0 0,13-19 2 0 0,1 2-1 0 0,-1-1 1 0 0,1 0-1 0 0,0 0 1 0 0,1 1-1 0 0,-1-1 1 0 0,2 1-1 0 0,-1 0 1 0 0,0-1-1 0 0,1 1 1 0 0,0-1-1 0 0,1 1 0 0 0,0 0 1 0 0,0-1-1 0 0,2 9 1 0 0,-2-12-1 0 0,0 1 1 0 0,1 0 0 0 0,-1 0-1 0 0,1-1 1 0 0,-1 1-1 0 0,1-1 1 0 0,0 1 0 0 0,1-1-1 0 0,-1 0 1 0 0,1 0-1 0 0,-1 0 1 0 0,1 0 0 0 0,0-1-1 0 0,0 1 1 0 0,0-1 0 0 0,0 1-1 0 0,1-1 1 0 0,-1 0-1 0 0,0 0 1 0 0,1 0 0 0 0,0-1-1 0 0,-1 0 1 0 0,1 1-1 0 0,0-1 1 0 0,0 0 0 0 0,7 0-1 0 0,-3 0 4 0 0,0-1-1 0 0,0-1 1 0 0,0 1 0 0 0,0-1-1 0 0,0-1 1 0 0,0 0 0 0 0,0 0-1 0 0,14-6 1 0 0,3-3 16 0 0,30-19-1 0 0,-5 2-10 0 0,-19 14-10 0 0,39-23 0 0 0,-63 32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6.12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2 24 0 0,'2'0'0'0'0,"0"-1"1"0"0,-1 1 0 0 0,1 0 0 0 0,0 0-1 0 0,-1 0 1 0 0,1 0 0 0 0,0 0 0 0 0,0 0-1 0 0,-1 0 1 0 0,1 0 0 0 0,-1 1 0 0 0,1-1-1 0 0,0 1 1 0 0,1 0 0 0 0,-2 0 5 0 0,0 0 1 0 0,0-1-1 0 0,0 1 1 0 0,0 0-1 0 0,0 0 1 0 0,-1 0-1 0 0,1 0 1 0 0,0 0-1 0 0,0 0 1 0 0,-1 0-1 0 0,1 1 1 0 0,-1-1 0 0 0,1 0-1 0 0,-1 0 1 0 0,0 0-1 0 0,1 0 1 0 0,-1 1-1 0 0,0-1 1 0 0,0 0-1 0 0,0 0 1 0 0,0 2-1 0 0,0 21 72 0 0,-1 0-1 0 0,-1 0 1 0 0,-1-1-1 0 0,-8 30 0 0 0,7-32-45 0 0,3-17-31 0 0,-7 37 40 0 0,-22 66-1 0 0,35-116-40 0 0,-1 1 0 0 0,1-1 0 0 0,8-10 0 0 0,29-35 0 0 0,-20 25 0 0 0,-15 20 0 0 0,96-117 0 0 0,-95 117 0 0 0,0 1 0 0 0,0 0 0 0 0,1 1 0 0 0,0 0 0 0 0,0 0 0 0 0,0 1 0 0 0,1 0 0 0 0,0 1 0 0 0,18-7 0 0 0,-27 11 0 0 0,0 1 0 0 0,0-1 0 0 0,0 1 0 0 0,0 0 0 0 0,0 0 0 0 0,0 0 0 0 0,0-1 0 0 0,0 1 0 0 0,0 0 0 0 0,0 0 0 0 0,0 0 0 0 0,0 1 0 0 0,0-1 0 0 0,0 0 0 0 0,0 0 0 0 0,0 0 0 0 0,0 1 0 0 0,0-1 0 0 0,-1 0 0 0 0,3 2 0 0 0,-2-1 0 0 0,-1-1 0 0 0,1 1 0 0 0,0 0 0 0 0,-1 0 0 0 0,1 0 0 0 0,-1-1 0 0 0,1 1 0 0 0,-1 0 0 0 0,0 0 0 0 0,1 0 0 0 0,-1 0 0 0 0,0 0 0 0 0,0 0 0 0 0,0 0 0 0 0,1 0 0 0 0,-1 0 0 0 0,0 1 0 0 0,-1 4 0 0 0,1 0 0 0 0,-1 0 0 0 0,0 0 0 0 0,-1 0 0 0 0,-1 7 0 0 0,-8 22 0 0 0,1 0 0 0 0,2 0 0 0 0,-6 60 0 0 0,15-73 0 0 0,-1-21 0 0 0,0-1 0 0 0,0 1 0 0 0,0-1 0 0 0,1 1 0 0 0,-1-1 0 0 0,0 1 0 0 0,0-1 0 0 0,0 1 0 0 0,0-1 0 0 0,0 1 0 0 0,1-1 0 0 0,-1 1 0 0 0,0-1 0 0 0,0 0 0 0 0,1 1 0 0 0,-1-1 0 0 0,0 1 0 0 0,0-1 0 0 0,1 0 0 0 0,-1 1 0 0 0,1-1 0 0 0,-1 0 0 0 0,0 1 0 0 0,1-1 0 0 0,-1 0 0 0 0,1 0 0 0 0,-1 1 0 0 0,1-1 0 0 0,-1 0 0 0 0,0 0 0 0 0,1 0 0 0 0,-1 0 0 0 0,1 0 0 0 0,-1 1 0 0 0,1-1 0 0 0,-1 0 0 0 0,2 0 0 0 0,3-3 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6.5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14 118 24 0 0,'0'0'0'0'0,"0"1"1"0"0,0-1 0 0 0,0 1 0 0 0,0-1 0 0 0,0 0 0 0 0,0 1-1 0 0,0-1 1 0 0,0 0 0 0 0,0 1 0 0 0,-1-1 0 0 0,1 0 0 0 0,0 1 0 0 0,0-1-1 0 0,0 0 1 0 0,-1 1 0 0 0,1-1 0 0 0,0 0 0 0 0,0 0 0 0 0,-1 1-1 0 0,1-1 1 0 0,0 0 0 0 0,-1 0 0 0 0,1 1 0 0 0,0-1 0 0 0,0 0 0 0 0,-1 0-1 0 0,1 0 1 0 0,-1 0 0 0 0,1 0 0 0 0,0 1 0 0 0,-1-1 0 0 0,1 0-1 0 0,-7 2 227 0 0,11-2-152 0 0,44-12 99 0 0,66-26 0 0 0,-82 27-153 0 0,31-16 36 0 0,-45 19-57 0 0,1 0-1 0 0,0 1 0 0 0,0 1 0 0 0,23-5 0 0 0,-30 10 9 0 0,-6 2-21 0 0,-6-1 12 0 0,0 0-1 0 0,0 0 1 0 0,0 0-1 0 0,0 0 1 0 0,0 0-1 0 0,1 0 1 0 0,-1 0-1 0 0,0 0 1 0 0,0 0-1 0 0,0 0 1 0 0,0 0-1 0 0,0 0 1 0 0,0 0-1 0 0,0 0 1 0 0,0 0-1 0 0,0 0 1 0 0,0 1-1 0 0,0-1 1 0 0,0 0-1 0 0,0 0 1 0 0,0 0-1 0 0,0 0 1 0 0,0 0-1 0 0,0 0 1 0 0,0 0-1 0 0,0 0 1 0 0,0 0-1 0 0,0 0 1 0 0,0 0-1 0 0,0 0 1 0 0,0 0-1 0 0,0 0 1 0 0,0 0-1 0 0,0 1 1 0 0,0-1-1 0 0,0 0 1 0 0,0 0-1 0 0,0 0 1 0 0,0 0-1 0 0,0 0 1 0 0,0 0-1 0 0,0 0 1 0 0,0 0-1 0 0,0 0 1 0 0,0 0-1 0 0,0 0 1 0 0,0 0-1 0 0,0 0 1 0 0,0 0-1 0 0,0 0 1 0 0,0 0-1 0 0,0 0 1 0 0,-1 0-1 0 0,1 1 1 0 0,0-1-1 0 0,-3 2-93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6.9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1 39 0 0,'0'0'0'0'0,"1"0"0"0"0,-1 1 0 0 0,0-1 0 0 0,1 1 0 0 0,-1-1 1 0 0,0 0-1 0 0,1 1 0 0 0,-1-1 0 0 0,0 1 0 0 0,1 0 0 0 0,-1-1 0 0 0,0 1 0 0 0,0-1 0 0 0,0 1 0 0 0,0-1 0 0 0,1 1 0 0 0,-1-1 0 0 0,0 1 0 0 0,0 0 0 0 0,0-1 0 0 0,0 1 0 0 0,0-1 0 0 0,-1 2 0 0 0,2 3 0 0 0,2 11 21 0 0,-1 0 1 0 0,-1-1 0 0 0,-1 31 0 0 0,-9 49 106 0 0,4-58-112 0 0,-8 177 29 0 0,13-184-33 0 0,2 0 1 0 0,1 0-1 0 0,1 0 0 0 0,2 0 0 0 0,10 32 0 0 0,-10-46-7 0 0,1 0 0 0 0,0 0 0 0 0,1 0 0 0 0,16 23-1 0 0,-18-30 10 0 0,2 1 0 0 0,-1-2 0 0 0,1 1 0 0 0,0-1 0 0 0,1 0 0 0 0,0-1 0 0 0,18 13 0 0 0,-20-17-14 0 0,-1-1 1 0 0,1 1 0 0 0,-1-1-1 0 0,1 0 1 0 0,0 0-1 0 0,-1-1 1 0 0,1 0 0 0 0,0 0-1 0 0,0-1 1 0 0,0 0-1 0 0,0 0 1 0 0,0 0 0 0 0,0-1-1 0 0,0 0 1 0 0,0 0-1 0 0,-1-1 1 0 0,11-4-1 0 0,-10 4 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7.3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1 399 0 0,'3'1'0'0'0,"-1"1"0"0"0,1 0 0 0 0,-2-1 0 0 0,0-1 0 0 0,3 2 0 0 0,1 1 0 0 0,1-1 0 0 0,1 0 0 0 0,0-5 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9.0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287 234 24 0 0,'4'-3'6'0'0,"-1"-1"0"0"0,0 1 0 0 0,0-1 0 0 0,0 0 1 0 0,-1 0-1 0 0,1 0 0 0 0,-1 0 0 0 0,0 0 1 0 0,0 0-1 0 0,0-1 0 0 0,-1 1 0 0 0,0-1 1 0 0,0 0-1 0 0,1-8 0 0 0,0 1 34 0 0,-1 0-1 0 0,-1 0 0 0 0,0 0 1 0 0,-4-22-1 0 0,3 29-32 0 0,0 0-1 0 0,0 0 1 0 0,-1 1-1 0 0,1-1 1 0 0,-1 0-1 0 0,0 1 1 0 0,-1-1 0 0 0,1 1-1 0 0,-1 0 1 0 0,-6-8-1 0 0,7 9-2 0 0,0 1 0 0 0,0 0 0 0 0,0 0 0 0 0,-1 1 0 0 0,1-1-1 0 0,-1 0 1 0 0,1 1 0 0 0,-1-1 0 0 0,0 1 0 0 0,0 0 0 0 0,1 0 0 0 0,-1 0-1 0 0,0 0 1 0 0,0 1 0 0 0,0-1 0 0 0,0 1 0 0 0,0-1 0 0 0,0 1 0 0 0,-5 1-1 0 0,1 0 2 0 0,-1 0-1 0 0,1 1 1 0 0,0 0-1 0 0,-1 0 1 0 0,1 1-1 0 0,0 0 1 0 0,0 0-1 0 0,1 1 1 0 0,-1 0-1 0 0,1 0 1 0 0,0 0-1 0 0,0 1 1 0 0,0 0-1 0 0,0 0 1 0 0,-6 8-1 0 0,0 2 9 0 0,-1 1 0 0 0,2 0 0 0 0,0 1 0 0 0,-14 29-1 0 0,14-24-12 0 0,2 1 0 0 0,-13 44 0 0 0,20-58 0 0 0,0 0 0 0 0,0 0 0 0 0,1 0 0 0 0,0 0 0 0 0,1 1 0 0 0,0-1 0 0 0,1 0 0 0 0,0 0 0 0 0,0 1 0 0 0,4 14 0 0 0,-5-23 0 0 0,1 0 0 0 0,-1 0 0 0 0,0 0 0 0 0,1 0 0 0 0,-1-1 0 0 0,0 1 0 0 0,1 0 0 0 0,-1 0 0 0 0,1 0 0 0 0,-1 0 0 0 0,1 0 0 0 0,0 0 0 0 0,-1-1 0 0 0,1 1 0 0 0,0 0 0 0 0,0-1 0 0 0,0 1 0 0 0,-1 0 0 0 0,1-1 0 0 0,0 1 0 0 0,0-1 0 0 0,0 0 0 0 0,0 1 0 0 0,0-1 0 0 0,0 1 0 0 0,0-1 0 0 0,1 0 0 0 0,0 0 0 0 0,-1 0 0 0 0,1 0 0 0 0,-1-1 0 0 0,1 1 0 0 0,-1-1 0 0 0,0 1 0 0 0,1-1 0 0 0,-1 0 0 0 0,0 1 0 0 0,0-1 0 0 0,1 0 0 0 0,-1 0 0 0 0,0 0 0 0 0,0 0 0 0 0,0 0 0 0 0,0 0 0 0 0,0 0 0 0 0,1-2 0 0 0,19-28 0 0 0,29-59 0 0 0,-37 64 0 0 0,1 0 0 0 0,1 2 0 0 0,1-1 0 0 0,21-23 0 0 0,-34 45 0 0 0,-1 1 0 0 0,1 0 0 0 0,0 0 0 0 0,-1 0 0 0 0,1 0 0 0 0,6-3 0 0 0,-8 5 0 0 0,0-1 0 0 0,0 1 0 0 0,0 0 0 0 0,-1-1 0 0 0,1 1 0 0 0,0 0 0 0 0,0-1 0 0 0,0 1 0 0 0,0 0 0 0 0,0 0 0 0 0,0 0 0 0 0,-1 0 0 0 0,1 0 0 0 0,0 0 0 0 0,0 0 0 0 0,0 0 0 0 0,0 0 0 0 0,0 1 0 0 0,0-1 0 0 0,0 0 0 0 0,-1 1 0 0 0,1-1 0 0 0,0 0 0 0 0,0 1 0 0 0,0-1 0 0 0,-1 1 0 0 0,1-1 0 0 0,0 1 0 0 0,1 1 0 0 0,-1 0 0 0 0,-1 0 0 0 0,1 0 0 0 0,0 1 0 0 0,-1-1 0 0 0,0 0 0 0 0,1 1 0 0 0,-1-1 0 0 0,0 1 0 0 0,0-1 0 0 0,0 0 0 0 0,-1 1 0 0 0,0 3 0 0 0,0 6 0 0 0,2-3 0 0 0,-1-1 0 0 0,1 1 0 0 0,1-1 0 0 0,0 0 0 0 0,0 0 0 0 0,1 0 0 0 0,0 0 0 0 0,0 0 0 0 0,0 0 0 0 0,1-1 0 0 0,1 0 0 0 0,-1 1 0 0 0,1-2 0 0 0,0 1 0 0 0,1 0 0 0 0,-1-1 0 0 0,13 10 0 0 0,-16-14 0 0 0,1-1 0 0 0,-1 1 0 0 0,1-1 0 0 0,0 0 0 0 0,-1 1 0 0 0,1-1 0 0 0,0-1 0 0 0,0 1 0 0 0,0 0 0 0 0,0-1 0 0 0,-1 1 0 0 0,1-1 0 0 0,0 0 0 0 0,0 0 0 0 0,0 0 0 0 0,0 0 0 0 0,0 0 0 0 0,0-1 0 0 0,0 0 0 0 0,0 1 0 0 0,-1-1 0 0 0,1 0 0 0 0,0 0 0 0 0,0-1 0 0 0,-1 1 0 0 0,4-2 0 0 0,6-5 0 0 0,-1 0 0 0 0,1-1 0 0 0,-1 0 0 0 0,10-11 0 0 0,-15 14 0 0 0,9-10-110 0 0,23-32-1 0 0,-35 44 100 0 0,10-13-53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9.4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24 55 0 0,'2'-7'16'0'0,"-2"7"-15"0"0,0 0 0 0 0,0 0 0 0 0,0 0 0 0 0,0 0-1 0 0,0 0 1 0 0,0 0 0 0 0,0 0 0 0 0,0 0-1 0 0,0 0 1 0 0,0-1 0 0 0,0 1 0 0 0,0 0-1 0 0,0 0 1 0 0,0 0 0 0 0,0 0 0 0 0,0 0-1 0 0,0 0 1 0 0,0 0 0 0 0,0 0 0 0 0,1 0-1 0 0,-1 0 1 0 0,0 0 0 0 0,0 0 0 0 0,0 0 0 0 0,0 0-1 0 0,0 0 1 0 0,0 0 0 0 0,0-1 0 0 0,0 1-1 0 0,0 0 1 0 0,0 0 0 0 0,1 0 0 0 0,-1 0-1 0 0,0 0 1 0 0,0 0 0 0 0,0 0 0 0 0,0 0-1 0 0,0 0 1 0 0,0 0 0 0 0,0 0 0 0 0,0 1-1 0 0,0-1 1 0 0,0 0 0 0 0,1 0 0 0 0,-1 0 0 0 0,0 0-1 0 0,0 0 1 0 0,0 0 0 0 0,0 0 0 0 0,0 0-1 0 0,0 0 1 0 0,0 0 0 0 0,0 0 0 0 0,0 0-1 0 0,0 0 1 0 0,0 0 0 0 0,0 0 0 0 0,0 0-1 0 0,1 1 1 0 0,-1-1 0 0 0,0 0 0 0 0,0 0-1 0 0,0 5 66 0 0,-2 28 61 0 0,-6 34 0 0 0,-1 16 5 0 0,8-68-113 0 0,1 0 0 0 0,1 0 0 0 0,3 22 0 0 0,-4-34-19 0 0,1 0 0 0 0,0 1 0 0 0,0-1 0 0 0,0-1 0 0 0,0 1 0 0 0,0 0 0 0 0,1 0 0 0 0,-1 0 0 0 0,3 2 0 0 0,-4-4 0 0 0,1-1 0 0 0,-1 1 0 0 0,1-1 0 0 0,-1 1 0 0 0,1-1 0 0 0,0 1 0 0 0,-1-1 0 0 0,1 1 0 0 0,-1-1 0 0 0,1 0 0 0 0,0 1 0 0 0,-1-1 0 0 0,1 0 0 0 0,0 0 0 0 0,0 0 0 0 0,-1 1 0 0 0,2-1 0 0 0,-1 0 0 0 0,0 0 0 0 0,0-1 0 0 0,0 1 0 0 0,0 0 0 0 0,0-1 0 0 0,0 1 0 0 0,0 0 0 0 0,0-1 0 0 0,0 1 0 0 0,0-1 0 0 0,0 1 0 0 0,0-1 0 0 0,-1 0 0 0 0,1 1 0 0 0,0-1 0 0 0,0-1 0 0 0,12-12 0 0 0,-1-1 0 0 0,16-25 0 0 0,-10 13 0 0 0,11-13 0 0 0,38-58 0 0 0,-19 25 0 0 0,-47 72 0 0 0,-1 0 0 0 0,1 1 0 0 0,-1-1 0 0 0,0 1 0 0 0,1-1 0 0 0,-1 0 0 0 0,1 1 0 0 0,0-1 0 0 0,-1 1 0 0 0,1-1 0 0 0,-1 1 0 0 0,1 0 0 0 0,0-1 0 0 0,-1 1 0 0 0,1-1 0 0 0,0 1 0 0 0,0 0 0 0 0,-1 0 0 0 0,2-1 0 0 0,-1 1 0 0 0,-1 1 0 0 0,1-1 0 0 0,-1 0 0 0 0,1 0 0 0 0,-1 0 0 0 0,1 1 0 0 0,-1-1 0 0 0,0 0 0 0 0,1 0 0 0 0,-1 1 0 0 0,0-1 0 0 0,1 0 0 0 0,-1 1 0 0 0,0-1 0 0 0,1 1 0 0 0,-1-1 0 0 0,0 0 0 0 0,0 1 0 0 0,1-1 0 0 0,-1 1 0 0 0,0-1 0 0 0,0 1 0 0 0,2 4 0 0 0,-1-1 0 0 0,0 1 0 0 0,0 0 0 0 0,0 8 0 0 0,10 92 146 0 0,-8-91-134 0 0,0 0-1 0 0,1 0 1 0 0,0-1 0 0 0,1 1 0 0 0,9 15-1 0 0,-13-27-11 0 0,0 0 0 0 0,1 0 0 0 0,-1 1 0 0 0,1-1 0 0 0,-1-1 0 0 0,1 1 0 0 0,0 0 0 0 0,0 0 0 0 0,0-1 0 0 0,3 3 0 0 0,-4-3 0 0 0,1 0 0 0 0,-1-1 0 0 0,0 1 0 0 0,1-1 0 0 0,-1 1 0 0 0,0-1 0 0 0,1 0 0 0 0,-1 0 0 0 0,0 0 0 0 0,1 0 0 0 0,-1 1 0 0 0,0-2 0 0 0,1 1 0 0 0,-1 0 0 0 0,1 0 0 0 0,-1 0 0 0 0,0-1 0 0 0,1 1 0 0 0,-1-1 0 0 0,2 0 0 0 0,6-5 0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09.8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9 148 55 0 0,'-1'-1'4'0'0,"1"1"-1"0"0,-1-1 0 0 0,0 0 0 0 0,1 1 0 0 0,-1-1 0 0 0,0 0 1 0 0,1 0-1 0 0,-1 1 0 0 0,1-1 0 0 0,-1 0 0 0 0,1 0 0 0 0,0 0 1 0 0,-1 0-1 0 0,1 1 0 0 0,0-1 0 0 0,0 0 0 0 0,-1 0 0 0 0,1 0 1 0 0,0 0-1 0 0,0 0 0 0 0,0 0 0 0 0,0 0 0 0 0,0 0 0 0 0,0 0 1 0 0,1 0-1 0 0,-1 0 0 0 0,0 0 0 0 0,0 1 0 0 0,1-1 0 0 0,-1 0 1 0 0,0 0-1 0 0,1 0 0 0 0,0-1 0 0 0,1 0 6 0 0,-1 1 0 0 0,1-1 0 0 0,-1 1 0 0 0,1 0 0 0 0,-1-1 0 0 0,1 1 0 0 0,0 0-1 0 0,0 0 1 0 0,0 0 0 0 0,0 1 0 0 0,-1-1 0 0 0,1 0 0 0 0,0 1 0 0 0,4-2 0 0 0,87-5 114 0 0,-1 0 69 0 0,-80 5-178 0 0,-1 0 0 0 0,0-1 1 0 0,0 0-1 0 0,-1-1 0 0 0,1 0 0 0 0,11-7 0 0 0,-11 5-14 0 0,0-1 0 0 0,0 0 0 0 0,0-1 0 0 0,11-11 0 0 0,-12 9 0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0.1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 0 55 0 0,'1'4'1'0'0,"0"1"-1"0"0,0-1 0 0 0,0 0 0 0 0,-1 0 0 0 0,1 0 0 0 0,-1 1 0 0 0,0-1 0 0 0,-2 8 0 0 0,2 1 10 0 0,-15 166 257 0 0,0 11-105 0 0,14-159-156 0 0,0 43 29 0 0,2-64-30 0 0,0 1-1 0 0,0-1 1 0 0,1 0 0 0 0,6 19-1 0 0,-7-27-5 0 0,0 1-1 0 0,0-1 0 0 0,0 0 1 0 0,0 1-1 0 0,0-1 0 0 0,1 0 1 0 0,1 3-1 0 0,5 2-65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0.6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86 65 24 0 0,'14'-6'0'0'0,"1"0"0"0"0,18-3 0 0 0,-29 9 12 0 0,-1-1 1 0 0,1 0 0 0 0,-1 0 0 0 0,7-3-1 0 0,-10 4-10 0 0,0 0-1 0 0,0-1 1 0 0,0 1-1 0 0,0 0 1 0 0,0 0-1 0 0,-1 0 0 0 0,1 0 1 0 0,0-1-1 0 0,0 1 1 0 0,0 0-1 0 0,0 0 0 0 0,0 0 1 0 0,0 0-1 0 0,0 0 1 0 0,0-1-1 0 0,-1 1 0 0 0,1 0 1 0 0,0 0-1 0 0,0 0 1 0 0,0 0-1 0 0,0 0 0 0 0,0 0 1 0 0,-1 0-1 0 0,1-1 1 0 0,0 1-1 0 0,0 0 0 0 0,0 0 1 0 0,-1 0-1 0 0,1 0 1 0 0,0 0-1 0 0,0 0 1 0 0,0 0-1 0 0,0 0 0 0 0,-1 0 1 0 0,1 0-1 0 0,-9-2 66 0 0,2 1-61 0 0,0 1 1 0 0,0 0-1 0 0,0 0 1 0 0,0 1-1 0 0,0 0 0 0 0,0 0 1 0 0,0 0-1 0 0,1 1 1 0 0,-1 0-1 0 0,-11 6 1 0 0,14-6 0 0 0,-1 1 1 0 0,1-1-1 0 0,-1 1 1 0 0,1 0 0 0 0,0 1-1 0 0,0-1 1 0 0,0 1-1 0 0,1 0 1 0 0,-1 0-1 0 0,1 0 1 0 0,0 0 0 0 0,0 1-1 0 0,1-1 1 0 0,-1 1-1 0 0,-1 5 1 0 0,1-3 3 0 0,1 0 0 0 0,0 0 0 0 0,1 1 0 0 0,-1-1 0 0 0,1 0 0 0 0,1 0 0 0 0,0 1 0 0 0,0-1 0 0 0,0 1 0 0 0,1-1 0 0 0,0 0 0 0 0,4 15 0 0 0,-4-19-7 0 0,0 0 1 0 0,0 1 0 0 0,0-1 0 0 0,1 0 0 0 0,-1 0-1 0 0,1 0 1 0 0,0 0 0 0 0,0 0 0 0 0,0 0 0 0 0,1 0 0 0 0,-1-1-1 0 0,1 1 1 0 0,-1-1 0 0 0,1 0 0 0 0,0 0 0 0 0,0 0 0 0 0,0 0-1 0 0,0 0 1 0 0,0-1 0 0 0,0 1 0 0 0,0-1 0 0 0,1 0 0 0 0,-1 0-1 0 0,1 0 1 0 0,-1 0 0 0 0,1 0 0 0 0,-1-1 0 0 0,7 0-1 0 0,-4 0-4 0 0,0-1 0 0 0,-1 0 0 0 0,1 0 0 0 0,0 0 0 0 0,-1-1 0 0 0,1 0 0 0 0,-1 0 0 0 0,1-1 0 0 0,-1 1 0 0 0,0-1 0 0 0,0 0 0 0 0,-1 0 0 0 0,1-1 0 0 0,7-7 0 0 0,0-1 0 0 0,0 0 0 0 0,-1-1 0 0 0,16-25 0 0 0,-18 26 0 0 0,-1-1 0 0 0,11-27 0 0 0,-17 35 0 0 0,0 0 0 0 0,-1 0 0 0 0,1 0 0 0 0,-1 0 0 0 0,0-1 0 0 0,0 1 0 0 0,-1 0 0 0 0,0-1 0 0 0,0 1 0 0 0,0-1 0 0 0,-2-7 0 0 0,2 11 0 0 0,0 1 0 0 0,0 0 0 0 0,-1-1 0 0 0,1 1 0 0 0,-1-1 0 0 0,1 1 0 0 0,-1 0 0 0 0,0 0 0 0 0,0-1 0 0 0,1 1 0 0 0,-1 0 0 0 0,0 0 0 0 0,0 0 0 0 0,0 0 0 0 0,0 0 0 0 0,0 0 0 0 0,0 0 0 0 0,-1 0 0 0 0,1 0 0 0 0,0 1 0 0 0,0-1 0 0 0,-1 0 0 0 0,1 1 0 0 0,0-1 0 0 0,-1 1 0 0 0,1-1 0 0 0,0 1 0 0 0,-1 0 0 0 0,-2-1 0 0 0,-1 1 0 0 0,0 1 0 0 0,0-1 0 0 0,1 1 0 0 0,-1 0 0 0 0,0 0 0 0 0,0 0 0 0 0,-6 3 0 0 0,-8 3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0.30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160 61 199 0 0,'2'-1'3'0'0,"0"0"0"0"0,-1 0 0 0 0,1 0 0 0 0,-1 0-1 0 0,1-1 1 0 0,-1 1 0 0 0,1 0 0 0 0,-1-1 0 0 0,0 1-1 0 0,0-1 1 0 0,0 1 0 0 0,0-1 0 0 0,0 0 0 0 0,0 1-1 0 0,0-1 1 0 0,0 0 0 0 0,-1 0 0 0 0,2-3 0 0 0,-2 4 4 0 0,0 0 0 0 0,0 0 0 0 0,0 0 0 0 0,0 0 1 0 0,0 0-1 0 0,0-1 0 0 0,0 1 0 0 0,-1 0 1 0 0,1 0-1 0 0,0 0 0 0 0,-1 0 0 0 0,1 0 1 0 0,0 0-1 0 0,-1 0 0 0 0,1 0 0 0 0,-1 0 0 0 0,0 1 1 0 0,1-1-1 0 0,-1 0 0 0 0,0 0 0 0 0,0 0 1 0 0,1 1-1 0 0,-1-1 0 0 0,0 0 0 0 0,0 1 1 0 0,0-1-1 0 0,0 0 0 0 0,0 1 0 0 0,0 0 0 0 0,0-1 1 0 0,0 1-1 0 0,0-1 0 0 0,0 1 0 0 0,0 0 1 0 0,-1 0-1 0 0,-2-1 4 0 0,0 1 0 0 0,0-1 0 0 0,1 1 0 0 0,-1 1-1 0 0,0-1 1 0 0,1 0 0 0 0,-1 1 0 0 0,0 0 0 0 0,1 0 0 0 0,-1 0 0 0 0,1 0 0 0 0,-1 1 0 0 0,1-1 0 0 0,-1 1 0 0 0,1 0 0 0 0,-6 4 0 0 0,1 0 25 0 0,0 0 1 0 0,1 1 0 0 0,-1 0 0 0 0,1 0 0 0 0,-7 9-1 0 0,9-8-9 0 0,0-1 0 0 0,0 1-1 0 0,1 1 1 0 0,0-1 0 0 0,0 0-1 0 0,1 1 1 0 0,0 0 0 0 0,0 0-1 0 0,1 0 1 0 0,1 0 0 0 0,-1 0-1 0 0,1 0 1 0 0,1 1 0 0 0,0-1-1 0 0,0 0 1 0 0,1 0 0 0 0,0 1-1 0 0,0-1 1 0 0,1 0 0 0 0,5 13-1 0 0,-7-19-22 0 0,1-1-1 0 0,0 0 0 0 0,0 1 0 0 0,0-1 0 0 0,0 0 1 0 0,1 0-1 0 0,-1 0 0 0 0,1 0 0 0 0,-1 0 0 0 0,1 0 1 0 0,0 0-1 0 0,-1 0 0 0 0,1-1 0 0 0,0 1 0 0 0,0 0 0 0 0,0-1 1 0 0,1 0-1 0 0,-1 0 0 0 0,0 1 0 0 0,0-1 0 0 0,1-1 1 0 0,-1 1-1 0 0,4 1 0 0 0,-2-2 0 0 0,0 0 1 0 0,-1 0-1 0 0,1 0 1 0 0,0-1-1 0 0,0 1 1 0 0,0-1-1 0 0,-1 0 0 0 0,1 0 1 0 0,0 0-1 0 0,-1-1 1 0 0,1 1-1 0 0,-1-1 1 0 0,1 0-1 0 0,4-3 0 0 0,3-3-3 0 0,0-1 0 0 0,-1 0 0 0 0,0-1 0 0 0,-1 1 0 0 0,0-2 0 0 0,-1 0 0 0 0,0 0 0 0 0,0 0 0 0 0,-1-1 0 0 0,-1 0 0 0 0,0 0 0 0 0,-1-1 0 0 0,0 0 0 0 0,0 0 0 0 0,-2 0 0 0 0,0 0 0 0 0,0-1 0 0 0,1-21 0 0 0,-4 34 0 0 0,0-1 0 0 0,0 1 0 0 0,0-1 0 0 0,0 1 0 0 0,0-1 0 0 0,0 1 0 0 0,-1-1 0 0 0,1 1 0 0 0,0-1 0 0 0,-1 1 0 0 0,0-1 0 0 0,1 1 0 0 0,-1-1 0 0 0,0 1 0 0 0,1 0 0 0 0,-1 0 0 0 0,0-1 0 0 0,0 1 0 0 0,0 0 0 0 0,0 0 0 0 0,0 0 0 0 0,0 0 0 0 0,0 0 0 0 0,-1 0 0 0 0,1 0 0 0 0,0 0 0 0 0,-1 0 0 0 0,1 1 0 0 0,0-1 0 0 0,-1 0 0 0 0,1 1 0 0 0,-1-1 0 0 0,1 1 0 0 0,-1 0 0 0 0,1-1 0 0 0,-1 1 0 0 0,1 0 0 0 0,-1 0 0 0 0,1 0 0 0 0,-1 0 0 0 0,0 0 0 0 0,1 1 0 0 0,-3-1 0 0 0,-1 1 0 0 0,-1 1 0 0 0,0-1 0 0 0,1 1 0 0 0,0 0 0 0 0,-1 0 0 0 0,1 0 0 0 0,0 1 0 0 0,0 0 0 0 0,0 0 0 0 0,-8 6 0 0 0,5 0-28 0 0,0 0-1 0 0,1 0 0 0 0,-1 0 0 0 0,2 1 1 0 0,-1 0-1 0 0,-4 11 0 0 0,4-7-178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6.3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121 84 399 0 0,'5'-2'57'0'0,"0"1"-1"0"0,0-1 1 0 0,0 0-1 0 0,0 0 1 0 0,5-3-1 0 0,-7 3-35 0 0,5-3 94 0 0,-10 3-54 0 0,0 2-58 0 0,1 0 1 0 0,0 0-1 0 0,-1 0 0 0 0,1 1 0 0 0,-1-1 1 0 0,1 1-1 0 0,0-1 0 0 0,-1 1 0 0 0,-1 0 0 0 0,-1 2-3 0 0,-5 1 0 0 0,0 1 0 0 0,0 1 0 0 0,1 0 0 0 0,0 0 0 0 0,0 1 0 0 0,0 0 0 0 0,1 0 0 0 0,0 1 0 0 0,-8 10 0 0 0,6-3 0 0 0,1-1 0 0 0,0 1 0 0 0,1 1 0 0 0,-10 30 0 0 0,15-40 0 0 0,0 1 0 0 0,1 0 0 0 0,0 1 0 0 0,0-1 0 0 0,0 0 0 0 0,1 0 0 0 0,0 0 0 0 0,1 0 0 0 0,-1 1 0 0 0,1-1 0 0 0,1 0 0 0 0,-1 0 0 0 0,1 0 0 0 0,3 7 0 0 0,-4-11 0 0 0,0-1 0 0 0,0 0 0 0 0,0 0 0 0 0,1 0 0 0 0,-1-1 0 0 0,0 1 0 0 0,1 0 0 0 0,-1 0 0 0 0,1-1 0 0 0,0 1 0 0 0,-1-1 0 0 0,1 1 0 0 0,0-1 0 0 0,0 0 0 0 0,0 0 0 0 0,0 0 0 0 0,0 0 0 0 0,0 0 0 0 0,0 0 0 0 0,0-1 0 0 0,1 1 0 0 0,-1 0 0 0 0,0-1 0 0 0,0 0 0 0 0,1 0 0 0 0,-1 0 0 0 0,0 0 0 0 0,0 0 0 0 0,1 0 0 0 0,-1 0 0 0 0,0-1 0 0 0,0 1 0 0 0,1-1 0 0 0,2 0 0 0 0,2-2 0 0 0,0 0 0 0 0,-1 0 0 0 0,1 0 0 0 0,-1-1 0 0 0,1 0 0 0 0,-1 0 0 0 0,0-1 0 0 0,-1 0 0 0 0,7-6 0 0 0,0-2 0 0 0,-2 0 0 0 0,1-1 0 0 0,-2 0 0 0 0,0 0 0 0 0,8-20 0 0 0,-11 23 0 0 0,-2-1 0 0 0,1 0 0 0 0,-2 0 0 0 0,1 0 0 0 0,-2 0 0 0 0,0 0 0 0 0,1-23 0 0 0,-3 32 0 0 0,1 1 0 0 0,-2-1 0 0 0,1 1 0 0 0,0-1 0 0 0,0 1 0 0 0,-1-1 0 0 0,0 1 0 0 0,1-1 0 0 0,-1 1 0 0 0,0-1 0 0 0,0 1 0 0 0,0 0 0 0 0,-1-1 0 0 0,1 1 0 0 0,0 0 0 0 0,-1 0 0 0 0,0 0 0 0 0,-2-3 0 0 0,1 3 0 0 0,0 0 0 0 0,-1 0 0 0 0,1 0 0 0 0,-1 0 0 0 0,0 1 0 0 0,0-1 0 0 0,1 1 0 0 0,-1 0 0 0 0,0 0 0 0 0,0 0 0 0 0,-5 0 0 0 0,-93-7 0 0 0,97 8 0 0 0,3 0 0 0 0,-1-1 0 0 0,0 1 0 0 0,1 0 0 0 0,-1 0 0 0 0,0 0 0 0 0,1 0 0 0 0,-1 0 0 0 0,0 1 0 0 0,1-1 0 0 0,-1 1 0 0 0,1 0 0 0 0,-4 1 0 0 0,8-2 0 0 0,1 1 0 0 0,-1 0 0 0 0,1-1 0 0 0,-1 0 0 0 0,0 0 0 0 0,5 1 0 0 0,61 3 0 0 0,-48-2 0 0 0,1 0 0 0 0,-1-2 0 0 0,30-2 0 0 0,124-37 170 0 0,-101 20-124 0 0,-66 17-46 0 0,0 1 0 0 0,0-1 0 0 0,0 1 0 0 0,0 1 0 0 0,0-1 0 0 0,1 2 0 0 0,-1-1 0 0 0,13 2 0 0 0,-16 0 0 0 0,1-1 0 0 0,-1 1 0 0 0,0-1 0 0 0,0 1 0 0 0,0 0 0 0 0,0 1 0 0 0,0-1 0 0 0,0 1 0 0 0,-1 0 0 0 0,1 0 0 0 0,-1 0 0 0 0,0 0 0 0 0,0 0 0 0 0,0 1 0 0 0,3 4 0 0 0,0 2 0 0 0,-1 1 0 0 0,0-1 0 0 0,0 1 0 0 0,-1 1 0 0 0,-1-1 0 0 0,0 0 0 0 0,0 1 0 0 0,1 14 0 0 0,8 34 0 0 0,-11-58 0 0 0,-1 0 0 0 0,1 0 0 0 0,0 0 0 0 0,-1 0 0 0 0,1-1 0 0 0,0 1 0 0 0,0 0 0 0 0,0 0 0 0 0,1 0 0 0 0,-1-1 0 0 0,0 1 0 0 0,0-1 0 0 0,1 1 0 0 0,-1-1 0 0 0,1 1 0 0 0,0-1 0 0 0,-1 0 0 0 0,1 0 0 0 0,0 0 0 0 0,0 0 0 0 0,0 0 0 0 0,0 0 0 0 0,0 0 0 0 0,0-1 0 0 0,0 1 0 0 0,0-1 0 0 0,3 1 0 0 0,0-1 0 0 0,-1 0 0 0 0,0-1 0 0 0,1 1 0 0 0,-1-1 0 0 0,0 0 0 0 0,0 0 0 0 0,1 0 0 0 0,-1-1 0 0 0,0 1 0 0 0,0-1 0 0 0,-1 0 0 0 0,6-4 0 0 0,24-15 13 0 0,47-32-106 0 0,-56 33-307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0.0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186 108 111 0 0,'1'0'6'0'0,"0"-1"-1"0"0,0 1 0 0 0,0-1 1 0 0,0 1-1 0 0,0-1 0 0 0,0 0 1 0 0,0 0-1 0 0,0 1 0 0 0,0-1 1 0 0,-1 0-1 0 0,1 0 0 0 0,0 0 0 0 0,-1 0 1 0 0,2-1-1 0 0,10-18 109 0 0,-10 17-102 0 0,1-1 10 0 0,-1 1 0 0 0,0-1-1 0 0,0-1 1 0 0,-1 1 0 0 0,1 0 0 0 0,-1 0 0 0 0,0-1 0 0 0,2-7 0 0 0,-3 11-17 0 0,0 0 1 0 0,0 0-1 0 0,0 0 1 0 0,-1 0 0 0 0,1 0-1 0 0,0 0 1 0 0,0 0-1 0 0,-1 0 1 0 0,1-1 0 0 0,0 1-1 0 0,-1 0 1 0 0,1 1-1 0 0,-1-1 1 0 0,1 0 0 0 0,-1 0-1 0 0,-1-2 1 0 0,1 2-5 0 0,0 1 0 0 0,0-1 0 0 0,-1 0 0 0 0,1 0 1 0 0,0 0-1 0 0,-1 1 0 0 0,1-1 0 0 0,-1 0 0 0 0,1 1 0 0 0,-1 0 1 0 0,1-1-1 0 0,-1 1 0 0 0,1 0 0 0 0,-4-1 0 0 0,0 2 3 0 0,0-1 0 0 0,1 0 1 0 0,-1 1-1 0 0,0 0 0 0 0,0 0 0 0 0,1 1 0 0 0,-1-1 0 0 0,1 1 0 0 0,-1 0 1 0 0,1 0-1 0 0,0 0 0 0 0,0 1 0 0 0,-6 4 0 0 0,-1 2-5 0 0,0 0 0 0 0,1 0 0 0 0,-13 16-1 0 0,14-13 7 0 0,0 0-1 0 0,1 0 0 0 0,1 1 0 0 0,0 0 0 0 0,1 1 0 0 0,0-1 1 0 0,1 1-1 0 0,0 1 0 0 0,1-1 0 0 0,1 0 0 0 0,0 1 0 0 0,1 0 0 0 0,1-1 1 0 0,0 1-1 0 0,1 0 0 0 0,1 0 0 0 0,2 15 0 0 0,-3-27 1 0 0,1 1 0 0 0,0-1 0 0 0,0 0 0 0 0,0 0 0 0 0,0 0 1 0 0,1 1-1 0 0,-1-1 0 0 0,1 0 0 0 0,0-1 0 0 0,0 1 0 0 0,0 0 0 0 0,0 0 0 0 0,0-1 0 0 0,1 0 0 0 0,-1 1 0 0 0,1-1 0 0 0,4 3 0 0 0,-4-3 1 0 0,1 0-1 0 0,0-1 0 0 0,-1 1 0 0 0,1-1 1 0 0,0 0-1 0 0,0 0 0 0 0,0 0 1 0 0,0-1-1 0 0,0 1 0 0 0,0-1 1 0 0,1 0-1 0 0,-1 0 0 0 0,0 0 1 0 0,5-2-1 0 0,23-4-11 0 0,-1-2-1 0 0,-1-1 1 0 0,1-1 0 0 0,-2-2 0 0 0,1-1 0 0 0,-2-2 0 0 0,28-17-1 0 0,-40 21-293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0.4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34 77 24 0 0,'2'1'2'0'0,"0"-1"1"0"0,0 1-1 0 0,0-1 1 0 0,0 0-1 0 0,0 0 1 0 0,0 0-1 0 0,0 0 1 0 0,1 0-1 0 0,-1 0 1 0 0,0-1-1 0 0,3 0 1 0 0,-4 1-1 0 0,0 0 1 0 0,-1-1-1 0 0,1 1 1 0 0,0 0 0 0 0,0 0-1 0 0,-1 0 1 0 0,1 0 0 0 0,0-1-1 0 0,-1 1 1 0 0,1 0 0 0 0,-1-1-1 0 0,1 1 1 0 0,0 0 0 0 0,-1-1-1 0 0,1 1 1 0 0,-1-1 0 0 0,1 1-1 0 0,-1-1 1 0 0,1 1-1 0 0,-1-1 1 0 0,0 0 0 0 0,1 1-1 0 0,-1-1 1 0 0,0 1 0 0 0,1-1-1 0 0,-1 0 1 0 0,0 1 0 0 0,1-1-1 0 0,-1 0 1 0 0,0 1 0 0 0,0-1-1 0 0,0 0 1 0 0,0 1 0 0 0,0-1-1 0 0,0 0 1 0 0,0 0-1 0 0,0 1 8 0 0,-1-1-8 0 0,1 1-1 0 0,-1-1 1 0 0,1 1 0 0 0,-1 0 0 0 0,1 0 0 0 0,-1-1-1 0 0,1 1 1 0 0,-1 0 0 0 0,1 0 0 0 0,-1 0 0 0 0,1-1 0 0 0,-1 1-1 0 0,0 0 1 0 0,1 0 0 0 0,-1 0 0 0 0,1 0 0 0 0,-1 0 0 0 0,0 0-1 0 0,1 0 1 0 0,-1 0 0 0 0,1 1 0 0 0,-1-1 0 0 0,1 0 0 0 0,-1 0-1 0 0,0 0 1 0 0,1 1 0 0 0,-1-1 0 0 0,1 0 0 0 0,-1 1-1 0 0,-4 2 9 0 0,0 1 0 0 0,1 0 0 0 0,0 0 0 0 0,0 1 0 0 0,0-1 0 0 0,0 1-1 0 0,0 0 1 0 0,1 0 0 0 0,0 0 0 0 0,0 0 0 0 0,1 1 0 0 0,-3 6-1 0 0,2-3-4 0 0,1 0-1 0 0,0 0 0 0 0,0 0 1 0 0,1 0-1 0 0,0 1 0 0 0,1-1 0 0 0,0 0 1 0 0,1 1-1 0 0,-1-1 0 0 0,2 0 0 0 0,-1 1 1 0 0,1-1-1 0 0,1 0 0 0 0,5 13 0 0 0,-7-19-2 0 0,1-1-1 0 0,-1 0 0 0 0,0 1 0 0 0,1-1 0 0 0,0 0 0 0 0,0 0 0 0 0,0 0 1 0 0,-1 0-1 0 0,2 0 0 0 0,-1-1 0 0 0,0 1 0 0 0,0 0 0 0 0,1-1 0 0 0,-1 0 0 0 0,0 1 1 0 0,1-1-1 0 0,-1 0 0 0 0,1-1 0 0 0,0 1 0 0 0,-1 0 0 0 0,1-1 0 0 0,0 1 0 0 0,-1-1 1 0 0,1 0-1 0 0,4 0 0 0 0,-3 0 1 0 0,0-1 1 0 0,-1 1-1 0 0,1-1 1 0 0,0 0-1 0 0,-1 0 1 0 0,1 0-1 0 0,0-1 1 0 0,-1 1-1 0 0,0-1 1 0 0,1 0 0 0 0,-1 0-1 0 0,0 0 1 0 0,0 0-1 0 0,0-1 1 0 0,0 1-1 0 0,0-1 1 0 0,3-5-1 0 0,8-12 6 0 0,-1 0-1 0 0,-1-1 1 0 0,-1 0 0 0 0,0-1-1 0 0,-2 0 1 0 0,11-40-1 0 0,-19 58-5 0 0,0-1 0 0 0,0 1 0 0 0,0-1-1 0 0,-1 0 1 0 0,0 1 0 0 0,0-1-1 0 0,0 0 1 0 0,0 1 0 0 0,-1-1-1 0 0,-2-8 1 0 0,2 11-1 0 0,1 0 1 0 0,-1 0-1 0 0,0 1 0 0 0,0-1 0 0 0,0 0 0 0 0,0 1 1 0 0,0-1-1 0 0,-1 1 0 0 0,1-1 0 0 0,0 1 0 0 0,-1 0 1 0 0,1-1-1 0 0,-1 1 0 0 0,1 0 0 0 0,-1 0 0 0 0,0 0 0 0 0,1 0 1 0 0,-1 0-1 0 0,0 1 0 0 0,0-1 0 0 0,1 0 0 0 0,-1 1 1 0 0,0 0-1 0 0,0-1 0 0 0,0 1 0 0 0,0 0 0 0 0,0 0 1 0 0,-3 0-1 0 0,-1 0 0 0 0,-1 1 0 0 0,0 0 0 0 0,1 0 0 0 0,-1 1 0 0 0,1 0 0 0 0,0 0 0 0 0,-1 0 0 0 0,1 1 0 0 0,0 0 0 0 0,-7 4 0 0 0,8-4-1 0 0,0 1 0 0 0,1-1 0 0 0,-1 1 0 0 0,1 0 0 0 0,0 0 0 0 0,0 0 0 0 0,0 0 0 0 0,0 1 0 0 0,1 0 0 0 0,-1-1 0 0 0,1 1 0 0 0,-2 6-1 0 0,2-3 1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1.2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94 775 24 0 0,'6'-2'-2'0'0,"18"-5"7"0"0,-1-1 1 0 0,24-12-1 0 0,-40 16 13 0 0,0 1 1 0 0,-1-1-1 0 0,0-1 0 0 0,0 1 1 0 0,0-1-1 0 0,0 0 0 0 0,-1 0 1 0 0,0 0-1 0 0,0-1 0 0 0,0 0 1 0 0,5-9-1 0 0,-9 13-8 0 0,0-1 1 0 0,1 0-1 0 0,-1 0 0 0 0,0 1 0 0 0,-1-1 0 0 0,1 0 0 0 0,0 0 1 0 0,-1 0-1 0 0,1 0 0 0 0,-1 0 0 0 0,0 0 0 0 0,-1-5 1 0 0,1 7-9 0 0,0 0 1 0 0,0-1 0 0 0,-1 1 0 0 0,1 0 0 0 0,0 0 0 0 0,-1-1 0 0 0,1 1 0 0 0,-1 0 0 0 0,0 0 0 0 0,1 0 0 0 0,-1 0 0 0 0,0-1 0 0 0,0 1 0 0 0,0 0 0 0 0,0 0 0 0 0,0 1 0 0 0,0-1 0 0 0,0 0 0 0 0,0 0 0 0 0,0 0 0 0 0,0 1 0 0 0,0-1 0 0 0,0 1 0 0 0,-1-1 0 0 0,1 1 0 0 0,0-1 0 0 0,-1 1 0 0 0,1-1 0 0 0,-2 1-1 0 0,-7-1 1 0 0,1 1-1 0 0,-1 0 0 0 0,0 0 1 0 0,1 1-1 0 0,-1 0 0 0 0,0 1 0 0 0,1 0 1 0 0,-1 0-1 0 0,1 1 0 0 0,0 0 1 0 0,0 1-1 0 0,0 0 0 0 0,-13 8 0 0 0,14-7 1 0 0,0 1-1 0 0,1-1 0 0 0,-1 1 1 0 0,1 0-1 0 0,0 1 0 0 0,0 0 0 0 0,1 0 1 0 0,0 0-1 0 0,0 1 0 0 0,1 0 1 0 0,0 0-1 0 0,0 0 0 0 0,-6 17 0 0 0,9-19 2 0 0,1 0-1 0 0,-1 0 0 0 0,1 0 0 0 0,0 0 0 0 0,1 0 0 0 0,0 0 1 0 0,0 0-1 0 0,0 1 0 0 0,1-1 0 0 0,0 0 0 0 0,0 0 0 0 0,0 0 1 0 0,1 0-1 0 0,-1-1 0 0 0,4 7 0 0 0,-4-9-1 0 0,1 0 1 0 0,0 0-1 0 0,-1 0 0 0 0,1-1 1 0 0,0 1-1 0 0,1 0 0 0 0,-1-1 1 0 0,0 1-1 0 0,1-1 0 0 0,-1 0 0 0 0,1 0 1 0 0,0 0-1 0 0,-1 0 0 0 0,1 0 1 0 0,0-1-1 0 0,0 1 0 0 0,1-1 1 0 0,-1 0-1 0 0,0 0 0 0 0,0 0 0 0 0,0 0 1 0 0,1-1-1 0 0,-1 1 0 0 0,0-1 1 0 0,1 0-1 0 0,-1 0 0 0 0,1 0 1 0 0,4-1-1 0 0,-3 0-1 0 0,0 0-1 0 0,0-1 1 0 0,0 1 0 0 0,-1-1 0 0 0,1 0-1 0 0,0-1 1 0 0,-1 1 0 0 0,0-1 0 0 0,1 0-1 0 0,-1 0 1 0 0,0 0 0 0 0,-1 0 0 0 0,6-7 0 0 0,5-5 3 0 0,21-34 1 0 0,-33 47-4 0 0,27-46 24 0 0,43-99 1 0 0,-52 102-24 0 0,-3 7-2 0 0,25-52 0 0 0,40-126 0 0 0,-75 191 0 0 0,1 3 0 0 0,-2-1 0 0 0,0 0 0 0 0,-2-1 0 0 0,3-35 0 0 0,-7 56 0 0 0,0 1 0 0 0,0-1 0 0 0,-1 1 0 0 0,1 0 0 0 0,-1-1 0 0 0,1 1 0 0 0,-1 0 0 0 0,-1-5 0 0 0,1 7 0 0 0,1 0 0 0 0,0-1 0 0 0,0 1 0 0 0,0 0 0 0 0,0 0 0 0 0,0 0 0 0 0,0-1 0 0 0,-1 1 0 0 0,1 0 0 0 0,0 0 0 0 0,0 0 0 0 0,0 0 0 0 0,0 0 0 0 0,-1-1 0 0 0,1 1 0 0 0,0 0 0 0 0,0 0 0 0 0,0 0 0 0 0,-1 0 0 0 0,1 0 0 0 0,0 0 0 0 0,0 0 0 0 0,-1 0 0 0 0,1 0 0 0 0,0 0 0 0 0,0 0 0 0 0,0 0 0 0 0,-1 0 0 0 0,1 0 0 0 0,0 0 0 0 0,0 0 0 0 0,-1 0 0 0 0,0 0 0 0 0,1 1 0 0 0,-1 0 0 0 0,0-1 0 0 0,0 1 0 0 0,1 0 0 0 0,-1-1 0 0 0,1 1 0 0 0,-1 0 0 0 0,1-1 0 0 0,-1 1 0 0 0,1 0 0 0 0,-1 0 0 0 0,0 1 0 0 0,-20 46 0 0 0,-27 93 0 0 0,21-56 0 0 0,20-64 0 0 0,-35 111 0 0 0,35-105 0 0 0,1 1 0 0 0,-3 53 0 0 0,9-72 1 0 0,0-1 0 0 0,1 1 0 0 0,0-1 0 0 0,1 0 0 0 0,0 0 0 0 0,0 1 0 0 0,1-1 0 0 0,0-1 0 0 0,0 1 0 0 0,1 0 0 0 0,0-1 0 0 0,0 0 0 0 0,1 0 0 0 0,-1 0 0 0 0,2 0 0 0 0,-1-1 0 0 0,1 1 0 0 0,11 8 0 0 0,-9-8 1 0 0,0-1 1 0 0,1 0-1 0 0,0 0 0 0 0,0-1 1 0 0,0 0-1 0 0,1 0 0 0 0,-1-1 1 0 0,1-1-1 0 0,0 1 0 0 0,0-2 1 0 0,1 1-1 0 0,-1-1 0 0 0,0-1 1 0 0,18 1-1 0 0,-13-3-1 0 0,0-1 1 0 0,0 0-1 0 0,0-1 1 0 0,0 0-1 0 0,0-1 1 0 0,-1-1-1 0 0,24-11 0 0 0,0-5-1 0 0,50-35-1 0 0,-72 45 1 0 0,-5 5 0 0 0,0-2 0 0 0,0 1 0 0 0,-1-2 0 0 0,0 1 0 0 0,17-20 0 0 0,-27 27 0 0 0,1 1 0 0 0,0-1 0 0 0,-1 0 0 0 0,1 0 0 0 0,-1 0 0 0 0,1 0 0 0 0,-1 1 0 0 0,1-1 0 0 0,-1 0 0 0 0,0 0 0 0 0,0 0 0 0 0,1 0 0 0 0,-1 0 0 0 0,0 0 0 0 0,0 0 0 0 0,0 0 0 0 0,0 0 0 0 0,0 0 0 0 0,0 0 0 0 0,0 0 0 0 0,0 0 0 0 0,-1 0 0 0 0,1 0 0 0 0,-1-1 0 0 0,1 1 0 0 0,-1-1 0 0 0,0 1 0 0 0,0 0 0 0 0,0 0 0 0 0,-1-1 0 0 0,1 1 0 0 0,0 0 0 0 0,0 0 0 0 0,-1 0 0 0 0,1 1 0 0 0,0-1 0 0 0,-1 0 0 0 0,-2-1 0 0 0,-3 0 0 0 0,0-1 0 0 0,0 1 0 0 0,-1 1 0 0 0,1-1 0 0 0,-10 1 0 0 0,-4 0 0 0 0,0 1 0 0 0,0 0 0 0 0,0 2 0 0 0,-35 8 0 0 0,42-7 0 0 0,1 1 0 0 0,-1 0 0 0 0,1 1 0 0 0,0 1 0 0 0,0 0 0 0 0,1 1 0 0 0,-23 15 0 0 0,32-19 1 0 0,0-1-1 0 0,0 0 0 0 0,1 1 0 0 0,0 0 0 0 0,-1-1 0 0 0,1 1 0 0 0,0 0 0 0 0,0 0 0 0 0,1 0 0 0 0,-1 1 0 0 0,0-1 0 0 0,1 0 0 0 0,0 0 0 0 0,-1 6 0 0 0,1-4 0 0 0,0 1 0 0 0,1-1 0 0 0,0 0-1 0 0,0 0 1 0 0,0 0 0 0 0,1 0 0 0 0,0 0 0 0 0,0 0 0 0 0,2 6 0 0 0,2 4 1 0 0,2-1 1 0 0,-1 0 0 0 0,2 0 0 0 0,0 0 0 0 0,16 20 0 0 0,-5-11 17 0 0,1-1 0 0 0,1 0 0 0 0,1-2 0 0 0,0 0 0 0 0,2-1 0 0 0,1-2 0 0 0,0 0 0 0 0,0-2 0 0 0,41 18-1 0 0,-59-30-18 0 0,0 0 0 0 0,0 0 0 0 0,0-1 0 0 0,1 1 0 0 0,-1-2 0 0 0,1 1 0 0 0,-1-1 0 0 0,1 0 0 0 0,-1-1 0 0 0,1 1 0 0 0,9-2 0 0 0,2-5 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2.9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1 116 79 0 0,'2'-1'17'0'0,"-1"1"0"0"0,1-1 0 0 0,0 0 0 0 0,0 0 0 0 0,-1 1-1 0 0,1-1 1 0 0,-1 0 0 0 0,1 0 0 0 0,-1-1 0 0 0,1 1 0 0 0,-1 0-1 0 0,2-2 1 0 0,3-2 66 0 0,1 1-20 0 0,0 0 1 0 0,1 0-1 0 0,-1 1 0 0 0,1 0 1 0 0,14-3-1 0 0,45-6 60 0 0,-25 5-64 0 0,-21 3-46 0 0,-1-1 0 0 0,1-1 0 0 0,-2-1 0 0 0,31-14-1 0 0,-33 11-12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3.4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192 1 24 0 0,'1'1'-1'0'0,"0"0"1"0"0,0-1 0 0 0,-1 1 0 0 0,1 0 0 0 0,0 0 0 0 0,-1 0 0 0 0,1 0 0 0 0,-1 0 0 0 0,1 0 0 0 0,-1 0 0 0 0,0 0 0 0 0,1 1 0 0 0,-1-1 0 0 0,0 0 0 0 0,0 0 0 0 0,1 0 0 0 0,-1 0 0 0 0,0 0 0 0 0,-1 2 0 0 0,1 0 2 0 0,-1-1 1 0 0,1 1-1 0 0,-1-1 0 0 0,0 1 0 0 0,0-1 1 0 0,0 0-1 0 0,0 1 0 0 0,-3 2 1 0 0,-2 4 22 0 0,-1-1 1 0 0,0 0 0 0 0,-11 9-1 0 0,17-16-20 0 0,-76 80-5 0 0,66-68 2 0 0,0 1 0 0 0,2 1 1 0 0,-1-1-1 0 0,-9 24 0 0 0,16-32 5 0 0,1 0 0 0 0,0 0-1 0 0,0 0 1 0 0,0 1 0 0 0,1-1-1 0 0,0 0 1 0 0,0 13 0 0 0,1-17-5 0 0,0-1-1 0 0,0 1 1 0 0,0-1 0 0 0,1 1 0 0 0,-1 0-1 0 0,0-1 1 0 0,1 1 0 0 0,-1-1 0 0 0,1 1 0 0 0,0-1-1 0 0,-1 1 1 0 0,1-1 0 0 0,0 1 0 0 0,0-1-1 0 0,0 0 1 0 0,0 1 0 0 0,0-1 0 0 0,0 0-1 0 0,0 0 1 0 0,1 0 0 0 0,-1 0 0 0 0,0 0 0 0 0,1 0-1 0 0,-1 0 1 0 0,0 0 0 0 0,1-1 0 0 0,-1 1-1 0 0,1 0 1 0 0,-1-1 0 0 0,1 0 0 0 0,0 1-1 0 0,-1-1 1 0 0,1 0 0 0 0,-1 1 0 0 0,3-1-1 0 0,5 0 9 0 0,0-1-1 0 0,0 1 0 0 0,0-1 0 0 0,-1-1 0 0 0,1 1 0 0 0,15-7 0 0 0,-3 0 23 0 0,30-16 0 0 0,17-18 32 0 0,-48 26-64 0 0,-52 65 0 0 0,-14 25 0 0 0,41-65 0 0 0,0 1 0 0 0,1 1 0 0 0,0-1 0 0 0,1 1 0 0 0,-4 19 0 0 0,7-27 2 0 0,-1 0 0 0 0,1 1 0 0 0,0-1 0 0 0,0 0 0 0 0,0 1 0 0 0,1-1 0 0 0,-1 1 0 0 0,1-1-1 0 0,0 0 1 0 0,0 0 0 0 0,0 1 0 0 0,0-1 0 0 0,0 0 0 0 0,1 0 0 0 0,-1 0 0 0 0,4 4-1 0 0,-3-5 1 0 0,0 0 0 0 0,0 0-1 0 0,0 0 1 0 0,0 0-1 0 0,0 0 1 0 0,0-1-1 0 0,1 1 1 0 0,-1-1-1 0 0,0 1 1 0 0,1-1-1 0 0,0 0 1 0 0,-1 0-1 0 0,1 0 1 0 0,-1-1-1 0 0,1 1 1 0 0,0-1-1 0 0,0 1 1 0 0,-1-1-1 0 0,1 0 1 0 0,4 0-1 0 0,14-1 10 0 0,0 0 0 0 0,-1-2-1 0 0,1 0 1 0 0,-1-1 0 0 0,22-8-1 0 0,-30 7-10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4.7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39 24 0 0,'9'-16'27'0'0,"-8"14"6"0"0,0-1 0 0 0,1 1 0 0 0,-1-1 0 0 0,0 1-1 0 0,1 0 1 0 0,2-4 0 0 0,-3 6-26 0 0,-1-1-1 0 0,1 1 1 0 0,-1 0 0 0 0,1 0-1 0 0,-1-1 1 0 0,1 1-1 0 0,-1 0 1 0 0,0 0 0 0 0,1 0-1 0 0,0 0 1 0 0,-1 0-1 0 0,1-1 1 0 0,-1 1 0 0 0,1 0-1 0 0,-1 0 1 0 0,1 0-1 0 0,-1 1 1 0 0,1-1-1 0 0,-1 0 1 0 0,1 0 0 0 0,-1 0-1 0 0,1 0 1 0 0,-1 0-1 0 0,1 1 1 0 0,-1-1 0 0 0,1 0-1 0 0,-1 0 1 0 0,0 1-1 0 0,1-1 1 0 0,-1 0 0 0 0,1 0-1 0 0,-1 1 1 0 0,0-1-1 0 0,1 1 1 0 0,-1-1 0 0 0,0 0-1 0 0,1 1 1 0 0,-1-1-1 0 0,0 1 1 0 0,1 0-1 0 0,40 55 304 0 0,7 7-225 0 0,126 107-26 0 0,30 35-65 0 0,-103-73 6 0 0,18 22 0 0 0,-157-187 0 0 0,-26-28-134 0 0,36 37 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5.0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257 0 55 0 0,'3'3'3'0'0,"-1"-1"15"0"0,1 1 1 0 0,-1-1-1 0 0,0 1 1 0 0,0-1-1 0 0,4 7 0 0 0,-6-8-13 0 0,0-1-1 0 0,1 1 0 0 0,-1 0 0 0 0,0 0 0 0 0,0 0 0 0 0,0 0 1 0 0,1 0-1 0 0,-1 0 0 0 0,0 0 0 0 0,0 0 0 0 0,0 0 0 0 0,-1-1 1 0 0,1 1-1 0 0,0 0 0 0 0,0 0 0 0 0,0 0 0 0 0,-1 0 0 0 0,1 0 1 0 0,0 0-1 0 0,-1-1 0 0 0,1 1 0 0 0,-1 0 0 0 0,1 0 0 0 0,-1 0 1 0 0,-1 1-1 0 0,-7 7 24 0 0,0-1 1 0 0,-1 1-1 0 0,0-1 1 0 0,-1-1 0 0 0,-21 12-1 0 0,15-9-29 0 0,-25 15 1 0 0,-73 47 0 0 0,99-62 0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5.45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49 55 0 0,'-70'2'140'0'0,"89"-10"94"0"0,37-6-164 0 0,1 3 1 0 0,1 3 0 0 0,64-1-1 0 0,-106 8-70 0 0,0 1 0 0 0,0 1 0 0 0,0 0 0 0 0,0 1 0 0 0,26 8 0 0 0,-36-9 0 0 0,0 1 0 0 0,0 1 0 0 0,0-1 0 0 0,-1 1 0 0 0,1 0 0 0 0,0 0 0 0 0,-1 1 0 0 0,0 0 0 0 0,0 0 0 0 0,0 0 0 0 0,-1 0 0 0 0,1 1 0 0 0,-1 0 0 0 0,0 0 0 0 0,0 0 0 0 0,6 11 0 0 0,-2 2 0 0 0,-1 0 0 0 0,-1 0 0 0 0,0 1 0 0 0,-2 0 0 0 0,0 0 0 0 0,2 23 0 0 0,-4-6 0 0 0,-1 1 0 0 0,-5 50 0 0 0,4-78 0 0 0,-2 9 0 0 0,0 0 0 0 0,-8 30 0 0 0,9-44 0 0 0,0 0 0 0 0,-1 1 0 0 0,1-1 0 0 0,-1 0 0 0 0,0 0 0 0 0,0-1 0 0 0,-1 1 0 0 0,1 0 0 0 0,-1-1 0 0 0,1 1 0 0 0,-1-1 0 0 0,0 0 0 0 0,-1 0 0 0 0,1 0 0 0 0,0 0 0 0 0,-8 4 0 0 0,8-6 0 0 0,0 0 0 0 0,0-1 0 0 0,0 1 0 0 0,0 0 0 0 0,0-1 0 0 0,0 0 0 0 0,0 0 0 0 0,0 0 0 0 0,0 0 0 0 0,0 0 0 0 0,0-1 0 0 0,0 1 0 0 0,0-1 0 0 0,-3-1 0 0 0,-4-1 0 0 0,1 0 0 0 0,0-1 0 0 0,-9-5 0 0 0,0-2-14 0 0,1-1-60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5.8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0 55 0 0,'1'0'0'0'0,"3"0"1"0"0,-1 0 0 0 0,1 1-1 0 0,0-1 1 0 0,-1 1 0 0 0,1 0-1 0 0,-1 0 1 0 0,1 0 0 0 0,-1 0-1 0 0,0 0 1 0 0,1 1 0 0 0,-1 0-1 0 0,0-1 1 0 0,0 1 0 0 0,0 0-1 0 0,3 3 1 0 0,-1 0 14 0 0,-1-1-1 0 0,0 1 1 0 0,0 0-1 0 0,0 0 1 0 0,0 0-1 0 0,-1 1 0 0 0,0-1 1 0 0,0 1-1 0 0,0 0 1 0 0,-1 0-1 0 0,0 0 1 0 0,3 11-1 0 0,-4-7 7 0 0,0-1-1 0 0,0 1 1 0 0,-1-1 0 0 0,0 1-1 0 0,-1-1 1 0 0,0 1-1 0 0,-4 16 1 0 0,-1-4-7 0 0,-2-1 1 0 0,0 0-1 0 0,-1-1 0 0 0,-1 0 1 0 0,-1 0-1 0 0,-21 28 0 0 0,17-30-14 0 0,0 0 0 0 0,-22 19 0 0 0,32-32 0 0 0,-14 14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0.8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 56 15 0 0,'5'-1'9'0'0,"0"1"-1"0"0,0-1 1 0 0,0 1-1 0 0,-1-2 0 0 0,1 1 1 0 0,0 0-1 0 0,-1-1 0 0 0,6-2 1 0 0,-9 3 11 0 0,1 0 1 0 0,0 0-1 0 0,-1 0 1 0 0,1 0-1 0 0,0 0 1 0 0,-1 0-1 0 0,1 0 1 0 0,-1 0 0 0 0,0-1-1 0 0,1 1 1 0 0,-1-1-1 0 0,0 1 1 0 0,0-1-1 0 0,0 1 1 0 0,0-1-1 0 0,0 0 1 0 0,0 1-1 0 0,0-1 1 0 0,-1 0-1 0 0,1 0 1 0 0,-1 1-1 0 0,1-1 1 0 0,-1-3-1 0 0,0 5-17 0 0,0 0 0 0 0,0-1 0 0 0,0 1-1 0 0,0 0 1 0 0,0-1 0 0 0,0 1 0 0 0,0 0-1 0 0,0 0 1 0 0,0-1 0 0 0,0 1 0 0 0,0 0-1 0 0,0 0 1 0 0,0-1 0 0 0,-1 1 0 0 0,1 0-1 0 0,0 0 1 0 0,0-1 0 0 0,0 1 0 0 0,0 0-1 0 0,-1 0 1 0 0,1 0 0 0 0,0 0 0 0 0,0-1-1 0 0,-1 1 1 0 0,1 0 0 0 0,0 0 0 0 0,0 0-1 0 0,-1 0 1 0 0,1 0 0 0 0,0-1 0 0 0,-1 1-1 0 0,-11 1 150 0 0,-9 7 56 0 0,13-3-198 0 0,1 0-1 0 0,-1 0 0 0 0,1 0 1 0 0,0 1-1 0 0,1 0 0 0 0,0 1 1 0 0,0-1-1 0 0,0 1 0 0 0,1 1 1 0 0,0-1-1 0 0,0 1 0 0 0,1-1 1 0 0,0 1-1 0 0,-4 11 0 0 0,4-7 5 0 0,0 0 0 0 0,1 0 0 0 0,0 1 0 0 0,1 0 0 0 0,1-1 0 0 0,0 1 0 0 0,0 0 0 0 0,1 0 0 0 0,3 18 0 0 0,-2-26-6 0 0,0 1-1 0 0,0-1 0 0 0,1 1 0 0 0,-1-1 0 0 0,1 0 0 0 0,1 0 0 0 0,-1 0 1 0 0,1 0-1 0 0,0 0 0 0 0,0 0 0 0 0,0-1 0 0 0,0 1 0 0 0,8 6 0 0 0,-9-9-3 0 0,1 0 0 0 0,-1 0 0 0 0,1 0 0 0 0,0 0 0 0 0,0 0 0 0 0,0-1 0 0 0,0 1 0 0 0,0-1 0 0 0,0 0 0 0 0,0 0 0 0 0,1 0 0 0 0,-1-1 0 0 0,0 1 0 0 0,0-1 0 0 0,1 1 0 0 0,-1-1 0 0 0,0 0 0 0 0,1-1 0 0 0,-1 1 0 0 0,0 0 0 0 0,1-1 0 0 0,-1 0 0 0 0,0 0 0 0 0,4-1 0 0 0,1-2-4 0 0,0 0 0 0 0,0-1 0 0 0,0 0 0 0 0,0 0 0 0 0,-1-1 0 0 0,0 1 0 0 0,0-2 0 0 0,-1 1 0 0 0,0-1 0 0 0,0 0 0 0 0,0 0 0 0 0,-1-1 0 0 0,0 0 0 0 0,0 1 0 0 0,-1-2 0 0 0,0 1 0 0 0,-1 0 0 0 0,0-1 0 0 0,0 0 0 0 0,0 0 0 0 0,-1 0 0 0 0,-1 0 0 0 0,0 0 0 0 0,1-15 0 0 0,-2 22 0 0 0,0-1 0 0 0,-1 0 0 0 0,1 0 0 0 0,-1 0 0 0 0,1 0 0 0 0,-1 1 0 0 0,0-1 0 0 0,0 0 0 0 0,0 1 0 0 0,0-1 0 0 0,0 0 0 0 0,-1 1 0 0 0,1 0 0 0 0,-1-1 0 0 0,1 1 0 0 0,-1 0 0 0 0,0 0 0 0 0,0 0 0 0 0,0 0 0 0 0,0 0 0 0 0,-1 0 0 0 0,1 0 0 0 0,0 1 0 0 0,-1-1 0 0 0,1 1 0 0 0,-1 0 0 0 0,1 0 0 0 0,-1 0 0 0 0,0 0 0 0 0,0 0 0 0 0,1 0 0 0 0,-1 1 0 0 0,0-1 0 0 0,0 1 0 0 0,-5 0 0 0 0,-13 1-14 0 0,0 1-1 0 0,0 1 0 0 0,0 0 1 0 0,-27 10-1 0 0,27-8-64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6.4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 79 0 0,'3'-1'0'0'0,"0"1"0"0"0,0-1 0 0 0,0 1 0 0 0,1 0 0 0 0,-1-1 0 0 0,0 2 0 0 0,0-1 0 0 0,0 0 0 0 0,0 0 0 0 0,0 1 0 0 0,0 0 0 0 0,1 0 0 0 0,-1 0 0 0 0,-1 0 0 0 0,1 0 0 0 0,0 0 0 0 0,0 1 0 0 0,0-1 0 0 0,4 5 0 0 0,16 11 16 0 0,-1 2 0 0 0,0 1 0 0 0,25 31 0 0 0,47 75 48 0 0,-80-102 0 0 0,-29-48-64 0 0,10 16 0 0 0,0 0 0 0 0,-6-12 0 0 0,4 4 0 0 0,-18-27 0 0 0,0 0 0 0 0,25 43 0 0 0,0 0 0 0 0,0 0 0 0 0,0 0 0 0 0,-1-1 0 0 0,1 1 0 0 0,0 0 0 0 0,0 0 0 0 0,0 0 0 0 0,0 0 0 0 0,0 0 0 0 0,0 0 0 0 0,0-1 0 0 0,0 1 0 0 0,0 0 0 0 0,0 0 0 0 0,0 0 0 0 0,0 0 0 0 0,0-1 0 0 0,0 1 0 0 0,0 0 0 0 0,0 0 0 0 0,0 0 0 0 0,0 0 0 0 0,0 0 0 0 0,0-1 0 0 0,0 1 0 0 0,1 0 0 0 0,-1 0 0 0 0,0 0 0 0 0,0 0 0 0 0,0 0 0 0 0,0 0 0 0 0,0-1 0 0 0,0 1 0 0 0,0 0 0 0 0,0 0 0 0 0,0 0 0 0 0,1 0 0 0 0,-1 0 0 0 0,0 0 0 0 0,9-1 0 0 0,12 5 0 0 0,-19-4 0 0 0,5 1 19 0 0,-1 0 0 0 0,1-1 0 0 0,0 0 0 0 0,0 0 0 0 0,0-1 0 0 0,0 1 0 0 0,0-1-1 0 0,0-1 1 0 0,0 0 0 0 0,7-2 0 0 0,1-2 15 0 0,0 0 0 0 0,-1-1 0 0 0,18-12 0 0 0,-3 1 0 0 0,46-21 0 0 0,-62 33-34 0 0,1 1-1 0 0,0 0 1 0 0,0 2-1 0 0,0-1 1 0 0,1 2-1 0 0,14-2 0 0 0,-17 3 1 0 0,1 1 0 0 0,-1 1 0 0 0,0 0 0 0 0,1 0 0 0 0,12 4 0 0 0,-18-3 0 0 0,0 0 0 0 0,-1 0 0 0 0,1 1 0 0 0,-1-1 0 0 0,1 2 0 0 0,-1-1 0 0 0,0 1 0 0 0,0 0 0 0 0,0 0 0 0 0,6 7 0 0 0,-9-9 0 0 0,-1 0 0 0 0,0 0 0 0 0,0 1 0 0 0,0-1 0 0 0,-1 0 0 0 0,1 1 0 0 0,-1 0 0 0 0,1-1 0 0 0,-1 1 0 0 0,0 0 0 0 0,0 0 0 0 0,0 0 0 0 0,0 0 0 0 0,0 0 0 0 0,-1 0 0 0 0,1 6 0 0 0,-1-6 0 0 0,-1 1 0 0 0,1-1 0 0 0,-1 1 0 0 0,0-1 0 0 0,0 1 0 0 0,0-1 0 0 0,-1 1 0 0 0,1-1 0 0 0,-1 0 0 0 0,0 0 0 0 0,0 0 0 0 0,-3 4 0 0 0,-3 3 0 0 0,-1-1 0 0 0,0-1 0 0 0,0 1 0 0 0,-1-2 0 0 0,0 1 0 0 0,0-1 0 0 0,-13 6 0 0 0,2-3 0 0 0,0 0 0 0 0,-1-1 0 0 0,-1-1 0 0 0,-29 7 0 0 0,-93 9 0 0 0,105-18 0 0 0,23-2 0 0 0,14-2 0 0 0,10-1 0 0 0,6-2 13 0 0,0-1-1 0 0,0 0 0 0 0,25-7 0 0 0,-2 0 3 0 0,-25 6-15 0 0,7 0 0 0 0,-1 0 0 0 0,1-2 0 0 0,-1 0 0 0 0,0-1 0 0 0,0-1 0 0 0,22-12 0 0 0,-27 7-14 0 0,-8 7-60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6.8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55 0 0,'2'0'3'0'0,"0"0"-1"0"0,0 0 1 0 0,0 1-1 0 0,0-1 1 0 0,-1 1-1 0 0,1-1 0 0 0,0 1 1 0 0,0 0-1 0 0,0-1 1 0 0,-1 1-1 0 0,1 0 1 0 0,0 0-1 0 0,-1 0 0 0 0,1 1 1 0 0,-1-1-1 0 0,0 0 1 0 0,1 0-1 0 0,-1 1 1 0 0,0-1-1 0 0,0 1 0 0 0,1-1 1 0 0,-1 1-1 0 0,0 0 1 0 0,-1-1-1 0 0,1 1 0 0 0,0 0 1 0 0,0 0-1 0 0,-1 0 1 0 0,1 1-1 0 0,1 7 17 0 0,0-1-1 0 0,0 1 1 0 0,-1-1-1 0 0,0 14 1 0 0,-4 121 108 0 0,0-31-113 0 0,4 55 13 0 0,25 185-1 0 0,-20-316-26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8.7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1 150 24 0 0,'1'0'0'0'0,"0"-1"0"0"0,0 1 0 0 0,0-1 0 0 0,0 0 0 0 0,-1 0 0 0 0,1 0 0 0 0,0 1 0 0 0,0-1 0 0 0,0 0 0 0 0,-1 0 0 0 0,1 0 0 0 0,0 0 0 0 0,-1 0 0 0 0,1 0 0 0 0,-1-1 0 0 0,1 1 0 0 0,-1-1 0 0 0,10-24 0 0 0,-10 25 0 0 0,10-34 0 0 0,-6 20 17 0 0,1 1 1 0 0,9-22 0 0 0,-14 36-17 0 0,0-1 0 0 0,0 1-1 0 0,0 0 1 0 0,0 0 0 0 0,0 0 0 0 0,1-1 0 0 0,-1 1 0 0 0,0 0 0 0 0,0 0 0 0 0,0-1-1 0 0,0 1 1 0 0,0 0 0 0 0,0 0 0 0 0,0 0 0 0 0,1 0 0 0 0,-1-1 0 0 0,0 1 0 0 0,0 0-1 0 0,0 0 1 0 0,0 0 0 0 0,1 0 0 0 0,-1 0 0 0 0,0-1 0 0 0,0 1 0 0 0,0 0 0 0 0,1 0-1 0 0,-1 0 1 0 0,0 0 0 0 0,0 0 0 0 0,1 0 0 0 0,-1 0 0 0 0,0 0 0 0 0,0 0 0 0 0,0 0-1 0 0,1 0 1 0 0,-1 0 0 0 0,0 0 0 0 0,5 8 51 0 0,-2 15 17 0 0,-8 91-28 0 0,2-70-12 0 0,1-1 0 0 0,6 62 0 0 0,-4-104-29 0 0,4 18 0 0 0,-4-19 0 0 0,0 1 0 0 0,0 0 0 0 0,0 0 0 0 0,1 0 0 0 0,-1-1 0 0 0,0 1 0 0 0,1 0 0 0 0,-1-1 0 0 0,1 1 0 0 0,-1 0 0 0 0,0-1 0 0 0,1 1 0 0 0,-1-1 0 0 0,1 1 0 0 0,0 0 0 0 0,-1-1 0 0 0,1 1 0 0 0,-1-1 0 0 0,1 0 0 0 0,0 1 0 0 0,0 0 0 0 0,4-1 0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9.1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84 55 0 0,'5'0'16'0'0,"-1"1"0"0"0,1-1 0 0 0,0 0 0 0 0,-1 0 0 0 0,1 0 0 0 0,0 0 0 0 0,-1-1 0 0 0,6-1 0 0 0,39-13 175 0 0,-41 13-179 0 0,4-3 5 0 0,0-1 0 0 0,0 0-1 0 0,0 0 1 0 0,-1-2 0 0 0,0 1 0 0 0,18-16-1 0 0,-23 20-16 0 0,-5 9 0 0 0,-2 0 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29.4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97 24 0 0,'0'0'-1'0'0,"1"1"1"0"0,-1-1 0 0 0,1 1 0 0 0,-1-1 0 0 0,1 1 0 0 0,0-1 0 0 0,-1 1 0 0 0,1-1 0 0 0,0 0 0 0 0,-1 1 0 0 0,1-1 0 0 0,0 0 0 0 0,-1 1 0 0 0,1-1 0 0 0,0 0 0 0 0,0 0 0 0 0,-1 0 0 0 0,1 0 0 0 0,0 0 0 0 0,0 0 0 0 0,-1 0 0 0 0,1 0 0 0 0,0 0 0 0 0,0 0 0 0 0,0-1 0 0 0,24-7 4 0 0,-17 5 3 0 0,90-39 101 0 0,-1 0-19 0 0,-81 36-89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0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0 287 0 0,'2'2'8'0'0,"-1"0"-1"0"0,0-1 0 0 0,0 1 0 0 0,1 0 0 0 0,-1 0 0 0 0,-1 0 1 0 0,1 0-1 0 0,0 0 0 0 0,0 0 0 0 0,-1 0 0 0 0,1 0 0 0 0,-1 0 1 0 0,0 0-1 0 0,1 1 0 0 0,-1 2 0 0 0,2 7 33 0 0,2 6 10 0 0,-1 1-1 0 0,2 24 0 0 0,-5-35-45 0 0,1 1-1 0 0,-2-1 0 0 0,1 0 0 0 0,-1 1 0 0 0,-1-1 0 0 0,1 0 0 0 0,-6 14 0 0 0,5-18-3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1.0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79 0 0,'13'9'0'0'0,"-11"-8"0"0"0,1 1 0 0 0,-1-1 0 0 0,0 1 0 0 0,1 0 0 0 0,-1 0 0 0 0,0 0 0 0 0,0 0 0 0 0,-1 1 0 0 0,4 3 0 0 0,-1 1 1 0 0,5 9 11 0 0,-1-1 1 0 0,0 1-1 0 0,-1 1 0 0 0,-1 0 1 0 0,8 30-1 0 0,-11-22-6 0 0,0 0 0 0 0,-2 1-1 0 0,-1-1 1 0 0,-1 1 0 0 0,-5 34 0 0 0,-2-13 0 0 0,-3-1 0 0 0,-16 44 0 0 0,18-62-6 0 0,-2-4 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1.4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128 1 143 0 0,'10'7'-2'0'0,"-9"-6"5"0"0,0-1-1 0 0,1 1 1 0 0,-1 0-1 0 0,0-1 1 0 0,0 1 0 0 0,0 0-1 0 0,0 0 1 0 0,0 0-1 0 0,-1 0 1 0 0,1 0-1 0 0,0 0 1 0 0,0 0 0 0 0,-1 0-1 0 0,1 0 1 0 0,0 0-1 0 0,-1 1 1 0 0,1-1-1 0 0,-1 0 1 0 0,0 0-1 0 0,1 1 1 0 0,-1-1 0 0 0,0 0-1 0 0,0 0 1 0 0,0 1-1 0 0,0-1 1 0 0,0 0-1 0 0,0 1 1 0 0,0-1 0 0 0,-1 3-1 0 0,0 6 7 0 0,-2 1 0 0 0,1-1 0 0 0,-1 1 0 0 0,-1-1 0 0 0,0 0 0 0 0,-1 0 0 0 0,0-1 0 0 0,0 1 0 0 0,-8 9 0 0 0,-10 12 36 0 0,-33 34-1 0 0,44-53-42 0 0,4-3-29 0 0,7-9 25 0 0,1 0 1 0 0,0 1-1 0 0,0-1 1 0 0,0 0-1 0 0,0 0 1 0 0,0 0-1 0 0,-1 1 1 0 0,1-1-1 0 0,0 0 1 0 0,0 0-1 0 0,0 0 1 0 0,0 1-1 0 0,-1-1 1 0 0,1 0-1 0 0,0 0 1 0 0,0 0-1 0 0,-1 0 1 0 0,1 0 0 0 0,0 0-1 0 0,0 1 1 0 0,-1-1-1 0 0,1 0 1 0 0,0 0-1 0 0,0 0 1 0 0,-1 0-1 0 0,1 0 1 0 0,0 0-1 0 0,0 0 1 0 0,-1 0-1 0 0,1 0 1 0 0,0 0-1 0 0,-1 0 1 0 0,1 0-1 0 0,0 0 1 0 0,-1-1-1 0 0,1-4-85 0 0</inkml:trace>
  <inkml:trace contextRef="#ctx0" brushRef="#br0" timeOffset="1">103 192 24 0 0,'24'-16'0'0'0,"-12"8"0"0"0,1 0 0 0 0,15-7 0 0 0,85-35 0 0 0,-105 46 8 0 0,1 0 0 0 0,0 1 0 0 0,0 0 1 0 0,0 0-1 0 0,0 1 0 0 0,0 0 1 0 0,0 0-1 0 0,12 1 0 0 0,-19 1-5 0 0,-1 0-1 0 0,1 0 1 0 0,-1 0 0 0 0,1 1-1 0 0,-1-1 1 0 0,0 0 0 0 0,1 1-1 0 0,-1 0 1 0 0,0-1 0 0 0,1 1-1 0 0,-1 0 1 0 0,0-1-1 0 0,0 1 1 0 0,0 0 0 0 0,0 0-1 0 0,0 0 1 0 0,0 0 0 0 0,2 2-1 0 0,-2-1-1 0 0,0 0 0 0 0,1 0 0 0 0,-1 1-1 0 0,0-1 1 0 0,0 1 0 0 0,-1-1 0 0 0,1 1 0 0 0,0-1-1 0 0,0 5 1 0 0,-1 1-2 0 0,0 1 1 0 0,0-1-1 0 0,0 1 0 0 0,-1-1 0 0 0,-3 12 0 0 0,-30 106 1 0 0,-53 129 0 0 0,77-229 0 0 0,-1-3 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1.8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 24 0 0,'12'2'62'0'0,"0"0"0"0"0,-1 0 0 0 0,1-1 0 0 0,0 0 1 0 0,22-2-1 0 0,-4 0-14 0 0,-10 0-33 0 0,0 0 0 0 0,-1-2 0 0 0,1 0 0 0 0,21-6-1 0 0,-25 4-14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2.2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0 359 255 0 0,'1'1'0'0'0,"-1"-1"0"0"0,0 1 0 0 0,1 0 0 0 0,-1-1 0 0 0,0 1 0 0 0,1-1 0 0 0,-1 1 0 0 0,1-1 0 0 0,-1 1 0 0 0,0-1 0 0 0,1 1 0 0 0,-1-1 0 0 0,1 1 0 0 0,-1-1 0 0 0,2 1 0 0 0,11-14 259 0 0,-3 6-210 0 0,0 0 0 0 0,0 0-1 0 0,1 1 1 0 0,0 0 0 0 0,20-7 0 0 0,62-14-56 0 0,-75 22 14 0 0,3 0-7 0 0</inkml:trace>
  <inkml:trace contextRef="#ctx0" brushRef="#br0" timeOffset="1">632 0 79 0 0,'75'64'214'0'0,"-64"-56"-191"0"0,0 0-1 0 0,0-1 1 0 0,0-1 0 0 0,1 0-1 0 0,19 7 1 0 0,-23-10-21 0 0,1 0-2 0 0,-6-2 0 0 0,-1 0 0 0 0,0 0 0 0 0,1 0 0 0 0,-1 0 0 0 0,0 0 0 0 0,0 0 0 0 0,0 0 0 0 0,1 1 0 0 0,-1-1 0 0 0,-1 1 0 0 0,5 3 0 0 0,-3 1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1.8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1 196 543 0 0,'25'-1'158'0'0,"1"-1"0"0"0,-1-1-1 0 0,35-9 1 0 0,73-30 489 0 0,-92 29-573 0 0,0 2 1 0 0,44-7-1 0 0,-42 10-33 0 0,247-50 89 0 0,-242 47-130 0 0,-23 4 0 0 0,30-3 0 0 0,-43 11-49 0 0,-12-1 45 0 0,0 0 1 0 0,0 1 0 0 0,0-1-1 0 0,0 0 1 0 0,0 0-1 0 0,0 0 1 0 0,0 0 0 0 0,0 1-1 0 0,0-1 1 0 0,0 0-1 0 0,0 0 1 0 0,0 0 0 0 0,0 0-1 0 0,0 0 1 0 0,0 1-1 0 0,0-1 1 0 0,0 0 0 0 0,0 0-1 0 0,0 0 1 0 0,0 0 0 0 0,0 1-1 0 0,0-1 1 0 0,0 0-1 0 0,-1 0 1 0 0,1 0 0 0 0,0 0-1 0 0,0 0 1 0 0,0 0-1 0 0,0 1 1 0 0,0-1 0 0 0,0 0-1 0 0,0 0 1 0 0,-1 0-1 0 0,1 0 1 0 0,0 0 0 0 0,0 0-1 0 0,-21 14-332 0 0,16-11 235 0 0,-10 7-321 0 0,-1-1-96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2.5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0 110 79 0 0,'6'0'7'0'0,"-1"-1"-1"0"0,0-1 0 0 0,0 1 0 0 0,0-1 0 0 0,0 1 0 0 0,0-1 0 0 0,0-1 0 0 0,7-4 1 0 0,10-4 23 0 0,177-60 100 0 0,-171 62-130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2.89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167 58 24 0 0,'-1'-18'-1'0'0,"0"15"3"0"0,1 0 0 0 0,-1 0 0 0 0,1 0 1 0 0,0 0-1 0 0,1 0 0 0 0,-1-3 0 0 0,5-7 126 0 0,-3 11-26 0 0,1 9-11 0 0,-3-4-75 0 0,-1 0-1 0 0,1 0 0 0 0,0 0 0 0 0,-1 0 1 0 0,1 0-1 0 0,-1 0 0 0 0,0-1 0 0 0,0 1 0 0 0,0 0 1 0 0,0 0-1 0 0,-1-1 0 0 0,1 1 0 0 0,-1-1 0 0 0,1 1 1 0 0,-4 2-1 0 0,-3 5 24 0 0,-20 18 1 0 0,27-26-43 0 0,-38 29 3 0 0,27-22 0 0 0,0 0 0 0 0,-19 22 0 0 0,18-16 0 0 0,0 1 0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3.2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131 1 55 0 0,'1'0'1'0'0,"1"1"0"0"0,0-1-1 0 0,0 1 1 0 0,0 0-1 0 0,-1 0 1 0 0,1-1-1 0 0,0 1 1 0 0,-1 0 0 0 0,1 1-1 0 0,-1-1 1 0 0,1 0-1 0 0,-1 0 1 0 0,0 1-1 0 0,1-1 1 0 0,-1 1-1 0 0,0-1 1 0 0,0 1 0 0 0,1 1-1 0 0,-1-1 3 0 0,1 0-1 0 0,-1 1 1 0 0,0-1 0 0 0,0 0-1 0 0,-1 1 1 0 0,1-1 0 0 0,0 0-1 0 0,-1 1 1 0 0,1-1 0 0 0,-1 1-1 0 0,0-1 1 0 0,0 1 0 0 0,0-1-1 0 0,-1 6 1 0 0,0-4 5 0 0,0 0 1 0 0,0 1-1 0 0,0-1 0 0 0,-1 0 1 0 0,0 0-1 0 0,0 0 0 0 0,-5 7 1 0 0,1-2 4 0 0,-1-1 0 0 0,1 0 0 0 0,-2-1 0 0 0,1 0 0 0 0,-1 0 0 0 0,-13 9-1 0 0,-62 32-12 0 0,83-48 0 0 0,0 1 0 0 0,0-1 0 0 0,0 0 0 0 0,-1 0 0 0 0,1 0 0 0 0,0 0 0 0 0,0 0 0 0 0,0 0 0 0 0,-1 0 0 0 0,1 0 0 0 0,0 0 0 0 0,0 0 0 0 0,0 0 0 0 0,-1 1 0 0 0,1-1 0 0 0,0 0 0 0 0,0 0 0 0 0,0 0 0 0 0,0 0 0 0 0,0 1 0 0 0,0-1 0 0 0,-1 0 0 0 0,1 0 0 0 0,0 0 0 0 0,0 0 0 0 0,0 1 0 0 0,0-1 0 0 0,0 0 0 0 0,0 0 0 0 0,0 0 0 0 0,0 1 0 0 0,0-1 0 0 0,0 0 0 0 0,0 0 0 0 0,0 0 0 0 0,0 1 0 0 0,0-1 0 0 0,0 0 0 0 0,9 1 0 0 0,14-5 0 0 0,20-8-8 0 0,-31 7 0 0 0,1 2 1 0 0,-1-1-1 0 0,1 2 0 0 0,20-3 0 0 0,-29 5 7 0 0,0 0 0 0 0,-1 0 0 0 0,1 1 0 0 0,0-1-1 0 0,-1 1 1 0 0,1 0 0 0 0,0 0 0 0 0,-1 0 0 0 0,0 0-1 0 0,1 1 1 0 0,-1-1 0 0 0,0 1 0 0 0,1 0 0 0 0,-1 0 0 0 0,0 0-1 0 0,0 0 1 0 0,-1 1 0 0 0,1-1 0 0 0,0 1 0 0 0,3 5-1 0 0,-1-1 2 0 0,-1-1 0 0 0,0 1 0 0 0,-1 0 0 0 0,1 0 0 0 0,-2 1 0 0 0,1-1 0 0 0,-1 1 0 0 0,0-1 0 0 0,0 1 0 0 0,-1 0 0 0 0,0 0 0 0 0,0 11 0 0 0,-2 1 0 0 0,0 0 0 0 0,-1 0 0 0 0,-8 33 0 0 0,1-32 5 0 0,9-20-6 0 0,0-1-1 0 0,0 1 0 0 0,0-1 1 0 0,0 0-1 0 0,0 1 0 0 0,-1-1 0 0 0,1 1 1 0 0,0-1-1 0 0,0 1 0 0 0,-1-1 0 0 0,1 0 1 0 0,0 1-1 0 0,-1-1 0 0 0,1 0 1 0 0,0 1-1 0 0,-1-1 0 0 0,1 0 0 0 0,-1 1 1 0 0,1-1-1 0 0,0 0 0 0 0,-1 0 1 0 0,1 0-1 0 0,-1 1 0 0 0,1-1 0 0 0,-1 0 1 0 0,1 0-1 0 0,-1 0 0 0 0,1 0 0 0 0,-1 0 1 0 0,1 0-1 0 0,-1 0 0 0 0,1 0 1 0 0,0 0-1 0 0,-1 0 0 0 0,1 0 0 0 0,-1 0 1 0 0,1 0-1 0 0,-1 0 0 0 0,0-1 0 0 0,-2-2 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3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255 26 79 0 0,'6'-4'4'0'0,"-1"1"11"0"0,0-1 1 0 0,1 1-1 0 0,-1 0 0 0 0,1 1 1 0 0,8-3-1 0 0,-13 4-12 0 0,0 1 0 0 0,0 0 0 0 0,1-1 0 0 0,-1 1-1 0 0,0 0 1 0 0,0 0 0 0 0,1 0 0 0 0,-1 0 0 0 0,0 0-1 0 0,1 1 1 0 0,-1-1 0 0 0,0 0 0 0 0,0 0-1 0 0,0 1 1 0 0,1-1 0 0 0,-1 1 0 0 0,0-1 0 0 0,0 1-1 0 0,0 0 1 0 0,0-1 0 0 0,0 1 0 0 0,0 0 0 0 0,0 0-1 0 0,0 0 1 0 0,0-1 0 0 0,0 1 0 0 0,0 0 0 0 0,-1 0-1 0 0,1 0 1 0 0,0 1 0 0 0,-1-1 0 0 0,2 2-1 0 0,-1-1 5 0 0,-1 0 0 0 0,1 0-1 0 0,-1 0 1 0 0,0 0-1 0 0,1 0 1 0 0,-1 0-1 0 0,0 0 1 0 0,0 0-1 0 0,0 0 1 0 0,-1 1-1 0 0,1-1 1 0 0,0 0 0 0 0,-1 0-1 0 0,1 0 1 0 0,-1 0-1 0 0,0 0 1 0 0,0 0-1 0 0,1-1 1 0 0,-1 1-1 0 0,-1 0 1 0 0,1 0-1 0 0,-2 3 1 0 0,-3 1 7 0 0,1 1 0 0 0,-1-1 0 0 0,0 1 0 0 0,-9 5-1 0 0,-9 6-13 0 0,-1-1 0 0 0,-1-1 0 0 0,-37 17 0 0 0,59-31 0 0 0,1 0 0 0 0,-1 0 0 0 0,0 1 0 0 0,1 0 0 0 0,-1-1 0 0 0,1 1 0 0 0,0 1 0 0 0,0-1 0 0 0,0 0 0 0 0,0 1 0 0 0,-3 6 0 0 0,5-9 0 0 0,1 0 0 0 0,-1 0 0 0 0,0 1 0 0 0,1-1 0 0 0,-1 1 0 0 0,1-1 0 0 0,-1 0 0 0 0,1 1 0 0 0,0-1 0 0 0,0 1 0 0 0,0-1 0 0 0,-1 1 0 0 0,1-1 0 0 0,1 1 0 0 0,-1-1 0 0 0,0 1 0 0 0,0-1 0 0 0,0 0 0 0 0,1 1 0 0 0,-1-1 0 0 0,1 1 0 0 0,-1-1 0 0 0,1 0 0 0 0,0 1 0 0 0,-1-1 0 0 0,1 0 0 0 0,0 0 0 0 0,0 0 0 0 0,0 1 0 0 0,0-1 0 0 0,0 0 0 0 0,0 0 0 0 0,0 0 0 0 0,0 0 0 0 0,0-1 0 0 0,1 1 0 0 0,-1 0 0 0 0,2 0 0 0 0,0 1 0 0 0,1 0 0 0 0,-1-1 0 0 0,0 0 0 0 0,1 0 0 0 0,-1 0 0 0 0,1 0 0 0 0,-1-1 0 0 0,1 1 0 0 0,6-1 0 0 0,33-5 0 0 0,-23 2 0 0 0,-6 2 0 0 0,0-2 0 0 0,1 0 0 0 0,-1 0 0 0 0,23-10 0 0 0,-29 7 0 0 0,-8 6 0 0 0,-16 23 0 0 0,-5 10 0 0 0,-1-2 0 0 0,-2-1 0 0 0,-45 44 0 0 0,0-13 0 0 0,-34 32 0 0 0,96-84-1 0 0,13-13 14 0 0,4-5 31 0 0,1 1-1 0 0,0 0 0 0 0,1 1 0 0 0,16-8 0 0 0,-27 14-40 0 0,18-10 7 0 0,0 1-1 0 0,1 1 1 0 0,0 1-1 0 0,1 0 1 0 0,36-7-1 0 0,-33 10-9 0 0,0-2 0 0 0,0 0 0 0 0,30-15 0 0 0,-28 12 0 0 0,-16 5-4 0 0,1 0-1 0 0,10-7 0 0 0,-3 1-69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4.2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55 0 0,'11'9'0'0'0,"-6"-4"0"0"0,-1 1 0 0 0,1-1 0 0 0,-2-2 0 0 0,0-1 0 0 0,1-1 0 0 0,2 6 0 0 0,5 2 64 0 0,3 5-64 0 0,2-1 0 0 0,-2-1 80 0 0,-2-4-80 0 0,-2-1 64 0 0,-1-3-64 0 0,-4-1 0 0 0,-2-1 0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4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211 0 24 0 0,'0'10'-1'0'0,"0"-1"1"0"0,0 0 0 0 0,-1 0 0 0 0,-1 0 0 0 0,1 0 0 0 0,-1 0 0 0 0,-1 0 0 0 0,-6 15 0 0 0,2-8 1 0 0,-1-1-1 0 0,0 0 0 0 0,-19 25 0 0 0,19-31 5 0 0,0 0 1 0 0,-1-1 0 0 0,0 0 0 0 0,-1-1 0 0 0,1 0 0 0 0,-1-1 0 0 0,-1 1 0 0 0,-18 7 0 0 0,53-16 58 0 0,3-5-54 0 0,51-18 1 0 0,-33 6 50 0 0,-16 7-42 0 0,-1 1 0 0 0,54-13-1 0 0,-79 23-18 0 0,-1 1 0 0 0,0-1 0 0 0,1 1 0 0 0,-1 0 0 0 0,0 0 0 0 0,1 0 0 0 0,-1 0 0 0 0,1 0 0 0 0,-1 1 0 0 0,0-1 0 0 0,1 1 0 0 0,-1-1 0 0 0,0 1 0 0 0,0 0 0 0 0,1 0 0 0 0,-1 0 0 0 0,0 0 0 0 0,0 0 0 0 0,4 4 0 0 0,-5-4 0 0 0,1 1 0 0 0,-1 0 0 0 0,1 0 0 0 0,-1 1 0 0 0,0-1 0 0 0,1 0 0 0 0,-1 0 0 0 0,0 1 0 0 0,-1-1 0 0 0,1 0 0 0 0,0 1 0 0 0,-1-1 0 0 0,1 1 0 0 0,-1-1 0 0 0,0 1 0 0 0,0-1 0 0 0,0 1 0 0 0,0 3 0 0 0,-1 7 0 0 0,-1-1 0 0 0,-1 1 0 0 0,0-1 0 0 0,-6 15 0 0 0,-22 48 0 0 0,22-55 0 0 0,-10 22 0 0 0,-42 70 0 0 0,52-99 0 0 0,0 1 0 0 0,-1-1 0 0 0,-1-1 0 0 0,0 0 0 0 0,-1 0 0 0 0,0-1 0 0 0,0-1 0 0 0,-21 14 0 0 0,28-21 0 0 0,0-1 0 0 0,1 1 0 0 0,-1-1 0 0 0,-1 1 0 0 0,1-1 0 0 0,0-1 0 0 0,0 1 0 0 0,-1-1 0 0 0,1 0 0 0 0,-1 0 0 0 0,1-1 0 0 0,-1 1 0 0 0,1-1 0 0 0,-1 0 0 0 0,1-1 0 0 0,-1 0 0 0 0,-9-2 0 0 0,-5-4 0 0 0</inkml:trace>
  <inkml:trace contextRef="#ctx0" brushRef="#br0" timeOffset="1">0 376 24 0 0,'24'1'11'0'0,"0"1"0"0"0,-1 1 0 0 0,1 1 1 0 0,-1 0-1 0 0,34 13 0 0 0,109 53 114 0 0,-33-13-47 0 0,-106-47-78 0 0,1-1 1 0 0,56 10-1 0 0,-56-15 0 0 0,39 1 0 0 0,-50-6 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5.7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0 111 0 0,'3'2'16'0'0,"0"1"-1"0"0,-1-1 0 0 0,1 0 1 0 0,-1 1-1 0 0,0 0 0 0 0,0-1 1 0 0,0 1-1 0 0,0 0 0 0 0,0 0 1 0 0,-1 0-1 0 0,3 6 0 0 0,-3-5 6 0 0,0 0 0 0 0,-1 0 0 0 0,0 0 0 0 0,1 0-1 0 0,-1 0 1 0 0,-1 0 0 0 0,1 0 0 0 0,-1 0 0 0 0,-1 7-1 0 0,-7 26 40 0 0,4-18-46 0 0,1 1 0 0 0,0-1 0 0 0,1 1 0 0 0,1 0 0 0 0,1 27 0 0 0,3-28-14 0 0,4 21 0 0 0,-5-34 0 0 0,1 0 0 0 0,-1 0 0 0 0,1 0 0 0 0,1 0 0 0 0,-1 0 0 0 0,1-1 0 0 0,5 8 0 0 0,-7-12 0 0 0,0 1 0 0 0,0-1 0 0 0,1 1 0 0 0,-1-1 0 0 0,0 0 0 0 0,1 0 0 0 0,-1 0 0 0 0,1 0 0 0 0,0 0 0 0 0,-1 0 0 0 0,1 0 0 0 0,2 1 0 0 0,4-2 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6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65 111 0 0,'16'0'0'0'0,"-8"0"0"0"0,0 0 0 0 0,-2 0 0 0 0,-3-1 0 0 0,0 1 0 0 0,2 0 0 0 0,1-2 0 0 0,5 0 64 0 0,4-1-64 0 0,2 0 0 0 0,-1-2 72 0 0,-1-1-72 0 0,1-2 0 0 0,-4 0 0 0 0,1-1 0 0 0,-4 1 0 0 0,1-1 0 0 0</inkml:trace>
  <inkml:trace contextRef="#ctx0" brushRef="#br0" timeOffset="1">150 222 23 0 0,'4'2'0'0'0,"4"-1"0"0"0,-3-1 0 0 0,-4-1 0 0 0,1-1 0 0 0,4-1 0 0 0,2 1 0 0 0,5-1 0 0 0,6-1 0 0 0,3-4 0 0 0,3 0 0 0 0,0-3 0 0 0,0 1 0 0 0,2 1 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6.6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76 79 0 0,'1'2'8'0'0,"0"-1"-1"0"0,-1 1 0 0 0,1-1 0 0 0,0 1 0 0 0,0-1 0 0 0,0 1 0 0 0,0-1 0 0 0,0 1 0 0 0,0-1 0 0 0,1 0 0 0 0,-1 0 0 0 0,3 2 0 0 0,-2-2 3 0 0,0-1 0 0 0,0 1-1 0 0,0-1 1 0 0,0 0-1 0 0,0 0 1 0 0,-1 0-1 0 0,1 0 1 0 0,0 0-1 0 0,0 0 1 0 0,0 0-1 0 0,0 0 1 0 0,2-1-1 0 0,15-4 77 0 0,-1-1 0 0 0,0 0-1 0 0,0-1 1 0 0,23-13 0 0 0,-23 11-73 0 0,0 0 0 0 0,1 2 0 0 0,35-11-1 0 0,-38 15 0 0 0,0 0 0 0 0,0 1-1 0 0,1 1 1 0 0,-1 0-1 0 0,24 3 1 0 0,-35-2-12 0 0,0 1 0 0 0,1 0-1 0 0,-1 0 1 0 0,0 1 0 0 0,0-1-1 0 0,1 1 1 0 0,-1 0 0 0 0,-1 0 0 0 0,1 1-1 0 0,0 0 1 0 0,0-1 0 0 0,-1 2 0 0 0,0-1-1 0 0,1 0 1 0 0,-1 1 0 0 0,-1 0 0 0 0,1 0-1 0 0,0 0 1 0 0,-1 0 0 0 0,4 7-1 0 0,-1 1 1 0 0,-1 0 0 0 0,0 1 0 0 0,-1 0 0 0 0,0 0 0 0 0,-1 0 0 0 0,0 0 0 0 0,1 23 0 0 0,-4 99 0 0 0,-1-103 0 0 0,-28 364-164 0 0,29-395 156 0 0,0 1-1 0 0,0-1 1 0 0,0 0-1 0 0,0 1 1 0 0,-1-1-1 0 0,1 0 1 0 0,0 1-1 0 0,-1-1 1 0 0,0 0-1 0 0,1 1 0 0 0,-1-1 1 0 0,-1 2-1 0 0,2-3 7 0 0,0 0 0 0 0,0 0 0 0 0,0 0-1 0 0,0 0 1 0 0,0 0 0 0 0,-1 0 0 0 0,1 0-1 0 0,0 0 1 0 0,0 0 0 0 0,0 0-1 0 0,0 0 1 0 0,0 0 0 0 0,0 0 0 0 0,-1 0-1 0 0,1 0 1 0 0,0 0 0 0 0,0 0 0 0 0,0 0-1 0 0,0 0 1 0 0,0 0 0 0 0,0 0 0 0 0,-1 0-1 0 0,1 0 1 0 0,0 0 0 0 0,0 0 0 0 0,0 0-1 0 0,0 0 1 0 0,0 0 0 0 0,0 0-1 0 0,-1 0 1 0 0,1 0 0 0 0,0-1 0 0 0,0 1-1 0 0,0 0 1 0 0,0 0 0 0 0,0 0 0 0 0,0 0-1 0 0,-5-11-44 0 0,2-2-17 0 0,-1-4 48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6.9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116 1 143 0 0,'3'7'1'0'0,"-1"0"0"0"0,0 0 0 0 0,0 1-1 0 0,0-1 1 0 0,-1 1 0 0 0,-1-1-1 0 0,1 1 1 0 0,-2 11 0 0 0,-1 8 27 0 0,-7 28 1 0 0,7-39-17 0 0,-18 72 83 0 0,-44 124-1 0 0,43-146-79 0 0,11-38-15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2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397 0 79 0 0,'-3'2'26'0'0,"1"-1"0"0"0,-1 1 0 0 0,1 0 0 0 0,-1 0 0 0 0,1 0 0 0 0,-3 4 0 0 0,2-3 10 0 0,-14 16 68 0 0,1 0 0 0 0,0 2 0 0 0,2 0 0 0 0,0 0 1 0 0,1 2-1 0 0,-16 39 0 0 0,-42 148 96 0 0,-100 319 213 0 0,159-495-413 0 0,31-77-177 0 0,-9 18 50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7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89 23 0 0,'5'-2'0'0'0,"-2"-1"0"0"0,0 2 0 0 0,1-1 0 0 0,-3 2 0 0 0,2-1 0 0 0,5-1 0 0 0,5-1 0 0 0,6 0 72 0 0,3-4-72 0 0,4 3 0 0 0,3-3 72 0 0,-1 1-72 0 0,2-2 0 0 0,1-1 0 0 0,2-2 0 0 0,3 1 0 0 0,3 1 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7.7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56 24 0 0,'1'-1'4'0'0,"0"1"1"0"0,-1-1-1 0 0,1 1 1 0 0,-1 0 0 0 0,1-1-1 0 0,0 1 1 0 0,-1 0 0 0 0,1-1-1 0 0,0 1 1 0 0,-1 0 0 0 0,1 0-1 0 0,0-1 1 0 0,0 1-1 0 0,-1 0 1 0 0,1 0 0 0 0,0 0-1 0 0,0 0 1 0 0,-1 0 0 0 0,1 0-1 0 0,0 0 1 0 0,0 0 0 0 0,-1 0-1 0 0,1 1 1 0 0,0-1 0 0 0,-1 0-1 0 0,1 0 1 0 0,0 1-1 0 0,-1-1 1 0 0,1 0 0 0 0,0 1-1 0 0,-1-1 1 0 0,1 1 0 0 0,0-1-1 0 0,-1 1 1 0 0,1-1 0 0 0,-1 1-1 0 0,1-1 1 0 0,-1 1 0 0 0,1 0-1 0 0,3 4 33 0 0,-1-1 0 0 0,0 0 0 0 0,5 10 0 0 0,-7-12-29 0 0,4 6-2 0 0,4 10 34 0 0,1 0-1 0 0,19 22 0 0 0,-27-36-34 0 0,1 0 0 0 0,0-1 0 0 0,1 0 0 0 0,-1 0 1 0 0,0 0-1 0 0,1 0 0 0 0,0 0 0 0 0,0 0 0 0 0,0-1 0 0 0,0 0 0 0 0,0 0 0 0 0,0 0 0 0 0,0 0 0 0 0,1-1 0 0 0,-1 0 0 0 0,8 2 0 0 0,1-4-5 0 0,-1-3 0 0 0</inkml:trace>
  <inkml:trace contextRef="#ctx0" brushRef="#br0" timeOffset="1">487 1 24 0 0,'1'0'-1'0'0,"-1"0"1"0"0,1 0 0 0 0,-1 1 0 0 0,1-1 0 0 0,-1 0 0 0 0,1 0 0 0 0,-1 1 0 0 0,1-1 0 0 0,-1 0 0 0 0,0 1 0 0 0,1-1 0 0 0,-1 0 0 0 0,1 1 0 0 0,-1-1 0 0 0,0 1 0 0 0,1-1 0 0 0,-1 0 0 0 0,0 1 0 0 0,0-1 0 0 0,1 1 0 0 0,-1-1 0 0 0,0 1 0 0 0,0-1 0 0 0,0 1 0 0 0,0-1 0 0 0,0 1 0 0 0,0-1 0 0 0,0 2 0 0 0,2 13 1 0 0,-3-3 17 0 0,0 0 0 0 0,0 0 0 0 0,-1 0 0 0 0,-7 20 0 0 0,-20 47 30 0 0,12-37-5 0 0,-83 201-33 0 0,88-213-10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8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72 1 79 0 0,'2'12'11'0'0,"-1"1"-1"0"0,-1 0 0 0 0,0 0 0 0 0,0-1 0 0 0,-1 1 0 0 0,-6 23 0 0 0,5-24-9 0 0,-6 30 21 0 0,-3 0-1 0 0,-29 76 0 0 0,34-107-21 0 0,7-14 0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38.5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 0 0,'1'1'-1'0'0,"-1"-1"1"0"0,1 0 0 0 0,0 0 0 0 0,-1 0 0 0 0,1 1 0 0 0,0-1 0 0 0,-1 0 0 0 0,1 1 0 0 0,0-1 0 0 0,-1 1 0 0 0,1-1 0 0 0,-1 0 0 0 0,1 1 0 0 0,-1-1 0 0 0,1 1 0 0 0,-1 0 0 0 0,1-1 0 0 0,-1 1 0 0 0,0-1 0 0 0,1 1 0 0 0,-1 0 0 0 0,0-1 0 0 0,1 1 0 0 0,-1 0 0 0 0,0 0 0 0 0,6 22 3 0 0,-4-16 5 0 0,5 33 49 0 0,-1 0-1 0 0,1 58 1 0 0,5 40 18 0 0,-5-101-60 0 0,2 0 0 0 0,13 37 0 0 0,-15-53 2 0 0,2-1 0 0 0,0 0 1 0 0,2 0-1 0 0,22 33 0 0 0,-28-47-5 0 0,-1 0 0 0 0,1-1-1 0 0,1 1 1 0 0,-1-1 0 0 0,1 0 0 0 0,0-1-1 0 0,0 1 1 0 0,0-1 0 0 0,0 0 0 0 0,1-1 0 0 0,0 0-1 0 0,-1 0 1 0 0,9 2 0 0 0,-9-3-3 0 0,0-1 0 0 0,1 0 0 0 0,-1 0 0 0 0,1-1 0 0 0,-1 1 0 0 0,1-2 0 0 0,-1 1 0 0 0,1-1 0 0 0,-1 0 0 0 0,0 0 0 0 0,1 0 0 0 0,-1-1 0 0 0,0 0 0 0 0,0-1 0 0 0,7-3 0 0 0,-5 3-9 0 0,-1-1 0 0 0,0-1 0 0 0,0 1 0 0 0,0-1 0 0 0,0 0 0 0 0,-1-1 0 0 0,0 0 0 0 0,0 0 0 0 0,0 0 0 0 0,-1-1 0 0 0,0 1 0 0 0,4-9 0 0 0,-5 7 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1.9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0 143 367 0 0,'3'2'25'0'0,"0"0"0"0"0,1-1 0 0 0,-1 1 0 0 0,0-1 0 0 0,1 0 0 0 0,-1 0-1 0 0,1 0 1 0 0,-1 0 0 0 0,1 0 0 0 0,6 0 0 0 0,1 0 44 0 0,8 2-33 0 0,0-1 1 0 0,0 0-1 0 0,1-2 0 0 0,22-2 1 0 0,-28 1-17 0 0,1-2 0 0 0,-1 1 0 0 0,1-2 0 0 0,-1 0 0 0 0,0-1 0 0 0,14-6-1 0 0,-19 6-19 0 0,-1 0 0 0 0,0 0 0 0 0,-1-1 0 0 0,1 0 0 0 0,-1 0 0 0 0,9-11 0 0 0,-5 5 0 0 0,-1-1 0 0 0,16-27 0 0 0,-17 23 0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2.3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 0 0,'1'0'3'0'0,"0"0"1"0"0,0 1-1 0 0,0-1 1 0 0,0 0-1 0 0,0 1 1 0 0,0 0-1 0 0,0-1 1 0 0,0 1-1 0 0,0-1 1 0 0,0 1-1 0 0,0 0 1 0 0,0 0-1 0 0,0 0 1 0 0,0 0-1 0 0,-1-1 1 0 0,1 1-1 0 0,0 0 1 0 0,0 0-1 0 0,0 2 1 0 0,11 21 80 0 0,-9-16-61 0 0,-1 0 0 0 0,1 0-1 0 0,-2 0 1 0 0,1 0 0 0 0,0 11-1 0 0,-1 44 28 0 0,-1-26-55 0 0,23 299 35 0 0,1 41 4 0 0,-23-351-34 0 0,-2 0 0 0 0,-1 0 0 0 0,-1 0 0 0 0,-8 34 0 0 0,10-57-3 0 0,0 1 0 0 0,-1 0 0 0 0,0 0 0 0 0,1-1 0 0 0,-5 7 0 0 0,5-9 2 0 0,1 0 0 0 0,-1-1 0 0 0,1 1 0 0 0,-1 0 0 0 0,1-1 0 0 0,-1 1 0 0 0,1-1 0 0 0,-1 1 0 0 0,0-1 0 0 0,1 1 0 0 0,-1-1 0 0 0,0 1 0 0 0,1-1 0 0 0,-1 1 0 0 0,0-1 0 0 0,0 0 0 0 0,0 0 0 0 0,1 1 1 0 0,-1-1-1 0 0,0 0 0 0 0,0 0 0 0 0,0 0 0 0 0,1 0 0 0 0,-1 0 0 0 0,0 0 0 0 0,0 0 0 0 0,0 0 0 0 0,1 0 0 0 0,-1 0 0 0 0,0 0 0 0 0,0-1 0 0 0,0 1 0 0 0,1 0 0 0 0,-1 0 0 0 0,-1-1 0 0 0,-7-7-10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2.6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55 0 0,'1'3'2'0'0,"-1"1"-1"0"0,0-1 0 0 0,-1 0 1 0 0,1 1-1 0 0,-1-1 0 0 0,1 0 1 0 0,-1 1-1 0 0,0-1 0 0 0,0 0 1 0 0,-2 4-1 0 0,-2 4 14 0 0,-11 16-1 0 0,9-16-4 0 0,6-9-9 0 0,-27 40 9 0 0,25-39-10 0 0,1 0 0 0 0,-1 1 0 0 0,0-1 0 0 0,0 0 0 0 0,-1-1 0 0 0,1 1 0 0 0,0 0 0 0 0,-1-1 0 0 0,-5 3-1 0 0,8-5 1 0 0,1 1 0 0 0,-1-1 0 0 0,0 0 0 0 0,1 1 0 0 0,-1-1 0 0 0,1 0 0 0 0,-1 0 0 0 0,0 0 0 0 0,1 0 0 0 0,-1 0 0 0 0,0 0 0 0 0,1 0 0 0 0,-1 0 0 0 0,0 0 0 0 0,1 0 0 0 0,-1 0 0 0 0,0 0 0 0 0,0-1 0 0 0,1 1 0 0 0,-1 0 0 0 0,1 0 0 0 0,0-1 0 0 0,0 1 0 0 0,0 0 0 0 0,-1 0 0 0 0,1-1 0 0 0,0 1 0 0 0,0 0 0 0 0,0-1 0 0 0,0 1 0 0 0,0 0 0 0 0,-1-1 0 0 0,1 1 0 0 0,0 0 0 0 0,0-1 0 0 0,0 1 0 0 0,0 0 0 0 0,0-1 0 0 0,0 1 0 0 0,0 0 0 0 0,0-1 0 0 0,0 1 0 0 0,1-1 0 0 0,-1-1 0 0 0,1 0 0 0 0,-1 0 0 0 0,1 0 0 0 0,0 0 0 0 0,0 1 0 0 0,-1-1 0 0 0,1 0 0 0 0,1 0 0 0 0,1-2 0 0 0,5-4 0 0 0,0 1 0 0 0,1 0 0 0 0,-1 0 0 0 0,1 1 0 0 0,1 0 0 0 0,14-7 0 0 0,65-23 0 0 0,-68 29 0 0 0,-1-1-3 0 0,1 1-1 0 0,0 1 0 0 0,25-3 0 0 0,-38 8 20 0 0,1 0 0 0 0,-1 1-1 0 0,1 0 1 0 0,-1 0 0 0 0,1 1 0 0 0,-1 0-1 0 0,1 0 1 0 0,-1 1 0 0 0,0 0-1 0 0,1 1 1 0 0,7 3 0 0 0,0 1 104 0 0,-27-17-110 0 0,4 5-10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3.2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73 62 79 0 0,'33'-40'54'0'0,"-33"40"-54"0"0,18-17 120 0 0,-18 16-113 0 0,1 1 1 0 0,-1-1-1 0 0,1 1 1 0 0,-1 0-1 0 0,1-1 0 0 0,0 1 1 0 0,-1 0-1 0 0,1 0 1 0 0,-1-1-1 0 0,1 1 1 0 0,0 0-1 0 0,-1 0 1 0 0,1 0-1 0 0,-1 0 1 0 0,2 0-1 0 0,-2 0-3 0 0,1 0 0 0 0,-1 0 0 0 0,0 1 0 0 0,0-1 0 0 0,1 0 0 0 0,-1 0 0 0 0,0 1 0 0 0,1-1 0 0 0,-1 0 0 0 0,0 0 0 0 0,0 1 0 0 0,0-1 0 0 0,1 0 0 0 0,-1 1 0 0 0,0-1 0 0 0,0 0 0 0 0,0 1 0 0 0,0-1 0 0 0,0 0 0 0 0,0 1 0 0 0,1-1 0 0 0,-1 0 0 0 0,0 1 0 0 0,0-1 0 0 0,0 1 0 0 0,0-1 0 0 0,0 0 0 0 0,-1 1 0 0 0,1 0-1 0 0,0 11 18 0 0,-2 0 0 0 0,1 0-1 0 0,-1 0 1 0 0,-1 0 0 0 0,0 0-1 0 0,-6 13 1 0 0,-33 67-8 0 0,38-84-15 0 0,-7 10 2 0 0,8-12 0 0 0,-1 0 0 0 0,1 0 0 0 0,0 1 0 0 0,0-1 0 0 0,-3 14 0 0 0,6-20 0 0 0,0 0 0 0 0,0 0 0 0 0,0 0 0 0 0,0 0 0 0 0,0 1 0 0 0,0-1 0 0 0,0 0 0 0 0,0 0 0 0 0,0 0 0 0 0,0 1 0 0 0,0-1 0 0 0,0 0 0 0 0,0 0 0 0 0,0 0 0 0 0,0 1 0 0 0,0-1 0 0 0,0 0 0 0 0,0 0 0 0 0,0 0 0 0 0,0 0 0 0 0,0 1 0 0 0,1-1 0 0 0,-1 0 0 0 0,0 0 0 0 0,0 0 0 0 0,0 0 0 0 0,0 1 0 0 0,0-1 0 0 0,0 0 0 0 0,1 0 0 0 0,-1 0 0 0 0,0 0 0 0 0,0 0 0 0 0,0 0 0 0 0,0 0 0 0 0,1 0 0 0 0,-1 1 0 0 0,9-3 0 0 0,9-9 0 0 0,13-12 0 0 0,33-25 0 0 0,-63 47 0 0 0,0 1 0 0 0,0-1 0 0 0,0 0 0 0 0,0 1 0 0 0,1-1 0 0 0,-1 1 0 0 0,0-1 0 0 0,0 1 0 0 0,0 0 0 0 0,0-1 0 0 0,0 1 0 0 0,0 0 0 0 0,1 0 0 0 0,-1 0 0 0 0,0 0 0 0 0,2 0 0 0 0,-3 0 0 0 0,1 1 0 0 0,-1-1 0 0 0,1 1 0 0 0,-1-1 0 0 0,1 0 0 0 0,-1 1 0 0 0,1-1 0 0 0,-1 1 0 0 0,0-1 0 0 0,1 1 0 0 0,-1-1 0 0 0,0 1 0 0 0,1 0 0 0 0,-1-1 0 0 0,0 1 0 0 0,0-1 0 0 0,1 1 0 0 0,-1 0 0 0 0,0-1 0 0 0,0 1 0 0 0,0-1 0 0 0,0 1 0 0 0,0 0 0 0 0,0-1 0 0 0,0 1 0 0 0,0 0 0 0 0,0-1 0 0 0,0 1 0 0 0,-1-1 0 0 0,1 1 0 0 0,0 1 0 0 0,-4 14 0 0 0,1 0 0 0 0,-2-1 0 0 0,0 1 0 0 0,-1-1 0 0 0,-13 24 0 0 0,0-6 0 0 0,-30 39 0 0 0,19-35 0 0 0,20-27 0 0 0,1 1 0 0 0,1 0 0 0 0,-13 21 0 0 0,21-31 1 0 0,-1-1 0 0 0,1 0-1 0 0,0 1 1 0 0,0-1-1 0 0,0 0 1 0 0,-1 0-1 0 0,1 1 1 0 0,0-1-1 0 0,0 0 1 0 0,0 1-1 0 0,0-1 1 0 0,0 0-1 0 0,0 1 1 0 0,0-1-1 0 0,0 0 1 0 0,0 1-1 0 0,0-1 1 0 0,0 0 0 0 0,0 1-1 0 0,0-1 1 0 0,0 0-1 0 0,0 1 1 0 0,0-1-1 0 0,0 0 1 0 0,0 1-1 0 0,0-1 1 0 0,1 0-1 0 0,-1 1 1 0 0,0-1-1 0 0,1 0 6 0 0,-1 1 0 0 0,1-1-1 0 0,-1 0 1 0 0,1 0 0 0 0,-1 0-1 0 0,1 0 1 0 0,-1 0 0 0 0,1 0-1 0 0,-1 0 1 0 0,1 0 0 0 0,-1 0-1 0 0,1 0 1 0 0,0 0 0 0 0,-1 0-1 0 0,2 0 1 0 0,21-9 177 0 0,-21 8-177 0 0,29-13 136 0 0,-10 5-121 0 0,-1 0 0 0 0,1-2 1 0 0,-2 0-1 0 0,28-21 0 0 0,-41 27-40 0 0,-1-1-1 0 0,0 1 0 0 0,5-8 1 0 0,-7 8-375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3.5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 0 0,'1'1'4'0'0,"1"0"0"0"0,-1-1 0 0 0,0 1 1 0 0,0 0-1 0 0,0 0 0 0 0,0 0 1 0 0,0 0-1 0 0,0 0 0 0 0,0 0 1 0 0,0 0-1 0 0,0 0 0 0 0,0 0 1 0 0,1 3-1 0 0,1 1 10 0 0,14 18 58 0 0,14 27 1 0 0,-18-27 1 0 0,28 35 0 0 0,-31-48-74 0 0,-6-9 0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4.0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 15 111 0 0,'2'-1'0'0'0,"1"-1"0"0"0,1-1 0 0 0,0 1 0 0 0,0-1 0 0 0,4-1 0 0 0,-6 4 12 0 0,0 1-1 0 0,0-1 0 0 0,0 1 1 0 0,0-1-1 0 0,0 1 0 0 0,0 0 0 0 0,-1 0 1 0 0,1-1-1 0 0,0 1 0 0 0,0 0 0 0 0,2 2 1 0 0,-4-2-12 0 0,3 1 19 0 0,0 0-1 0 0,-1 0 0 0 0,1 1 0 0 0,0-1 0 0 0,-1 1 0 0 0,1 0 0 0 0,-1-1 1 0 0,0 1-1 0 0,0 0 0 0 0,0 1 0 0 0,0-1 0 0 0,2 6 0 0 0,-3-3-1 0 0,1-1 0 0 0,-1 1 0 0 0,0-1-1 0 0,0 1 1 0 0,-1-1 0 0 0,0 1-1 0 0,0 9 1 0 0,-2-2 1 0 0,0 0 0 0 0,-1-1-1 0 0,0 1 1 0 0,-1 0 0 0 0,-1-1-1 0 0,-8 17 1 0 0,6-16-16 0 0,-1-1-1 0 0,0 0 1 0 0,0-1 0 0 0,-1 0 0 0 0,-13 12-1 0 0,27-28-1 0 0,8-8 0 0 0,0 1 0 0 0,23-17 0 0 0,-35 28 0 0 0,66-40 0 0 0,-59 37 0 0 0,0 1 0 0 0,1-1 0 0 0,-1 1 0 0 0,0 0 0 0 0,1 1 0 0 0,15-2 0 0 0,-23 4 0 0 0,-1 0 0 0 0,1-1 0 0 0,-1 1 0 0 0,1 0 0 0 0,0 0 0 0 0,-1 0 0 0 0,1 0 0 0 0,0 0 0 0 0,-1 1 0 0 0,1-1 0 0 0,-1 0 0 0 0,1 0 0 0 0,0 0 0 0 0,-1 0 0 0 0,1 1 0 0 0,-1-1 0 0 0,1 0 0 0 0,-1 1 0 0 0,1-1 0 0 0,-1 0 0 0 0,1 1 0 0 0,-1-1 0 0 0,1 0 0 0 0,-1 1 0 0 0,1-1 0 0 0,-1 1 0 0 0,0-1 0 0 0,1 1 0 0 0,-1-1 0 0 0,0 1 0 0 0,0-1 0 0 0,1 1 0 0 0,-1 0 0 0 0,0-1 0 0 0,0 1 0 0 0,0-1 0 0 0,1 1 0 0 0,-1 0 0 0 0,0-1 0 0 0,0 1 0 0 0,0-1 0 0 0,0 1 0 0 0,0 0 0 0 0,0-1 0 0 0,0 1 0 0 0,-1 0 0 0 0,1-1 0 0 0,0 2 0 0 0,-2 4 0 0 0,1-1 0 0 0,-1 1 0 0 0,0-1 0 0 0,-3 6 0 0 0,4-8 0 0 0,-10 19 0 0 0,-2-1 0 0 0,-29 39 0 0 0,24-35 0 0 0,0-2 0 0 0,-9 13 0 0 0,24-32 0 0 0,1-1 0 0 0,0 1 0 0 0,1 0 0 0 0,-1 0 0 0 0,1 0 0 0 0,-1 0 0 0 0,1 0 0 0 0,0 6 0 0 0,0-10 5 0 0,1 1 0 0 0,0 0 0 0 0,0 0 0 0 0,0-1-1 0 0,0 1 1 0 0,0 0 0 0 0,0 0 0 0 0,0 0 0 0 0,0-1-1 0 0,0 1 1 0 0,0 0 0 0 0,1 0 0 0 0,-1-1 0 0 0,0 1-1 0 0,0 0 1 0 0,1-1 0 0 0,-1 1 0 0 0,1 0 0 0 0,-1-1-1 0 0,0 1 1 0 0,1 0 0 0 0,-1-1 0 0 0,1 1 0 0 0,-1-1-1 0 0,1 1 1 0 0,0-1 0 0 0,-1 1 0 0 0,1-1 0 0 0,0 1-1 0 0,0-1 3 0 0,0 1 0 0 0,0-1 0 0 0,1 0 0 0 0,-1 0 0 0 0,0 0 0 0 0,0 0-1 0 0,0 0 1 0 0,0 0 0 0 0,0 0 0 0 0,0-1 0 0 0,0 1 0 0 0,0 0 0 0 0,0-1-1 0 0,0 1 1 0 0,0 0 0 0 0,0-1 0 0 0,0 1 0 0 0,0-1 0 0 0,0 0 0 0 0,1 0-1 0 0,55-49 14 0 0,-7 6 9 0 0,-42 38-26 0 0,1 0 0 0 0,-1 1 0 0 0,1 0 0 0 0,13-6 0 0 0,-18 10 1 0 0,0-1 1 0 0,0 1-1 0 0,0 1 0 0 0,1-1 0 0 0,-1 0 0 0 0,0 1 0 0 0,0 0 0 0 0,0 0 0 0 0,1 0 0 0 0,-1 1 0 0 0,0-1 0 0 0,0 1 0 0 0,0 0 0 0 0,0 0 0 0 0,0 0 0 0 0,0 1 0 0 0,0-1 0 0 0,5 4 0 0 0,-5-3 2 0 0,0 1 1 0 0,0 0 0 0 0,0-1 0 0 0,-1 1 0 0 0,0 0 0 0 0,1 1-1 0 0,-1-1 1 0 0,0 0 0 0 0,-1 1 0 0 0,1 0 0 0 0,0 0-1 0 0,-1 0 1 0 0,0 0 0 0 0,0 0 0 0 0,0 0 0 0 0,2 9-1 0 0,-4-12-6 0 0,0 1-1 0 0,0 0 1 0 0,1-1-1 0 0,-1 1 1 0 0,0 0-1 0 0,0-1 0 0 0,-1 1 1 0 0,1 0-1 0 0,0-1 1 0 0,-1 1-1 0 0,1 0 1 0 0,-1-1-1 0 0,1 1 0 0 0,-1-1 1 0 0,0 1-1 0 0,1-1 1 0 0,-1 1-1 0 0,0-1 0 0 0,0 1 1 0 0,0-1-1 0 0,0 0 1 0 0,-3 3-1 0 0,-2 1-66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2.9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185 135 287 0 0,'1'1'3'0'0,"0"0"0"0"0,0 0 0 0 0,0 0 0 0 0,0 0-1 0 0,0 0 1 0 0,-1 0 0 0 0,1 1 0 0 0,0-1-1 0 0,-1 0 1 0 0,1 0 0 0 0,-1 1 0 0 0,1-1-1 0 0,-1 1 1 0 0,0-1 0 0 0,0 0 0 0 0,1 1-1 0 0,-1 1 1 0 0,-1 1 27 0 0,1 0-1 0 0,-1 0 0 0 0,0 1 1 0 0,-2 5-1 0 0,3-9-26 0 0,-2 5 39 0 0,-2 6 25 0 0,1 0 0 0 0,0 0 0 0 0,-2 20 1 0 0,4-30-55 0 0,1 1 1 0 0,0 0 0 0 0,0 0-1 0 0,0 0 1 0 0,1 0 0 0 0,-1 0-1 0 0,0 0 1 0 0,1-1 0 0 0,0 1-1 0 0,0 0 1 0 0,0 0 0 0 0,0-1-1 0 0,0 1 1 0 0,1 0 0 0 0,-1-1-1 0 0,1 1 1 0 0,-1-1-1 0 0,1 0 1 0 0,0 0 0 0 0,0 1-1 0 0,3 1 1 0 0,-3-3-8 0 0,0 0-1 0 0,1 0 0 0 0,-1 0 1 0 0,0 0-1 0 0,1 0 1 0 0,-1-1-1 0 0,0 0 1 0 0,1 1-1 0 0,-1-1 1 0 0,0 0-1 0 0,1 0 0 0 0,-1 0 1 0 0,1 0-1 0 0,-1-1 1 0 0,0 1-1 0 0,1 0 1 0 0,-1-1-1 0 0,0 0 1 0 0,1 0-1 0 0,-1 0 0 0 0,4-2 1 0 0,5-2 6 0 0,-1-1 1 0 0,20-14-1 0 0,59-49-12 0 0,-72 52 0 0 0,0-1 0 0 0,-1 0 0 0 0,24-37 0 0 0,-32 43 0 0 0,0-1 0 0 0,-1 0 0 0 0,-1-1 0 0 0,0 1 0 0 0,0-1 0 0 0,2-15 0 0 0,-8 29 0 0 0,0 0 0 0 0,0 0 0 0 0,0 0 0 0 0,0 1 0 0 0,0-1 0 0 0,0 0 0 0 0,0 0 0 0 0,0 0 0 0 0,0 0 0 0 0,-1 0 0 0 0,1 0 0 0 0,0 0 0 0 0,0 0 0 0 0,0 0 0 0 0,0 0 0 0 0,0 0 0 0 0,0 0 0 0 0,0 0 0 0 0,-1 0 0 0 0,1 0 0 0 0,0 0 0 0 0,0 0 0 0 0,0 0 0 0 0,0 0 0 0 0,0-1 0 0 0,0 1 0 0 0,0 0 0 0 0,0 0 0 0 0,-1 0 0 0 0,1 0 0 0 0,0 0 0 0 0,0 0 0 0 0,0 0 0 0 0,0 0 0 0 0,0 0 0 0 0,0 0 0 0 0,0 0 0 0 0,0 0 0 0 0,0-1 0 0 0,0 1 0 0 0,0 0 0 0 0,0 0 0 0 0,0 0 0 0 0,0 0 0 0 0,0 0 0 0 0,0 0 0 0 0,0 0 0 0 0,0 0 0 0 0,-1-1 0 0 0,1 1 0 0 0,0 0 0 0 0,0 0 0 0 0,1 0 0 0 0,-1 0 0 0 0,0 0 0 0 0,0 0 0 0 0,0 0 0 0 0,0-1 0 0 0,0 1 0 0 0,0 0 0 0 0,0 0 0 0 0,0 0 0 0 0,0 0 0 0 0,0 0 0 0 0,0 0 0 0 0,0 0 0 0 0,0 0 0 0 0,0-1 0 0 0,-13 16 0 0 0,1 4 0 0 0,1 1 0 0 0,1 1 0 0 0,0 0 0 0 0,-12 43 0 0 0,-17 100 0 0 0,25-98 0 0 0,-19 108 0 0 0,-8 37 0 0 0,-7-50 0 0 0,41-143 0 0 0,-1 0 0 0 0,0-1 0 0 0,-2 0 0 0 0,1 0 0 0 0,-2-1 0 0 0,-21 25 0 0 0,30-39 0 0 0,0 0 0 0 0,0 0 0 0 0,-1 0 0 0 0,1 0 0 0 0,0 0 0 0 0,-1-1 0 0 0,1 1 0 0 0,-1-1 0 0 0,0 1 0 0 0,1-1 0 0 0,-1 0 0 0 0,0 0 0 0 0,0 0 0 0 0,1-1 0 0 0,-1 1 0 0 0,0-1 0 0 0,-6 1 0 0 0,6-1 0 0 0,0-1 0 0 0,-1 0 0 0 0,1 1 0 0 0,0-1 0 0 0,-1 0 0 0 0,1-1 0 0 0,0 1 0 0 0,0 0 0 0 0,0-1 0 0 0,0 0 0 0 0,0 0 0 0 0,1 1 0 0 0,-1-2 0 0 0,0 1 0 0 0,-2-4 0 0 0,-5-4 0 0 0,2 0 0 0 0,-1-1 0 0 0,1 0 0 0 0,1-1 0 0 0,0 1 0 0 0,1-1 0 0 0,0-1 0 0 0,1 1 0 0 0,0-1 0 0 0,1 0 0 0 0,0 0 0 0 0,-1-16 0 0 0,4 22 0 0 0,1 0 0 0 0,-1 0 0 0 0,2 1 0 0 0,-1-1 0 0 0,1 0 0 0 0,0 0 0 0 0,0 0 0 0 0,1 1 0 0 0,0-1 0 0 0,0 1 0 0 0,0-1 0 0 0,1 1 0 0 0,0 0 0 0 0,0 0 0 0 0,1 0 0 0 0,0 0 0 0 0,0 1 0 0 0,5-6 0 0 0,-3 5 0 0 0,0 0 0 0 0,1 0 0 0 0,0 1 0 0 0,0 0 0 0 0,0 0 0 0 0,1 1 0 0 0,0 0 0 0 0,11-5 0 0 0,8 0 0 0 0,36-8 0 0 0,-23 7 0 0 0,145-45 64 0 0,-144 44-40 0 0,-32 10-17 0 0,-1-1-1 0 0,0 0 1 0 0,0-1 0 0 0,0 0 0 0 0,8-4-1 0 0,-14 6-8 0 0,-1 0-1 0 0,0 0 1 0 0,0 0-1 0 0,1 0 1 0 0,-1 0-1 0 0,0-1 1 0 0,0 1-1 0 0,-1 0 1 0 0,2-2-1 0 0,-2 2 2 0 0,1 1-1 0 0,-1 0 1 0 0,0-1 0 0 0,0 1-1 0 0,0 0 1 0 0,1 0-1 0 0,-1-1 1 0 0,0 1 0 0 0,0 0-1 0 0,0-1 1 0 0,0 1-1 0 0,0 0 1 0 0,0-1 0 0 0,0 1-1 0 0,0-1 1 0 0,0 1 0 0 0,0 0-1 0 0,0-1 1 0 0,0 1-1 0 0,0 0 1 0 0,0-1 0 0 0,0 1-1 0 0,0 0 1 0 0,0-1-1 0 0,0 1 1 0 0,0 0 0 0 0,-1-1-1 0 0,1 1 1 0 0,0 0-1 0 0,0-1 1 0 0,0 1 0 0 0,-1 0-1 0 0,1 0 1 0 0,0-1-1 0 0,0 1 1 0 0,-1 0 0 0 0,1 0-1 0 0,0-1 1 0 0,0 1 0 0 0,-1 0-1 0 0,1 0 1 0 0,0 0-1 0 0,-1 0 1 0 0,1-1 0 0 0,0 1-1 0 0,-1 0 1 0 0,-3 1-58 0 0,-1 1 48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4.57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76 217 55 0 0,'0'1'4'0'0,"0"-1"0"0"0,0 1-1 0 0,1 0 1 0 0,-1 0-1 0 0,0 0 1 0 0,0-1-1 0 0,0 1 1 0 0,0 0-1 0 0,0 0 1 0 0,-1 0 0 0 0,1-1-1 0 0,0 1 1 0 0,0 0-1 0 0,0 0 1 0 0,-1 0-1 0 0,1-1 1 0 0,0 1-1 0 0,-1 0 1 0 0,1 0 0 0 0,-1-1-1 0 0,1 1 1 0 0,-1 0-1 0 0,1-1 1 0 0,-1 1-1 0 0,1-1 1 0 0,-1 1-1 0 0,1-1 1 0 0,-1 1 0 0 0,0-1-1 0 0,0 1 1 0 0,1-1-1 0 0,-1 1 1 0 0,0-1-1 0 0,1 0 1 0 0,-1 1-1 0 0,0-1 1 0 0,0 0 0 0 0,-1 0-1 0 0,0 1 9 0 0,-1 0 0 0 0,1-1 0 0 0,-1 1 0 0 0,1-1 0 0 0,-1 0 0 0 0,1 0-1 0 0,-1 0 1 0 0,1 0 0 0 0,-1 0 0 0 0,1-1 0 0 0,-1 1 0 0 0,-2-2 0 0 0,3 2 13 0 0,-12-6 71 0 0,14 5-82 0 0,-1 1-1 0 0,1 0 1 0 0,-1 0 0 0 0,1-1-1 0 0,-1 1 1 0 0,1 0 0 0 0,-1-1-1 0 0,1 1 1 0 0,-1 0 0 0 0,1-1-1 0 0,-1 1 1 0 0,1-1 0 0 0,0 1-1 0 0,-1-1 1 0 0,1 1 0 0 0,0-1-1 0 0,0 1 1 0 0,-1-1 0 0 0,1 0-1 0 0,1 0 15 0 0,0 0 0 0 0,0 0-1 0 0,1 1 1 0 0,-1-1 0 0 0,0 0-1 0 0,1 1 1 0 0,-1-1 0 0 0,1 1-1 0 0,-1-1 1 0 0,0 1 0 0 0,3 0-1 0 0,-1-1 15 0 0,167-65 76 0 0,-7-14 25 0 0,-110 54-130 0 0,-50 24-13 0 0,16-8-32 0 0,1 1 0 0 0,-1 1 0 0 0,30-8 0 0 0,-44 16-232 0 0,-4 2 128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4.9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115 0 55 0 0,'3'0'7'0'0,"-1"1"-1"0"0,0-1 0 0 0,1 1 0 0 0,-1-1 0 0 0,0 1 0 0 0,0 0 0 0 0,0 0 0 0 0,1 0 0 0 0,3 2 0 0 0,-6-2-2 0 0,1 0-1 0 0,0 0 0 0 0,0 0 1 0 0,-1 0-1 0 0,1 0 0 0 0,0-1 1 0 0,-1 1-1 0 0,1 0 0 0 0,-1 1 0 0 0,1-1 1 0 0,-1 0-1 0 0,1 0 0 0 0,-1 0 1 0 0,0 0-1 0 0,0 0 0 0 0,1 0 0 0 0,-1 0 1 0 0,0 1-1 0 0,0-1 0 0 0,0 0 1 0 0,0 0-1 0 0,-1 0 0 0 0,1 2 0 0 0,-1 3 11 0 0,-1 1 0 0 0,0-1-1 0 0,0 0 1 0 0,0 1-1 0 0,-1-1 1 0 0,0 0-1 0 0,0 0 1 0 0,-1 0-1 0 0,-7 8 1 0 0,-5 5-24 0 0,-22 22 1 0 0,30-33 16 0 0,-7 5-7 0 0,-9 10 0 0 0,22-21 0 0 0,0-1 0 0 0,1 1 0 0 0,-1 1 0 0 0,1-1 0 0 0,0 0 0 0 0,-1 0 0 0 0,1 1 0 0 0,0-1 0 0 0,-1 4 0 0 0,2-6 0 0 0,0 1 0 0 0,0-1 0 0 0,0 1 0 0 0,0-1 0 0 0,0 1 0 0 0,0-1 0 0 0,0 0 0 0 0,0 1 0 0 0,0-1 0 0 0,0 1 0 0 0,0-1 0 0 0,0 0 0 0 0,0 1 0 0 0,0-1 0 0 0,0 0 0 0 0,1 1 0 0 0,-1-1 0 0 0,0 1 0 0 0,0-1 0 0 0,0 0 0 0 0,1 1 0 0 0,-1-1 0 0 0,0 0 0 0 0,0 1 0 0 0,1-1 0 0 0,-1 0 0 0 0,1 1 0 0 0,0-1 0 0 0,0 1 0 0 0,0-1 0 0 0,1 1 0 0 0,-1-1 0 0 0,0 1 0 0 0,0-1 0 0 0,1 0 0 0 0,-1 0 0 0 0,2 1 0 0 0,26-3 0 0 0,23-9 96 0 0,57-18-1 0 0,-22 5-11 0 0,-77 21-48 0 0,-5 2-34 0 0,0 0 0 0 0,0 0 0 0 0,0 0 1 0 0,0-1-1 0 0,0 0 0 0 0,-1 0 0 0 0,7-4 0 0 0,-11 6-1 0 0,0 0-1 0 0,1 0 0 0 0,-1-1 0 0 0,0 1 0 0 0,0 0 0 0 0,0 0 0 0 0,1 0 0 0 0,-1 0 0 0 0,0-1 0 0 0,0 1 0 0 0,0 0 0 0 0,0 0 0 0 0,0 0 0 0 0,0-1 0 0 0,1 1 0 0 0,-1 0 0 0 0,0 0 0 0 0,0 0 0 0 0,0-1 0 0 0,0 1 0 0 0,0 0 0 0 0,0 0 0 0 0,0-1 0 0 0,0 1 0 0 0,0 0 0 0 0,0 0 0 0 0,0-1 0 0 0,0 1 0 0 0,0 0 0 0 0,0 0 0 0 0,0 0 0 0 0,0-1 0 0 0,0 1 0 0 0,-1 0 0 0 0,1 0 1 0 0,0-1-1 0 0,0 1 0 0 0,0 0 0 0 0,0 0 0 0 0,0 0 0 0 0,0 0 0 0 0,-1-1 0 0 0,1 1 0 0 0,0 0 0 0 0,0 0 0 0 0,-1 0 0 0 0,-11-7-19 0 0,8 5-17 0 0,-2-3 25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5.3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17 24 0 0,'0'-3'-1'0'0,"0"3"1"0"0,0-1 0 0 0,0 0 0 0 0,0 0 0 0 0,0 0 1 0 0,1 0-1 0 0,-1 0 0 0 0,0 0 0 0 0,0 0 0 0 0,0 0 0 0 0,1 0 0 0 0,-1 1 0 0 0,1-1 0 0 0,0-1 0 0 0,0 2 2 0 0,-1 0 1 0 0,1 0 0 0 0,-1 0 0 0 0,1 0 0 0 0,-1 0 0 0 0,1 0 0 0 0,0 0-1 0 0,-1 0 1 0 0,1 1 0 0 0,-1-1 0 0 0,1 0 0 0 0,-1 0 0 0 0,1 1 0 0 0,-1-1 0 0 0,1 0-1 0 0,-1 1 1 0 0,0-1 0 0 0,1 0 0 0 0,-1 1 0 0 0,1-1 0 0 0,-1 1 0 0 0,0-1 0 0 0,1 1-1 0 0,8 11 100 0 0,4 10-20 0 0,-2-1 0 0 0,-1 2 0 0 0,9 26-1 0 0,-3-8-35 0 0,35 81 62 0 0,128 217 0 0 0,-20-94-108 0 0,15-11 0 0 0,-162-220 0 0 0,38 45 0 0 0,-41-50 0 0 0,0-1 0 0 0,1 0 0 0 0,-1 0 0 0 0,13 7 0 0 0,-20-14 0 0 0,-1 0 0 0 0,1 0 0 0 0,0 0 0 0 0,-1 0 0 0 0,1-1 0 0 0,0 1 0 0 0,0 0 0 0 0,0-1 0 0 0,-1 0 0 0 0,1 1 0 0 0,0-1 0 0 0,0 0 0 0 0,0 0 0 0 0,0 0 0 0 0,0 0 0 0 0,0 0 0 0 0,-1 0 0 0 0,1-1 0 0 0,0 1 0 0 0,2-1 0 0 0,-2 0 0 0 0,-1 0 0 0 0,0 0 0 0 0,1 0 0 0 0,-1 0 0 0 0,0 0 0 0 0,0-1 0 0 0,0 1 0 0 0,0 0 0 0 0,0-1 0 0 0,0 1 0 0 0,0 0 0 0 0,0-1 0 0 0,0 1 0 0 0,-1-1 0 0 0,1 1 0 0 0,0-1 0 0 0,-1 1 0 0 0,0-1 0 0 0,1 0 0 0 0,-1 1 0 0 0,0-1 0 0 0,0 0 0 0 0,0-2 0 0 0,0-9-10 0 0,-3-1-44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5.6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262 528 55 0 0,'14'-9'0'0'0,"-34"30"47"0"0,-17 24 0 0 0,26-30-9 0 0,-1-1 0 0 0,-24 23 0 0 0,12-18-38 0 0,0 0 0 0 0,-1-2 0 0 0,-50 25 0 0 0,64-36 0 0 0</inkml:trace>
  <inkml:trace contextRef="#ctx0" brushRef="#br0" timeOffset="1">124 1 111 0 0,'14'1'0'0'0,"-8"-1"0"0"0,0 1 0 0 0,-1 0 0 0 0,-1 1 0 0 0,-1-2 0 0 0,0 0 0 0 0,2 0 0 0 0,3 0 0 0 0,2-3 0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6.9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221 58 111 0 0,'8'-9'123'0'0,"-1"0"-1"0"0,1-1 0 0 0,6-11 1 0 0,-14 20-118 0 0,1 1 0 0 0,-1 0 0 0 0,0-1 0 0 0,0 1 1 0 0,1 0-1 0 0,-1-1 0 0 0,0 1 0 0 0,0-1 0 0 0,0 1 0 0 0,1-1 1 0 0,-1 1-1 0 0,0 0 0 0 0,0-1 0 0 0,0 1 0 0 0,0-1 0 0 0,0 1 1 0 0,0-1-1 0 0,0 0 0 0 0,-5 1 77 0 0,-11 9-56 0 0,-5 10-26 0 0,1 0 0 0 0,0 2 0 0 0,-29 41 0 0 0,-50 86 0 0 0,92-135 1 0 0,-8 16 0 0 0,13-26 5 0 0,1 0 0 0 0,0 1 0 0 0,0-1 0 0 0,0 1 0 0 0,0-1 1 0 0,0 1-1 0 0,1-1 0 0 0,-1 1 0 0 0,1-1 0 0 0,0 1 0 0 0,1 4 0 0 0,-1-7 0 0 0,1 0-1 0 0,-1-1 1 0 0,0 1-1 0 0,1 0 1 0 0,-1 0-1 0 0,1 0 1 0 0,0 0-1 0 0,-1 0 1 0 0,1 0-1 0 0,0-1 1 0 0,-1 1-1 0 0,1 0 1 0 0,0-1-1 0 0,0 1 1 0 0,0 0-1 0 0,-1-1 1 0 0,1 1-1 0 0,0-1 1 0 0,0 1-1 0 0,0-1 1 0 0,0 0-1 0 0,0 1 1 0 0,0-1-1 0 0,0 0 1 0 0,0 0-1 0 0,0 1 0 0 0,0-1 1 0 0,0 0-1 0 0,0 0 1 0 0,2 0-1 0 0,3 0 38 0 0,1-1-1 0 0,-1 1 1 0 0,10-3-1 0 0,-14 3-41 0 0,20-5 13 0 0,0 0 0 0 0,-1-2-1 0 0,0 0 1 0 0,34-17-1 0 0,-40 16-3 0 0,0-1 0 0 0,-1 0 0 0 0,0-1-1 0 0,-1-1 1 0 0,0 0 0 0 0,20-23-1 0 0,10-23-327 0 0,-26 34 195 0 0,-17 22 110 0 0,0 0 0 0 0,1 0 0 0 0,-1 1 0 0 0,1-1 0 0 0,0 0 0 0 0,-1 1 0 0 0,1-1 0 0 0,-1 0-1 0 0,1 1 1 0 0,0-1 0 0 0,0 1 0 0 0,-1-1 0 0 0,1 1 0 0 0,0-1 0 0 0,0 1 0 0 0,-1 0 0 0 0,1-1 0 0 0,0 1 0 0 0,0 0 0 0 0,0 0 0 0 0,0 0-1 0 0,0-1 1 0 0,-1 1 0 0 0,1 0 0 0 0,0 0 0 0 0,0 0 0 0 0,0 1 0 0 0,0-1 0 0 0,0 0 0 0 0,0 0 0 0 0,-1 0 0 0 0,1 0 0 0 0,1 1 0 0 0,1 1 11 0 0,0 0 0 0 0,-1-1 0 0 0,1 1 0 0 0,-1 1 0 0 0,0-1 0 0 0,1 0 0 0 0,-1 0-1 0 0,2 4 1 0 0,5 5-9 0 0,15 22 78 0 0,-22-30-52 0 0,0 1-1 0 0,0-1 1 0 0,0 0 0 0 0,-1 1 0 0 0,1-1-1 0 0,-1 1 1 0 0,0 0 0 0 0,1 4-1 0 0,-2-6-13 0 0,0 0 0 0 0,0-1 0 0 0,0 1 0 0 0,0-1 0 0 0,-1 1 0 0 0,1 0-1 0 0,0-1 1 0 0,-1 1 0 0 0,1-1 0 0 0,-1 1 0 0 0,1-1 0 0 0,-1 1 0 0 0,-1 1-1 0 0,-2 2 0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7.4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89 24 0 0,'8'10'31'0'0,"0"0"0"0"0,0 1 0 0 0,-1 0 1 0 0,-1 0-1 0 0,8 17 0 0 0,-4-5 23 0 0,14 44-1 0 0,-20-54-38 0 0,-1 1 0 0 0,-1-1 0 0 0,0 0 0 0 0,-1 1 0 0 0,0 15-1 0 0,-2-25-14 0 0,1-1 0 0 0,-1 1 0 0 0,1-1 0 0 0,-1 0 0 0 0,-2 4 0 0 0,3-6 0 0 0,0-1 0 0 0,0 0 0 0 0,0 1 0 0 0,0-1 0 0 0,0 0 0 0 0,-1 1 0 0 0,1-1 0 0 0,0 1 0 0 0,0-1 0 0 0,-1 0 0 0 0,1 0 0 0 0,0 1 0 0 0,-1-1 0 0 0,1 0 0 0 0,0 0 0 0 0,-1 1 0 0 0,1-1 0 0 0,0 0 0 0 0,-1 0 0 0 0,1 0 0 0 0,-1 1 0 0 0,1-1 0 0 0,-1 0 0 0 0,1-1 0 0 0,-1 1 0 0 0,1 0 0 0 0,-1 0 0 0 0,1 0 0 0 0,-1-1 0 0 0,1 1 0 0 0,-1 0 0 0 0,1-1 0 0 0,-1 1 0 0 0,1 0 0 0 0,-1-1 0 0 0,1 1 0 0 0,0 0 0 0 0,-1-1 0 0 0,1 1 0 0 0,0-1 0 0 0,-1 1 0 0 0,1-1 0 0 0,0 0 0 0 0,-2-3-12 0 0,0 0-1 0 0,0 0 0 0 0,0-1 0 0 0,1 1 1 0 0,0 0-1 0 0,0-1 0 0 0,-1-8 0 0 0,1-32-106 0 0,1 45 119 0 0,0-16-1 0 0,0-1-1 0 0,2 1 0 0 0,0 0 1 0 0,1-1-1 0 0,1 1 0 0 0,6-18 1 0 0,-6 24 1 0 0,0 1 0 0 0,0 0 0 0 0,1 0 0 0 0,0 1 0 0 0,1-1 0 0 0,0 1 0 0 0,0 0 0 0 0,1 1 0 0 0,-1 0 0 0 0,2 0 0 0 0,10-9 0 0 0,-7 8 8 0 0,1 0 0 0 0,0 1 0 0 0,25-11-1 0 0,-32 16 16 0 0,0 0 0 0 0,1 0 0 0 0,-1 1 0 0 0,0 0 0 0 0,1 0 0 0 0,-1 0-1 0 0,1 0 1 0 0,-1 1 0 0 0,1 0 0 0 0,0 0 0 0 0,-1 1 0 0 0,10 1-1 0 0,-13-1-20 0 0,0 0-1 0 0,0-1 0 0 0,0 1 0 0 0,0 0 0 0 0,-1 1 0 0 0,1-1 0 0 0,0 0 0 0 0,-1 0 0 0 0,1 1 0 0 0,-1-1 0 0 0,1 1 0 0 0,-1-1 0 0 0,0 1 0 0 0,0 0 0 0 0,1-1 0 0 0,-1 1 1 0 0,0 0-1 0 0,0 0 0 0 0,-1 0 0 0 0,1 0 0 0 0,0 2 0 0 0,2 6 8 0 0,-1 0-1 0 0,0 0 1 0 0,0 13 0 0 0,0-3-4 0 0,9 65-5 0 0,21 120 0 0 0,33 87 0 0 0,-60-266 0 0 0,-5-26 0 0 0,0 0 0 0 0,0 0 0 0 0,0 0 0 0 0,0 0 0 0 0,0 1 0 0 0,0-1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0,-1 0 0 0 0,1 0 0 0 0,0 0 0 0 0,0 0 0 0 0,0 0 0 0 0,0 0 0 0 0,0 0 0 0 0,0 0 0 0 0,0 0 0 0 0,0 0 0 0 0,0 0 0 0 0,0 0 0 0 0,0 0 0 0 0,0 0 0 0 0,0 0 0 0 0,0 0 0 0 0,0 0 0 0 0,0 0 0 0 0,0 0 0 0 0,0 0 0 0 0,0 0 0 0 0,0 0 0 0 0,0 0 0 0 0,0 0 0 0 0,-1 0 0 0 0,1 0 0 0 0,0 0 0 0 0,0 0 0 0 0,0 0 0 0 0,0 0 0 0 0,0 0 0 0 0,-3-4 0 0 0,-3-6 0 0 0,-21-48 0 0 0,17 38 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7.8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39 79 0 0,'8'-2'16'0'0,"1"0"-1"0"0,0-1 0 0 0,-1 0 0 0 0,10-5 0 0 0,-7 3 23 0 0,19-6 0 0 0,-25 10-16 0 0,-2 0-5 0 0,-1 0 1 0 0,1 1-1 0 0,-1-1 0 0 0,1 1 1 0 0,0 0-1 0 0,2-1 0 0 0,-4 2-15 0 0,-1-1 1 0 0,0 0-1 0 0,1 0 0 0 0,-1 0 0 0 0,1 0 0 0 0,-1 0 1 0 0,1 0-1 0 0,-1 1 0 0 0,0-1 0 0 0,1 0 0 0 0,-1 0 0 0 0,1 1 1 0 0,-1-1-1 0 0,0 0 0 0 0,1 1 0 0 0,-1-1 0 0 0,0 0 1 0 0,0 1-1 0 0,1-1 0 0 0,-1 0 0 0 0,0 1 0 0 0,0-1 1 0 0,1 1-1 0 0,-1-1 0 0 0,0 0 0 0 0,0 1 0 0 0,0-1 1 0 0,0 1-1 0 0,0-1 0 0 0,0 1 0 0 0,0-1 0 0 0,0 1 0 0 0,0-1 1 0 0,0 0-1 0 0,0 1 0 0 0,0-1 0 0 0,0 1 0 0 0,0-1 1 0 0,0 1-1 0 0,0-1 0 0 0,-1 1 0 0 0,0 5 4 0 0,-1-1 1 0 0,0 1-1 0 0,0-1 0 0 0,-1 0 1 0 0,0 0-1 0 0,0 0 0 0 0,0 0 1 0 0,-7 8-1 0 0,6-8-5 0 0,1 0 0 0 0,-1 0-1 0 0,1 0 1 0 0,0 0 0 0 0,0 0 0 0 0,0 1 0 0 0,1-1-1 0 0,-2 7 1 0 0,4-11 4 0 0,0-1-1 0 0,0 1 0 0 0,0-1 1 0 0,0 1-1 0 0,0-1 1 0 0,-1 1-1 0 0,2 0 1 0 0,-1-1-1 0 0,0 1 1 0 0,0-1-1 0 0,0 1 0 0 0,0-1 1 0 0,0 1-1 0 0,0-1 1 0 0,0 1-1 0 0,1 0 1 0 0,-1-1-1 0 0,0 1 1 0 0,0-1-1 0 0,1 1 0 0 0,-1-1 1 0 0,0 0-1 0 0,1 1 1 0 0,-1-1-1 0 0,1 1 1 0 0,0 0-1 0 0,0-1 9 0 0,0 1 1 0 0,1-1-1 0 0,-1 1 1 0 0,0-1-1 0 0,1 1 0 0 0,-1-1 1 0 0,0 0-1 0 0,1 1 0 0 0,-1-1 1 0 0,3 0-1 0 0,2 0 15 0 0,0-1 0 0 0,0 0-1 0 0,0 0 1 0 0,6-1-1 0 0,56-21 50 0 0,-58 19-78 0 0,0-1 0 0 0,0 0 0 0 0,-1 0 0 0 0,14-11 0 0 0,-8 2 1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8.1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1 177 79 0 0,'3'-3'23'0'0,"1"0"-1"0"0,-1 0 0 0 0,1 0 0 0 0,-1-1 0 0 0,0 0 1 0 0,0 1-1 0 0,0-1 0 0 0,3-7 0 0 0,10-11 96 0 0,-10 14-25 0 0,2 1 1 0 0,-1 0-1 0 0,1 1 0 0 0,0 0 1 0 0,17-10-1 0 0,-7 5-32 0 0,-17 11-62 0 0,4-3 7 0 0,0-1 1 0 0,0 0-1 0 0,6-5 0 0 0,-10 8-12 0 0,0 0 1 0 0,0 0 0 0 0,-1 0 0 0 0,1 0-1 0 0,0 0 1 0 0,0-1 0 0 0,0 1 0 0 0,-1 0-1 0 0,1 0 1 0 0,-1-1 0 0 0,1 1 0 0 0,-1 0-1 0 0,1-1 1 0 0,-1 1 0 0 0,0 0 0 0 0,0-1-1 0 0,0 1 1 0 0,0-1 0 0 0,0 1 0 0 0,0-3-1 0 0,-2-2-142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8.5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101 1 15 0 0,'-7'5'12'0'0,"-1"0"0"0"0,1 0-1 0 0,0 1 1 0 0,1 0-1 0 0,-1 1 1 0 0,1-1-1 0 0,0 1 1 0 0,1 1-1 0 0,0-1 1 0 0,0 1-1 0 0,0 0 1 0 0,1 0-1 0 0,0 0 1 0 0,1 0-1 0 0,0 1 1 0 0,-4 16-1 0 0,5-17 29 0 0,1 1 0 0 0,0 0 0 0 0,0-1 0 0 0,1 1 0 0 0,0 0 0 0 0,0 0 0 0 0,1-1 0 0 0,0 1 0 0 0,1 0 0 0 0,0-1 0 0 0,0 1 0 0 0,1-1 0 0 0,0 0-1 0 0,0 0 1 0 0,1 0 0 0 0,0 0 0 0 0,8 11 0 0 0,-8-15-23 0 0,-1-1-1 0 0,1 1 1 0 0,0-1 0 0 0,0 0-1 0 0,0 0 1 0 0,0 0-1 0 0,1 0 1 0 0,-1-1-1 0 0,1 0 1 0 0,0 0 0 0 0,-1 0-1 0 0,1-1 1 0 0,0 1-1 0 0,0-1 1 0 0,0 0 0 0 0,0 0-1 0 0,0-1 1 0 0,0 0-1 0 0,7 0 1 0 0,-4 0-12 0 0,1-1 0 0 0,0 0 1 0 0,-1 0-1 0 0,1-1 0 0 0,-1 0 0 0 0,1 0 1 0 0,-1-1-1 0 0,0 0 0 0 0,0-1 0 0 0,12-6 0 0 0,-13 5-6 0 0,0-1-1 0 0,0 1 1 0 0,-1-1-1 0 0,0-1 0 0 0,0 0 1 0 0,0 1-1 0 0,-1-2 1 0 0,0 1-1 0 0,6-11 0 0 0,-7 9-78 0 0</inkml:trace>
  <inkml:trace contextRef="#ctx0" brushRef="#br0" timeOffset="1">79 605 79 0 0,'4'3'0'0'0,"-3"-3"0"0"0,0 1 0 0 0,0 0 0 0 0,0 0 0 0 0,0-1 0 0 0,0 1 0 0 0,0-1 0 0 0,0 1 0 0 0,0-1 0 0 0,0 1 0 0 0,0-1 0 0 0,0 0 0 0 0,0 1 0 0 0,0-1 0 0 0,0 0 0 0 0,0 0 0 0 0,1 0 0 0 0,-1 0 0 0 0,0 0 0 0 0,0 0 0 0 0,0 0 0 0 0,2-1 0 0 0,108-35 252 0 0,-94 28-201 0 0,0 0-1 0 0,0-1 1 0 0,-1 0-1 0 0,18-15 0 0 0,-30 21-50 0 0,0 0 0 0 0,-1-1 0 0 0,1 1 0 0 0,-1-1 0 0 0,0 1 0 0 0,5-8 0 0 0,-4 1 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18.8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0 55 0 0,'-1'12'8'0'0,"0"-1"0"0"0,1 1 0 0 0,1 0 0 0 0,0-1-1 0 0,3 13 1 0 0,1 17 9 0 0,-4 14 70 0 0,-1-36-52 0 0,0 0 0 0 0,1 0 0 0 0,1-1 0 0 0,9 35 0 0 0,-10-50-26 0 0,0 1 1 0 0,0-1-1 0 0,1 0 1 0 0,0 1-1 0 0,-1-1 1 0 0,1 0-1 0 0,0 0 0 0 0,1 0 1 0 0,-1 0-1 0 0,0-1 1 0 0,1 1-1 0 0,0-1 1 0 0,0 1-1 0 0,4 2 1 0 0,-3-2 8 0 0,1-1 1 0 0,-1 0-1 0 0,1 0 1 0 0,-1-1-1 0 0,1 1 1 0 0,0-1-1 0 0,0 0 1 0 0,0 0 0 0 0,8 0-1 0 0,-1-1 15 0 0,1-1-1 0 0,-1 0 0 0 0,1-1 1 0 0,-1 0-1 0 0,0-1 1 0 0,0 0-1 0 0,19-8 0 0 0,14-10 0 0 0,47-30 0 0 0,-82 46-32 0 0,-5 3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3.36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149 4 55 0 0,'3'-1'20'0'0,"0"0"-1"0"0,0 1 0 0 0,0-1 0 0 0,0 1 0 0 0,0 0 0 0 0,0 0 0 0 0,1 0 0 0 0,3 1 0 0 0,-6 0-13 0 0,0-1-1 0 0,0 0 0 0 0,-1 1 1 0 0,1-1-1 0 0,0 1 0 0 0,0-1 1 0 0,-1 1-1 0 0,1-1 0 0 0,-1 1 0 0 0,1-1 1 0 0,0 1-1 0 0,-1 0 0 0 0,1-1 1 0 0,-1 1-1 0 0,1 0 0 0 0,-1-1 1 0 0,0 1-1 0 0,1 0 0 0 0,-1 0 0 0 0,0 0 1 0 0,0-1-1 0 0,1 1 0 0 0,-1 0 1 0 0,0 0-1 0 0,0 0 0 0 0,0-1 1 0 0,0 1-1 0 0,0 0 0 0 0,0 0 0 0 0,0 0 1 0 0,0 0-1 0 0,0-1 0 0 0,0 1 1 0 0,-1 0-1 0 0,1 0 0 0 0,-1 1 0 0 0,-77 357 475 0 0,-20 87-352 0 0,86-370-128 0 0,9-55 0 0 0,14-47 0 0 0,45-176-198 0 0,-47 164 116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0.0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87 111 0 0,'98'-16'160'0'0,"-71"13"-88"0"0,0-1 0 0 0,37-11 0 0 0,-57 13-72 0 0,-1 0 0 0 0,0-1 0 0 0,-1 1 0 0 0,1-2 0 0 0,0 1 0 0 0,-1 0 0 0 0,0-1 0 0 0,0 0 0 0 0,8-8 0 0 0,-4 2 0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0.50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80 0 79 0 0,'1'1'0'0'0,"0"0"0"0"0,0 0 0 0 0,0 1 0 0 0,0-1 0 0 0,0 0 0 0 0,0 0 0 0 0,0 1-1 0 0,-1-1 1 0 0,1 0 0 0 0,0 1 0 0 0,-1-1 0 0 0,1 1 0 0 0,-1-1 0 0 0,0 1 0 0 0,1-1-1 0 0,-1 1 1 0 0,0-1 0 0 0,0 1 0 0 0,0 1 0 0 0,0 4 2 0 0,-1 0-1 0 0,0 0 1 0 0,-2 7-1 0 0,1-5 6 0 0,-4 15 2 0 0,-1-1 0 0 0,-1-1 0 0 0,-1 1 0 0 0,0-1 0 0 0,-17 26-1 0 0,22-42 1 0 0,2-1-1 0 0,-1 1 0 0 0,0 0 0 0 0,1-1 0 0 0,0 1 0 0 0,-1 7 1 0 0,3-11-6 0 0,-1-1 1 0 0,1 0 0 0 0,0 1-1 0 0,0-1 1 0 0,0 1-1 0 0,0-1 1 0 0,0 0 0 0 0,0 1-1 0 0,1-1 1 0 0,-1 0 0 0 0,0 1-1 0 0,1-1 1 0 0,-1 0 0 0 0,1 1-1 0 0,-1-1 1 0 0,1 0 0 0 0,-1 0-1 0 0,1 0 1 0 0,0 1 0 0 0,0-1-1 0 0,0 0 1 0 0,0 0 0 0 0,0 0-1 0 0,0 0 1 0 0,0 0 0 0 0,0-1-1 0 0,0 1 1 0 0,0 0 0 0 0,0 0-1 0 0,0-1 1 0 0,1 1 0 0 0,-1 0-1 0 0,3 0 1 0 0,2 0 11 0 0,1 1-1 0 0,-1-1 1 0 0,1 0 0 0 0,0 0 0 0 0,0-1 0 0 0,-1 0-1 0 0,1-1 1 0 0,10-1 0 0 0,54-14 31 0 0,-57 12-23 0 0,0 1-15 0 0,-1-1 0 0 0,0 0 0 0 0,0-1 0 0 0,-1-1 0 0 0,0 0 0 0 0,0-1 0 0 0,20-14 0 0 0,-48 39-8 0 0,2 0 0 0 0,-15 24 0 0 0,19-28 0 0 0,2-1 1 0 0,0-1-1 0 0,0 1 1 0 0,2 1-1 0 0,0-1 0 0 0,0 1 1 0 0,-5 23-1 0 0,9-31 10 0 0,1 0 0 0 0,0 0-1 0 0,1 1 1 0 0,0-1 0 0 0,0 0-1 0 0,0 1 1 0 0,3 11 0 0 0,-2-14 6 0 0,0 1 1 0 0,0-1 0 0 0,1 0-1 0 0,0 0 1 0 0,0 0 0 0 0,0 0 0 0 0,0-1-1 0 0,0 1 1 0 0,1 0 0 0 0,0-1-1 0 0,0 0 1 0 0,5 5 0 0 0,-3-4-11 0 0,0 0 0 0 0,1 0 1 0 0,-1 0-1 0 0,1-1 0 0 0,0 0 1 0 0,0 0-1 0 0,1-1 0 0 0,-1 0 1 0 0,0 0-1 0 0,11 2 0 0 0,4-1 36 0 0,42 0 0 0 0,-12-1-21 0 0,-38 0-21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1.22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325 0 287 0 0,'0'1'4'0'0,"1"-1"-1"0"0,-1 0 0 0 0,1 0 0 0 0,-1 0 0 0 0,1 0 0 0 0,-1 1 0 0 0,1-1 0 0 0,-1 0 0 0 0,0 0 0 0 0,1 1 0 0 0,-1-1 0 0 0,1 0 0 0 0,-1 1 0 0 0,0-1 0 0 0,1 1 0 0 0,-1-1 0 0 0,0 0 0 0 0,1 1 0 0 0,-1-1 0 0 0,0 1 0 0 0,1-1 0 0 0,-1 1 0 0 0,0-1 0 0 0,0 1 0 0 0,0-1 0 0 0,0 1 0 0 0,0-1 0 0 0,1 1 0 0 0,-1-1 0 0 0,0 1 0 0 0,0-1 0 0 0,0 1 0 0 0,-1 0 0 0 0,0 24 117 0 0,1-21-117 0 0,-2 8 17 0 0,-1 1 0 0 0,0-1 0 0 0,0 0 0 0 0,-1 1 0 0 0,-10 17 0 0 0,-34 56 18 0 0,-49 58-38 0 0,70-108 0 0 0,-59 59 0 0 0,67-80 0 0 0,14-12 0 0 0,1 1 0 0 0,-1-1 0 0 0,1 1 0 0 0,-5 6 0 0 0,32-23 0 0 0,22-19 0 0 0,48-33 0 0 0,-74 53 0 0 0,0 1 0 0 0,43-16 0 0 0,-55 24 0 0 0,1 0 0 0 0,0 1 0 0 0,0 1 0 0 0,0-1 0 0 0,0 1 0 0 0,0 1 0 0 0,11 0 0 0 0,-15 0 0 0 0,0 0 0 0 0,0 1 0 0 0,0 0 0 0 0,0 0 0 0 0,1 0 0 0 0,-1 0 0 0 0,-1 1 0 0 0,1 0 0 0 0,0-1 0 0 0,0 2 0 0 0,-1-1 0 0 0,1 0 0 0 0,-1 1 0 0 0,1-1 0 0 0,4 6 0 0 0,-1 0 0 0 0,-1 1 0 0 0,-1-1 0 0 0,1 1 0 0 0,-1 0 0 0 0,-1 0 0 0 0,0 1 0 0 0,0-1 0 0 0,-1 1 0 0 0,0 0 0 0 0,-1 0 0 0 0,2 14 0 0 0,-1 5 0 0 0,-1-1 0 0 0,-3 54 0 0 0,-6-17 0 0 0,5-58 0 0 0,1 1 0 0 0,-1-1 0 0 0,-1 0 0 0 0,1 1 0 0 0,-1-1 0 0 0,-6 10 0 0 0,8-16 1 0 0,1 0-1 0 0,-1 0 1 0 0,0 0-1 0 0,1-1 1 0 0,-1 1-1 0 0,0 0 1 0 0,0 0-1 0 0,0 0 1 0 0,0 0-1 0 0,0-1 1 0 0,0 1-1 0 0,0 0 1 0 0,0-1-1 0 0,0 1 1 0 0,0-1-1 0 0,0 1 1 0 0,0-1-1 0 0,0 0 1 0 0,-2 1-1 0 0,2-1-5 0 0,0 0-1 0 0,0 0 1 0 0,0 0-1 0 0,1-1 1 0 0,-1 1 0 0 0,0 0-1 0 0,0 0 1 0 0,0-1-1 0 0,0 1 1 0 0,0 0-1 0 0,1-1 1 0 0,-1 1-1 0 0,0-1 1 0 0,0 1-1 0 0,1-1 1 0 0,-1 1 0 0 0,0-1-1 0 0,1 0 1 0 0,-1 1-1 0 0,0-1 1 0 0,1 0-1 0 0,-1 0 1 0 0,1 1-1 0 0,-1-1 1 0 0,0-1-1 0 0,-3-9-110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1.6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21 111 0 0,'8'-4'3'0'0,"-2"1"12"0"0,0 0 0 0 0,0 0 0 0 0,7-2-1 0 0,-11 4-9 0 0,1 1 1 0 0,-1-1-1 0 0,1 1 0 0 0,0-1 0 0 0,-1 1 0 0 0,1 0 1 0 0,-1 0-1 0 0,1 1 0 0 0,0-1 0 0 0,-1 0 0 0 0,4 2 0 0 0,-2-1 4 0 0,0 1-1 0 0,0-1 0 0 0,0 1 0 0 0,0 0 0 0 0,0 0 0 0 0,-1 0 0 0 0,1 1 1 0 0,-1-1-1 0 0,1 1 0 0 0,-1 0 0 0 0,0 0 0 0 0,0 0 0 0 0,-1 0 0 0 0,1 1 1 0 0,0-1-1 0 0,-1 1 0 0 0,0 0 0 0 0,0-1 0 0 0,0 1 0 0 0,-1 0 0 0 0,2 4 0 0 0,-1-3 1 0 0,-1 0-1 0 0,0 0 1 0 0,0 0-1 0 0,-1 0 1 0 0,1 0-1 0 0,-1 0 1 0 0,0-1-1 0 0,-1 1 1 0 0,1 0-1 0 0,-1 0 1 0 0,0 0-1 0 0,0 0 1 0 0,0 0-1 0 0,-1-1 1 0 0,0 1-1 0 0,0 0 1 0 0,0-1-1 0 0,-3 5 0 0 0,-8 10-88 0 0,4-8 64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2.0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4 262 55 0 0,'-1'0'1'0'0,"1"0"-1"0"0,0 0 0 0 0,0 0 1 0 0,0 0-1 0 0,0 0 0 0 0,0 0 0 0 0,0-1 1 0 0,0 1-1 0 0,0 0 0 0 0,0 0 1 0 0,0 0-1 0 0,0 0 0 0 0,-1 0 0 0 0,1 0 1 0 0,0 0-1 0 0,0 0 0 0 0,0 0 1 0 0,0 0-1 0 0,0 0 0 0 0,0 0 0 0 0,0 0 1 0 0,0 0-1 0 0,0 0 0 0 0,-1 0 0 0 0,1 0 1 0 0,0 0-1 0 0,0 0 0 0 0,0 0 1 0 0,0 1-1 0 0,0-1 0 0 0,0 0 0 0 0,0 0 1 0 0,0 0-1 0 0,0 0 0 0 0,0 0 1 0 0,0 0-1 0 0,0 0 0 0 0,-1 0 0 0 0,1 0 1 0 0,0 0-1 0 0,0 0 0 0 0,0 0 0 0 0,0 0 1 0 0,0 1-1 0 0,0-1 0 0 0,0 0 1 0 0,0 0-1 0 0,0 0 0 0 0,0 0 0 0 0,0 0 1 0 0,0 0-1 0 0,0 0 0 0 0,0 0 1 0 0,0 0-1 0 0,0 0 0 0 0,0 1 0 0 0,0-1 1 0 0,0 0-1 0 0,0 0 0 0 0,0 0 0 0 0,0 0 1 0 0,0 0-1 0 0,0 0 0 0 0,0 0 1 0 0,0 0-1 0 0,0 1 0 0 0,6 1 35 0 0,5-5 52 0 0,0 1 1 0 0,0-2-1 0 0,18-7 0 0 0,-6 2-4 0 0,186-79 312 0 0,-13 5-324 0 0,-139 61-71 0 0,90-21 0 0 0,-146 42 0 0 0,-1 1-1 0 0,1 0 1 0 0,-1 0-1 0 0,1 0 1 0 0,0 0-1 0 0,-1 0 0 0 0,1 0 1 0 0,0 0-1 0 0,-1 0 1 0 0,1 0-1 0 0,-1 0 1 0 0,1 0-1 0 0,0 0 0 0 0,-1 0 1 0 0,1 0-1 0 0,0 1 1 0 0,-1-1 1 0 0,0 0-1 0 0,0 0 1 0 0,1 1 0 0 0,-1-1 0 0 0,0 0 0 0 0,0 0 0 0 0,0 0-1 0 0,0 1 1 0 0,0-1 0 0 0,0 0 0 0 0,0 0 0 0 0,0 1 0 0 0,0-1-1 0 0,-1 0 1 0 0,1 0 0 0 0,0 0 0 0 0,0 1 0 0 0,0-1 0 0 0,0 0 0 0 0,0 0-1 0 0,0 0 1 0 0,0 1 0 0 0,0-1 0 0 0,-1 0 0 0 0,1 0 0 0 0,0 0-1 0 0,0 0 1 0 0,0 1 0 0 0,-17 14-190 0 0,11-10 19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2.3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77 24 0 0,'3'1'1'0'0,"-1"0"1"0"0,0-1 0 0 0,1 1 0 0 0,-1-1 0 0 0,0 0 0 0 0,3 0-1 0 0,12 2 110 0 0,-15-2-94 0 0,0 0 0 0 0,-1 0-1 0 0,1 0 1 0 0,0-1-1 0 0,0 1 1 0 0,0-1-1 0 0,0 1 1 0 0,-1-1-1 0 0,1 1 1 0 0,0-1-1 0 0,2-1 1 0 0,8-3 106 0 0,149-42 423 0 0,-157 47-546 0 0,6-3 0 0 0,-1 0 0 0 0,17-6 0 0 0,-26 9 0 0 0,0 0 0 0 0,1-1 0 0 0,-1 1 0 0 0,1 0 0 0 0,-1 0 0 0 0,0-1 0 0 0,1 1 0 0 0,-1 0 0 0 0,0-1 0 0 0,1 1 0 0 0,-1-1 0 0 0,0 1 0 0 0,0 0 0 0 0,1-1 0 0 0,-1 1 0 0 0,0-1 0 0 0,0 0 0 0 0,1 0 0 0 0</inkml:trace>
  <inkml:trace contextRef="#ctx0" brushRef="#br0" timeOffset="1">106 199 79 0 0,'1'1'3'0'0,"-1"-1"-1"0"0,1 1 0 0 0,-1-1 1 0 0,1 1-1 0 0,0-1 0 0 0,-1 1 1 0 0,1-1-1 0 0,0 0 0 0 0,-1 0 1 0 0,1 1-1 0 0,0-1 0 0 0,0 0 1 0 0,-1 0-1 0 0,1 0 0 0 0,0 1 1 0 0,0-1-1 0 0,-1 0 0 0 0,1 0 1 0 0,0 0-1 0 0,0-1 0 0 0,-1 1 1 0 0,1 0-1 0 0,0 0 0 0 0,0 0 1 0 0,-1 0-1 0 0,2-1 0 0 0,3 0 19 0 0,23-6 250 0 0,34-13 0 0 0,-50 15-243 0 0,0 1 8 0 0,22-11 0 0 0,-30 12-35 0 0,0 1 0 0 0,0 0 1 0 0,-1-1-1 0 0,1 0 0 0 0,-1 0 0 0 0,1 0 0 0 0,-1 0 0 0 0,5-7 0 0 0,-8 9-11 0 0,-3 2-33 0 0,0 1 32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2.6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73 55 0 0,'0'2'6'0'0,"0"1"0"0"0,1 0-1 0 0,-1 0 1 0 0,1-1-1 0 0,0 1 1 0 0,-1-1-1 0 0,1 1 1 0 0,1-1-1 0 0,-1 1 1 0 0,0-1 0 0 0,1 1-1 0 0,-1-1 1 0 0,1 0-1 0 0,0 0 1 0 0,-1 0-1 0 0,1 0 1 0 0,4 3-1 0 0,-4-3 3 0 0,1 0 0 0 0,-1-1 0 0 0,1 1-1 0 0,-1 0 1 0 0,1-1 0 0 0,0 0 0 0 0,-1 1-1 0 0,1-1 1 0 0,0 0 0 0 0,0-1 0 0 0,0 1-1 0 0,0 0 1 0 0,0-1 0 0 0,0 0 0 0 0,4 0-1 0 0,0-1 9 0 0,0 0 0 0 0,0 0-1 0 0,0-1 1 0 0,-1-1-1 0 0,1 1 1 0 0,-1-1 0 0 0,0 0-1 0 0,7-4 1 0 0,47-35 14 0 0,-33 21-25 0 0,-17 13-5 0 0,1 1 0 0 0,1 0 0 0 0,-1 0 0 0 0,1 1 0 0 0,12-4 0 0 0,-21 9 0 0 0,1 0 0 0 0,-1 0 0 0 0,0 0 0 0 0,0 1 0 0 0,1 0 0 0 0,-1 0 0 0 0,0-1 0 0 0,1 2 0 0 0,-1-1 0 0 0,0 0 0 0 0,4 1 0 0 0,-5 0 0 0 0,1 0 0 0 0,-1 0 0 0 0,0 0 0 0 0,1 0 0 0 0,-1 1 0 0 0,0-1 0 0 0,0 1 0 0 0,0-1 0 0 0,0 1 0 0 0,0 0 0 0 0,0 0 0 0 0,-1-1 0 0 0,1 1 0 0 0,-1 0 0 0 0,1 1 0 0 0,1 1 0 0 0,-1 1 0 0 0,0-1 0 0 0,0 1 0 0 0,-1 0 0 0 0,0-1 0 0 0,1 1 0 0 0,-2 0 0 0 0,1 0 0 0 0,0-1 0 0 0,-1 1 0 0 0,0 0 0 0 0,0 0 0 0 0,-1 0 0 0 0,1 0 0 0 0,-3 7 0 0 0,2-7 0 0 0,0 0 0 0 0,0-1 0 0 0,-1 1 0 0 0,0 0 0 0 0,0-1 0 0 0,0 0 0 0 0,0 1 0 0 0,-1-1 0 0 0,0 0 0 0 0,1 0 0 0 0,-2 0 0 0 0,1-1 0 0 0,0 1 0 0 0,-7 4 0 0 0,8-6 0 0 0,0-1 0 0 0,0 0 0 0 0,0 0 0 0 0,0 1 0 0 0,0-1 0 0 0,-1-1 0 0 0,1 1 0 0 0,0 0 0 0 0,-1 0 0 0 0,1-1 0 0 0,0 0 0 0 0,-1 1 0 0 0,1-1 0 0 0,-1 0 0 0 0,1 0 0 0 0,-5-1 0 0 0,4 0 0 0 0,0 0 0 0 0,0 0 0 0 0,0 0 0 0 0,0 0 0 0 0,0-1 0 0 0,1 1 0 0 0,-1-1 0 0 0,1 0 0 0 0,-1 1 0 0 0,1-1 0 0 0,-4-4 0 0 0,0-1 0 0 0,0 0 0 0 0,1 0 0 0 0,0-1 0 0 0,0 0 0 0 0,1 1 0 0 0,0-2 0 0 0,1 1 0 0 0,-4-10 0 0 0,5 11-1 0 0,1-1-1 0 0,-1 1 0 0 0,1-1 1 0 0,1 1-1 0 0,-1-1 0 0 0,2-11 0 0 0,1 4-58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3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1 167 79 0 0,'3'-6'11'0'0,"0"0"-1"0"0,0 0 0 0 0,0 1 0 0 0,3-13 0 0 0,6-12 43 0 0,-10 25-20 0 0,1-1-1 0 0,0 1 0 0 0,1 1 1 0 0,-1-1-1 0 0,1 0 0 0 0,0 1 1 0 0,0 0-1 0 0,0-1 0 0 0,1 2 1 0 0,-1-1-1 0 0,1 0 0 0 0,0 1 1 0 0,0 0-1 0 0,0 0 0 0 0,7-2 1 0 0,6-2 16 0 0,1 0 0 0 0,35-6-1 0 0,-63 16-122 0 0,3 0-44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4.4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0 156 24 0 0,'1'3'6'0'0,"1"-1"1"0"0,-1 1-1 0 0,0-1 1 0 0,1 1 0 0 0,-1-1-1 0 0,1 0 1 0 0,0 0 0 0 0,-1 1-1 0 0,1-1 1 0 0,0 0 0 0 0,1-1-1 0 0,-1 1 1 0 0,0 0 0 0 0,0-1-1 0 0,1 1 1 0 0,-1-1-1 0 0,1 0 1 0 0,-1 1 0 0 0,1-1-1 0 0,3 0 1 0 0,-4 0 6 0 0,0 0-1 0 0,0-1 0 0 0,1 0 1 0 0,-1 1-1 0 0,0-1 1 0 0,1 0-1 0 0,-1 0 1 0 0,0 0-1 0 0,0-1 1 0 0,1 1-1 0 0,-1 0 1 0 0,0-1-1 0 0,0 0 1 0 0,1 1-1 0 0,-1-1 1 0 0,0 0-1 0 0,0 0 1 0 0,0 0-1 0 0,0 0 1 0 0,0-1-1 0 0,0 1 1 0 0,0-1-1 0 0,-1 1 1 0 0,1-1-1 0 0,1-1 0 0 0,24-32-12 0 0,-17 21 0 0 0,0 1 0 0 0,1 0 0 0 0,1 0 0 0 0,0 1 0 0 0,21-15 0 0 0,-22 19 0 0 0,1 0 0 0 0,1 1 0 0 0,-1 0 0 0 0,1 1 0 0 0,21-7 0 0 0,-30 12 0 0 0,1 0 0 0 0,-1 0 0 0 0,1 1 0 0 0,0-1 0 0 0,0 1 0 0 0,-1 0 0 0 0,1 0 0 0 0,9 2 0 0 0,-11-1 0 0 0,0 0 0 0 0,1 0 0 0 0,-1 0 0 0 0,0 1 0 0 0,0-1 0 0 0,0 1 0 0 0,0 0 0 0 0,0-1 0 0 0,0 1 0 0 0,-1 1 0 0 0,1-1 0 0 0,-1 0 0 0 0,5 5 0 0 0,-6-4 0 0 0,1-1 0 0 0,0 1 0 0 0,-1-1 0 0 0,1 1 0 0 0,-1 0 0 0 0,0 0 0 0 0,0-1 0 0 0,0 1 0 0 0,0 0 0 0 0,-1 0 0 0 0,1 0 0 0 0,-1 0 0 0 0,1 0 0 0 0,-1 0 0 0 0,0 0 0 0 0,0 0 0 0 0,-1 0 0 0 0,1 0 0 0 0,-1 0 0 0 0,1 0 0 0 0,-1 0 0 0 0,0 0 0 0 0,0 0 0 0 0,0-1 0 0 0,0 1 0 0 0,-1 0 0 0 0,1-1 0 0 0,-1 1 0 0 0,0-1 0 0 0,0 1 0 0 0,1-1 0 0 0,-1 0 0 0 0,-1 0 0 0 0,1 0 0 0 0,0 0 0 0 0,-1 0 0 0 0,1 0 0 0 0,-4 2 0 0 0,-2-2 0 0 0,0 1 0 0 0,0-1 0 0 0,0 0 0 0 0,0-1 0 0 0,0 0 0 0 0,0 0 0 0 0,-13-1 0 0 0,11 1 0 0 0,0-1 0 0 0,-1 1 0 0 0,1 0 0 0 0,-12 4 0 0 0,18-4 0 0 0,1 1 0 0 0,0-1 0 0 0,0 1 0 0 0,-1 0 0 0 0,1 0 0 0 0,0 0 0 0 0,1 0 0 0 0,-5 4 0 0 0,6-6 0 0 0,0 1 0 0 0,0 0 0 0 0,0 1 0 0 0,0-1 0 0 0,0 0 0 0 0,1 0 0 0 0,-1 0 0 0 0,0 0 0 0 0,0 1 0 0 0,1-1 0 0 0,-1 0 0 0 0,1 1 0 0 0,-1-1 0 0 0,1 0 0 0 0,0 1 0 0 0,-1-1 0 0 0,1 1 0 0 0,0-1 0 0 0,0 0 0 0 0,0 1 0 0 0,0-1 0 0 0,0 1 0 0 0,1 1 0 0 0,0-2 0 0 0,-1-1 0 0 0,1 1 0 0 0,0-1 0 0 0,-1 0 0 0 0,1 1 0 0 0,0-1 0 0 0,0 0 0 0 0,0 0 0 0 0,-1 0 0 0 0,1 1 0 0 0,0-1 0 0 0,0 0 0 0 0,0 0 0 0 0,-1 0 0 0 0,1 0 0 0 0,0 0 0 0 0,1-1 0 0 0,11 0 0 0 0,-10 1 0 0 0,0 0 0 0 0,0 0 0 0 0,0-1 0 0 0,0 1 0 0 0,0-1 0 0 0,0 0 0 0 0,0 0 0 0 0,0 0 0 0 0,0 0 0 0 0,-1 0 0 0 0,1 0 0 0 0,0-1 0 0 0,-1 1 0 0 0,1-1 0 0 0,-1 0 0 0 0,0 0 0 0 0,4-4 0 0 0,-1 0 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4.8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 24 0 0,'1'0'0'0'0,"0"-1"1"0"0,0 1 0 0 0,0-1 0 0 0,0 1-1 0 0,0 0 1 0 0,0-1 0 0 0,0 1 0 0 0,0 0-1 0 0,0 0 1 0 0,1 0 0 0 0,-1 0 0 0 0,0 0-1 0 0,0 0 1 0 0,0 0 0 0 0,0 0 0 0 0,0 0-1 0 0,2 1 1 0 0,-2 0 8 0 0,0 0 0 0 0,0 0 0 0 0,0 0 0 0 0,1 0 0 0 0,-1 0 0 0 0,-1 0 0 0 0,1 1 0 0 0,0-1 0 0 0,0 0 0 0 0,0 0 0 0 0,-1 1 0 0 0,2 2 0 0 0,2 6 15 0 0,-1 1 0 0 0,0 0 0 0 0,-1 0-1 0 0,0 0 1 0 0,1 21 0 0 0,-1-6-14 0 0,30 251 37 0 0,22 229 30 0 0,-50-445-77 0 0,-2-1 0 0 0,-7 64 0 0 0,1-90 0 0 0,5-68 0 0 0,3-18-60 0 0,-4 31 48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2.3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2411 156 55 0 0,'3'-4'51'0'0,"1"6"-12"0"0,1 9-11 0 0,0 12 28 0 0,-1 0-1 0 0,-1 0 1 0 0,0 1 0 0 0,-2 29-1 0 0,-2 230 144 0 0,4-184-186 0 0,0 13-2 0 0,0-14 16 0 0,-12 136-1 0 0,9-230-26 0 0,-1 5 0 0 0,0 0 0 0 0,-1 0 0 0 0,1 0 0 0 0,-2-1 0 0 0,-4 15 0 0 0,6-23 0 0 0,1 1 0 0 0,0-1 0 0 0,0 0 0 0 0,0 0 0 0 0,-1 1 0 0 0,1-1 0 0 0,0 0 0 0 0,0 0 0 0 0,-1 1 0 0 0,1-1 0 0 0,0 0 0 0 0,0 0 0 0 0,-1 0 0 0 0,1 0 0 0 0,0 1 0 0 0,-1-1 0 0 0,1 0 0 0 0,0 0 0 0 0,-1 0 0 0 0,1 0 0 0 0,0 0 0 0 0,-1 0 0 0 0,1 0 0 0 0,0 0 0 0 0,-1 0 0 0 0,1 0 0 0 0,0 0 0 0 0,-1 0 0 0 0,1 0 0 0 0,0 0 0 0 0,-1 0 0 0 0,1 0 0 0 0,0-1 0 0 0,-1 1 0 0 0,1 0 0 0 0,0 0 0 0 0,0 0 0 0 0,-1 0 0 0 0,1-1 0 0 0,0 1 0 0 0,0 0 0 0 0,-1 0 0 0 0,1-1 0 0 0,0 1 0 0 0,-15-15 0 0 0,9 9 0 0 0,3 3 0 0 0,0 1 0 0 0,0 0 0 0 0,-1-1 0 0 0,1 1 0 0 0,-1 1 0 0 0,1-1 0 0 0,-1 0 0 0 0,0 1 0 0 0,1 0 0 0 0,-1 0 0 0 0,0 0 0 0 0,0 0 0 0 0,-7 0 0 0 0,4 1 0 0 0,1 0 0 0 0,0 1 0 0 0,0 0 0 0 0,-1 1 0 0 0,1-1 0 0 0,0 1 0 0 0,-11 5 0 0 0,-64 33 0 0 0,-7 3 0 0 0,74-38 0 0 0,0 0 0 0 0,-1-1 0 0 0,1 0 0 0 0,-24 3 0 0 0,17-7 15 0 0,1 0 0 0 0,-1-1-1 0 0,-26-5 1 0 0,24 3-10 0 0,-6 0-5 0 0,-1 1 0 0 0,1 2 0 0 0,0 1 0 0 0,-39 6 0 0 0,-26 5 24 0 0,-156 30 80 0 0,213-33-104 0 0,0-2 0 0 0,-1-2 0 0 0,-56 1 0 0 0,63-7 0 0 0,0 0 0 0 0,-41-8 0 0 0,58 7 0 0 0,1 1 0 0 0,-1 1 0 0 0,-16 1 0 0 0,-13-1 0 0 0,10 0 0 0 0,23 1 0 0 0,0-1 0 0 0,-20-2 0 0 0,22 1 0 0 0,-1 0 0 0 0,-14 2 0 0 0,-19-2 0 0 0,19-2 0 0 0,-1 2 0 0 0,1 0 0 0 0,-1 2 0 0 0,1 0 0 0 0,-1 2 0 0 0,-40 9 0 0 0,61-11 0 0 0,0 0 0 0 0,0-1 0 0 0,0 1 0 0 0,0-1 0 0 0,0 0 0 0 0,0 0 0 0 0,0 0 0 0 0,-1 0 0 0 0,1-1 0 0 0,0 1 0 0 0,0-1 0 0 0,0 0 0 0 0,-4-2 0 0 0,4 3 0 0 0,1-1 0 0 0,-1 1 0 0 0,1 0 0 0 0,-1 0 0 0 0,0 0 0 0 0,1 0 0 0 0,-1 0 0 0 0,1 0 0 0 0,-1 1 0 0 0,1-1 0 0 0,-1 1 0 0 0,1 0 0 0 0,-4 1 0 0 0,-16 4 0 0 0,15-5 0 0 0,0 0 0 0 0,0-1 0 0 0,0 1 0 0 0,0-2 0 0 0,-13-1 0 0 0,-8 2 0 0 0,6 0 0 0 0,14 0 4 0 0,0 1 0 0 0,0-1-1 0 0,0 2 1 0 0,-8 1 0 0 0,8-1 3 0 0,0-1 0 0 0,0 0 0 0 0,0 0 0 0 0,-10-1 0 0 0,15 0-6 0 0,1 1 1 0 0,-1-1-1 0 0,1 0 1 0 0,-1 1-1 0 0,1-1 0 0 0,-1 1 1 0 0,-3 1-1 0 0,3-1-1 0 0,0 0 0 0 0,0 0 0 0 0,0 0 0 0 0,0 0 0 0 0,-5 0-1 0 0,6-1 1 0 0,0 0 0 0 0,0 0 0 0 0,0 1 0 0 0,0-1 0 0 0,0 1 0 0 0,0 0 0 0 0,0 0 0 0 0,1-1 0 0 0,-1 1 0 0 0,-2 2 0 0 0,2-2 0 0 0,-1 1 0 0 0,1-1 0 0 0,-1 0 0 0 0,1 0 0 0 0,-1 0 0 0 0,-3 0 0 0 0,3 0 5 0 0,0 0-1 0 0,-1-1 0 0 0,1 1 0 0 0,0-1 1 0 0,-1 0-1 0 0,1-1 0 0 0,0 1 0 0 0,-1 0 0 0 0,1-1 1 0 0,-6-1-1 0 0,8 1-3 0 0,-1 0 1 0 0,0 0-1 0 0,1 0 0 0 0,-1 0 1 0 0,1-1-1 0 0,-1 1 1 0 0,1 0-1 0 0,-1-1 1 0 0,1 1-1 0 0,0-1 0 0 0,0 1 1 0 0,0-1-1 0 0,0 0 1 0 0,0 0-1 0 0,0 1 0 0 0,0-1 1 0 0,0 0-1 0 0,1 0 1 0 0,-1-3-1 0 0,-8-33 27 0 0,-4-59 0 0 0,-2-6-31 0 0,8 56 3 0 0,1 0 0 0 0,2 0 0 0 0,4-64 0 0 0,22-141 0 0 0,-13 168 0 0 0,-6 38 0 0 0,-2-1 0 0 0,-2 1 0 0 0,-9-55 0 0 0,8 84 0 0 0,1-1 0 0 0,1 0 0 0 0,2-30 0 0 0,-1 41 0 0 0,0-1 0 0 0,1 1 0 0 0,0 0 0 0 0,0-1 0 0 0,1 1 0 0 0,-1 0 0 0 0,1 0 0 0 0,1 0 0 0 0,0 1 0 0 0,0-1 0 0 0,6-7 0 0 0,-6 11 0 0 0,-1 0 0 0 0,1 0 0 0 0,0 0 0 0 0,0 1 0 0 0,0-1 0 0 0,0 1 0 0 0,1 0 0 0 0,-1 0 0 0 0,1 1 0 0 0,-1-1 0 0 0,1 1 0 0 0,0 0 0 0 0,-1 0 0 0 0,1 0 0 0 0,0 1 0 0 0,0 0 0 0 0,7 0 0 0 0,-6 0 0 0 0,0 0 0 0 0,0 0 0 0 0,0 1 0 0 0,0 0 0 0 0,0 0 0 0 0,0 0 0 0 0,0 1 0 0 0,9 3 0 0 0,0 1 12 0 0,0-1 0 0 0,0 0-1 0 0,1-1 1 0 0,-1-1-1 0 0,1 0 1 0 0,0-1-1 0 0,29 0 1 0 0,116-15 128 0 0,-90 4-117 0 0,14 2 9 0 0,102 5 0 0 0,-90 3-32 0 0,105-11 0 0 0,95-28 0 0 0,-238 29 36 0 0,148-18-5 0 0,-162 23-32 0 0,1 2 0 0 0,70 7 0 0 0,-63 3 1 0 0,81 24 0 0 0,-49-10 0 0 0,-29-12 0 0 0,-48-10 0 0 0,-6-4 0 0 0,-2 3 0 0 0,0 1 0 0 0,0-1 0 0 0,-1 0 0 0 0,1 1 0 0 0,0-1 0 0 0,-1 0 0 0 0,1 1 0 0 0,-1-1 0 0 0,1 0 0 0 0,-1 1 0 0 0,1-1 0 0 0,-1 1 0 0 0,1-1 0 0 0,-1 1 0 0 0,1-1 0 0 0,-1 1 0 0 0,-1-1 0 0 0,-4-2 0 0 0,-1 2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4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65 120 55 0 0,'11'-4'10'0'0,"-6"1"11"0"0,1 1 1 0 0,0 1-1 0 0,0-1 1 0 0,0 1-1 0 0,0 0 1 0 0,0 0-1 0 0,0 0 1 0 0,0 1-1 0 0,10 1 0 0 0,-10-1 15 0 0,0 2 0 0 0,0-1 0 0 0,0 1-1 0 0,0 0 1 0 0,0 0 0 0 0,0 1-1 0 0,0 0 1 0 0,-1 0 0 0 0,1 0-1 0 0,-1 0 1 0 0,0 1 0 0 0,0 0-1 0 0,0 0 1 0 0,-1 1 0 0 0,1-1-1 0 0,4 8 1 0 0,-4-6-15 0 0,-1 0 0 0 0,0 1 0 0 0,0 0 0 0 0,-1 0 0 0 0,0 0 0 0 0,0 1 0 0 0,0-1 0 0 0,-1 1 0 0 0,0-1 0 0 0,-1 1 0 0 0,0 0 0 0 0,1 14 0 0 0,-3-5 2 0 0,0 0 0 0 0,-1 0 0 0 0,-7 33 0 0 0,6-40-18 0 0,0-1 1 0 0,-1 1 0 0 0,0-1-1 0 0,0 1 1 0 0,-1-1-1 0 0,0 0 1 0 0,-12 15-1 0 0,15-21-4 0 0,0-1 0 0 0,0 1 0 0 0,0-1 0 0 0,-1 0 0 0 0,1 0 0 0 0,-1 0-1 0 0,0 0 1 0 0,0 0 0 0 0,0 0 0 0 0,0-1 0 0 0,0 1 0 0 0,0-1-1 0 0,0 0 1 0 0,0 0 0 0 0,0 0 0 0 0,0 0 0 0 0,-1-1 0 0 0,1 1-1 0 0,0-1 1 0 0,-1 0 0 0 0,1 0 0 0 0,-6-1 0 0 0,-1-1 4 0 0,0-1 1 0 0,-1 0-1 0 0,1-1 1 0 0,1 0-1 0 0,-16-8 1 0 0,12 5-2 0 0,0 1 0 0 0,-16-5-1 0 0,29 11-2 0 0,-1 0 0 0 0,0 0 0 0 0,0 0-1 0 0,1 0 1 0 0,-1 0 0 0 0,0 0-1 0 0,0 0 1 0 0,1 0 0 0 0,-1 0-1 0 0,0 0 1 0 0,0 0 0 0 0,0 0 0 0 0,1 1-1 0 0,-1-1 1 0 0,0 0 0 0 0,1 1-1 0 0,-1-1 1 0 0,0 0 0 0 0,1 1-1 0 0,-1-1 1 0 0,0 1 0 0 0,0 0-1 0 0,1 0 2 0 0,0-1-1 0 0,-1 0 0 0 0,1 1 0 0 0,0-1 0 0 0,0 1 0 0 0,0-1 0 0 0,0 0 0 0 0,0 1 0 0 0,0-1 0 0 0,0 1 0 0 0,-1-1 0 0 0,1 1 0 0 0,0-1 0 0 0,1 1 0 0 0,-1-1 1 0 0,0 0-1 0 0,0 1 0 0 0,0-1 0 0 0,0 1 0 0 0,0-1 0 0 0,0 1 0 0 0,0-1 0 0 0,1 0 0 0 0,-1 1 0 0 0,0-1 0 0 0,0 0 0 0 0,1 1 0 0 0,-1-1 0 0 0,0 1 0 0 0,1-1 1 0 0,-1 0-1 0 0,0 0 0 0 0,1 1 0 0 0,-1-1 0 0 0,0 0 0 0 0,1 0 0 0 0,-1 1 0 0 0,0-1 0 0 0,1 0 0 0 0,-1 0 0 0 0,1 0 0 0 0,-1 0 0 0 0,1 1 0 0 0,0-1 0 0 0,3 1 20 0 0,1 1 0 0 0,-1-1 0 0 0,1 0-1 0 0,0 0 1 0 0,-1 0 0 0 0,1-1-1 0 0,7 0 1 0 0,38-2 79 0 0,-32 1-56 0 0,186-14 120 0 0,-140 6-141 0 0,73-18 0 0 0,25-17-23 0 0,-117 29 0 0 0,64-29 0 0 0,-101 40 0 0 0,-1 1 0 0 0,0-1 0 0 0,-1-1 0 0 0,1 0 0 0 0,-1 0 0 0 0,0 0 0 0 0,0 0 0 0 0,-1-1 0 0 0,1 0 0 0 0,-1 0 0 0 0,0-1 0 0 0,-1 1 0 0 0,0-1 0 0 0,4-8 0 0 0,-5 9 0 0 0,-2 1 0 0 0,1 0 0 0 0,0-1 0 0 0,-1 1 0 0 0,0-1 0 0 0,-1 1 0 0 0,1-1 0 0 0,-1 1 0 0 0,0-1 0 0 0,0 0 0 0 0,-1 1 0 0 0,1-1 0 0 0,-1 1 0 0 0,0-1 0 0 0,-1 1 0 0 0,0 0 0 0 0,0-1 0 0 0,0 1 0 0 0,0 0 0 0 0,-6-9 0 0 0,3 6-3 0 0,-1-1-1 0 0,0 1 1 0 0,0 0-1 0 0,-1 1 1 0 0,0 0-1 0 0,-1 0 1 0 0,1 0-1 0 0,-10-5 0 0 0,12 8 2 0 0,-1 1 0 0 0,1 0 0 0 0,-1 0-1 0 0,0 1 1 0 0,0 0 0 0 0,0 0-1 0 0,0 0 1 0 0,0 1 0 0 0,-1 0 0 0 0,1 0-1 0 0,0 1 1 0 0,0-1 0 0 0,-13 2-1 0 0,10 0-4 0 0,1 0-1 0 0,0 1 0 0 0,0 0 1 0 0,1 0-1 0 0,-1 1 0 0 0,0 0 1 0 0,1 1-1 0 0,-1-1 0 0 0,1 1 1 0 0,0 0-1 0 0,1 1 0 0 0,-12 9 0 0 0,14-10 3 0 0,-1 1-1 0 0,1 0 1 0 0,0 0-1 0 0,0 0 1 0 0,1 0-1 0 0,0 0 1 0 0,0 1-1 0 0,0 0 0 0 0,0-1 1 0 0,1 1-1 0 0,0 0 1 0 0,1 0-1 0 0,-1 0 1 0 0,1 1-1 0 0,0-1 1 0 0,0 0-1 0 0,1 7 0 0 0,0 0 6 0 0,0 0 0 0 0,2-1 0 0 0,-1 1 0 0 0,2 0 0 0 0,-1-1 0 0 0,2 0 0 0 0,0 1 0 0 0,0-1 0 0 0,1-1 0 0 0,9 17 0 0 0,-3-11 20 0 0,0 0-1 0 0,1-1 0 0 0,0 0 0 0 0,26 24 0 0 0,-28-31-8 0 0,0-1 0 0 0,0 0-1 0 0,0-1 1 0 0,1 0 0 0 0,0-1-1 0 0,1 0 1 0 0,-1-1 0 0 0,21 7-1 0 0,-29-11-10 0 0,1 0 0 0 0,0 0 0 0 0,0-1 0 0 0,0 1 0 0 0,-1-1 0 0 0,1 0 0 0 0,0 0 0 0 0,0 0 0 0 0,0-1 0 0 0,0 1 0 0 0,-1-1 0 0 0,1 0 0 0 0,0 0 0 0 0,-1 0 0 0 0,1-1 0 0 0,-1 1 0 0 0,1-1 0 0 0,-1 0 0 0 0,1 0 0 0 0,-1 0 0 0 0,0 0 0 0 0,0 0 0 0 0,0-1 0 0 0,-1 0 0 0 0,1 1 0 0 0,0-1 0 0 0,-1 0 0 0 0,0 0 0 0 0,3-5 0 0 0,-3-1-78 0 0,-4 6-60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5.2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77 0 24 0 0,'0'4'0'0'0,"0"0"0"0"0,0 0 0 0 0,0 0 0 0 0,-1 0 0 0 0,1 0 0 0 0,-1 0 0 0 0,-2 6 0 0 0,-12 27-1 0 0,11-28 2 0 0,-17 33-1 0 0,18-38 0 0 0,0 1 0 0 0,0 0 0 0 0,0-1 0 0 0,-1 0 0 0 0,0 1 0 0 0,-4 3 0 0 0,4-6 0 0 0,4-3-1 0 0,8-3 2 0 0,10 0 53 0 0,1 0 1 0 0,-1 2 0 0 0,1 0 0 0 0,0 2 0 0 0,0 0 0 0 0,18 3-1 0 0,11 1 42 0 0,85 6 16 0 0,-124-12-112 0 0,-9 2 0 0 0,0 0 0 0 0,0 0 0 0 0,0 0 0 0 0,0 0 0 0 0,1 0 0 0 0,-1 0 0 0 0,0 0 0 0 0,0 0 0 0 0,0-1 0 0 0,0 1 0 0 0,0 0 0 0 0,1 0 0 0 0,-1 0 0 0 0,0 0 0 0 0,0 0 0 0 0,0-1 0 0 0,0 1 0 0 0,0 0 0 0 0,0 0 0 0 0,0 0 0 0 0,0 0 0 0 0,0-1 0 0 0,0 1 0 0 0,0 0 0 0 0,0 0 0 0 0,0 0 0 0 0,0 0 0 0 0,0-1 0 0 0,0 1 0 0 0,0 0 0 0 0,0 0 0 0 0,0 0 0 0 0,0 0 0 0 0,0-1 0 0 0,0 1 0 0 0,0 0 0 0 0,0 0 0 0 0,0 0 0 0 0,0 0 0 0 0,0-1 0 0 0,-1 1 0 0 0,1 0 0 0 0,-2-4 0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5.5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172 6 55 0 0,'4'-1'4'0'0,"-1"0"-1"0"0,0 0 1 0 0,1 0-1 0 0,-1 0 0 0 0,1 1 1 0 0,-1 0-1 0 0,1-1 0 0 0,0 1 1 0 0,-1 0-1 0 0,7 2 0 0 0,-1-1 11 0 0,0 1 0 0 0,0 0 0 0 0,8 4-1 0 0,-15-6-3 0 0,0 1-1 0 0,0 0 0 0 0,0 0 0 0 0,0 0 0 0 0,0 0 0 0 0,0 0 0 0 0,0 1 0 0 0,-1-1 0 0 0,1 0 0 0 0,0 1 0 0 0,-1-1 0 0 0,1 1 0 0 0,-1 0 0 0 0,2 1 0 0 0,-3-2-4 0 0,1 1-1 0 0,-1-1 1 0 0,0 0 0 0 0,1 0 0 0 0,-1 0-1 0 0,0 0 1 0 0,0 1 0 0 0,1-1 0 0 0,-1 0-1 0 0,0 0 1 0 0,0 1 0 0 0,-1-1 0 0 0,1 0 0 0 0,0 0-1 0 0,0 0 1 0 0,0 1 0 0 0,-1-1 0 0 0,1 0-1 0 0,-1 0 1 0 0,1 0 0 0 0,-1 0 0 0 0,1 0-1 0 0,-1 0 1 0 0,0 0 0 0 0,1 0 0 0 0,-2 1-1 0 0,-4 5-1 0 0,0-1-1 0 0,0 0 1 0 0,0 0-1 0 0,0-1 1 0 0,-14 9-1 0 0,-41 19-4 0 0,46-25 1 0 0,-32 14 1 0 0,30-15 0 0 0,0 1 0 0 0,0 1 0 0 0,-27 19 0 0 0,43-28 2 0 0,-1 1-1 0 0,1 0 1 0 0,0 0-1 0 0,0 0 0 0 0,0 0 1 0 0,0 0-1 0 0,1 0 1 0 0,-1 0-1 0 0,0 0 0 0 0,0 0 1 0 0,0 0-1 0 0,1 0 1 0 0,-1 0-1 0 0,1 1 0 0 0,-1-1 1 0 0,1 0-1 0 0,-1 0 1 0 0,1 1-1 0 0,0-1 0 0 0,0 0 1 0 0,0 1-1 0 0,-1 1 0 0 0,2-1 1 0 0,-1-1 0 0 0,1 0-1 0 0,0 1 1 0 0,-1-1-1 0 0,1 0 1 0 0,0 0-1 0 0,0 0 1 0 0,0 0-1 0 0,0 1 1 0 0,0-1-1 0 0,0 0 1 0 0,0 0-1 0 0,0-1 1 0 0,0 1-1 0 0,0 0 1 0 0,0 0-1 0 0,1-1 1 0 0,-1 1-1 0 0,0 0 1 0 0,3 0-1 0 0,7 3-1 0 0,1 0 0 0 0,21 3 0 0 0,-21-5 0 0 0,1 1 0 0 0,18 7 0 0 0,-24-7 0 0 0,0 1 0 0 0,0 0 0 0 0,0 0 0 0 0,0 0 0 0 0,-1 1 0 0 0,1 0 0 0 0,-1 0 0 0 0,0 1 0 0 0,-1 0 0 0 0,1 0 0 0 0,-1 0 0 0 0,5 9 0 0 0,-4-5 0 0 0,-1 0 0 0 0,0 0 0 0 0,-1 1 0 0 0,0 0 0 0 0,0-1 0 0 0,-1 1 0 0 0,-1 1 0 0 0,2 11 0 0 0,-2-6 0 0 0,-1 0 0 0 0,-1 1 0 0 0,-1 16 0 0 0,0-27 0 0 0,1-1 0 0 0,-1 0 0 0 0,-1 1 0 0 0,1-1 0 0 0,-1 0 0 0 0,0 0 0 0 0,-1 0 0 0 0,1 0 0 0 0,-1-1 0 0 0,0 1 0 0 0,-6 7 0 0 0,8-12-5 0 0,1 0 0 0 0,-1 0-1 0 0,-1 0 1 0 0,1 0 0 0 0,0 0-1 0 0,0 0 1 0 0,0 0 0 0 0,0 0-1 0 0,-3 1 1 0 0,-4-1-6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6.0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82 55 0 0,'16'-9'22'0'0,"-11"7"-6"0"0,-1-1 1 0 0,1 0 0 0 0,0 1-1 0 0,0 0 1 0 0,0 0 0 0 0,0 1-1 0 0,10-2 1 0 0,11 0 80 0 0,3 0 6 0 0,0-1 0 0 0,49-13-1 0 0,-54 9-102 0 0,24-7 0 0 0,-42 14 0 0 0,0-1 0 0 0,0 1 0 0 0,0 1 0 0 0,0-1 0 0 0,12 2 0 0 0,-17-1 0 0 0,0 0 0 0 0,0 1 0 0 0,0-1 0 0 0,0 1 0 0 0,0-1 0 0 0,0 1 0 0 0,0-1 0 0 0,0 1 0 0 0,0 0 0 0 0,0-1 0 0 0,0 1 0 0 0,0 0 0 0 0,0 0 0 0 0,0 0 0 0 0,0 0 0 0 0,-1 0 0 0 0,1 0 0 0 0,0 0 0 0 0,-1 0 0 0 0,1 0 0 0 0,-1 0 0 0 0,1 0 0 0 0,-1 0 0 0 0,1 0 0 0 0,-1 2 0 0 0,2 5 0 0 0,0-1 0 0 0,0 16 0 0 0,-1-10 0 0 0,33 171 0 0 0,-22-134 0 0 0,36 159 0 0 0,-32-104 0 0 0,-16-105 0 0 0,0 0 0 0 0,0 0 0 0 0,0 1 0 0 0,0-1 0 0 0,1 0 0 0 0,-1 1 0 0 0,0-1 0 0 0,0 0 0 0 0,0 1 0 0 0,0-1 0 0 0,0 0 0 0 0,0 1 0 0 0,0-1 0 0 0,0 0 0 0 0,-1 1 0 0 0,1-1 0 0 0,0 0 0 0 0,0 0 0 0 0,0 1 0 0 0,0-1 0 0 0,0 0 0 0 0,0 1 0 0 0,-1-1 0 0 0,1 0 0 0 0,-5-5 0 0 0,-6-20 0 0 0,9 21 0 0 0,-3-8-17 0 0,-2-1-70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6.3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1 112 24 0 0,'0'0'2'0'0,"0"0"1"0"0,0 0-1 0 0,0 0 1 0 0,0 0 0 0 0,0 0-1 0 0,0 0 1 0 0,0-1 0 0 0,0 1-1 0 0,0 0 1 0 0,0 0 0 0 0,0 0-1 0 0,0 0 1 0 0,0 0 0 0 0,0 0-1 0 0,0 0 1 0 0,0 0 0 0 0,0 0-1 0 0,0 0 1 0 0,0 0 0 0 0,1 0-1 0 0,-1 0 1 0 0,0 0 0 0 0,0 0-1 0 0,0 0 1 0 0,0 0 0 0 0,0-1-1 0 0,0 1 1 0 0,0 0 0 0 0,0 0-1 0 0,0 0 1 0 0,0 0 0 0 0,0 0-1 0 0,1 0 1 0 0,-1 0 0 0 0,0 0-1 0 0,0 0 1 0 0,0 0 0 0 0,0 0-1 0 0,0 1 1 0 0,0-1 0 0 0,0 0-1 0 0,0 0 1 0 0,0 0 0 0 0,0 0-1 0 0,0 0 1 0 0,1 0 0 0 0,-1 0-1 0 0,0 0 1 0 0,0 0 0 0 0,0 0-1 0 0,0 0 1 0 0,0 0 0 0 0,0 0-1 0 0,0 0 1 0 0,0 0 0 0 0,0 0-1 0 0,0 0 1 0 0,0 1 170 0 0,3-4-101 0 0,0 0-32 0 0,1 0-1 0 0,-1 0 1 0 0,1 0-1 0 0,0 0 1 0 0,0 1-1 0 0,0-1 0 0 0,0 1 1 0 0,5-2-1 0 0,119-33 246 0 0,-116 35-285 0 0,-1-2 0 0 0,0 0 0 0 0,0 0 0 0 0,-1-1 0 0 0,1 0 0 0 0,-1-1 0 0 0,12-8 0 0 0,-19 12-18 0 0,-3 3-17 0 0,-3 1 24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6.7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 24 0 0,'1'1'3'0'0,"-1"0"0"0"0,1 0 0 0 0,1 0 0 0 0,-1 0 1 0 0,0-1-1 0 0,0 1 0 0 0,0-1 0 0 0,0 1 1 0 0,0 0-1 0 0,1-1 0 0 0,-1 0 0 0 0,0 1 1 0 0,0-1-1 0 0,1 0 0 0 0,-1 0 0 0 0,0 1 1 0 0,1-1-1 0 0,-1 0 0 0 0,0 0 0 0 0,1-1 1 0 0,-1 1-1 0 0,0 0 0 0 0,2-1 0 0 0,-1 1 13 0 0,25-3 169 0 0,30-9 1 0 0,-35 6-144 0 0,1 2 1 0 0,27-3-1 0 0,-28 6-42 0 0,-12-1 0 0 0,0 2 0 0 0,-1 0 0 0 0,1 0 0 0 0,0 0 0 0 0,13 3 0 0 0,-22-2 0 0 0,-1-1 0 0 0,1 0 0 0 0,-1 0 0 0 0,0 0 0 0 0,1 0 0 0 0,-1 0 0 0 0,1 1 0 0 0,-1-1 0 0 0,0 0 0 0 0,1 0 0 0 0,-1 1 0 0 0,1-1 0 0 0,-1 0 0 0 0,0 0 0 0 0,1 1 0 0 0,-1-1 0 0 0,0 0 0 0 0,1 1 0 0 0,0 2 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7.0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0 110 24 0 0,'1'2'0'0'0,"0"-1"0"0"0,-1-1 0 0 0,0 1 0 0 0,0 0 0 0 0,1-1 0 0 0,-1 1 0 0 0,0-1 0 0 0,1 1 0 0 0,-1-1 0 0 0,1 1 0 0 0,-1-1 0 0 0,0 1 0 0 0,1-1 0 0 0,-1 1 0 0 0,1-1 0 0 0,0 0 0 0 0,-1 1 0 0 0,1-1 0 0 0,-1 0 0 0 0,1 1 0 0 0,-1-1 0 0 0,1 0 0 0 0,0 0 0 0 0,-1 0 0 0 0,1 1 0 0 0,0-1 0 0 0,-1 0 0 0 0,1 0 0 0 0,0 0 0 0 0,-1 0 0 0 0,1 0 0 0 0,0 0 0 0 0,0 0 0 0 0,8-1 38 0 0,1-1 0 0 0,-1 0 0 0 0,0 0 1 0 0,0 0-1 0 0,-1-1 0 0 0,16-7 1 0 0,14-5 42 0 0,51-6 7 0 0,-61 15-69 0 0,0-1 1 0 0,47-18-1 0 0,-59 17-22 0 0,-11 5-15 0 0,1 0-1 0 0,-1 1 1 0 0,1 0 0 0 0,-1 0 0 0 0,1 0 0 0 0,0 0-1 0 0,9 0 1 0 0,-12 2-49 0 0,-2 2 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7:27.4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209 0 24 0 0,'-14'12'0'0'0,"0"0"0"0"0,0-1 0 0 0,-18 9 1 0 0,10-6 9 0 0,-4 3 27 0 0,13-10-11 0 0,1 1 1 0 0,1 0 0 0 0,-1 1-1 0 0,1 0 1 0 0,-15 16-1 0 0,26-24-25 0 0,0-1-1 0 0,0 0 0 0 0,0 0 0 0 0,0 0 0 0 0,0 0 1 0 0,0 0-1 0 0,-1 0 0 0 0,1 0 0 0 0,0 1 0 0 0,0-1 0 0 0,0 0 1 0 0,0 0-1 0 0,0 0 0 0 0,0 0 0 0 0,0 0 0 0 0,0 1 0 0 0,0-1 1 0 0,0 0-1 0 0,0 0 0 0 0,0 0 0 0 0,0 0 0 0 0,0 0 0 0 0,0 1 1 0 0,0-1-1 0 0,0 0 0 0 0,0 0 0 0 0,0 0 0 0 0,0 0 0 0 0,0 1 1 0 0,0-1-1 0 0,0 0 0 0 0,0 0 0 0 0,0 0 0 0 0,0 0 0 0 0,0 0 1 0 0,0 1-1 0 0,0-1 0 0 0,0 0 0 0 0,0 0 0 0 0,0 0 0 0 0,1 0 1 0 0,7 2 16 0 0,15-6 26 0 0,-21 4-36 0 0,32-6 1 0 0,-1 1-1 0 0,1 3 1 0 0,-1 0 0 0 0,1 2-1 0 0,0 1 1 0 0,41 8-1 0 0,45 18-7 0 0,-110-23 0 0 0,-11-2 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49.4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1 159 24 0 0,'1'-5'0'0'0,"0"0"0"0"0,0 1 0 0 0,0-1 0 0 0,-1 0 0 0 0,0 1 0 0 0,0-1 0 0 0,0 0 0 0 0,-1 0 0 0 0,-1-4 0 0 0,1-1 0 0 0,1 5 10 0 0,0-1 1 0 0,0 0-1 0 0,0 0 1 0 0,2-8 0 0 0,18-4 63 0 0,-17 16-61 0 0,0-1 0 0 0,0 0 0 0 0,0 1 0 0 0,1-1 0 0 0,-1 1 0 0 0,1 0-1 0 0,-1 0 1 0 0,1 1 0 0 0,4-3 0 0 0,2 2 11 0 0,0 0 0 0 0,15-2 0 0 0,-18 3-17 0 0,115-7 57 0 0,-102 8-64 0 0,-1 2 0 0 0,38 7 0 0 0,-10 6 0 0 0,-46-15 0 0 0,-1 1 0 0 0,1-1 0 0 0,0 1 0 0 0,-1-1 0 0 0,1 1 0 0 0,0-1 0 0 0,-1 1 0 0 0,1 0 0 0 0,-1-1 0 0 0,1 1 0 0 0,-1 0 0 0 0,1-1 0 0 0,-1 1 0 0 0,0 0 0 0 0,1 0 0 0 0,-1-1 0 0 0,0 1 0 0 0,0 0 0 0 0,1 0 0 0 0,-1-1 0 0 0,0 1 0 0 0,0 0 0 0 0,0 0 0 0 0,0 0 0 0 0,0 0 0 0 0,0-1 0 0 0,0 1 0 0 0,-1 1 0 0 0,-6 26 0 0 0,5-20 0 0 0,-23 65 0 0 0,-40 81 0 0 0,55-131 0 0 0,-63 115 0 0 0,62-115 0 0 0,-1 0 0 0 0,-1-1 0 0 0,-1-1 0 0 0,-25 30 0 0 0,36-48 0 0 0,0 0 0 0 0,0 0 0 0 0,0-1 0 0 0,-1 1 0 0 0,1-1 0 0 0,-1 1 0 0 0,1-1 0 0 0,-6 2 0 0 0,-8 2 0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49.8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 0 0,'1'1'-1'0'0,"1"-1"1"0"0,0 1 0 0 0,0-1 0 0 0,0 1 0 0 0,-1 0 0 0 0,1-1 0 0 0,0 1 0 0 0,0 0 0 0 0,-1 0 0 0 0,1 1 0 0 0,-1-1 0 0 0,1 0 0 0 0,-1 0 0 0 0,0 1 0 0 0,1-1 0 0 0,-1 1 0 0 0,1 1 0 0 0,3 3 2 0 0,-1 0 1 0 0,0 0 0 0 0,3 8 0 0 0,-5-9-1 0 0,0-1 1 0 0,0 1-1 0 0,-1-1 0 0 0,0 1 0 0 0,0 0 0 0 0,0 0 1 0 0,0-1-1 0 0,-1 1 0 0 0,0 0 0 0 0,0 0 0 0 0,0 0 1 0 0,0 0-1 0 0,-3 8 0 0 0,-1 0 3 0 0,0 0 1 0 0,-1 0-1 0 0,-10 18 0 0 0,6-12-4 0 0,0-1-1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50.2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0 261 24 0 0,'8'2'0'0'0,"0"0"0"0"0,-1-1 0 0 0,1 1 0 0 0,0-1 0 0 0,15-1 0 0 0,-16 1 0 0 0,7-2 0 0 0,0 0 0 0 0,-1-1 0 0 0,1-1 0 0 0,-1 0 0 0 0,21-7 0 0 0,-1 0 0 0 0,-24 7 0 0 0,-1 0 0 0 0,1-1 0 0 0,-1 0 0 0 0,0 0 0 0 0,0-1 0 0 0,0 0 0 0 0,-1 0 0 0 0,1-1 0 0 0,-1 0 0 0 0,-1 0 0 0 0,10-11 0 0 0,-14 14 0 0 0,-1 0 0 0 0,1 0 0 0 0,-1 0 0 0 0,0 0 0 0 0,0-1 0 0 0,0 1 0 0 0,-1 0 0 0 0,1-1 0 0 0,-1 1 0 0 0,1 0 0 0 0,-1-1 0 0 0,0 1 0 0 0,-1 0 0 0 0,1-1 0 0 0,0 1 0 0 0,-1-1 0 0 0,0 1 0 0 0,-1-4 0 0 0,0 0 0 0 0,-1-1 0 0 0,0 0 0 0 0,-1 1 0 0 0,0 0 0 0 0,0 0 0 0 0,-6-9 0 0 0,6 12 0 0 0,0 0 0 0 0,1 0 0 0 0,-2 1 0 0 0,1-1 0 0 0,0 1 0 0 0,-1 0 0 0 0,1 0 0 0 0,-1 0 0 0 0,0 1 0 0 0,0 0 0 0 0,0 0 0 0 0,0 0 0 0 0,0 0 0 0 0,-1 1 0 0 0,1 0 0 0 0,0 0 0 0 0,-1 0 0 0 0,-6 1 0 0 0,4 0 0 0 0,1 0 0 0 0,0 0 0 0 0,-1 1 0 0 0,1 0 0 0 0,-1 1 0 0 0,1 0 0 0 0,0 0 0 0 0,0 0 0 0 0,0 1 0 0 0,0 0 0 0 0,1 0 0 0 0,-13 8 0 0 0,17-9 2 0 0,-1 0 0 0 0,0 1 0 0 0,1-1 0 0 0,-1 0 0 0 0,1 1 0 0 0,0 0 0 0 0,-1-1 1 0 0,2 1-1 0 0,-1 0 0 0 0,0 0 0 0 0,0 0 0 0 0,1 0 0 0 0,0 1 0 0 0,-2 4 0 0 0,2-5 0 0 0,1-1 0 0 0,0 1-1 0 0,0 0 1 0 0,0-1-1 0 0,0 1 1 0 0,0 0 0 0 0,0-1-1 0 0,1 1 1 0 0,0 0-1 0 0,-1-1 1 0 0,1 1 0 0 0,0-1-1 0 0,0 1 1 0 0,0-1-1 0 0,0 0 1 0 0,1 1 0 0 0,-1-1-1 0 0,1 0 1 0 0,2 3-1 0 0,1 1-1 0 0,0-1 0 0 0,0 0 0 0 0,1 0 0 0 0,0 0 0 0 0,0-1 0 0 0,1 1 0 0 0,-1-2 0 0 0,1 1 0 0 0,0-1 0 0 0,0 0 0 0 0,0 0 0 0 0,0-1 0 0 0,0 1 0 0 0,1-2 0 0 0,-1 1 0 0 0,15 0 0 0 0,-19-2 0 0 0,-1 0 0 0 0,1 0 0 0 0,0 0 0 0 0,-1 0 0 0 0,1-1 0 0 0,-1 1 0 0 0,1-1 0 0 0,-1 1 0 0 0,1-1 0 0 0,-1 0 0 0 0,0 0 0 0 0,1 0 0 0 0,-1 0 0 0 0,0-1 0 0 0,0 1 0 0 0,0-1 0 0 0,0 1 0 0 0,0-1 0 0 0,3-3 0 0 0,-3 2 0 0 0,1 0 0 0 0,-1 0 0 0 0,0-1 0 0 0,-1 1 0 0 0,1 0 0 0 0,-1-1 0 0 0,1 0 0 0 0,-1 1 0 0 0,0-1 0 0 0,0 0 0 0 0,-1 1 0 0 0,1-8 0 0 0,0-1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4.6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309 5 143 0 0,'1'-1'6'0'0,"-1"1"0"0"0,1 0 0 0 0,-1-1-1 0 0,1 1 1 0 0,0-1 0 0 0,0 1-1 0 0,-1 0 1 0 0,1 0 0 0 0,0-1-1 0 0,-1 1 1 0 0,1 0 0 0 0,0 0-1 0 0,0 0 1 0 0,0 0 0 0 0,-1 0-1 0 0,1 0 1 0 0,0 0 0 0 0,0 0-1 0 0,-1 0 1 0 0,1 0 0 0 0,0 0-1 0 0,0 1 1 0 0,-1-1 0 0 0,1 0-1 0 0,0 1 1 0 0,-1-1 0 0 0,1 0 0 0 0,0 1-1 0 0,-1-1 1 0 0,1 1 0 0 0,0-1-1 0 0,-1 0 1 0 0,1 1 0 0 0,-1 0-1 0 0,1-1 1 0 0,-1 1 0 0 0,1-1-1 0 0,-1 1 1 0 0,1 0 0 0 0,-1-1-1 0 0,1 2 1 0 0,-1 0 5 0 0,1 1 0 0 0,0-1-1 0 0,-1 0 1 0 0,1 1 0 0 0,-1-1 0 0 0,0 1 0 0 0,0-1-1 0 0,0 0 1 0 0,0 1 0 0 0,0-1 0 0 0,-1 4-1 0 0,-55 166 295 0 0,25-85-236 0 0,-15 55 79 0 0,-34 98 42 0 0,57-179-174 0 0,-59 107 0 0 0,80-164-17 0 0,0-1-1 0 0,1-1 0 0 0,0 0 0 0 0,-1 1 0 0 0,1-1 0 0 0,-1 0 0 0 0,0 0 1 0 0,0 0-1 0 0,-2 2 0 0 0,4-6-42 0 0,-1 0 0 0 0,1 0 1 0 0,0 0-1 0 0,0-1 0 0 0,0 1 1 0 0,0 0-1 0 0,1-4 0 0 0,2-12-84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50.8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94 79 0 0,'1'0'0'0'0,"0"1"0"0"0,0-1 0 0 0,0 1 0 0 0,0-1 0 0 0,0 1 0 0 0,0-1 0 0 0,0 0 0 0 0,1 0 0 0 0,-1 0 0 0 0,0 0 0 0 0,0 0 0 0 0,0 0 0 0 0,0 0 0 0 0,2 0 0 0 0,-2 0 0 0 0,10 0 28 0 0,1-1 0 0 0,-1 0 0 0 0,0 0-1 0 0,22-7 1 0 0,5-1 13 0 0,65-6 0 0 0,-61 10-23 0 0,45-12-1 0 0,-74 14-17 0 0,0 0 0 0 0,-1 0 0 0 0,1-1 0 0 0,-1 0 0 0 0,0-1 0 0 0,15-9 0 0 0,-26 14 0 0 0,0-1 0 0 0,0 1 0 0 0,0-1 0 0 0,0 1 0 0 0,0-1 0 0 0,1 1 0 0 0,-1 0 0 0 0,0 0 0 0 0,0 0 0 0 0,0-1 0 0 0,0 1 0 0 0,0 0 0 0 0,0 0 0 0 0,1 1 0 0 0,-1-1 0 0 0,0 0 0 0 0,0 0 0 0 0,0 1 0 0 0,0-1 0 0 0,0 0 0 0 0,0 1 0 0 0,0-1 0 0 0,0 1 0 0 0,0-1 0 0 0,0 1 0 0 0,0 0 0 0 0,0-1 0 0 0,0 1 0 0 0,0 0 0 0 0,-1 0 0 0 0,1-1 0 0 0,0 1 0 0 0,0 0 0 0 0,-1 0 0 0 0,1 0 0 0 0,-1 0 0 0 0,1 0 0 0 0,-1 0 0 0 0,1 0 0 0 0,-1 0 0 0 0,1 0 0 0 0,-1 0 0 0 0,0 1 0 0 0,0-1 0 0 0,0 0 0 0 0,1 0 0 0 0,-1 0 0 0 0,0 0 0 0 0,-1 0 0 0 0,1 0 0 0 0,0 1 0 0 0,0-1 0 0 0,-1 2 0 0 0,-5 10 0 0 0,-1 0 0 0 0,0-1 0 0 0,-1 1 0 0 0,0-1 0 0 0,-18 19 0 0 0,13-16 0 0 0,1 0 0 0 0,-13 23 0 0 0,16-22 0 0 0,-58 115 0 0 0,54-100 0 0 0,-2 6 0 0 0,-2 0 0 0 0,-1-1 0 0 0,-32 47 0 0 0,45-77 0 0 0,0 0 0 0 0,0-1 0 0 0,0 1 0 0 0,-1-1 0 0 0,0 0 0 0 0,0-1 0 0 0,0 1 0 0 0,-9 3 0 0 0,6-4 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51.1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2 24 0 0,'46'-1'0'0'0,"-46"1"1"0"0,1 0 0 0 0,-1 1 1 0 0,1-1-1 0 0,-1 0 1 0 0,1 1-1 0 0,-1-1 1 0 0,1 1-1 0 0,-1-1 1 0 0,1 1-1 0 0,-1-1 1 0 0,0 1-1 0 0,1-1 1 0 0,-1 1-1 0 0,0-1 1 0 0,1 1-1 0 0,-1 0 1 0 0,0-1-1 0 0,0 1 1 0 0,1 0-1 0 0,4 15 33 0 0,-5-15-34 0 0,2 8 4 0 0,0 0-1 0 0,-1 0 1 0 0,0 0-1 0 0,-1 0 0 0 0,0 0 1 0 0,0 0-1 0 0,-1 0 0 0 0,-2 9 1 0 0,-19 72 29 0 0,21-84-33 0 0,-29 92 0 0 0,20-68 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1:51.7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1 282 24 0 0,'1'2'0'0'0,"-1"-2"0"0"0,0 0 0 0 0,0 1 0 0 0,0-1 0 0 0,0 0 0 0 0,0 1 0 0 0,0-1 0 0 0,1 0 0 0 0,-1 0 0 0 0,0 1 0 0 0,0-1 0 0 0,0 0 0 0 0,0 0 0 0 0,1 1 0 0 0,-1-1 0 0 0,0 0 0 0 0,0 0 0 0 0,1 0 0 0 0,-1 0 0 0 0,0 1 0 0 0,0-1 0 0 0,1 0 0 0 0,-1 0 0 0 0,0 0 0 0 0,0 0 0 0 0,1 0 0 0 0,-1 0 0 0 0,0 0 0 0 0,1 1 0 0 0,-1-1 0 0 0,0 0 0 0 0,1 0 0 0 0,-1 0 0 0 0,0 0 0 0 0,0 0 0 0 0,1-1 0 0 0,-1 1 0 0 0,0 0 0 0 0,1 0 0 0 0,-1 0 0 0 0,0 0 0 0 0,1 0 0 0 0,15 10 0 0 0,-13-9-1 0 0,1 0 1 0 0,0 0 0 0 0,-1-1 0 0 0,1 1 0 0 0,0-1 0 0 0,-1 0 0 0 0,7 0-1 0 0,19 1 13 0 0,-24 1-8 0 0,0-1 1 0 0,1 0-1 0 0,-1 0 0 0 0,0 0 0 0 0,1-1 1 0 0,-1 0-1 0 0,0 0 0 0 0,1 0 1 0 0,-1-1-1 0 0,0 1 0 0 0,1-1 0 0 0,-1-1 1 0 0,0 1-1 0 0,9-4 0 0 0,-11 3-1 0 0,1 0 1 0 0,-1 1-1 0 0,0-1 0 0 0,0 0 0 0 0,0 0 1 0 0,0-1-1 0 0,0 1 0 0 0,0-1 0 0 0,-1 1 0 0 0,1-1 1 0 0,-1 0-1 0 0,0 0 0 0 0,0 0 0 0 0,0 0 1 0 0,0 0-1 0 0,0 0 0 0 0,1-4 0 0 0,-1-2-3 0 0,1 1-1 0 0,-2 0 0 0 0,1-1 1 0 0,-1 1-1 0 0,0-1 0 0 0,-1-11 0 0 0,0 3 1 0 0,-1 0 0 0 0,0 0 0 0 0,-7-31 0 0 0,7 44 0 0 0,0-1 0 0 0,-1 0 0 0 0,1 1 0 0 0,-1-1 0 0 0,0 1 0 0 0,0 0 0 0 0,-1 0 0 0 0,1-1 0 0 0,-1 2 0 0 0,0-1 0 0 0,0 0 0 0 0,0 0 0 0 0,0 1 0 0 0,-1 0 0 0 0,1 0 0 0 0,-1 0 0 0 0,0 0 0 0 0,-6-4 0 0 0,7 6 0 0 0,0 1 0 0 0,0-1 0 0 0,0 0 0 0 0,0 1 0 0 0,0 0 0 0 0,0-1 0 0 0,0 1 0 0 0,0 0 0 0 0,1 1 0 0 0,-1-1 0 0 0,0 0 0 0 0,0 1 0 0 0,0 0 0 0 0,0 0 0 0 0,0 0 0 0 0,0 0 0 0 0,1 0 0 0 0,-1 0 0 0 0,0 1 0 0 0,1-1 0 0 0,-1 1 0 0 0,-3 3 0 0 0,-2 2 0 0 0,0 0 0 0 0,0 0 0 0 0,1 0 0 0 0,1 1 0 0 0,-9 12 0 0 0,10-12 2 0 0,0 1 0 0 0,1-1 0 0 0,0 1-1 0 0,0 1 1 0 0,1-1 0 0 0,0 1 0 0 0,1-1-1 0 0,-2 11 1 0 0,3-13 2 0 0,0-1-1 0 0,1 1 0 0 0,-1 0 1 0 0,2-1-1 0 0,-1 1 1 0 0,1-1-1 0 0,0 1 1 0 0,0-1-1 0 0,0 1 1 0 0,1-1-1 0 0,0 0 1 0 0,1 0-1 0 0,2 7 0 0 0,-2-10-3 0 0,0 0 0 0 0,0 1 0 0 0,0-1 0 0 0,0 0 0 0 0,0 0 0 0 0,1-1 0 0 0,-1 1 0 0 0,1-1 0 0 0,0 1 0 0 0,0-1 0 0 0,0-1 0 0 0,0 1 0 0 0,0 0 0 0 0,0-1 0 0 0,1 0 0 0 0,-1 0 0 0 0,0 0 0 0 0,7 0 0 0 0,1-1 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1.3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378 1 143 0 0,'5'0'19'0'0,"1"0"-1"0"0,-1 0 0 0 0,1 1 1 0 0,-1 0-1 0 0,10 2 0 0 0,-14-2-9 0 0,0-1 0 0 0,0 0-1 0 0,0 1 1 0 0,0-1 0 0 0,-1 1-1 0 0,1-1 1 0 0,0 1 0 0 0,0-1-1 0 0,0 1 1 0 0,-1-1 0 0 0,1 1-1 0 0,0 0 1 0 0,0-1 0 0 0,-1 1-1 0 0,1 0 1 0 0,-1 0 0 0 0,1 0-1 0 0,-1-1 1 0 0,1 1-1 0 0,-1 0 1 0 0,1 0 0 0 0,-1 0-1 0 0,0 0 1 0 0,1 0 0 0 0,-1 0-1 0 0,0 0 1 0 0,0 0 0 0 0,0 0-1 0 0,0 0 1 0 0,0 0 0 0 0,0 0-1 0 0,0 0 1 0 0,0 0 0 0 0,0 0-1 0 0,-1 0 1 0 0,1 0 0 0 0,0 0-1 0 0,0 0 1 0 0,-1 1-1 0 0,-4 8 7 0 0,0-1-1 0 0,0 0 0 0 0,-1 0 0 0 0,0 0 0 0 0,-7 8 0 0 0,-9 12-19 0 0,-101 191 42 0 0,21-34-10 0 0,65-127-71 0 0,-57 89-200 0 0,78-126 156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1.7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79 0 0,'11'10'63'0'0,"0"-2"-1"0"0,1 1 1 0 0,16 8-1 0 0,-18-11-32 0 0,1 0 25 0 0,-1-1-1 0 0,1-1 0 0 0,20 7 0 0 0,5 1 49 0 0,-36-12-104 0 0,1 0 0 0 0,-1 0 0 0 0,0 0 0 0 0,1 0 0 0 0,-1 0 0 0 0,0 1 0 0 0,1-1 0 0 0,-1 0 0 0 0,0 0 0 0 0,0 0 0 0 0,1 0 0 0 0,-1 0 0 0 0,0 1 0 0 0,0-1 0 0 0,1 0 0 0 0,-1 0 0 0 0,0 0 0 0 0,0 1 0 0 0,0-1 0 0 0,1 0 0 0 0,-1 0 0 0 0,0 1 0 0 0,0-1 0 0 0,0 0 0 0 0,0 1 0 0 0,1-1 0 0 0,-1 0 0 0 0,0 0 0 0 0,0 1 0 0 0,0-1 0 0 0,0 0 0 0 0,0 1 0 0 0,0-1 0 0 0,0 0 0 0 0,0 1 0 0 0,0-1 0 0 0,0 0 0 0 0,0 1-1 0 0,0-1 1 0 0,0 0 0 0 0,0 0 0 0 0,0 1 0 0 0,-1-1 0 0 0,1 0 0 0 0,0 1 0 0 0,0-1 0 0 0,0 0 0 0 0,0 0 0 0 0,-1 1 0 0 0,1-1 0 0 0,0 0 0 0 0,-3 4-10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2.1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50 24 0 0,'1'0'-1'0'0,"-1"0"1"0"0,0 0 0 0 0,1 0 0 0 0,-1 0 0 0 0,0 0 0 0 0,1 0 0 0 0,-1 0 0 0 0,0 0 0 0 0,1 0 0 0 0,-1-1 0 0 0,0 1 0 0 0,1 0 0 0 0,-1 0 0 0 0,0 0 0 0 0,0 0 0 0 0,1 0 0 0 0,-1-1 0 0 0,0 1 0 0 0,0 0 0 0 0,1 0 0 0 0,-1 0 0 0 0,0-1 0 0 0,0 1 0 0 0,1 0 0 0 0,-1 0 0 0 0,0-1 0 0 0,0 1 0 0 0,0 0 0 0 0,0-1 0 0 0,1 1 0 0 0,-1-1 0 0 0,2-3 331 0 0,1 0-243 0 0,-2 2-64 0 0,0 0 0 0 0,0-1 0 0 0,1 1 0 0 0,0 0 0 0 0,-1 0 0 0 0,1 0 0 0 0,0 0 0 0 0,0 0 0 0 0,0 0 0 0 0,0 1 0 0 0,0-1 0 0 0,1 0 0 0 0,-1 1 0 0 0,0 0 0 0 0,3-1 0 0 0,-1 0-13 0 0,1 1 0 0 0,-1 0 0 0 0,0 1 0 0 0,0-1 0 0 0,1 1 1 0 0,-1-1-1 0 0,0 2 0 0 0,0-1 0 0 0,1 0 0 0 0,-1 1 0 0 0,0-1 0 0 0,0 1 0 0 0,1 1 0 0 0,-1-1 0 0 0,0 0 0 0 0,0 1 0 0 0,-1 0 0 0 0,1 0 0 0 0,5 3 0 0 0,-7-3-29 0 0,-1 1-76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2.7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1 150 111 0 0,'0'0'5'0'0,"0"0"0"0"0,0 1 0 0 0,0-1 0 0 0,0 0 0 0 0,0 0 0 0 0,0 1 0 0 0,1-1 0 0 0,-1 0 0 0 0,0 0 0 0 0,0 0 0 0 0,0 1 0 0 0,0-1 0 0 0,1 0 0 0 0,-1 0 0 0 0,0 0 0 0 0,0 1 0 0 0,1-1 0 0 0,-1 0 0 0 0,0 0 0 0 0,0 0 0 0 0,1 0 0 0 0,-1 0 0 0 0,0 0 0 0 0,0 1 0 0 0,1-1 0 0 0,-1 0 0 0 0,0 0 0 0 0,0 0 0 0 0,1 0 0 0 0,-1 0 0 0 0,0 0 0 0 0,1 0 0 0 0,-1 0 0 0 0,0 0 0 0 0,0 0 0 0 0,1 0 0 0 0,-1-1 0 0 0,0 1 0 0 0,1 0 0 0 0,-1 0 0 0 0,0 0 0 0 0,0 0 0 0 0,0 0 0 0 0,1 0 0 0 0,-1-1 0 0 0,0 1 0 0 0,1 0 0 0 0,8-12 363 0 0,-6 9-304 0 0,4-5 2 0 0,1 1-1 0 0,0-1 1 0 0,1 2-1 0 0,0-1 0 0 0,0 1 1 0 0,11-5-1 0 0,3 0-38 0 0,32-9-1 0 0,-52 18-25 0 0,69-17-1 0 0,18-14 0 0 0,-90 33 0 0 0,0 0 0 0 0,0 0 0 0 0,0 0 0 0 0,0 1 0 0 0,0-1 0 0 0,0 0 0 0 0,0 0 0 0 0,0 0 0 0 0,0 0 0 0 0,0 0 0 0 0,0 0 0 0 0,0 0 0 0 0,0 0 0 0 0,0 0 0 0 0,0 0 0 0 0,0 1 0 0 0,0-1 0 0 0,0 0 0 0 0,0 0 0 0 0,0 0 0 0 0,0 0 0 0 0,0 0 0 0 0,0 0 0 0 0,0 0 0 0 0,0 0 0 0 0,0 0 0 0 0,0 0 0 0 0,0 0 0 0 0,0 1 0 0 0,0-1 0 0 0,0 0 0 0 0,0 0 0 0 0,0 0 0 0 0,0 0 0 0 0,0 0 0 0 0,0 0 0 0 0,1 0 0 0 0,-1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0,-11 20 0 0 0,-5 3 11 0 0,-1 0 0 0 0,-1-2-1 0 0,-1 0 1 0 0,-30 25 0 0 0,41-39-10 0 0,0 0 0 0 0,1 1 1 0 0,0 0-1 0 0,0 0 0 0 0,1 0 1 0 0,0 1-1 0 0,-6 12 0 0 0,19-26-1 0 0,1 0 0 0 0,-1 1 0 0 0,13-5 0 0 0,-2 3 0 0 0,0 1 0 0 0,1 1 0 0 0,36-4 0 0 0,58 5 0 0 0,-98 3 0 0 0,-14 0 0 0 0,-1 0 0 0 0,0 0 0 0 0,0 0-1 0 0,0 0 1 0 0,0 0 0 0 0,0 0-1 0 0,1 0 1 0 0,-1 0 0 0 0,0 0 0 0 0,0 0-1 0 0,0 0 1 0 0,1 0 0 0 0,-1 0-1 0 0,0 0 1 0 0,0 0 0 0 0,0 0-1 0 0,0 0 1 0 0,1 0 0 0 0,-1 0 0 0 0,0 0-1 0 0,0 0 1 0 0,0 0 0 0 0,0 0-1 0 0,1 0 1 0 0,-1 0 0 0 0,0 0-1 0 0,0 0 1 0 0,0 0 0 0 0,0 1 0 0 0,1-1-1 0 0,-1 0 1 0 0,0 0 0 0 0,0 0-1 0 0,0 0 1 0 0,0 0 0 0 0,0 1 0 0 0,0-1-1 0 0,0 0 1 0 0,0 0 0 0 0,1 0-1 0 0,-1 0 1 0 0,0 1 0 0 0,0-1-1 0 0,0 0 1 0 0,0 0 0 0 0,0 0 0 0 0,0 0-1 0 0,0 1 1 0 0,0-1 0 0 0,0 0-1 0 0,0 0 1 0 0,0 0 0 0 0,0 0-1 0 0,0 1 1 0 0,0-1 0 0 0,0 0 0 0 0,0 0-1 0 0,-1 0 1 0 0,1 0 0 0 0,0 1-1 0 0,0-1 1 0 0,0 0 0 0 0,-1 1-2 0 0,1-1-1 0 0,-1 1 1 0 0,1 0 0 0 0,-1-1-1 0 0,1 1 1 0 0,-1-1 0 0 0,0 1-1 0 0,1-1 1 0 0,-1 0 0 0 0,0 1-1 0 0,1-1 1 0 0,-1 0 0 0 0,0 1-1 0 0,-1-1 1 0 0,-5 2-58 0 0,5-2 6 0 0,0 1-1 0 0,0-1 0 0 0,0 0 0 0 0,0 0 0 0 0,0 1 0 0 0,0-1 0 0 0,-4-1 0 0 0,-2-1-105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3.38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98 1 111 0 0,'-12'12'97'0'0,"8"-8"-51"0"0,-33 32 125 0 0,23-24-140 0 0,-16 21 0 0 0,30-33-31 0 0,0 0 0 0 0,1 0 0 0 0,-1 0 0 0 0,0 0 0 0 0,0 0 0 0 0,1 0 0 0 0,-1 0 0 0 0,0 0 0 0 0,0 0 0 0 0,1 0 0 0 0,-1 0 0 0 0,0 0 0 0 0,0 0 0 0 0,1 0 0 0 0,-1 0 0 0 0,0 0 0 0 0,0 0 0 0 0,0 0 0 0 0,1 0 0 0 0,-1 1 0 0 0,0-1 0 0 0,0 0 0 0 0,0 0 0 0 0,1 0 0 0 0,-1 0 0 0 0,0 1 0 0 0,0-1 0 0 0,0 0 0 0 0,0 0 0 0 0,1 0 0 0 0,-1 1 0 0 0,0-1 0 0 0,0 0 0 0 0,0 0 0 0 0,0 1 0 0 0,0-1 0 0 0,0 0-1 0 0,0 0 1 0 0,0 0 0 0 0,0 1 0 0 0,0-1 0 0 0,0 0 0 0 0,0 0 0 0 0,0 1 0 0 0,0-1 0 0 0,0 0 0 0 0,0 0 0 0 0,0 1 0 0 0,0-1 0 0 0,0 0 0 0 0,0 0 0 0 0,0 1 0 0 0,0-1 0 0 0,0 0 0 0 0,0 0 0 0 0,0 1 0 0 0,-1-1 0 0 0,1 0 0 0 0,0 0 0 0 0,0 0 0 0 0,0 1 0 0 0,0-1 0 0 0,-1 0 0 0 0,1 0 0 0 0,0 0 0 0 0,-1 0 0 0 0,28-5 13 0 0,-18 3 29 0 0,12-1-41 0 0,-9 1 9 0 0,1 0 1 0 0,-1 0-1 0 0,1 1 1 0 0,0 1-1 0 0,-1 0 1 0 0,21 3-1 0 0,-30-2-7 0 0,0 0 0 0 0,0 1 0 0 0,0-1-1 0 0,0 1 1 0 0,0-1 0 0 0,0 1 0 0 0,0 0-1 0 0,-1 0 1 0 0,1 0 0 0 0,-1 0 0 0 0,1 1-1 0 0,-1-1 1 0 0,0 1 0 0 0,0-1 0 0 0,0 1-1 0 0,0 0 1 0 0,0 0 0 0 0,-1 0-1 0 0,0 0 1 0 0,1 0 0 0 0,-1 0 0 0 0,0 0-1 0 0,0 1 1 0 0,0 4 0 0 0,2 7-4 0 0,-1 1-1 0 0,-1-1 1 0 0,-1 29-1 0 0,-1-42 3 0 0,-2 40-1 0 0,-2 0 0 0 0,-1-1 0 0 0,-3 0 0 0 0,-1 0 0 0 0,-3-1 0 0 0,0 0 0 0 0,-21 39 0 0 0,28-69 0 0 0,5-11 0 0 0,6-20 0 0 0,-4 16 0 0 0,12-42-102 0 0,-8 30 4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3.8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1 189 24 0 0,'0'-2'-2'0'0,"0"-4"12"0"0,0 1 0 0 0,0 0 0 0 0,0 0 0 0 0,3-11 0 0 0,-2 14 13 0 0,0-1 0 0 0,0 1 1 0 0,0 0-1 0 0,1-1 0 0 0,-1 1 0 0 0,1 0 1 0 0,-1 0-1 0 0,1 0 0 0 0,0 0 0 0 0,0 0 1 0 0,0 1-1 0 0,4-4 0 0 0,13-7 78 0 0,1 0 0 0 0,0 1 0 0 0,23-8 0 0 0,5-3 8 0 0,-45 20-108 0 0,20-9 15 0 0,27-10 1 0 0,-44 19-15 0 0,0 0 1 0 0,0 0 0 0 0,0 1 0 0 0,0 0 0 0 0,0 0-1 0 0,0 1 1 0 0,0-1 0 0 0,0 1 0 0 0,0 0 0 0 0,11 2-1 0 0,-14 0-2 0 0,0-1 0 0 0,0 1 0 0 0,0-1 0 0 0,0 1 0 0 0,0 0 0 0 0,0 0 0 0 0,0 0 0 0 0,-1 0 0 0 0,1 1 0 0 0,-1-1 0 0 0,0 1 0 0 0,1-1 0 0 0,-1 1 0 0 0,0 0 0 0 0,-1 0 0 0 0,4 6 0 0 0,2 5 0 0 0,-1 1 0 0 0,5 19 0 0 0,-11-34 0 0 0,10 34 0 0 0,-3 0 0 0 0,6 54 0 0 0,-3 72 0 0 0,-4-52 0 0 0,-6-73 0 0 0,-8-48-176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4.2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1 102 24 0 0,'4'-1'13'0'0,"1"0"1"0"0,-1-1 0 0 0,0 1 0 0 0,0-1-1 0 0,0 0 1 0 0,0 0 0 0 0,0 0 0 0 0,-1 0-1 0 0,1-1 1 0 0,5-4 0 0 0,19-11 194 0 0,-3 5-101 0 0,-16 8-61 0 0,0 1 1 0 0,0 0-1 0 0,0 0 1 0 0,18-4-1 0 0,72-12 71 0 0,-99 20-116 0 0,0 0-1 0 0,0 0 0 0 0,0 0 0 0 0,0 0 0 0 0,0 0 0 0 0,0 0 0 0 0,1 0 0 0 0,-1 0 0 0 0,0 0 0 0 0,0 0 0 0 0,0 0 0 0 0,0 0 0 0 0,0 0 0 0 0,0 0 0 0 0,1 0 0 0 0,-1 0 0 0 0,0 0 0 0 0,0 0 0 0 0,0 0 0 0 0,0 0 0 0 0,0 0 0 0 0,0 0 0 0 0,1 0 0 0 0,-1 0 0 0 0,0 0 0 0 0,0 0 1 0 0,0 0-1 0 0,0 0 0 0 0,0 0 0 0 0,0 0 0 0 0,0 0 0 0 0,1 0 0 0 0,-1 0 0 0 0,0 1 0 0 0,0-1 0 0 0,0 0 0 0 0,0 0 0 0 0,0 0 0 0 0,0 0 0 0 0,0 0 0 0 0,0 0 0 0 0,0 0 0 0 0,0 1 0 0 0,0-1 0 0 0,0 0 0 0 0,0 0 0 0 0,0 0 0 0 0,1 0 0 0 0,-1 0 0 0 0,0 0 0 0 0,0 1 1 0 0,0-1-1 0 0,0 0 0 0 0,-1 0 0 0 0,1 0 0 0 0,0 0 0 0 0,0 0 0 0 0,0 0 0 0 0,0 1 0 0 0,0-1 0 0 0,0 0 0 0 0,0 0 0 0 0,-4 7-31 0 0,-1-1-109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5.1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1 167 0 0,'2'4'1'0'0,"0"1"0"0"0,0 0-1 0 0,0 0 1 0 0,0 0-1 0 0,-1 0 1 0 0,0 0-1 0 0,0 1 1 0 0,0 8-1 0 0,-1 6 32 0 0,-3 20-1 0 0,1-6 32 0 0,1 8 35 0 0,2-1 0 0 0,11 78-1 0 0,-8-100-35 0 0,0 1 0 0 0,2 0-1 0 0,0-1 1 0 0,1 0 0 0 0,1-1-1 0 0,1 1 1 0 0,22 32 0 0 0,-28-47-55 0 0,0 0 0 0 0,0 0 1 0 0,1 0-1 0 0,-1-1 0 0 0,1 1 1 0 0,0-1-1 0 0,0 0 0 0 0,0 0 1 0 0,0 0-1 0 0,1-1 0 0 0,-1 0 1 0 0,1 0-1 0 0,-1 0 0 0 0,1 0 1 0 0,0 0-1 0 0,0-1 0 0 0,0 0 1 0 0,0 0-1 0 0,0-1 0 0 0,0 1 1 0 0,5-1-1 0 0,-3 0-6 0 0,0-1-1 0 0,0 0 1 0 0,0-1 0 0 0,0 1-1 0 0,-1-1 1 0 0,1-1-1 0 0,-1 1 1 0 0,1-1 0 0 0,-1 0-1 0 0,0 0 1 0 0,0-1 0 0 0,0 0-1 0 0,0 0 1 0 0,9-9-1 0 0,16-19 0 0 0,-1-1 0 0 0,36-54 0 0 0,42-81 0 0 0,-58 73 0 0 0,-43 81 0 0 0,-7 14 0 0 0,0 0 0 0 0,1 0 0 0 0,-1 0 0 0 0,0-1 0 0 0,0 1 0 0 0,0 0 0 0 0,1 0 0 0 0,-1-1 0 0 0,0 1 0 0 0,0 0 0 0 0,0-1 0 0 0,0 1 0 0 0,0 0 0 0 0,0 0 0 0 0,0-1 0 0 0,0 1 0 0 0,0 0 0 0 0,0-1 0 0 0,0 1 0 0 0,0 0 0 0 0,0-1 0 0 0,0 1 0 0 0,0 0 0 0 0,0-1 0 0 0,0 1 0 0 0,0 0 0 0 0,0-1 0 0 0,-12 26 0 0 0,-61 175 0 0 0,37-93 0 0 0,-2 4 0 0 0,-38 180 0 0 0,75-289 0 0 0,1 0 0 0 0,0 0 0 0 0,-1 0 0 0 0,1 0 0 0 0,0 0 0 0 0,0 0 0 0 0,1 4 0 0 0,-1-6 0 0 0,0 0 0 0 0,0 1 0 0 0,0-1 0 0 0,0 0 0 0 0,0 0 0 0 0,0 0 0 0 0,0 0 0 0 0,1 0 0 0 0,-1 1 0 0 0,0-1 0 0 0,0 0 0 0 0,0 0 0 0 0,0 0 0 0 0,0 0 0 0 0,0 0 0 0 0,1 0 0 0 0,-1 1 0 0 0,0-1 0 0 0,0 0 0 0 0,0 0 0 0 0,0 0 0 0 0,1 0 0 0 0,-1 0 0 0 0,0 0 0 0 0,0 0 0 0 0,0 0 0 0 0,0 0 0 0 0,1 0 0 0 0,-1 0 0 0 0,0 0 0 0 0,0 0 0 0 0,10-5 0 0 0,6-6-34 0 0,18-11 0 0 0,-1 1-282 0 0,-23 14 180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4.5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14 111 0 0,'2'2'19'0'0,"0"-1"0"0"0,1 0 0 0 0,-1 0 0 0 0,0 0 0 0 0,0-1 0 0 0,0 1 0 0 0,1 0 0 0 0,-1-1 0 0 0,0 1 0 0 0,1-1 0 0 0,-1 0 0 0 0,4 0 0 0 0,2 1 38 0 0,19 0 48 0 0,-1-1 0 0 0,1-1 0 0 0,0-1-1 0 0,34-8 1 0 0,-12 3-101 0 0,-42 6-11 0 0,18-2 23 0 0,-24 3-21 0 0,0-1 0 0 0,0 1 0 0 0,0 0 0 0 0,0 0 0 0 0,1 1-1 0 0,-1-1 1 0 0,0 0 0 0 0,0 0 0 0 0,-1 0 0 0 0,1 1 0 0 0,0-1 0 0 0,0 0 0 0 0,0 1 0 0 0,0-1 0 0 0,0 1 0 0 0,0-1 0 0 0,0 1 0 0 0,1 0-1 0 0,-2 0-9 0 0,0 0 0 0 0,0 0 0 0 0,0-1 0 0 0,0 1 0 0 0,0 0 0 0 0,0-1 0 0 0,0 1 0 0 0,0 0 0 0 0,0-1 0 0 0,0 1 0 0 0,0 0 0 0 0,-1-1 0 0 0,1 1 0 0 0,0 0 0 0 0,0-1 0 0 0,-1 1 0 0 0,1 0-1 0 0,0-1 1 0 0,-1 1 0 0 0,1-1 0 0 0,-1 1 0 0 0,1-1 0 0 0,-1 1 0 0 0,-3 5-88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4.9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236 797 24 0 0,'-3'4'9'0'0,"0"-1"1"0"0,1 1-1 0 0,-1 0 1 0 0,1 0 0 0 0,0 1-1 0 0,0-1 1 0 0,1 0 0 0 0,-1 1-1 0 0,1-1 1 0 0,0 1 0 0 0,0-1-1 0 0,1 1 1 0 0,-1 0 0 0 0,1-1-1 0 0,0 8 1 0 0,1-11-7 0 0,-1 0 0 0 0,0 0 0 0 0,0-1 1 0 0,1 1-1 0 0,-1 0 0 0 0,0-1 0 0 0,1 1 0 0 0,-1 0 0 0 0,1-1 0 0 0,-1 1 0 0 0,1-1 0 0 0,-1 1 1 0 0,1-1-1 0 0,0 1 0 0 0,-1-1 0 0 0,1 1 0 0 0,-1-1 0 0 0,1 0 0 0 0,0 1 0 0 0,-1-1 0 0 0,1 0 0 0 0,0 1 1 0 0,0-1-1 0 0,-1 0 0 0 0,1 0 0 0 0,0 0 0 0 0,-1 0 0 0 0,1 0 0 0 0,0 0 0 0 0,0 0 0 0 0,0 0 1 0 0,1 0-1 0 0,31-5 128 0 0,-22 2-112 0 0,28-3 9 0 0,1 1-1 0 0,-1 2 1 0 0,1 1-1 0 0,0 2 1 0 0,-1 2-1 0 0,44 8 0 0 0,-61-4-27 0 0,-49-19-66 0 0,16 7 52 0 0</inkml:trace>
  <inkml:trace contextRef="#ctx0" brushRef="#br0" timeOffset="1">0 8 255 0 0,'14'-3'0'0'0,"-6"2"0"0"0,1-1 0 0 0,-2 0 0 0 0,-3 2 0 0 0,1 0 0 0 0,0 2 96 0 0,3-2-8 0 0,6 2 0 0 0,5-2 0 0 0,0 0-88 0 0,-2 1 96 0 0,-1-1-96 0 0,-4-1 96 0 0,-1 1-96 0 0,-3-2 0 0 0,-2 2 0 0 0,-3-2 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5.9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15 123 24 0 0,'-1'0'4'0'0,"1"0"0"0"0,-1 0 0 0 0,0-1 0 0 0,1 1 0 0 0,-1 0 1 0 0,1-1-1 0 0,-1 1 0 0 0,0 0 0 0 0,1-1 0 0 0,-1 1 1 0 0,1-1-1 0 0,-1 1 0 0 0,1-1 0 0 0,0 1 0 0 0,-1-1 1 0 0,1 1-1 0 0,-1-1 0 0 0,1 1 0 0 0,0-1 0 0 0,-1 0 1 0 0,1 1-1 0 0,0-1 0 0 0,0 1 0 0 0,0-1 0 0 0,-1 0 0 0 0,1-1 1 0 0,-2-15 97 0 0,2 15-81 0 0,0 0 0 0 0,0 1-1 0 0,1-1 1 0 0,-1 1-1 0 0,1-1 1 0 0,-1 0-1 0 0,1 1 1 0 0,-1-1-1 0 0,1 1 1 0 0,0 0-1 0 0,0-1 1 0 0,0 1-1 0 0,-1-1 1 0 0,2 1-1 0 0,-1 0 1 0 0,0 0-1 0 0,0 0 1 0 0,0 0-1 0 0,0 0 1 0 0,2-1-1 0 0,1-1 31 0 0,0 2-1 0 0,0-1 1 0 0,1 0 0 0 0,-1 1-1 0 0,7-2 1 0 0,15-4 54 0 0,63-28 7 0 0,-70 29-126 0 0,-15 5-60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6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0 24 0 0,'5'12'0'0'0,"-1"1"0"0"0,1-1 0 0 0,-2 0 0 0 0,0 1 0 0 0,0 0 0 0 0,0 20 0 0 0,-1 4 0 0 0,-4 38 0 0 0,2-63 8 0 0,-1 0 0 0 0,-1 0 1 0 0,0 0-1 0 0,-7 21 1 0 0,8-30-5 0 0,-1 1 0 0 0,1 0 0 0 0,-1-1-1 0 0,1 1 1 0 0,-1-1 0 0 0,0 0 0 0 0,-1 0 0 0 0,1 0 0 0 0,-1 0 0 0 0,1 0 0 0 0,-1 0 0 0 0,0-1 0 0 0,0 1 0 0 0,0-1 0 0 0,0 1 0 0 0,0-1 0 0 0,0 0 0 0 0,-8 2 0 0 0,9-4 118 0 0,5-3-47 0 0,3-3 10 0 0,13 0 9 0 0,0-1 0 0 0,21-2 0 0 0,-24 5-12 0 0,0 0-1 0 0,0-1 1 0 0,27-12-1 0 0,-28 9-83 0 0,1-1-1 0 0,-1-1 0 0 0,-1 0 0 0 0,18-17 0 0 0,-21 16-71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6.6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1 195 199 0 0,'0'0'6'0'0,"0"0"-1"0"0,0 0 0 0 0,0 0 0 0 0,0 0 0 0 0,0 0 0 0 0,0 0 0 0 0,0 0 1 0 0,0 0-1 0 0,0 0 0 0 0,0 0 0 0 0,0 0 0 0 0,0 0 0 0 0,0 0 0 0 0,0 0 0 0 0,0 0 1 0 0,0-1-1 0 0,0 1 0 0 0,0 0 0 0 0,0 0 0 0 0,0 0 0 0 0,0 0 0 0 0,0 0 1 0 0,0 0-1 0 0,0 0 0 0 0,0 0 0 0 0,0 0 0 0 0,0 0 0 0 0,0 0 0 0 0,0 0 0 0 0,11 1 513 0 0,1-2-472 0 0,1-1-1 0 0,-1 0 0 0 0,0-1 1 0 0,0-1-1 0 0,0 0 0 0 0,0-1 1 0 0,-1 0-1 0 0,14-8 0 0 0,-11 4-45 0 0,0-1 0 0 0,0 0 0 0 0,19-19 0 0 0,32-41 0 0 0,-59 63 0 0 0,6-10-142 0 0,-11 14-284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7.0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79 0 0,'6'4'14'0'0,"-1"-1"-1"0"0,0 1 0 0 0,0-1 0 0 0,-1 1 0 0 0,1 1 1 0 0,-1-1-1 0 0,0 0 0 0 0,0 1 0 0 0,0 0 0 0 0,-1 0 0 0 0,4 7 1 0 0,5 9 106 0 0,12 36 0 0 0,-10-23-79 0 0,110 233-41 0 0,-79-180 0 0 0,57 80 0 0 0,-84-142 0 0 0,0-1 0 0 0,38 39 0 0 0,-49-55 0 0 0,1-1 0 0 0,-1-1 0 0 0,2 0 0 0 0,-1 0 0 0 0,1 0 0 0 0,0-1 0 0 0,0-1 0 0 0,0 1 0 0 0,0-1 0 0 0,1-1 0 0 0,19 5 0 0 0,-25-7-1 0 0,-3-1 0 0 0,-1 0-1 0 0,1 0 1 0 0,0 1-1 0 0,-1-1 1 0 0,1 0 0 0 0,0 0-1 0 0,-1 0 1 0 0,1 0-1 0 0,0 0 1 0 0,-1 0-1 0 0,1 0 1 0 0,0 0-1 0 0,-1 0 1 0 0,1 0-1 0 0,0 0 1 0 0,-1 0-1 0 0,1-1 1 0 0,0 1-1 0 0,-1 0 1 0 0,1 0-1 0 0,-1-1 1 0 0,1 1-1 0 0,0 0 1 0 0,-1-1-1 0 0,1 1 1 0 0,-1 0-1 0 0,1-1 1 0 0,-1 1-1 0 0,1-1 1 0 0,-1 1-1 0 0,1-1 1 0 0,-1 1-1 0 0,0-1 1 0 0,1-1-1 0 0,1-5-9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7.5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38 171 55 0 0,'0'1'2'0'0,"1"-1"-1"0"0,-1 0 0 0 0,0 1 1 0 0,0-1-1 0 0,0 0 0 0 0,1 1 0 0 0,-1-1 1 0 0,0 0-1 0 0,0 0 0 0 0,0 1 0 0 0,1-1 1 0 0,-1 0-1 0 0,0 0 0 0 0,1 0 0 0 0,-1 1 1 0 0,0-1-1 0 0,1 0 0 0 0,-1 0 0 0 0,0 0 1 0 0,1 0-1 0 0,-1 0 0 0 0,0 0 0 0 0,1 1 1 0 0,-1-1-1 0 0,0 0 0 0 0,1 0 0 0 0,-1 0 1 0 0,0 0-1 0 0,1 0 0 0 0,-1 0 0 0 0,0-1 1 0 0,1 1-1 0 0,-1 0 0 0 0,1 0 0 0 0,0-1 8 0 0,0 1-1 0 0,-1-1 1 0 0,1 0-1 0 0,0 0 1 0 0,-1 0-1 0 0,1 0 0 0 0,0 0 1 0 0,-1 1-1 0 0,1-1 1 0 0,-1 0-1 0 0,1-2 1 0 0,8-35 186 0 0,-8 35-184 0 0,0-6-8 0 0,2 0-1 0 0,-1 0 1 0 0,1 0-1 0 0,1 0 1 0 0,0 1-1 0 0,0 0 1 0 0,8-13-1 0 0,-10 18-2 0 0,0 0 0 0 0,0 0 0 0 0,1 0 0 0 0,-1 1 0 0 0,1-1-1 0 0,-1 1 1 0 0,1-1 0 0 0,0 1 0 0 0,0 0 0 0 0,0 0 0 0 0,0 0-1 0 0,0 0 1 0 0,0 1 0 0 0,1-1 0 0 0,-1 1 0 0 0,1 0 0 0 0,-1 0-1 0 0,1 0 1 0 0,-1 0 0 0 0,1 1 0 0 0,-1 0 0 0 0,5-1-1 0 0,-6 2 1 0 0,-1-1 0 0 0,1 0 0 0 0,0 1 0 0 0,-1-1 0 0 0,1 1 0 0 0,-1-1 0 0 0,1 1 0 0 0,-1 0 0 0 0,1 0 0 0 0,-1 0 0 0 0,1 0 0 0 0,-1 0 0 0 0,0 0 0 0 0,1 0 0 0 0,-1 0 0 0 0,0 0 0 0 0,0 1 0 0 0,0-1 0 0 0,0 0 0 0 0,0 1 0 0 0,0-1 0 0 0,0 1 0 0 0,-1-1 0 0 0,1 1 0 0 0,0-1 0 0 0,-1 1 0 0 0,1 0 0 0 0,-1-1 0 0 0,0 1 0 0 0,0 0 0 0 0,1 2 0 0 0,0 4 0 0 0,-1 1 0 0 0,0 0 0 0 0,0 0 0 0 0,-3 13 0 0 0,1-7 0 0 0,-1-1 0 0 0,0 0 0 0 0,-2 1 0 0 0,1-2 0 0 0,-2 1 0 0 0,-13 25 0 0 0,16-33 0 0 0,-1-1 0 0 0,1 1 0 0 0,-1-1 0 0 0,0 0 0 0 0,0 0 0 0 0,-1-1 0 0 0,1 1 0 0 0,-1-1 0 0 0,0 0 0 0 0,0 0 0 0 0,-1-1 0 0 0,1 1 0 0 0,-1-1 0 0 0,0 0 0 0 0,1-1 0 0 0,-1 1 0 0 0,0-1 0 0 0,-10 2 0 0 0,13-4 0 0 0,1 0-1 0 0,-1 0 0 0 0,0 0 1 0 0,1 0-1 0 0,-1 0 0 0 0,1-1 1 0 0,-1 1-1 0 0,1-1 0 0 0,-1 1 1 0 0,1-1-1 0 0,-1 0 0 0 0,1 0 0 0 0,-1 0 1 0 0,1 0-1 0 0,0-1 0 0 0,0 1 1 0 0,0-1-1 0 0,0 1 0 0 0,0-1 1 0 0,0 0-1 0 0,0 0 0 0 0,0 1 1 0 0,0-1-1 0 0,-2-4 0 0 0,3 1-86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7.8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6 328 79 0 0,'0'0'4'0'0,"0"0"0"0"0,0 0 0 0 0,0 0-1 0 0,0 1 1 0 0,0-1 0 0 0,0 0 0 0 0,0 0-1 0 0,0 0 1 0 0,0 0 0 0 0,0 0-1 0 0,0 1 1 0 0,0-1 0 0 0,0 0 0 0 0,0 0-1 0 0,0 0 1 0 0,0 0 0 0 0,0 0-1 0 0,0 0 1 0 0,0 1 0 0 0,0-1 0 0 0,-1 0-1 0 0,1 0 1 0 0,0 0 0 0 0,0 0-1 0 0,0 0 1 0 0,0 0 0 0 0,0 0 0 0 0,0 0-1 0 0,-1 0 1 0 0,1 0 0 0 0,0 0 0 0 0,0 1-1 0 0,0-1 1 0 0,0 0 0 0 0,0 0-1 0 0,-1 0 1 0 0,1 0 0 0 0,0 0 0 0 0,0 0-1 0 0,0 0 1 0 0,0 0 0 0 0,0 0-1 0 0,-1 0 1 0 0,1 0 0 0 0,0 0 0 0 0,0-1-1 0 0,0 1 1 0 0,0 0 0 0 0,0 0-1 0 0,-1 0 1 0 0,1 0 0 0 0,0 0 0 0 0,0 0-1 0 0,0 0 1 0 0,0 0 0 0 0,0 0-1 0 0,0-1 10 0 0,0 0 0 0 0,0 1 0 0 0,0-1 0 0 0,0 0-1 0 0,0 1 1 0 0,0-1 0 0 0,0 0 0 0 0,1 1-1 0 0,-1-1 1 0 0,0 1 0 0 0,0-1 0 0 0,1 0-1 0 0,-1 1 1 0 0,0-1 0 0 0,1 1 0 0 0,-1-1-1 0 0,1 1 1 0 0,-1-1 0 0 0,1 1 0 0 0,0-1-1 0 0,10-9 103 0 0,1 0-1 0 0,0 1 0 0 0,23-14 1 0 0,25-5-109 0 0,99-33 0 0 0,-142 56-20 0 0</inkml:trace>
  <inkml:trace contextRef="#ctx0" brushRef="#br0" timeOffset="1">607 1 55 0 0,'4'3'0'0'0,"9"10"0"0"0,-12-12 0 0 0,-1-1 0 0 0,1 1 0 0 0,-1-1 0 0 0,1 1 0 0 0,-1 0 0 0 0,0-1 0 0 0,1 1 0 0 0,-1-1 0 0 0,0 1 0 0 0,0 0 0 0 0,1 0 0 0 0,-1-1 0 0 0,0 1 0 0 0,0 0 0 0 0,0-1 0 0 0,0 1 0 0 0,0 0 0 0 0,0 0 0 0 0,0-1 0 0 0,0 1 0 0 0,0 1 0 0 0,-7 20 28 0 0,5-14 0 0 0,-1 1 0 0 0,0-1 0 0 0,-6 12 0 0 0,1-6-13 0 0,-1 0-1 0 0,-1-1 0 0 0,-19 22 0 0 0,-40 31 71 0 0,-11 12-31 0 0,77-75-54 0 0,0 0 0 0 0,0 0 0 0 0,1 1 0 0 0,-1-1 0 0 0,1 1 0 0 0,0 0 0 0 0,0 0 0 0 0,0-1 0 0 0,1 1 0 0 0,-3 8 0 0 0,5-10 0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8.2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55 0 0,'14'-5'0'0'0,"-8"2"0"0"0,0 1 0 0 0,1 1 0 0 0,-4 1 64 0 0,0 0 0 0 0,2 0 8 0 0,2-2 0 0 0,4 1-72 0 0,4-1 96 0 0,-1-1-96 0 0,-2 1 96 0 0,-2-1-96 0 0,-2 0 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9.22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18 79 0 0,'15'-4'69'0'0,"-6"0"4"0"0,12 0 99 0 0,42-2-1 0 0,-56 6-160 0 0,-1 0-1 0 0,1 1 1 0 0,0-1-1 0 0,-1 1 1 0 0,0 0-1 0 0,1 1 1 0 0,-1 0-1 0 0,0 0 1 0 0,1 0-1 0 0,10 7 0 0 0,-16-8-8 0 0,1 0-1 0 0,-1 0 0 0 0,1 1 0 0 0,-1-1 0 0 0,0 0 0 0 0,0 1 0 0 0,0-1 0 0 0,1 1 0 0 0,-1-1 0 0 0,-1 1 0 0 0,1 0 0 0 0,0-1 0 0 0,0 1 0 0 0,-1 0 0 0 0,1 0 1 0 0,-1-1-1 0 0,1 1 0 0 0,-1 0 0 0 0,0 0 0 0 0,0 0 0 0 0,0 0 0 0 0,0-1 0 0 0,0 1 0 0 0,0 0 0 0 0,0 0 0 0 0,-1 0 0 0 0,1 0 0 0 0,0-1 0 0 0,-2 4 0 0 0,-1 4 6 0 0,-1 1-1 0 0,0-1 1 0 0,-1 0-1 0 0,-5 8 0 0 0,6-11-6 0 0,0 0 0 0 0,0 0 0 0 0,-1-1 0 0 0,1 1 0 0 0,-1-1 0 0 0,-1 0 0 0 0,1-1 0 0 0,-1 1 0 0 0,0-1 0 0 0,0 0 0 0 0,0 0 0 0 0,0-1 0 0 0,-1 0 0 0 0,1 0 0 0 0,-1-1 0 0 0,0 1 0 0 0,0-2 0 0 0,-12 3 0 0 0,11-4 0 0 0,7-1 0 0 0,2 0 0 0 0,1 0 0 0 0,0 0 0 0 0,-1 1 0 0 0,1-1 0 0 0,0 1 0 0 0,0-1 0 0 0,-1 1 0 0 0,1 0 0 0 0,2 0 0 0 0,-1-1 0 0 0,0 1 0 0 0,1-1 0 0 0,-1 1 0 0 0,1-1 0 0 0,-1 1 0 0 0,1 0 0 0 0,-1 1 0 0 0,1-1 0 0 0,-1 0 0 0 0,1 1 0 0 0,4 1 0 0 0,-8-1 0 0 0,1-1 0 0 0,-1 1 0 0 0,1 0 0 0 0,-1-1 0 0 0,0 1 0 0 0,1 0 0 0 0,-1-1 0 0 0,0 1 0 0 0,1 0 0 0 0,-1-1 0 0 0,0 1 0 0 0,0 0 0 0 0,0 0 0 0 0,1-1 0 0 0,-1 1 0 0 0,0 0 0 0 0,0 0 0 0 0,0-1 0 0 0,0 1 0 0 0,0 0 0 0 0,-1 0 0 0 0,1-1 0 0 0,0 1 0 0 0,-1 1 0 0 0,-6 19 0 0 0,6-18 0 0 0,-3 5 0 0 0,-1 1 0 0 0,0-1 0 0 0,0 0 0 0 0,-8 9 0 0 0,6-8 0 0 0,1 0 0 0 0,-10 17 0 0 0,13-19 4 0 0,0 0-1 0 0,1 0 0 0 0,-1 0 1 0 0,1 1-1 0 0,1-1 0 0 0,-1 1 0 0 0,1-1 1 0 0,0 13-1 0 0,1-14 0 0 0,1-1 0 0 0,0 0 1 0 0,-1 0-1 0 0,2 1 0 0 0,-1-1 0 0 0,0 0 0 0 0,1 0 1 0 0,0 0-1 0 0,0 0 0 0 0,1-1 0 0 0,-1 1 1 0 0,1-1-1 0 0,5 7 0 0 0,-7-10 3 0 0,1 1-1 0 0,-1 0 0 0 0,1 0 1 0 0,0-1-1 0 0,-1 1 1 0 0,1-1-1 0 0,0 1 1 0 0,0-1-1 0 0,0 0 1 0 0,0 0-1 0 0,1 0 0 0 0,-1 0 1 0 0,0 0-1 0 0,0 0 1 0 0,0 0-1 0 0,1-1 1 0 0,-1 0-1 0 0,0 1 1 0 0,1-1-1 0 0,-1 0 0 0 0,1 0 1 0 0,-1 0-1 0 0,3 0 1 0 0,-2-1 1 0 0,0 0 0 0 0,1 0 0 0 0,-1 0 0 0 0,0-1 1 0 0,0 1-1 0 0,0-1 0 0 0,0 1 0 0 0,-1-1 0 0 0,1 0 0 0 0,0 0 1 0 0,-1 0-1 0 0,1-1 0 0 0,-1 1 0 0 0,0-1 0 0 0,4-4 0 0 0,11-20-7 0 0,18-39 0 0 0,-31 57 0 0 0,4-7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5.5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0 24 0 0,'11'0'33'0'0,"-1"1"1"0"0,1 0-1 0 0,-1 1 1 0 0,1 0-1 0 0,-1 1 1 0 0,0 0 0 0 0,0 0-1 0 0,0 1 1 0 0,-1 1-1 0 0,13 6 1 0 0,-21-10-30 0 0,1 1 0 0 0,-1-1 0 0 0,1 0 0 0 0,-1 0 0 0 0,0 1-1 0 0,1-1 1 0 0,-1 1 0 0 0,0-1 0 0 0,0 1 0 0 0,0 0 0 0 0,0 0 0 0 0,0-1 0 0 0,0 1 0 0 0,-1 0 0 0 0,1 0 0 0 0,-1 0 0 0 0,1 0 0 0 0,-1-1 0 0 0,0 1 0 0 0,1 0 0 0 0,-1 0 0 0 0,0 0 0 0 0,-1 4-1 0 0,0 1-3 0 0</inkml:trace>
  <inkml:trace contextRef="#ctx0" brushRef="#br0" timeOffset="1">111 288 24 0 0,'-1'5'-1'0'0,"0"-1"1"0"0,0 1 0 0 0,0-1 0 0 0,0 1 0 0 0,-1-1 0 0 0,-2 6 0 0 0,-3 8 15 0 0,-81 220 386 0 0,84-223-401 0 0,4-12 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09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54 55 0 0,'9'9'47'0'0,"-5"-4"28"0"0,-1-1 0 0 0,1-1 1 0 0,0 1-1 0 0,7 4 0 0 0,-10-7-59 0 0,1 0-1 0 0,0 0 1 0 0,-1-1-1 0 0,1 1 1 0 0,0 0-1 0 0,-1-1 1 0 0,1 1-1 0 0,0-1 1 0 0,0 0-1 0 0,-1 0 0 0 0,1 1 1 0 0,0-1-1 0 0,0 0 1 0 0,0-1-1 0 0,0 1 1 0 0,-1 0-1 0 0,5-1 1 0 0,17-7 32 0 0,-1-1 0 0 0,0-1 0 0 0,23-14 1 0 0,28-13 40 0 0,-64 35-89 0 0,-9 1 0 0 0,1 1 0 0 0,-1 0 0 0 0,1 0 0 0 0,-1 0 0 0 0,0 0 0 0 0,1 0 0 0 0,-1 0 0 0 0,1 0 0 0 0,-1 0 0 0 0,1 0 0 0 0,-1 0 0 0 0,0 0 0 0 0,1 0 0 0 0,-1 0 0 0 0,1 0 0 0 0,-1 0 0 0 0,1 1 0 0 0,-1-1 0 0 0,0 0 0 0 0,1 0 0 0 0,-1 0 0 0 0,0 1 0 0 0,1-1 0 0 0,-1 0 0 0 0,1 1 0 0 0,-3 9 0 0 0,-3 50 0 0 0,3-27 0 0 0,-9 49 0 0 0,10-79 0 0 0,0 3-6 0 0,0 1 0 0 0,0-1 0 0 0,-1 0-1 0 0,0 0 1 0 0,0 0 0 0 0,-1-1 0 0 0,1 1 0 0 0,-1-1-1 0 0,0 1 1 0 0,-1-1 0 0 0,-5 7 0 0 0,2-6-48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0.1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1 145 79 0 0,'1'0'5'0'0,"-1"0"-1"0"0,1-1 0 0 0,0 1 0 0 0,-1 0 0 0 0,1-1 0 0 0,0 1 0 0 0,-1 0 1 0 0,1-1-1 0 0,-1 1 0 0 0,1-1 0 0 0,0 1 0 0 0,-1-1 0 0 0,1 1 0 0 0,-1-1 1 0 0,0 0-1 0 0,1 1 0 0 0,0-2 0 0 0,10-17 146 0 0,-1 2-31 0 0,-6 12-75 0 0,1 0-1 0 0,0 0 0 0 0,1 0 0 0 0,-1 1 1 0 0,1 0-1 0 0,0 0 0 0 0,8-4 0 0 0,47-17 128 0 0,-15 6-176 0 0,-39 16 5 0 0,-4 1 0 0 0,-1 0 0 0 0,1 1 0 0 0,-1 0 0 0 0,1-1 0 0 0,0 1 0 0 0,0 0 0 0 0,0 1 0 0 0,-1-1 0 0 0,5 0 0 0 0,-8 1-14 0 0,1 1 0 0 0,0-1 0 0 0,0 1 0 0 0,0-1 0 0 0,-1 1 0 0 0,1-1 0 0 0,0 1 0 0 0,0-1 0 0 0,-1 0 0 0 0,1 1-1 0 0,0-1 1 0 0,-1 0 0 0 0,1 1 0 0 0,-1-1 0 0 0,1 0 0 0 0,0 1 0 0 0,-1-1 0 0 0,1 0 0 0 0,-1 1 0 0 0,-2 0-21 0 0,-1 4-73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0.4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 24 0 0,'-1'1'0'0'0,"1"-1"1"0"0,0 1 0 0 0,-1 0-1 0 0,1 0 1 0 0,0 0 0 0 0,0-1-1 0 0,0 1 1 0 0,0 0 0 0 0,0 0-1 0 0,0 0 1 0 0,0-1 0 0 0,0 1-1 0 0,0 0 1 0 0,0 0 0 0 0,0 0-1 0 0,1-1 1 0 0,0 3 0 0 0,6 17 71 0 0,-5-14-26 0 0,4 17 133 0 0,8 46 0 0 0,-10-44-161 0 0,-4-19 0 0 0,2 0 0 0 0,-1 0-1 0 0,5 10 1 0 0,-6-14-14 0 0,1-1 1 0 0,-1 0-1 0 0,1 1 1 0 0,0-1-1 0 0,-1 0 1 0 0,1 0-1 0 0,0 0 0 0 0,0 0 1 0 0,0 0-1 0 0,0 0 1 0 0,0 0-1 0 0,0 0 1 0 0,0 0-1 0 0,0 0 1 0 0,0 0-1 0 0,0-1 0 0 0,1 1 1 0 0,-1-1-1 0 0,0 1 1 0 0,1-1-1 0 0,-1 1 1 0 0,0-1-1 0 0,2 1 0 0 0,7 0 5 0 0,-1-1-1 0 0,1 0 0 0 0,-1 0 0 0 0,1-1 1 0 0,-1 0-1 0 0,1-1 0 0 0,-1 0 0 0 0,0-1 0 0 0,0 0 1 0 0,0 0-1 0 0,0-1 0 0 0,0 0 0 0 0,-1 0 1 0 0,0-1-1 0 0,0 0 0 0 0,0 0 0 0 0,7-8 0 0 0,-2 3-8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0.8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0 274 79 0 0,'0'0'2'0'0,"0"1"0"0"0,0-1 0 0 0,0 0 0 0 0,0 0 0 0 0,0 1-1 0 0,1-1 1 0 0,-1 0 0 0 0,0 0 0 0 0,0 1 0 0 0,0-1-1 0 0,0 0 1 0 0,0 0 0 0 0,0 1 0 0 0,0-1 0 0 0,0 0-1 0 0,0 0 1 0 0,1 0 0 0 0,-1 0 0 0 0,0 1 0 0 0,0-1-1 0 0,0 0 1 0 0,0 0 0 0 0,1 0 0 0 0,-1 0 0 0 0,0 1-1 0 0,0-1 1 0 0,0 0 0 0 0,1 0 0 0 0,-1 0 0 0 0,0 0-1 0 0,0 0 1 0 0,1 0 0 0 0,-1 0 0 0 0,0 0 0 0 0,0 0 0 0 0,1 0-1 0 0,-1 0 1 0 0,0 0 0 0 0,1 0 0 0 0,6-7 122 0 0,-6 5-103 0 0,0 1 73 0 0,2-3 2 0 0,5-5-36 0 0,4-4 101 0 0,1 0 0 0 0,-1 0 0 0 0,22-14 0 0 0,42-20-65 0 0,151-69 0 0 0,-212 110-83 0 0,0 1 0 0 0,1 0 0 0 0,-1 1 0 0 0,21-3-1 0 0,-36 7-16 0 0,0 0 0 0 0,0 0 0 0 0,0 0-1 0 0,1 0 1 0 0,-1 0 0 0 0,0 0-1 0 0,0 0 1 0 0,0 0 0 0 0,0 0 0 0 0,1 0-1 0 0,-1 0 1 0 0,0 0 0 0 0,0 0-1 0 0,0 0 1 0 0,1 0 0 0 0,-1 0 0 0 0,0 0-1 0 0,0 0 1 0 0,0 0 0 0 0,0 0-1 0 0,1 0 1 0 0,-1 0 0 0 0,0 0-1 0 0,0 0 1 0 0,0 0 0 0 0,0 0 0 0 0,0 0-1 0 0,1 1 1 0 0,-1-1 0 0 0,0 0-1 0 0,0 0 1 0 0,0 0 0 0 0,0 0 0 0 0,0 0-1 0 0,0 1 1 0 0,1-1 0 0 0,-1 0-1 0 0,0 0 1 0 0,0 1 0 0 0,-3 5-241 0 0,-1-1 109 0 0</inkml:trace>
  <inkml:trace contextRef="#ctx0" brushRef="#br0" timeOffset="1">74 149 24 0 0,'5'2'12'0'0,"0"0"0"0"0,-1 0 1 0 0,0 1-1 0 0,1-1 1 0 0,-1 1-1 0 0,0 0 1 0 0,0 1-1 0 0,0-1 1 0 0,-1 1-1 0 0,5 5 1 0 0,4 7 92 0 0,14 22 1 0 0,-18-24-57 0 0,6 12 17 0 0,-14-26-66 0 0,0 0 0 0 0,0 0 0 0 0,0 0 0 0 0,0 0 0 0 0,0 0 0 0 0,0 0 0 0 0,0 0 0 0 0,0 0 0 0 0,0-1 0 0 0,0 1 0 0 0,0 0 0 0 0,0 0 0 0 0,0 0 0 0 0,0 0 0 0 0,0 0 0 0 0,0 0 0 0 0,0 0 0 0 0,0 0 0 0 0,0 0 0 0 0,0 0 0 0 0,0 0 0 0 0,0-1 0 0 0,1 1 0 0 0,-1 0 0 0 0,0 0 0 0 0,0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1 0 0 0,0-1 0 0 0,1-3 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1.2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 24 0 0,'1'0'2'0'0,"1"-1"0"0"0,-1 1 0 0 0,1 0 0 0 0,-1 0 0 0 0,1-1 0 0 0,-1 1 0 0 0,1 0 0 0 0,-1 0 0 0 0,1 1 0 0 0,-1-1 0 0 0,1 0 0 0 0,-1 0 0 0 0,1 1 0 0 0,-1-1 0 0 0,1 1 0 0 0,-1-1 0 0 0,1 1 0 0 0,-1 0 0 0 0,0-1 0 0 0,1 1 0 0 0,-1 0 0 0 0,0 0 0 0 0,0 0 0 0 0,1 0 0 0 0,-1 0 0 0 0,0 0 0 0 0,0 1 0 0 0,0-1 0 0 0,-1 0 0 0 0,1 0 0 0 0,0 1 0 0 0,1 1 0 0 0,1 2 4 0 0,-1 1 1 0 0,0-1-1 0 0,1 1 0 0 0,-2-1 0 0 0,1 1 0 0 0,-1 0 1 0 0,1 0-1 0 0,-2 0 0 0 0,1 0 0 0 0,-1 0 0 0 0,0 0 1 0 0,0 8-1 0 0,-2-2 4 0 0,0-1 0 0 0,0 0 0 0 0,-1 0 0 0 0,0 0 0 0 0,-7 17 0 0 0,1-9-10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1.6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1 247 24 0 0,'19'-17'53'0'0,"18"-11"104"0"0,46-24 0 0 0,-23 16-89 0 0,0-4-3 0 0,46-28-70 0 0,-91 63 5 0 0,-14 5 0 0 0,-1 0 0 0 0,0 0 0 0 0,1 0 0 0 0,-1 0 0 0 0,0 0 0 0 0,0 0 0 0 0,1 0 0 0 0,-1 0 0 0 0,0 0 0 0 0,1 0 0 0 0,-1 1 0 0 0,0-1 0 0 0,0 0 0 0 0,1 0 0 0 0,-1 0 0 0 0,0 0 0 0 0,0 0 0 0 0,0 1 0 0 0,1-1 0 0 0,-1 0 0 0 0,0 0 0 0 0,0 1 0 0 0,0-1 0 0 0,1 0 0 0 0,-1 0 0 0 0,0 1 0 0 0,0-1 0 0 0,0 2 0 0 0,0 0 0 0 0,1 0 0 0 0,-1-1 0 0 0,-1 1 0 0 0,1 0 0 0 0,0 0 0 0 0,0 0 0 0 0,-1-1 0 0 0,1 1 0 0 0,-1 0 0 0 0,1-1 0 0 0,-2 4 0 0 0,-2 2 0 0 0,0 0 0 0 0,0 1 0 0 0,-1-1 0 0 0,0 0 0 0 0,0-1 0 0 0,-11 11 0 0 0,-42 33 0 0 0,35-31 0 0 0,8-7 0 0 0,0-1 0 0 0,-30 15 0 0 0,25-16 0 0 0,-23 18 0 0 0,42-27 0 0 0,0-1 0 0 0,0 1 0 0 0,1-1 0 0 0,-1 1 0 0 0,0 0 0 0 0,0-1 0 0 0,1 1 0 0 0,-1 0 0 0 0,0 0 0 0 0,1-1 0 0 0,-1 1 0 0 0,1 0 0 0 0,-1 0 0 0 0,1 0 0 0 0,-1 0 0 0 0,1 0 0 0 0,0 0 0 0 0,-1 0 0 0 0,1 2 0 0 0,0-2 0 0 0,0-1 0 0 0,0 1 0 0 0,0 0 0 0 0,1-1 0 0 0,-1 1 0 0 0,0 0 0 0 0,1-1 0 0 0,-1 1 0 0 0,0-1 0 0 0,1 1 0 0 0,-1-1 0 0 0,1 1 0 0 0,-1-1 0 0 0,1 1 0 0 0,-1-1 0 0 0,1 1 0 0 0,-1-1 0 0 0,1 1 0 0 0,0-1 0 0 0,-1 0 0 0 0,2 1 0 0 0,2 1 0 0 0,0-1 0 0 0,0 1 0 0 0,0-1 0 0 0,1 0 0 0 0,-1 0 0 0 0,0-1 0 0 0,8 1 0 0 0,45-4 6 0 0,104-19 0 0 0,-159 22-6 0 0,120-22 60 0 0,-122 22-60 0 0,0 0 0 0 0,0 0-1 0 0,0 0 1 0 0,0 0 0 0 0,0 0-1 0 0,0 0 1 0 0,0 0 0 0 0,0 0-1 0 0,0 0 1 0 0,0 0 0 0 0,0 0-1 0 0,0 0 1 0 0,0 0 0 0 0,0 0-1 0 0,0 0 1 0 0,0 0 0 0 0,0 0-1 0 0,0 0 1 0 0,0 0 0 0 0,0 0-1 0 0,0 0 1 0 0,0-1 0 0 0,0 1-1 0 0,0 0 1 0 0,0 0 0 0 0,0 0-1 0 0,0 0 1 0 0,0 0 0 0 0,0 0-1 0 0,0 0 1 0 0,0 0-1 0 0,0 0 1 0 0,0 0 0 0 0,0 0-1 0 0,0 0 1 0 0,0 0 0 0 0,0 0-1 0 0,-5-1-29 0 0,4 1 20 0 0,-8-3-1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20 0 55 0 0,'3'3'35'0'0,"0"-1"-1"0"0,1 0 0 0 0,-1 1 0 0 0,1-1 0 0 0,5 2 0 0 0,7 4 107 0 0,18 10 169 0 0,-23-13-227 0 0,0 2 0 0 0,0-1 0 0 0,16 13 0 0 0,-25-17-81 0 0,1 0 1 0 0,-1 0 0 0 0,0 1 0 0 0,0-1 0 0 0,0 1-1 0 0,0-1 1 0 0,0 1 0 0 0,0 0 0 0 0,-1 0-1 0 0,1 0 1 0 0,-1 0 0 0 0,0 0 0 0 0,0 0 0 0 0,0 0-1 0 0,0 0 1 0 0,-1 1 0 0 0,1-1 0 0 0,-1 5-1 0 0,0 0-33 0 0,0 0-1 0 0,-1 0 0 0 0,0-1 1 0 0,0 1-1 0 0,-1 0 0 0 0,0-1 1 0 0,-1 1-1 0 0,0-1 0 0 0,0 1 0 0 0,0-1 1 0 0,-1 0-1 0 0,0-1 0 0 0,0 1 1 0 0,-1-1-1 0 0,0 1 0 0 0,0-1 1 0 0,0-1-1 0 0,-1 1 0 0 0,0-1 0 0 0,0 0 1 0 0,0 0-1 0 0,-1-1 0 0 0,1 1 1 0 0,-1-2-1 0 0,0 1 0 0 0,-11 3 0 0 0,10-4 11 0 0,1-2 0 0 0,-1 1-1 0 0,0-1 1 0 0,0 0 0 0 0,-13-1-1 0 0,17 2 27 0 0,8 2 9 0 0,9 1 38 0 0,17 1 276 0 0,42 1 0 0 0,0 0-40 0 0,48 17-78 0 0,-4 0-80 0 0,56-4-77 0 0,-130-18-42 0 0,-1-2 0 0 0,51-7-1 0 0,-48 2-7 0 0,1 2 0 0 0,0 2-1 0 0,73 7 1 0 0,-68 5 53 0 0,-41-9-56 0 0,-1 1 0 0 0,1-1-1 0 0,0 0 1 0 0,-1-1 0 0 0,1 0-1 0 0,0-1 1 0 0,0 0 0 0 0,12-1-1 0 0,-8-4-31 0 0,-14 5-21 0 0,-3 2-6 0 0,-3 3 27 0 0,-2-1-48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2.67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0 139 24 0 0,'2'0'10'0'0,"-1"0"0"0"0,0-1 1 0 0,1 1-1 0 0,-1 0 0 0 0,1-1 1 0 0,-1 1-1 0 0,1-1 0 0 0,-1 1 1 0 0,0-1-1 0 0,0 0 0 0 0,1 0 1 0 0,-1 1-1 0 0,0-1 0 0 0,0 0 1 0 0,0 0-1 0 0,0 0 0 0 0,2-2 1 0 0,16-25 334 0 0,-16 23-271 0 0,0 0 1 0 0,1 0-1 0 0,-1 0 1 0 0,6-5-1 0 0,1 3-25 0 0,0 1 0 0 0,1 0 0 0 0,-1 0 0 0 0,1 1-1 0 0,0 0 1 0 0,1 1 0 0 0,11-3 0 0 0,8-3 6 0 0,-22 7-74 0 0,0 1 0 0 0,0 0 0 0 0,0 0 0 0 0,1 1 0 0 0,-1 0 0 0 0,12 1-1 0 0,-17 0-444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3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246 1 24 0 0,'7'10'17'0'0,"0"-1"1"0"0,-1 2 0 0 0,0-1 0 0 0,-1 1 0 0 0,0 0 0 0 0,-1 0 0 0 0,0 0 0 0 0,2 16 0 0 0,2 13 45 0 0,1 45 0 0 0,-4-33-79 0 0,4 38 16 0 0,-4 108 0 0 0,-5-195 0 0 0,-4 64-37 0 0,3-62 34 0 0,0 1-1 0 0,0 0 1 0 0,-1-1-1 0 0,0 1 1 0 0,1-1-1 0 0,-2 1 1 0 0,1-1-1 0 0,-1 0 1 0 0,-3 6-1 0 0,5-10 4 0 0,0 0-1 0 0,0 0 0 0 0,0 0 0 0 0,0 0 0 0 0,0-1 0 0 0,-1 1 0 0 0,1 0 0 0 0,0-1 0 0 0,0 1 0 0 0,0-1 1 0 0,-1 1-1 0 0,1-1 0 0 0,0 1 0 0 0,-1-1 0 0 0,1 0 0 0 0,0 0 0 0 0,-1 1 0 0 0,1-1 0 0 0,0 0 0 0 0,-1-1 1 0 0,1 1-1 0 0,0 0 0 0 0,-1 0 0 0 0,1 0 0 0 0,0-1 0 0 0,0 1 0 0 0,-1-1 0 0 0,1 1 0 0 0,0-1 0 0 0,0 1 1 0 0,-2-2-1 0 0,-5-2-8 0 0,1-1 1 0 0,-1 0-1 0 0,-9-9 0 0 0,13 11 8 0 0,-95-71 1 0 0,21 16 0 0 0,51 34 18 0 0,25 23 0 0 0,0-1 1 0 0,1 0-1 0 0,-1 1 1 0 0,1-1 0 0 0,0 0-1 0 0,0 0 1 0 0,0 0-1 0 0,0 0 1 0 0,0 0 0 0 0,0 0-1 0 0,0 0 1 0 0,1 0-1 0 0,-1 0 1 0 0,0-3-1 0 0,1 4-3 0 0,1 0-1 0 0,-1 0 0 0 0,0 0 0 0 0,1 1 0 0 0,-1-1 0 0 0,0 0 0 0 0,1 0 0 0 0,-1 0 0 0 0,1 0 0 0 0,0 1 0 0 0,-1-1 0 0 0,1 0 0 0 0,0 0 0 0 0,-1 1 0 0 0,1-1 1 0 0,0 1-1 0 0,0-1 0 0 0,0 1 0 0 0,-1-1 0 0 0,1 1 0 0 0,0-1 0 0 0,0 1 0 0 0,0-1 0 0 0,0 1 0 0 0,0 0 0 0 0,0 0 0 0 0,0 0 0 0 0,0-1 0 0 0,1 1 0 0 0,31-2 136 0 0,-32 2-148 0 0,33 1 63 0 0,-20 0-70 0 0,-1-1 0 0 0,1 0 0 0 0,-1-1 0 0 0,19-3 0 0 0,-18 1-129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3.5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104 127 55 0 0,'3'-3'13'0'0,"-1"-1"-1"0"0,0 1 1 0 0,0 0-1 0 0,0-1 0 0 0,0 0 1 0 0,0 1-1 0 0,-1-1 0 0 0,0 0 1 0 0,2-6-1 0 0,6-17 62 0 0,-7 23-65 0 0,0 0-1 0 0,0 0 1 0 0,1 1 0 0 0,-1-1 0 0 0,1 0-1 0 0,0 1 1 0 0,0 0 0 0 0,0 0-1 0 0,0 0 1 0 0,1 0 0 0 0,-1 0 0 0 0,1 1-1 0 0,0 0 1 0 0,0 0 0 0 0,0 0 0 0 0,0 0-1 0 0,4-2 1 0 0,-4 4-2 0 0,0-1 0 0 0,0 0 0 0 0,0 1 0 0 0,-1 0 0 0 0,1 0 1 0 0,0 0-1 0 0,0 0 0 0 0,0 0 0 0 0,0 1 0 0 0,0 0 0 0 0,-1 0 0 0 0,1 0 0 0 0,0 0 0 0 0,0 0 0 0 0,-1 1 0 0 0,1 0 0 0 0,-1 0 0 0 0,0 0 0 0 0,6 4 0 0 0,-5-2-5 0 0,1 0 0 0 0,-1 1 0 0 0,0 0 0 0 0,0 0 0 0 0,0 0 0 0 0,0 0 0 0 0,-1 0 0 0 0,0 1-1 0 0,0 0 1 0 0,-1-1 0 0 0,0 1 0 0 0,0 0 0 0 0,0 0 0 0 0,0 0 0 0 0,-1 1 0 0 0,1 6-1 0 0,-1 1 4 0 0,0 0 0 0 0,-1 0-1 0 0,-1 1 1 0 0,0-1-1 0 0,0 0 1 0 0,-5 16-1 0 0,4-24-4 0 0,1 0 0 0 0,-1 0 0 0 0,0 0 0 0 0,-1-1 0 0 0,1 1 0 0 0,-1-1 0 0 0,0 1 0 0 0,0-1 0 0 0,-1 0 0 0 0,0 0 0 0 0,0-1 0 0 0,0 1 0 0 0,0-1 0 0 0,-1 0 0 0 0,0 0 0 0 0,1 0 0 0 0,-2-1 0 0 0,1 1 0 0 0,0-1 0 0 0,-1 0 0 0 0,1-1 0 0 0,-1 0 0 0 0,0 1 0 0 0,1-2 0 0 0,-1 1 0 0 0,0-1 0 0 0,0 0 0 0 0,-1 0 0 0 0,1-1 0 0 0,0 1 0 0 0,0-1 0 0 0,0-1 0 0 0,0 1 0 0 0,0-1 0 0 0,0 0 0 0 0,0 0 0 0 0,0-1 0 0 0,-7-3 0 0 0,4 2 0 0 0,1 0 0 0 0,-1-1 0 0 0,1 0 0 0 0,0-1 0 0 0,1 0 0 0 0,-1 0 0 0 0,1-1 0 0 0,0 1 0 0 0,-9-11 0 0 0,16 16 0 0 0,0 0 0 0 0,0 0 0 0 0,-1 0 0 0 0,1 0 0 0 0,0-1 0 0 0,0 1 0 0 0,0 0 0 0 0,-1 0 0 0 0,1 0 0 0 0,0-1 0 0 0,0 1 0 0 0,0 0 0 0 0,0 0 0 0 0,0-1 0 0 0,-1 1 0 0 0,1 0 0 0 0,0 0 0 0 0,0-1 0 0 0,0 1 0 0 0,0 0 0 0 0,0 0 0 0 0,0-1 0 0 0,0 1 0 0 0,0 0 0 0 0,0 0 0 0 0,0-1 0 0 0,0 1 0 0 0,0 0 0 0 0,0 0 0 0 0,0-1 0 0 0,0 1 0 0 0,0 0 0 0 0,0 0 0 0 0,0-1 0 0 0,1 1 0 0 0,-1 0 0 0 0,0 0 0 0 0,0-1 0 0 0,0 1 0 0 0,0 0 0 0 0,1 0 0 0 0,-1 0 0 0 0,0-1 0 0 0,0 1 0 0 0,0 0 0 0 0,0 0 0 0 0,1 0 0 0 0,-1 0 0 0 0,0-1 0 0 0,0 1 0 0 0,1 0 0 0 0,-1 0 0 0 0,0 0 0 0 0,0 0 0 0 0,1 0 0 0 0,-1 0 0 0 0,0 0 0 0 0,0 0 0 0 0,1 0 0 0 0,-1 0 0 0 0,0 0 0 0 0,1 0 0 0 0,-1 0 0 0 0,0 0 0 0 0,0 0 0 0 0,1 0 0 0 0,-1 0 0 0 0,0 0 0 0 0,20 5 0 0 0,-14-1 6 0 0,1 0 0 0 0,-1 1-1 0 0,-1 0 1 0 0,1 0-1 0 0,-1 0 1 0 0,1 1-1 0 0,-1-1 1 0 0,-1 1-1 0 0,1 1 1 0 0,-1-1-1 0 0,0 1 1 0 0,-1-1-1 0 0,0 1 1 0 0,0 0-1 0 0,0 0 1 0 0,-1 0-1 0 0,0 1 1 0 0,2 10-1 0 0,-2-5 3 0 0,-1 0 0 0 0,0 0 0 0 0,-1 0 0 0 0,0 0 0 0 0,-1 0 0 0 0,0 0 0 0 0,-1 0 0 0 0,-1-1 0 0 0,0 1 0 0 0,-5 12-1 0 0,3-12-7 0 0,-1 0 0 0 0,0-1 0 0 0,0 0 0 0 0,-1 0 0 0 0,-1-1 0 0 0,0 0 0 0 0,-1 0 0 0 0,0-1 0 0 0,-18 16 0 0 0,18-17-146 0 0,-17 20 0 0 0,25-28 142 0 0,-5 7-100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5.9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290 23 79 0 0,'6'-1'0'0'0,"-3"1"0"0"0,-1 0 0 0 0,0-1 0 0 0,0 1 0 0 0,1 0 0 0 0,-1-1 0 0 0,0 0 0 0 0,0 1 0 0 0,0-1 0 0 0,0 0 0 0 0,3-2 0 0 0,-5 3 1 0 0,0 0 0 0 0,1-1 0 0 0,-1 1 0 0 0,0 0 0 0 0,0-1 0 0 0,0 1 0 0 0,0 0 0 0 0,0-1 0 0 0,1 1 0 0 0,-1 0 0 0 0,0-1 0 0 0,0 1 0 0 0,0-1 0 0 0,0 1 0 0 0,0 0 0 0 0,0-1 0 0 0,0 1 0 0 0,0 0 0 0 0,0-1 0 0 0,-1 1 0 0 0,1 0 0 0 0,0-1-1 0 0,0 1 1 0 0,0 0 0 0 0,0-1 0 0 0,0 1 0 0 0,-1 0 0 0 0,1-1 0 0 0,0 1 0 0 0,0 0 0 0 0,-1 0 0 0 0,1-1 0 0 0,0 1 0 0 0,0 0 0 0 0,-1 0 0 0 0,1-1 0 0 0,0 1 0 0 0,-1 0 0 0 0,1 0 0 0 0,0 0 0 0 0,-1 0 0 0 0,1-1 0 0 0,0 1 0 0 0,-1 0 0 0 0,1 0-1 0 0,0 0 1 0 0,-1 0 0 0 0,1 0 0 0 0,0 0 0 0 0,-1 0 0 0 0,1 0 0 0 0,-1 0 0 0 0,-19 1 66 0 0,-2 4-32 0 0,-31 11 1 0 0,8-2-33 0 0,25-9-3 0 0,10-3 0 0 0,0 0 0 0 0,1 1 0 0 0,-1 0 0 0 0,0 1 0 0 0,1 0 0 0 0,0 0 0 0 0,0 1 0 0 0,-12 8 0 0 0,20-11 0 0 0,-1 0 0 0 0,0 0 0 0 0,1 0 0 0 0,0 0 0 0 0,-1 1 0 0 0,1-1 0 0 0,0 0 0 0 0,0 1 0 0 0,0-1 0 0 0,0 0 0 0 0,1 1 0 0 0,-1-1 0 0 0,1 1 0 0 0,-1 0 0 0 0,1-1 0 0 0,0 1 0 0 0,0-1 0 0 0,0 1 0 0 0,1-1 0 0 0,-1 1 0 0 0,0-1 0 0 0,1 1 0 0 0,0-1 0 0 0,-1 1 0 0 0,1-1 0 0 0,0 1 0 0 0,0-1 0 0 0,0 0 0 0 0,1 0 0 0 0,-1 1 0 0 0,1-1 0 0 0,-1 0 0 0 0,1 0 0 0 0,0 0 0 0 0,3 2 0 0 0,37 29 0 0 0,17 14 0 0 0,-52-41 0 0 0,-1 1 0 0 0,0 0 0 0 0,0 0 0 0 0,0 1 0 0 0,-1-1 0 0 0,5 11 0 0 0,-6-11 12 0 0,-1 1 0 0 0,-1 0 0 0 0,1-1 0 0 0,-1 1 0 0 0,0 0 0 0 0,-1 0 0 0 0,0 0 0 0 0,0 0 0 0 0,-1 0 0 0 0,-1 11 0 0 0,1-16-7 0 0,0 1 0 0 0,-1 0 0 0 0,1-1 0 0 0,-1 1 0 0 0,0 0 0 0 0,0-1 0 0 0,-1 1 0 0 0,1-1 0 0 0,-1 1 0 0 0,1-1 0 0 0,-1 0 0 0 0,0 0 0 0 0,0 0 0 0 0,-1 0 0 0 0,1 0 0 0 0,-1 0 0 0 0,1 0 0 0 0,-1-1 0 0 0,0 1 0 0 0,0-1 0 0 0,0 0 0 0 0,0 0 0 0 0,0 0 0 0 0,-6 2-1 0 0,5-3-4 0 0,-1 1 0 0 0,0-1 0 0 0,0-1 0 0 0,0 1 0 0 0,1 0 0 0 0,-1-1 0 0 0,0 0 0 0 0,0 0 0 0 0,0-1 0 0 0,0 1 0 0 0,0-1 0 0 0,-8-3 0 0 0,-4-1 0 0 0,0-2 0 0 0,-18-9 0 0 0,14 6 0 0 0,12 6 0 0 0,3-1 0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3.92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79 0 0,'2'1'0'0'0,"8"1"0"0"0,-1 2 0 0 0,0-1 0 0 0,-1 2 0 0 0,10 4 0 0 0,61 41 25 0 0,135 74 78 0 0,-199-116-103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4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 79 0 0,'2'-1'6'0'0,"1"1"-1"0"0,-1-1 0 0 0,0 0 1 0 0,0 1-1 0 0,0-1 0 0 0,1 1 0 0 0,-1-1 1 0 0,0 1-1 0 0,0 0 0 0 0,1 0 0 0 0,-1 0 1 0 0,0 1-1 0 0,1-1 0 0 0,-1 0 1 0 0,0 1-1 0 0,0 0 0 0 0,0-1 0 0 0,1 1 1 0 0,-1 0-1 0 0,0 0 0 0 0,0 0 0 0 0,0 0 1 0 0,0 0-1 0 0,-1 1 0 0 0,1-1 1 0 0,0 1-1 0 0,0-1 0 0 0,-1 1 0 0 0,1 0 1 0 0,-1-1-1 0 0,1 1 0 0 0,-1 0 0 0 0,0 0 1 0 0,0 0-1 0 0,0 0 0 0 0,0 0 1 0 0,0 0-1 0 0,0 1 0 0 0,-1-1 0 0 0,1 0 1 0 0,-1 0-1 0 0,1 4 0 0 0,4 24 22 0 0,1 42 0 0 0,-1-7-17 0 0,-1-35 7 0 0,11 46 1 0 0,-12-66-16 0 0,0-1 0 0 0,0 1 0 0 0,1-1 0 0 0,0 0 0 0 0,1 0 0 0 0,0-1 0 0 0,1 1 0 0 0,10 13 0 0 0,-14-21-2 0 0,-1 1 0 0 0,1-1 0 0 0,0 0 0 0 0,-1 0 0 0 0,1 0 0 0 0,0 0 0 0 0,-1 0 0 0 0,1 0 0 0 0,4 1 0 0 0,6 2 0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9:14.71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0 101 55 0 0,'4'-14'49'0'0,"-4"13"-43"0"0,1 0 1 0 0,-1 0-1 0 0,0 0 0 0 0,0 0 0 0 0,0 0 0 0 0,1 0 0 0 0,-1 0 1 0 0,1 0-1 0 0,-1 0 0 0 0,1 0 0 0 0,-1 0 0 0 0,1 0 0 0 0,-1 1 1 0 0,1-1-1 0 0,0 0 0 0 0,-1 0 0 0 0,1 0 0 0 0,0 1 0 0 0,0-1 1 0 0,0 1-1 0 0,0-1 0 0 0,-1 0 0 0 0,1 1 0 0 0,0-1 0 0 0,0 1 0 0 0,0 0 1 0 0,1-1-1 0 0,87-22 491 0 0,-35 10-464 0 0,-22 3-21 0 0,-21 6-5 0 0,-1 0 1 0 0,1 1-1 0 0,0 1 1 0 0,0 0-1 0 0,0 0 1 0 0,17 1-1 0 0,-27 1-7 0 0,0 0 0 0 0,1 0 0 0 0,-1 0 0 0 0,0 0 0 0 0,0 0 0 0 0,0 0 0 0 0,0 1 0 0 0,0-1 0 0 0,0 0 0 0 0,-1 1 0 0 0,1-1 0 0 0,0 1 0 0 0,0-1 0 0 0,0 1 0 0 0,0-1 0 0 0,0 1 0 0 0,-1-1 0 0 0,1 1 0 0 0,0 0 0 0 0,0 0 0 0 0,-1-1 0 0 0,1 1 0 0 0,0 0 0 0 0,-1 0 0 0 0,1 0 0 0 0,-1 0 0 0 0,0 0 0 0 0,1 0 0 0 0,-1 0 0 0 0,1 0 0 0 0,-1 0 0 0 0,0 0 0 0 0,0 0 0 0 0,0 0 0 0 0,0 0 0 0 0,0 0 0 0 0,0 0 0 0 0,0 1 0 0 0,0 4 0 0 0,-1 1 0 0 0,-1-1 0 0 0,1 0 0 0 0,-1 1 0 0 0,-3 5 0 0 0,2-3 0 0 0,-37 97 0 0 0,25-69 0 0 0,0 1 0 0 0,3 1 0 0 0,-15 74 0 0 0,26-104 0 0 0,0 0 0 0 0,1-1 0 0 0,0 1 0 0 0,1 0 0 0 0,-1 0 0 0 0,2 0 0 0 0,-1-1 0 0 0,1 1 0 0 0,5 12 0 0 0,-5-14 0 0 0,1-1 0 0 0,1 0 0 0 0,-1 0 0 0 0,1 0 0 0 0,0 0 0 0 0,1 0 0 0 0,-1-1 0 0 0,1 0 0 0 0,0 0 0 0 0,0 0 0 0 0,1 0 0 0 0,7 3 0 0 0,-4-1 0 0 0,1 0 0 0 0,1-1 0 0 0,-1-1 0 0 0,1 0 0 0 0,0 0 0 0 0,0-1 0 0 0,1-1 0 0 0,-1 0 0 0 0,1 0 0 0 0,16 1 0 0 0,-17-4 0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5.34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291 66 24 0 0,'1'0'0'0'0,"2"-3"15"0"0,-1 0 1 0 0,0 0 0 0 0,0 0 0 0 0,0-1 0 0 0,-1 1 0 0 0,1 0 0 0 0,-1-1-1 0 0,2-5 1 0 0,-2 6 27 0 0,0 0 0 0 0,0 0 0 0 0,0-1-1 0 0,1 1 1 0 0,-1 1 0 0 0,1-1 0 0 0,0 0 0 0 0,3-4-1 0 0,-7 49 726 0 0,0-28-748 0 0,-1 0 0 0 0,-1 0 0 0 0,0 0 0 0 0,-7 14 0 0 0,-28 52 80 0 0,1-8-100 0 0,-3-1 0 0 0,-78 101 0 0 0,76-127-187 0 0,28-30 49 0 0,10-10-305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5.9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1 143 0 0,'2'0'16'0'0,"0"0"0"0"0,-1 0 0 0 0,1 0 0 0 0,0 1 0 0 0,0-1 0 0 0,0 0 0 0 0,-1 1 0 0 0,1 0 0 0 0,0-1 0 0 0,-1 1 0 0 0,1 0 0 0 0,-1 0-1 0 0,1 0 1 0 0,-1 0 0 0 0,1 0 0 0 0,-1 0 0 0 0,1 0 0 0 0,-1 1 0 0 0,0-1 0 0 0,0 0 0 0 0,0 1 0 0 0,0-1 0 0 0,0 1 0 0 0,0 0-1 0 0,0-1 1 0 0,0 1 0 0 0,0-1 0 0 0,-1 1 0 0 0,1 2 0 0 0,2 5 11 0 0,-1 1-1 0 0,-1-1 1 0 0,0 1 0 0 0,0 13-1 0 0,0-6 9 0 0,13 98 170 0 0,-7-71-107 0 0,-2 0 0 0 0,-1 68-1 0 0,-4-108-97 0 0,0 0 0 0 0,0 0 0 0 0,-1 0 0 0 0,1 0 0 0 0,0 0 0 0 0,-1-1 0 0 0,0 1 0 0 0,0 0 0 0 0,0 0 0 0 0,-1 0 0 0 0,-2 5 0 0 0,2-10 0 0 0,1-11 0 0 0,7-39-216 0 0,-6 45 152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6.3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0 143 0 0,'4'3'53'0'0,"0"0"-1"0"0,-1 1 0 0 0,1-1 1 0 0,-1 0-1 0 0,0 1 0 0 0,0 0 0 0 0,3 6 1 0 0,12 13 551 0 0,-18-23-604 0 0,11 11 123 0 0,19 25-1 0 0,-27-33-120 0 0,-1 0 0 0 0,0 0-1 0 0,0 0 1 0 0,-1 0 0 0 0,1 0-1 0 0,-1 1 1 0 0,1-1 0 0 0,-1 1-1 0 0,0-1 1 0 0,0 0 0 0 0,-1 1-1 0 0,1 0 1 0 0,-1-1 0 0 0,1 1-1 0 0,-1 4 1 0 0,-2-3-90 0 0,-1 1-23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6.75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1 108 24 0 0,'1'0'13'0'0,"-1"0"1"0"0,1 0 0 0 0,0 0 0 0 0,-1 1 0 0 0,1-1-1 0 0,0 0 1 0 0,-1 0 0 0 0,1 0 0 0 0,0 0 0 0 0,-1 0-1 0 0,1 0 1 0 0,0 0 0 0 0,-1 0 0 0 0,1 0 0 0 0,0-1 0 0 0,-1 1-1 0 0,1 0 1 0 0,0 0 0 0 0,-1-1 0 0 0,3 0 405 0 0,0-2-347 0 0,6-6 123 0 0,19-13 0 0 0,-23 19-164 0 0,0 0-1 0 0,0 0 1 0 0,0 1 0 0 0,0-1 0 0 0,1 1 0 0 0,-1 0-1 0 0,0 0 1 0 0,1 1 0 0 0,0 0 0 0 0,10-1-1 0 0,26-4 88 0 0,-34 5-108 0 0,0 0 0 0 0,1 0 0 0 0,-1-1 0 0 0,11-4 0 0 0,24-4 14 0 0,73-11-24 0 0,-101 22 0 0 0,-15-1 0 0 0,1 0 0 0 0,-1 0 0 0 0,0 0 0 0 0,0 0 0 0 0,0 0 0 0 0,1 0 0 0 0,-1 0 0 0 0,0 0 0 0 0,0 0 0 0 0,0 0 0 0 0,0 1 0 0 0,1-1 0 0 0,-1 0 0 0 0,0 0 0 0 0,0 0 0 0 0,0 0 0 0 0,0 0 0 0 0,0 1 0 0 0,1-1 0 0 0,-1 0 0 0 0,0 0 0 0 0,0 0 0 0 0,0 0 0 0 0,0 1 0 0 0,0-1 0 0 0,0 0 0 0 0,0 0 0 0 0,0 0 0 0 0,0 1 0 0 0,0-1 0 0 0,0 0 0 0 0,0 0 0 0 0,0 0 0 0 0,0 1 0 0 0,0-1 0 0 0,0 0 0 0 0,0 0 0 0 0,0 0 0 0 0,0 0 0 0 0,0 1 0 0 0,0-1 0 0 0,0 0 0 0 0,0 0 0 0 0,0 0 0 0 0,0 1 0 0 0,0-1 0 0 0,0 0 0 0 0,0 0 0 0 0,-1 0 0 0 0,1 0 0 0 0,0 1 0 0 0,0-1 0 0 0,0 0 0 0 0,0 0 0 0 0,0 0 0 0 0,-1 0 0 0 0,1 0 0 0 0,0 0 0 0 0,0 1 0 0 0,0-1 0 0 0,0 0 0 0 0,-1 0 0 0 0,-14 4-166 0 0,3-1 6 0 0,3 1-16 0 0,1-2-282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7.1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26 24 0 0,'0'0'0'0'0,"0"0"0"0"0,0 1 0 0 0,1-1 0 0 0,-1 0 0 0 0,0 1 1 0 0,0-1-1 0 0,1 0 0 0 0,-1 0 0 0 0,0 1 0 0 0,1-1 1 0 0,-1 0-1 0 0,0 0 0 0 0,1 1 0 0 0,-1-1 0 0 0,0 0 1 0 0,1 0-1 0 0,-1 0 0 0 0,0 0 0 0 0,1 0 0 0 0,-1 1 1 0 0,1-1-1 0 0,-1 0 0 0 0,0 0 0 0 0,1 0 0 0 0,-1 0 1 0 0,1 0-1 0 0,-1 0 0 0 0,0 0 0 0 0,1 0 0 0 0,-1 0 1 0 0,1-1-1 0 0,-1 1 0 0 0,0 0 0 0 0,1 0 0 0 0,-1 0 1 0 0,1-1-1 0 0,12-12 116 0 0,-12 12-82 0 0,0-1-1 0 0,0 0 1 0 0,1 1-1 0 0,-1-1 1 0 0,0 1-1 0 0,1 0 1 0 0,0 0-1 0 0,-1-1 1 0 0,4 0-1 0 0,-5 2-17 0 0,1 0 1 0 0,0 0-1 0 0,0 0 0 0 0,0 0 0 0 0,0 0 1 0 0,-1 1-1 0 0,1-1 0 0 0,0 0 0 0 0,0 1 1 0 0,0-1-1 0 0,-1 0 0 0 0,1 1 0 0 0,0-1 1 0 0,-1 1-1 0 0,1-1 0 0 0,0 1 1 0 0,-1 0-1 0 0,1-1 0 0 0,-1 1 0 0 0,1 0 1 0 0,-1-1-1 0 0,1 1 0 0 0,-1 0 0 0 0,1-1 1 0 0,-1 1-1 0 0,0 0 0 0 0,1 1 0 0 0,10 23 216 0 0,-11-25-231 0 0,5 18 22 0 0,0 0-1 0 0,-1 1 1 0 0,-1-1 0 0 0,-1 1-1 0 0,-1 0 1 0 0,-1-1 0 0 0,-3 36-1 0 0,0-41-116 0 0,0-10-380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7.5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 24 0 0,'2'-2'15'0'0,"0"1"1"0"0,1-1 0 0 0,-1 1 0 0 0,1 0-1 0 0,-1 0 1 0 0,1 0 0 0 0,0 0 0 0 0,-1 0-1 0 0,1 1 1 0 0,3-1 0 0 0,-5 0 7 0 0,1 1-1 0 0,0 0 1 0 0,0-1 0 0 0,-1 1 0 0 0,1 0 0 0 0,0 0 0 0 0,0 0-1 0 0,0 1 1 0 0,-1-1 0 0 0,1 0 0 0 0,0 1 0 0 0,0-1-1 0 0,-1 1 1 0 0,1-1 0 0 0,0 1 0 0 0,-1 0 0 0 0,3 2-1 0 0,0 0 22 0 0,-2 1 0 0 0,1 1 0 0 0,0-1 0 0 0,-1 0-1 0 0,0 0 1 0 0,0 1 0 0 0,0 0 0 0 0,-1-1 0 0 0,1 1-1 0 0,0 5 1 0 0,1 3-3 0 0,-2 0 1 0 0,2 22-1 0 0,-3-26-48 0 0,0 1 1 0 0,-1-1-1 0 0,0 0 1 0 0,0 1-1 0 0,-1-1 1 0 0,0 0-1 0 0,0 0 1 0 0,-1 0 0 0 0,0 0-1 0 0,-1-1 1 0 0,0 1-1 0 0,-1-1 1 0 0,-10 15-1 0 0,7-12-116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7.9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1 105 24 0 0,'0'0'7'0'0,"7"-5"-39"0"0,-6-7 243 0 0,-1 8-51 0 0,0-24 133 0 0,8 24 278 0 0,16-4-531 0 0,-1 1 0 0 0,1 2 1 0 0,0 1-1 0 0,48-3 0 0 0,103 11-36 0 0,-169-4-4 0 0,0 0 0 0 0,1 0 0 0 0,-1 0 0 0 0,1-1 0 0 0,-1 0 0 0 0,0 0 0 0 0,0 0 0 0 0,1-1 0 0 0,-1 0 0 0 0,0 0 0 0 0,8-5 0 0 0,-12 6 0 0 0,1 0 0 0 0,0 0 0 0 0,-1 0 0 0 0,1 0 0 0 0,0 0 0 0 0,3 0 0 0 0,-5 1 0 0 0,-1 0 0 0 0,1 0 0 0 0,-1 0 0 0 0,1-1 0 0 0,-1 1 0 0 0,1 0 0 0 0,-1 0 0 0 0,1 0 0 0 0,-1 0 0 0 0,1 0 0 0 0,-1 0 0 0 0,1 0 0 0 0,-1 1 0 0 0,1-1 0 0 0,-1 0 0 0 0,1 0 0 0 0,-1 0 0 0 0,0 0 0 0 0,1 1 0 0 0,-1-1 0 0 0,1 0 0 0 0,-1 0 0 0 0,1 1 0 0 0,-1-1 0 0 0,0 0 0 0 0,1 1 0 0 0,-1-1 0 0 0,0 0 0 0 0,1 1 0 0 0,-1-1 0 0 0,0 1 0 0 0,0-1 0 0 0,1 0 0 0 0,-1 1 0 0 0,0-1 0 0 0,0 1 0 0 0,0-1 0 0 0,1 1 0 0 0,-1-1 0 0 0,0 1 0 0 0,0 0 0 0 0,0-1-2 0 0,0 0-1 0 0,0 1 0 0 0,-1-1 1 0 0,1 0-1 0 0,0 1 0 0 0,0-1 1 0 0,0 0-1 0 0,-1 0 0 0 0,1 1 0 0 0,0-1 1 0 0,0 0-1 0 0,-1 0 0 0 0,1 1 1 0 0,0-1-1 0 0,0 0 0 0 0,-1 0 1 0 0,1 0-1 0 0,0 0 0 0 0,-1 1 0 0 0,1-1 1 0 0,0 0-1 0 0,-1 0 0 0 0,1 0 1 0 0,0 0-1 0 0,-1 0 0 0 0,1 0 0 0 0,0 0 1 0 0,-1 0-1 0 0,1 0 0 0 0,0 0 1 0 0,-1 0-1 0 0,1 0 0 0 0,0 0 1 0 0,-1 0-1 0 0,0-1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6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221 86 111 0 0,'11'-3'0'0'0,"-7"1"0"0"0,0 1 0 0 0,0-1 0 0 0,0 0 0 0 0,0 0 0 0 0,3-3 0 0 0,-5 4 0 0 0,-1 0 0 0 0,1-1 0 0 0,-1 1 0 0 0,0 0 0 0 0,0-1 0 0 0,0 1 0 0 0,0-1 0 0 0,0 0 0 0 0,0 1 0 0 0,0-1 0 0 0,0 0 0 0 0,-1 1 0 0 0,1-1 0 0 0,-1 0 0 0 0,1-3 0 0 0,0 3 2 0 0,-1 1-1 0 0,0 0 0 0 0,0-1 1 0 0,1 1-1 0 0,-1 0 0 0 0,0-1 1 0 0,0 1-1 0 0,-1 0 0 0 0,1-1 1 0 0,0 1-1 0 0,0 0 0 0 0,-1-1 0 0 0,1 1 1 0 0,-1 0-1 0 0,1-1 0 0 0,-1 1 1 0 0,1 0-1 0 0,-1 0 0 0 0,0 0 1 0 0,1 0-1 0 0,-1 0 0 0 0,0 0 0 0 0,-1-2 1 0 0,0 2 3 0 0,0 0 0 0 0,0 0 1 0 0,0 0-1 0 0,0 0 0 0 0,0 0 0 0 0,0 1 1 0 0,-1-1-1 0 0,1 0 0 0 0,0 1 1 0 0,0 0-1 0 0,0-1 0 0 0,-5 1 0 0 0,-1 1 8 0 0,0-1-1 0 0,0 1 1 0 0,0 1-1 0 0,0-1 1 0 0,0 1-1 0 0,0 1 1 0 0,-7 3-1 0 0,-11 5-12 0 0,11-5 0 0 0,0 1 0 0 0,0 0 0 0 0,1 1 0 0 0,0 0 0 0 0,0 2 0 0 0,-14 12 0 0 0,26-20 4 0 0,0 0 0 0 0,0 0-1 0 0,0 1 1 0 0,0-1 0 0 0,0 1-1 0 0,1-1 1 0 0,-1 1 0 0 0,1 0-1 0 0,0-1 1 0 0,0 1 0 0 0,0 0-1 0 0,0 0 1 0 0,0 0 0 0 0,1 0-1 0 0,-1 0 1 0 0,1 0-1 0 0,0 0 1 0 0,0 0 0 0 0,0 0-1 0 0,0 0 1 0 0,1 0 0 0 0,-1 0-1 0 0,1 0 1 0 0,-1 0 0 0 0,1 0-1 0 0,0 0 1 0 0,0-1 0 0 0,1 1-1 0 0,-1 0 1 0 0,1 0 0 0 0,1 2-1 0 0,4 5-1 0 0,0-1-1 0 0,0 1 1 0 0,1-1 0 0 0,1-1-1 0 0,-1 0 1 0 0,16 11-1 0 0,42 29 40 0 0,21 15-16 0 0,-74-52-26 0 0,0 1 1 0 0,-1 0 0 0 0,0 0 0 0 0,11 17-1 0 0,-22-27 1 0 0,1 0 0 0 0,0 1 0 0 0,-1-1 0 0 0,0 1 0 0 0,0 0 0 0 0,1-1 0 0 0,-1 1 0 0 0,-1 0 0 0 0,1 0 0 0 0,0-1 0 0 0,-1 1 0 0 0,0 0 0 0 0,1 0 0 0 0,-1 0 0 0 0,0 0 0 0 0,0 0 0 0 0,-1-1 0 0 0,0 5 0 0 0,0-4 0 0 0,0 1 0 0 0,0-1 0 0 0,-1-1 0 0 0,1 1 0 0 0,-1 0 0 0 0,0 0 0 0 0,0 0 0 0 0,0-1 0 0 0,0 1 0 0 0,0-1 0 0 0,0 0 0 0 0,-1 0 0 0 0,1 0 0 0 0,-1 0 0 0 0,0 0 0 0 0,-3 2 0 0 0,-6 2 0 0 0,-1 1 0 0 0,0-2 0 0 0,0 0 0 0 0,0-1 0 0 0,-27 6 0 0 0,9-6 0 0 0,-50 1 0 0 0,41-4 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9.1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11 111 0 0,'3'0'39'0'0,"-1"0"0"0"0,1-1-1 0 0,-1 1 1 0 0,0-1 0 0 0,1 0-1 0 0,-1 0 1 0 0,4-1 0 0 0,-5 1-15 0 0,0 0 0 0 0,1 1 0 0 0,-1-1 0 0 0,0 1 1 0 0,0-1-1 0 0,0 1 0 0 0,0 0 0 0 0,0 0 0 0 0,1-1 1 0 0,-1 1-1 0 0,0 0 0 0 0,0 0 0 0 0,1 0 0 0 0,0 0 0 0 0,-1 1-2 0 0,0 0-1 0 0,0-1 1 0 0,-1 1-1 0 0,1 0 1 0 0,0-1-1 0 0,-1 1 0 0 0,1 0 1 0 0,0 0-1 0 0,-1 0 1 0 0,1-1-1 0 0,-1 1 0 0 0,1 0 1 0 0,-1 0-1 0 0,0 0 1 0 0,1 0-1 0 0,-1 0 0 0 0,0 0 1 0 0,0 0-1 0 0,1 2 1 0 0,1 21 62 0 0,-2-20-81 0 0,2 96 188 0 0,-2-63-186 0 0,0-36-21 0 0,1-2-64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49.8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57 55 0 0,'1'0'0'0'0,"-2"-1"0"0"0,-1 1 73 0 0,-1-8 505 0 0,3 5-541 0 0,-3-14 59 0 0,3 17-89 0 0,0 0 0 0 0,0 0-1 0 0,0 0 1 0 0,1 0-1 0 0,-1 1 1 0 0,0-1-1 0 0,0 0 1 0 0,0 0-1 0 0,1 0 1 0 0,-1 0-1 0 0,0 0 1 0 0,0 0-1 0 0,1 0 1 0 0,-1 1-1 0 0,0-1 1 0 0,0 0-1 0 0,1 0 1 0 0,-1 0-1 0 0,0 0 1 0 0,0 0-1 0 0,1 0 1 0 0,-1 0 0 0 0,0 0-1 0 0,0 0 1 0 0,1-1-1 0 0,-1 1 1 0 0,0 0-1 0 0,0 0 1 0 0,0 0-1 0 0,1 0 1 0 0,-1 0-1 0 0,0 0 1 0 0,0 0-1 0 0,1 0 1 0 0,-1-1-1 0 0,0 1 1 0 0,0 0-1 0 0,0 0 1 0 0,0 0-1 0 0,1-1 1 0 0,-1 1-1 0 0,0 0 1 0 0,0 0-1 0 0,0 0 1 0 0,0-1 0 0 0,0 1-1 0 0,0 0 1 0 0,1 0-1 0 0,-1-1 1 0 0,0 1-1 0 0,0 0 1 0 0,0 0-1 0 0,0-1 1 0 0,0 1-1 0 0,0 0 1 0 0,0 0-1 0 0,0-1 1 0 0,0 1-1 0 0,0 0 1 0 0,0 0-1 0 0,0-1 1 0 0,0 1-1 0 0,0 0 1 0 0,-1 0-1 0 0,1 0 1 0 0,0-1-1 0 0,0 1 1 0 0,0 0 0 0 0,0-1-1 0 0,5 3 145 0 0,-4-2-60 0 0,4 1-32 0 0,10 0-30 0 0,1 0 0 0 0,0-1 1 0 0,0-1-1 0 0,18-3 0 0 0,10-4 30 0 0,-22 4-56 0 0,30-3 1 0 0,-45 7-4 0 0,0 0 0 0 0,0 0 0 0 0,-1 1-1 0 0,1-1 1 0 0,0 2 0 0 0,0-1 0 0 0,0 1 0 0 0,10 4-1 0 0,1 2 1 0 0,-12-5 0 0 0,1 0 0 0 0,0 0 0 0 0,1 0 0 0 0,-1-1 0 0 0,9 2 0 0 0,-13-4 0 0 0,-1 0 0 0 0,1 0 0 0 0,-1 0 0 0 0,1 0 0 0 0,-1 0 0 0 0,1 0 0 0 0,-1-1 0 0 0,0 0 0 0 0,1 1 0 0 0,-1-1 0 0 0,1 0 0 0 0,-1 0 0 0 0,0 0 0 0 0,0 0 0 0 0,0-1 0 0 0,1 1 0 0 0,-1 0 0 0 0,0-1 0 0 0,-1 0 0 0 0,3-2 0 0 0,-2 3 0 0 0,-1 0 0 0 0,1 0 0 0 0,0 0 0 0 0,-1 0 0 0 0,1 0 0 0 0,0 0 0 0 0,0 1 0 0 0,-1-1 0 0 0,1 1 0 0 0,0-1 0 0 0,0 1 0 0 0,2-1 0 0 0,15-4 0 0 0,-18 4 0 0 0,0 1 0 0 0,1-1 0 0 0,-1 1 0 0 0,0 0 0 0 0,0 0 0 0 0,0-1 0 0 0,1 1 0 0 0,-1 0 0 0 0,0 0 0 0 0,0 0 0 0 0,0 0 0 0 0,1 1 0 0 0,-1-1 0 0 0,0 0 0 0 0,0 0 0 0 0,0 1 0 0 0,1-1 0 0 0,-1 0 0 0 0,0 1 0 0 0,0-1 0 0 0,0 1 0 0 0,0 0 0 0 0,0-1 0 0 0,0 1 0 0 0,1 1 0 0 0,1 1 0 0 0,0 0 0 0 0,0-1 0 0 0,-1 1 0 0 0,1 1 0 0 0,-1-1 0 0 0,0 0 0 0 0,3 5 0 0 0,7 10 29 0 0,3 3 6 0 0,-13-13-39 0 0,1 0-1 0 0,-1-1 0 0 0,-1 1 0 0 0,1 0 1 0 0,-1 0-1 0 0,-1 0 0 0 0,0 0 1 0 0,0 0-1 0 0,0 0 0 0 0,-1 0 0 0 0,0 0 1 0 0,-3 10-1 0 0,1-7-8 0 0,0-1 1 0 0,0-1 0 0 0,-1 1-1 0 0,0 0 1 0 0,-1-1 0 0 0,0 0-1 0 0,-1 0 1 0 0,1 0 0 0 0,-9 8-1 0 0,1-3-114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0.2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16 55 0 0,'2'-2'33'0'0,"0"1"0"0"0,0-1 0 0 0,0 0-1 0 0,0 1 1 0 0,0 0 0 0 0,0-1-1 0 0,1 1 1 0 0,2-1 0 0 0,-5 2-25 0 0,1-1 0 0 0,-1 1 0 0 0,1 0 1 0 0,0 0-1 0 0,-1 0 0 0 0,1 0 0 0 0,0 0 0 0 0,-1 0 1 0 0,1 0-1 0 0,0 0 0 0 0,-1 0 0 0 0,1 0 1 0 0,-1 0-1 0 0,1 1 0 0 0,0-1 0 0 0,-1 0 0 0 0,1 0 1 0 0,-1 0-1 0 0,1 1 0 0 0,-1-1 0 0 0,1 0 0 0 0,0 1 1 0 0,-1-1-1 0 0,1 1 0 0 0,-1-1 0 0 0,0 1 0 0 0,1-1 1 0 0,-1 0-1 0 0,1 1 0 0 0,-1 0 0 0 0,0-1 0 0 0,1 1 1 0 0,-1-1-1 0 0,0 1 0 0 0,0-1 0 0 0,1 1 1 0 0,-1 0-1 0 0,0-1 0 0 0,0 2 0 0 0,2 7 31 0 0,0 1-1 0 0,-1 0 1 0 0,0 0-1 0 0,0 0 1 0 0,-1 0-1 0 0,-1 0 1 0 0,0 0-1 0 0,0-1 1 0 0,-5 17-1 0 0,5-23-38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0.5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 1 79 0 0,'2'1'24'0'0,"0"0"0"0"0,0 0 0 0 0,0 0 0 0 0,0 0 0 0 0,-1 0 0 0 0,1 1 0 0 0,0-1 0 0 0,-1 1 0 0 0,1 0 0 0 0,-1-1 0 0 0,1 1 0 0 0,-1 0 0 0 0,0 0 0 0 0,0 0 0 0 0,0 0 0 0 0,0 0 0 0 0,0 0 0 0 0,0 0 0 0 0,0 0 0 0 0,-1 0 0 0 0,1 0 0 0 0,-1 0 0 0 0,0 0 0 0 0,1 1 0 0 0,-1-1 0 0 0,0 0 0 0 0,0 0 0 0 0,-1 5 0 0 0,-4 14 69 0 0,-4 42-1 0 0,-1 8-65 0 0,9-63-28 0 0,-2-1 1 0 0,1 1-1 0 0,-1 0 1 0 0,0-1-1 0 0,0 1 1 0 0,-7 9-1 0 0,-3-4 1 0 0,6-8 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0.9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 99 79 0 0,'1'0'0'0'0,"-2"0"0"0"0,-1-1 32 0 0,1 1-1 0 0,-1 0 0 0 0,1-1 0 0 0,-1 1 0 0 0,0-1 0 0 0,1 1 0 0 0,-1-1 0 0 0,1 0 0 0 0,-1 1 0 0 0,1-1 0 0 0,-1 0 0 0 0,1 0 0 0 0,0 0 0 0 0,-1 0 0 0 0,1-1 0 0 0,0 1 0 0 0,-2-3 0 0 0,2 3 2 0 0,0 0-24 0 0,1 1-1 0 0,0 0 1 0 0,-1-1-1 0 0,1 1 1 0 0,0-1-1 0 0,0 1 0 0 0,0-1 1 0 0,-1 1-1 0 0,1 0 1 0 0,0-1-1 0 0,0 1 1 0 0,0-1-1 0 0,0 1 0 0 0,0-1 1 0 0,0 1-1 0 0,0-1 1 0 0,0 1-1 0 0,0-1 1 0 0,0 1-1 0 0,0-1 0 0 0,0 1 1 0 0,0-1-1 0 0,0 1 1 0 0,1 0-1 0 0,-1-1 0 0 0,0 1 1 0 0,0-1-1 0 0,0 1 1 0 0,1-1-1 0 0,-1 1 1 0 0,0 0-1 0 0,1-1 0 0 0,11-11 121 0 0,-10 11-109 0 0,2-2-3 0 0,1-1 1 0 0,0 1-1 0 0,0 0 0 0 0,1 1 0 0 0,-1-1 1 0 0,0 1-1 0 0,12-3 0 0 0,43-6 133 0 0,-50 9-145 0 0,39-5 11 0 0,70-1 0 0 0,-96 8-10 0 0,0 1-1 0 0,-1 1 0 0 0,1 2 1 0 0,-1 0-1 0 0,31 9 0 0 0,-46-10-6 0 0,10 3 4 0 0,-17-6-3 0 0,0 0 0 0 0,0 1 0 0 0,0-1 0 0 0,0 0 0 0 0,1 0 0 0 0,-1 0 0 0 0,0 0 0 0 0,0 0-1 0 0,0 0 1 0 0,0 0 0 0 0,0 0 0 0 0,0 0 0 0 0,0 0 0 0 0,0 1 0 0 0,0-1 0 0 0,0 0 0 0 0,0 0 0 0 0,0 0-1 0 0,0 0 1 0 0,0 0 0 0 0,0 0 0 0 0,0 0 0 0 0,0 0 0 0 0,0 1 0 0 0,0-1 0 0 0,0 0 0 0 0,0 0 0 0 0,0 0-1 0 0,0 0 1 0 0,0 0 0 0 0,0 0 0 0 0,0 0 0 0 0,0 0 0 0 0,0 1 0 0 0,0-1 0 0 0,0 0 0 0 0,0 0 0 0 0,0 0-1 0 0,0 0 1 0 0,0 0 0 0 0,-1 0 0 0 0,1 0 0 0 0,0 0 0 0 0,-11 5-16 0 0,-8 0-327 0 0,10-4-72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1.2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3 107 55 0 0,'1'-3'15'0'0,"-1"2"-13"0"0,0 1-1 0 0,0 0 1 0 0,0 0 0 0 0,0 0-1 0 0,-4-4 755 0 0,8 1-687 0 0,3-2-25 0 0,0 1-1 0 0,1 0 1 0 0,0 0-1 0 0,-1 0 1 0 0,1 1-1 0 0,10-3 0 0 0,300-53 181 0 0,-293 56-224 0 0,1 0 0 0 0,-1 2 0 0 0,1 1 0 0 0,0 2 0 0 0,37 5 0 0 0,-91-1-232 0 0,16-3 72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1.6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253 0 55 0 0,'2'0'13'0'0,"0"0"0"0"0,1 0-1 0 0,-1 0 1 0 0,0 0-1 0 0,0 1 1 0 0,0-1 0 0 0,0 1-1 0 0,4 0 1 0 0,-6-1-10 0 0,0 1 0 0 0,1-1 0 0 0,-1 0 0 0 0,0 0 0 0 0,0 0-1 0 0,0 0 1 0 0,1 1 0 0 0,-1-1 0 0 0,0 0 0 0 0,0 0 0 0 0,0 1 0 0 0,0-1 0 0 0,0 0 0 0 0,0 0 0 0 0,0 0 0 0 0,1 1 0 0 0,-1-1 0 0 0,0 0 0 0 0,0 0 0 0 0,0 1 0 0 0,0-1 0 0 0,0 0 0 0 0,0 0-1 0 0,0 1 1 0 0,0-1 0 0 0,0 0 0 0 0,0 1 0 0 0,-7 11 44 0 0,-4 2-32 0 0,0-2-1 0 0,-1 1 1 0 0,-24 18 0 0 0,-45 27-24 0 0,70-51 12 0 0,-32 20-3 0 0,24-16 0 0 0,-22 18 0 0 0,35-22-14 0 0,10-5-61 0 0,-2-2 69 0 0,0 0-1 0 0,0 0 1 0 0,-1 0-1 0 0,1 0 1 0 0,-1-1-1 0 0,1 1 0 0 0,0 0 1 0 0,-1-1-1 0 0,3 0 1 0 0,12-9-25 0 0,-4 3 25 0 0,0 0-1 0 0,0 1 1 0 0,24-8-1 0 0,-33 13 7 0 0,-1 0 1 0 0,1 0-1 0 0,0 1 0 0 0,0-1 0 0 0,0 1 0 0 0,0 0 0 0 0,0 0 0 0 0,0 0 0 0 0,0 0 1 0 0,0 0-1 0 0,0 1 0 0 0,0-1 0 0 0,-1 1 0 0 0,1 0 0 0 0,0 0 0 0 0,0 0 1 0 0,-1 0-1 0 0,1 0 0 0 0,0 0 0 0 0,-1 1 0 0 0,1 0 0 0 0,-1-1 0 0 0,4 4 0 0 0,-3-1 0 0 0,0 0 0 0 0,0 0 0 0 0,0 0 0 0 0,-1 0 0 0 0,0 1 0 0 0,0-1 0 0 0,0 1 0 0 0,0 0 0 0 0,-1-1 0 0 0,1 1 0 0 0,-1 0 0 0 0,0 5 0 0 0,1 10 0 0 0,0 30 0 0 0,-2-43 0 0 0,0 15 0 0 0,-3 29 0 0 0,2-45 0 0 0,0 0 0 0 0,0-1 0 0 0,-1 1 0 0 0,1-1 0 0 0,-1 0 0 0 0,0 1 0 0 0,0-1 0 0 0,-1 0 0 0 0,0 0 0 0 0,-5 7 0 0 0,3-7 0 0 0,0-2 0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2.3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22 24 0 0,'2'1'46'0'0,"1"-1"1"0"0,-1 1 0 0 0,1-1 0 0 0,-1 0 0 0 0,1 0 0 0 0,-1 0-1 0 0,1 0 1 0 0,-1-1 0 0 0,0 1 0 0 0,1 0 0 0 0,2-2 0 0 0,45-7 121 0 0,-47 8-141 0 0,14-3-18 0 0,-12 3-9 0 0,-1-1 0 0 0,1 1 0 0 0,0 0 0 0 0,0 0 0 0 0,0 1 0 0 0,1 0 1 0 0,-1-1-1 0 0,0 2 0 0 0,0-1 0 0 0,0 0 0 0 0,0 1 0 0 0,8 2 0 0 0,-3 2 0 0 0,-9-4 0 0 0,0 0 0 0 0,0 0 0 0 0,0-1 0 0 0,0 1 0 0 0,0 0 0 0 0,0-1 0 0 0,0 1 0 0 0,1-1 0 0 0,-1 0 0 0 0,0 1 0 0 0,0-1 0 0 0,1 0 0 0 0,-1 0 0 0 0,0 0 0 0 0,0 0 0 0 0,1 0 0 0 0,-1 0 0 0 0,0 0 0 0 0,1 0 0 0 0,1-1 0 0 0,-3 1 0 0 0,1 0 0 0 0,-1 0 0 0 0,1 1 0 0 0,-1-1 0 0 0,1 0 0 0 0,-1 0 0 0 0,0 0 0 0 0,1 1 0 0 0,-1-1 0 0 0,1 0 0 0 0,-1 0 0 0 0,0 1 0 0 0,1-1 0 0 0,-1 0 0 0 0,0 1 0 0 0,1-1 0 0 0,-1 0 0 0 0,0 1 0 0 0,0-1 0 0 0,1 0 0 0 0,-1 1 0 0 0,0-1 0 0 0,0 1 0 0 0,0-1 0 0 0,1 1 0 0 0,-1-1 0 0 0,0 0 0 0 0,0 1 0 0 0,0-1 0 0 0,0 1 0 0 0,0 0 0 0 0,4 16 0 0 0,-4-12 0 0 0,1 1 0 0 0,0-1 0 0 0,1 0 0 0 0,-1 0 0 0 0,1 0 0 0 0,0 0 0 0 0,0-1 0 0 0,5 9 0 0 0,8 18 0 0 0,25 112 0 0 0,-36-123 0 0 0,-2-1 0 0 0,0 1 0 0 0,0 0 0 0 0,-2 0 0 0 0,-3 29 0 0 0,2-44 1 0 0,0 0-1 0 0,0 0 0 0 0,0-1 0 0 0,0 1 1 0 0,-4 8-1 0 0,4-12-1 0 0,1-1 1 0 0,0 1 0 0 0,-1 0-1 0 0,1-1 1 0 0,0 1 0 0 0,-1 0-1 0 0,1-1 1 0 0,-1 1 0 0 0,1-1-1 0 0,-1 1 1 0 0,0-1 0 0 0,1 1-1 0 0,-1-1 1 0 0,1 1-1 0 0,-1-1 1 0 0,0 0 0 0 0,1 1-1 0 0,-1-1 1 0 0,0 0 0 0 0,0 1-1 0 0,1-1 1 0 0,-1 0 0 0 0,0 0-1 0 0,0 0 1 0 0,1 0 0 0 0,-1 0-1 0 0,0 0 1 0 0,0 0-1 0 0,1 0 1 0 0,-1 0 0 0 0,0 0-1 0 0,0 0 1 0 0,1 0 0 0 0,-1-1-1 0 0,0 1 1 0 0,1 0 0 0 0,-1 0-1 0 0,0-1 1 0 0,1 1 0 0 0,-1 0-1 0 0,0-1 1 0 0,1 1 0 0 0,-1-1-1 0 0,0 0 1 0 0,-5-4-72 0 0,-1-1-10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2.6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73 79 0 0,'2'-2'7'0'0,"1"0"-1"0"0,-1 0 0 0 0,0 0 0 0 0,0-1 0 0 0,0 1 0 0 0,0-1 0 0 0,3-4 0 0 0,5-7 31 0 0,-7 10-17 0 0,1 1-1 0 0,0 0 1 0 0,0-1 0 0 0,0 2 0 0 0,1-1-1 0 0,-1 0 1 0 0,0 1 0 0 0,1 0 0 0 0,0 0 0 0 0,0 0-1 0 0,-1 1 1 0 0,1-1 0 0 0,0 1 0 0 0,0 0-1 0 0,0 1 1 0 0,10-1 0 0 0,5 1 29 0 0,0 1-1 0 0,37 7 1 0 0,-57-8-49 0 0,1 0-1 0 0,0 1-1 0 0,-1-1 0 0 0,1 0 0 0 0,-1 0 0 0 0,1 1 0 0 0,-1-1 0 0 0,1 0 0 0 0,-1 1 0 0 0,1-1 1 0 0,-1 1-1 0 0,1-1 0 0 0,-1 0 0 0 0,1 1 0 0 0,-1-1 0 0 0,0 1 0 0 0,1-1 0 0 0,-1 1 0 0 0,0-1 0 0 0,1 1 1 0 0,-1 0-1 0 0,0-1 0 0 0,0 1 0 0 0,1-1 0 0 0,-1 1 0 0 0,0 0 0 0 0,0-1 0 0 0,0 1 0 0 0,0-1 0 0 0,0 1 1 0 0,0 0-1 0 0,0-1 0 0 0,0 1 0 0 0,0 0 0 0 0,0-1 0 0 0,0 1 0 0 0,0-1 0 0 0,-1 1 0 0 0,1 0 1 0 0,0-1-1 0 0,0 1 0 0 0,-1-1 0 0 0,1 1 0 0 0,0-1 0 0 0,-1 2 0 0 0,-4 2-65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3.0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 24 0 0,'4'1'28'0'0,"-1"0"0"0"0,0 0 0 0 0,1 0 0 0 0,-1 0 1 0 0,1 0-1 0 0,0-1 0 0 0,-1 0 0 0 0,1 0 0 0 0,-1 0 1 0 0,1 0-1 0 0,-1 0 0 0 0,1-1 0 0 0,0 1 1 0 0,-1-1-1 0 0,0 0 0 0 0,1 0 0 0 0,4-3 0 0 0,4 1 1 0 0,1 0 0 0 0,18-1 0 0 0,5-1-32 0 0,-1 3 3 0 0,-32 2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1.36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139 148 223 0 0,'0'-10'110'0'0,"0"1"-1"0"0,2-1 0 0 0,-1 1 0 0 0,4-12 0 0 0,-4 16-53 0 0,1 0 0 0 0,0 0 0 0 0,0 0 0 0 0,0 0 0 0 0,1 0 1 0 0,-1 1-1 0 0,1-1 0 0 0,1 1 0 0 0,3-6 0 0 0,-3 7-36 0 0,1 1 0 0 0,-1-1 0 0 0,0 1-1 0 0,1 0 1 0 0,0 0 0 0 0,6-2 0 0 0,0 0 12 0 0,-2 1-19 0 0,1 0 1 0 0,-1 1 0 0 0,1 0-1 0 0,0 0 1 0 0,0 1 0 0 0,-1 0-1 0 0,1 1 1 0 0,0 0 0 0 0,0 1-1 0 0,0 0 1 0 0,0 0 0 0 0,-1 1-1 0 0,1 1 1 0 0,0-1 0 0 0,17 9-1 0 0,-17-7-13 0 0,-6-3 0 0 0,-1-1 0 0 0,0 1 0 0 0,0 1 0 0 0,0-1 0 0 0,-1 0 0 0 0,1 1 0 0 0,0-1 0 0 0,0 1 0 0 0,-1 0 0 0 0,1 0 0 0 0,-1 0 0 0 0,1 0 0 0 0,-1 1 0 0 0,0-1 0 0 0,0 1 0 0 0,0-1 0 0 0,0 1 0 0 0,1 3 0 0 0,0 1 0 0 0,-1 0 0 0 0,0 0 0 0 0,0 0 0 0 0,-1 0 0 0 0,0 0 0 0 0,0 0 0 0 0,-1 1 0 0 0,0-1 0 0 0,0 0 0 0 0,0 0 0 0 0,-1 0 0 0 0,0 1 0 0 0,-1-1 0 0 0,-3 9 0 0 0,4-10 0 0 0,-1-1 0 0 0,0 0 0 0 0,-1 1 0 0 0,1-1 0 0 0,-1 0 0 0 0,0 0 0 0 0,-1 0 0 0 0,1-1 0 0 0,-1 1 0 0 0,0-1 0 0 0,0 0 0 0 0,0 0 0 0 0,0 0 0 0 0,-1-1 0 0 0,0 1 0 0 0,1-1 0 0 0,-1 0 0 0 0,-8 3 0 0 0,-2 0 0 0 0,11-4 0 0 0,0 0 0 0 0,1-1 0 0 0,-2 1 0 0 0,1-1 0 0 0,0 0 0 0 0,0 0 0 0 0,0-1 0 0 0,0 1 0 0 0,-5-1 0 0 0,-1 0 0 0 0,-1 0 0 0 0,1 1 0 0 0,-1 0 0 0 0,1 1 0 0 0,0 0 0 0 0,0 1 0 0 0,0 0 0 0 0,-16 6 0 0 0,25-8 0 0 0,0 0 0 0 0,0-1 0 0 0,0 1 0 0 0,0 0 0 0 0,0 0 0 0 0,0 0 0 0 0,0-1 0 0 0,0 1 0 0 0,0 0 0 0 0,0 0 0 0 0,0 1 0 0 0,0-1 0 0 0,1 0 0 0 0,-1 0 0 0 0,1 0 0 0 0,-1 0 0 0 0,0 1 0 0 0,1-1 0 0 0,0 0 0 0 0,-1 0 0 0 0,1 1 0 0 0,0-1 0 0 0,0 2 0 0 0,0-2 0 0 0,0-1 0 0 0,0 1 0 0 0,0 0 0 0 0,0 0 0 0 0,0 0 0 0 0,0-1 0 0 0,0 1 0 0 0,1 0 0 0 0,-1 0 0 0 0,0-1 0 0 0,1 1 0 0 0,-1 0 0 0 0,1 0 0 0 0,-1-1 0 0 0,0 1 0 0 0,1-1 0 0 0,-1 1 0 0 0,1 0 0 0 0,0-1 0 0 0,-1 1 0 0 0,1-1 0 0 0,0 1 0 0 0,-1-1 0 0 0,1 1 0 0 0,0-1 0 0 0,-1 0 0 0 0,1 1 0 0 0,0-1 0 0 0,0 0 0 0 0,-1 0 0 0 0,1 1 0 0 0,0-1 0 0 0,0 0 0 0 0,0 0 0 0 0,-1 0 0 0 0,1 0 0 0 0,0 0 0 0 0,1 0 0 0 0,20 0 0 0 0,0 1 0 0 0,0 1 0 0 0,0 0 0 0 0,34 11 0 0 0,-41-9 0 0 0,-1 1 0 0 0,0 1 0 0 0,-1 0 0 0 0,1 1 0 0 0,-1 1 0 0 0,23 17 0 0 0,-30-20 0 0 0,-1 0 0 0 0,0 0 0 0 0,0 0 0 0 0,0 1 0 0 0,-1-1 0 0 0,0 1 0 0 0,0 0 0 0 0,0 1 0 0 0,-1-1 0 0 0,0 1 0 0 0,0-1 0 0 0,-1 1 0 0 0,0 0 0 0 0,0 0 0 0 0,0 0 0 0 0,0 11 0 0 0,-1-7 0 0 0,0 0 0 0 0,-1 1 0 0 0,-1-1 0 0 0,0 0 0 0 0,0 0 0 0 0,-1 0 0 0 0,-1 0 0 0 0,1 0 0 0 0,-2-1 0 0 0,0 1 0 0 0,0-1 0 0 0,-1 0 0 0 0,0 0 0 0 0,0 0 0 0 0,-1-1 0 0 0,-1 0 0 0 0,1 0 0 0 0,-14 13 0 0 0,12-14 0 0 0,-1 1 0 0 0,0-1 0 0 0,-1 0 0 0 0,0-1 0 0 0,0 0 0 0 0,-20 9 0 0 0,14-9 0 0 0,9-3 0 0 0,-1 0 0 0 0,0-1 0 0 0,0 0 0 0 0,0 0 0 0 0,0-1 0 0 0,0 0 0 0 0,-1-1 0 0 0,1 0 0 0 0,-15 1 0 0 0,2-3 0 0 0,-1-1 0 0 0,1-1 0 0 0,0 0 0 0 0,0-2 0 0 0,0 0 0 0 0,0-1 0 0 0,-26-13 0 0 0,19 9 39 0 0,22 8-25 0 0,0 0 0 0 0,0 0 1 0 0,1 0-1 0 0,-1 0 0 0 0,-6-6 0 0 0,11 7-11 0 0,0 1-1 0 0,0-1 0 0 0,0 0 1 0 0,1 0-1 0 0,-1 0 0 0 0,0 0 1 0 0,1 0-1 0 0,-1 0 0 0 0,1 0 0 0 0,-1 0 1 0 0,1 0-1 0 0,-1 0 0 0 0,1 0 1 0 0,0 0-1 0 0,0-1 0 0 0,-1 1 0 0 0,1 0 1 0 0,0 0-1 0 0,0 0 0 0 0,0 0 1 0 0,0-1-1 0 0,0 1 0 0 0,1 0 0 0 0,-1 0 1 0 0,0 0-1 0 0,0 0 0 0 0,1 0 1 0 0,-1-1-1 0 0,1 1 0 0 0,-1 0 0 0 0,1 0 1 0 0,-1 0-1 0 0,2-1 0 0 0,2-5 0 0 0,0 1 0 0 0,1-1-1 0 0,7-8 1 0 0,-11 14-3 0 0,4-3 1 0 0,0-1-1 0 0,0 2 1 0 0,1-1-1 0 0,-1 1 0 0 0,1-1 1 0 0,11-3-1 0 0,-4 1-28 0 0,-7 2-138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3.4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7 111 0 0,'2'1'39'0'0,"1"0"0"0"0,0 0 0 0 0,0-1 0 0 0,0 1 0 0 0,-1-1 0 0 0,1 0-1 0 0,0 0 1 0 0,0 0 0 0 0,0 0 0 0 0,-1 0 0 0 0,1-1 0 0 0,0 1 0 0 0,0-1-1 0 0,0 0 1 0 0,3-1 0 0 0,4 0 54 0 0,3 0-41 0 0,-1 1 1 0 0,1 1-1 0 0,0 0 1 0 0,0 0-1 0 0,24 5 0 0 0,-3-1-33 0 0,-14 1-165 0 0,-15-4-236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4.1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32 79 0 0,'1'-2'13'0'0,"0"1"0"0"0,0 0-1 0 0,0-1 1 0 0,-1 1-1 0 0,1-1 1 0 0,0 0-1 0 0,-1 1 1 0 0,1-1-1 0 0,0-2 1 0 0,4-9 93 0 0,-4 14-60 0 0,0 0 0 0 0,1 0-1 0 0,-1 1 1 0 0,0-1-1 0 0,0 1 1 0 0,0-1-1 0 0,0 1 1 0 0,0-1-1 0 0,0 1 1 0 0,0-1-1 0 0,-1 1 1 0 0,2 2-1 0 0,9 29 19 0 0,-1 0 0 0 0,-2 1 0 0 0,-1 1 0 0 0,4 53 0 0 0,-11-74-66 0 0,0 0-1 0 0,-1-1 0 0 0,0 1 1 0 0,-1-1-1 0 0,-7 26 0 0 0,7-34-121 0 0,-1 0 0 0 0,1 0 0 0 0,-1 0 0 0 0,-1 0 0 0 0,1-1 0 0 0,0 1 0 0 0,-1-1 0 0 0,-8 7 0 0 0,10-8 112 0 0,-7 0 874 0 0,13-5-772 0 0,4-3-58 0 0,1 0 0 0 0,1 0 0 0 0,-1 1 0 0 0,0 0 0 0 0,1 1 0 0 0,0 0 0 0 0,0 1 0 0 0,15-3 0 0 0,-4 3-21 0 0,-1 1 0 0 0,1 1-1 0 0,-1 1 1 0 0,1 1 0 0 0,22 5-1 0 0,-24-5-10 0 0,1 0 0 0 0,-1-1 0 0 0,31-2 0 0 0,-9 0 0 0 0,-27 1 0 0 0,8 0 0 0 0,0 0 0 0 0,0 1 0 0 0,31 7 0 0 0,-39-6 0 0 0,-1 0 0 0 0,1-1 0 0 0,0-1 0 0 0,-1-1 0 0 0,25-3 0 0 0,-27 2 0 0 0,-1 0 0 0 0,1-1 0 0 0,-1-1 0 0 0,0 0 0 0 0,17-9 0 0 0,23-9 0 0 0,-50 22 0 0 0,-1 0 0 0 0,1 1 0 0 0,0-1-1 0 0,0 0 1 0 0,0 0 0 0 0,0 0 0 0 0,0 1-1 0 0,0-1 1 0 0,-1 0 0 0 0,1 0 0 0 0,0 1-1 0 0,0-1 1 0 0,0 0 0 0 0,0 0 0 0 0,0 1-1 0 0,0-1 1 0 0,0 0 0 0 0,0 0 0 0 0,0 1-1 0 0,0-1 1 0 0,0 0 0 0 0,0 0 0 0 0,0 1-1 0 0,0-1 1 0 0,0 0 0 0 0,0 0 0 0 0,0 1-1 0 0,1-1 1 0 0,-1 0 0 0 0,0 0-1 0 0,0 0 1 0 0,0 1 0 0 0,0-1 0 0 0,0 0-1 0 0,1 0 1 0 0,-1 0 0 0 0,0 1 0 0 0,0-1-1 0 0,0 0 1 0 0,1 0 0 0 0,-1 0 0 0 0,0 0-1 0 0,0 0 1 0 0,0 0 0 0 0,1 1 0 0 0,-1-1-1 0 0,0 0 1 0 0,0 0 0 0 0,1 0 0 0 0,-1 0-1 0 0,0 0 1 0 0,0 0 0 0 0,1 0 0 0 0,-1 0-1 0 0,0 0 1 0 0,0 0 0 0 0,1 0 0 0 0,-1 0-1 0 0,0 0 1 0 0,0 0 0 0 0,1 0-1 0 0,-6 3-79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5.40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95 111 0 0,'2'0'1048'0'0,"1"-4"-982"0"0,0 0-54 0 0,1 0 0 0 0,0 0 1 0 0,0 0-1 0 0,1 0 0 0 0,-1 1 0 0 0,1 0 1 0 0,-1 0-1 0 0,1 0 0 0 0,0 0 0 0 0,7-2 0 0 0,136-41 116 0 0,-142 45-128 0 0,-1 0 0 0 0,1 0 0 0 0,-1 0 0 0 0,1 0 0 0 0,-1 1 0 0 0,1 0 0 0 0,-1 0 0 0 0,1 1 0 0 0,8 1 0 0 0,-12-2 0 0 0,0 1 0 0 0,0-1 0 0 0,0 1 0 0 0,-1 0 0 0 0,1-1 0 0 0,0 1 0 0 0,-1 0 0 0 0,1 0 0 0 0,0 0 0 0 0,-1 0 0 0 0,1 1 0 0 0,-1-1 0 0 0,0 0 0 0 0,1 1 0 0 0,-1-1 0 0 0,0 0 0 0 0,0 1 0 0 0,0 0 0 0 0,0-1 0 0 0,0 1 0 0 0,0 0 0 0 0,0-1 0 0 0,-1 1 0 0 0,1 0 0 0 0,0 0 0 0 0,-1 0 0 0 0,0-1 0 0 0,1 1 0 0 0,-1 0 0 0 0,0 0 0 0 0,0 2 0 0 0,-2 24 0 0 0,-1 0 0 0 0,-12 49 0 0 0,5-26 0 0 0,5-21 0 0 0,-1 0 0 0 0,-1-1 0 0 0,-2 0 0 0 0,-16 38 0 0 0,23-63 0 0 0,-1 0 0 0 0,1 1 0 0 0,-1-1 0 0 0,0 0 0 0 0,0 0 0 0 0,0 0 0 0 0,-1-1 0 0 0,1 1 0 0 0,-1-1 0 0 0,0 0 0 0 0,0 0 0 0 0,-7 4 0 0 0,9-5 0 0 0,-1-1 0 0 0,0 0 0 0 0,1-1 0 0 0,-1 1 0 0 0,0 0 0 0 0,0-1 0 0 0,1 1 0 0 0,-1-1 0 0 0,0 0 0 0 0,0 0 0 0 0,0 0 0 0 0,1-1 0 0 0,-1 1 0 0 0,0 0 0 0 0,0-1 0 0 0,1 0 0 0 0,-1 0 0 0 0,0 0 0 0 0,1 0 0 0 0,-1 0 0 0 0,1 0 0 0 0,-1-1 0 0 0,-2-1 0 0 0,-1-2 2 0 0,0 1-1 0 0,1-1 0 0 0,0 0 0 0 0,0 0 1 0 0,0-1-1 0 0,0 0 0 0 0,1 0 0 0 0,0 0 0 0 0,0 0 1 0 0,-3-9-1 0 0,-3-8-75 0 0,-11-40 0 0 0,20 57 44 0 0,-4-8-470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5.7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80 8 55 0 0,'7'-3'11'0'0,"-5"2"7"0"0,0 1 0 0 0,0-1 0 0 0,0 0 0 0 0,1 1 0 0 0,-1-1 0 0 0,0 1 0 0 0,0 0 0 0 0,5-1 0 0 0,-7 2-13 0 0,1-1 1 0 0,0 0-1 0 0,0 1 0 0 0,-1-1 0 0 0,1 0 0 0 0,0 1 0 0 0,0-1 1 0 0,-1 1-1 0 0,1-1 0 0 0,0 1 0 0 0,-1 0 0 0 0,1-1 0 0 0,-1 1 1 0 0,1 0-1 0 0,-1-1 0 0 0,1 1 0 0 0,-1 0 0 0 0,1 0 1 0 0,-1-1-1 0 0,0 1 0 0 0,1 0 0 0 0,-1 0 0 0 0,0 0 0 0 0,0-1 1 0 0,0 1-1 0 0,0 0 0 0 0,0 0 0 0 0,1 0 0 0 0,-2 0 0 0 0,2 8 43 0 0,0-1-1 0 0,-1 0 1 0 0,0 0-1 0 0,-1 0 0 0 0,0 0 1 0 0,-3 13-1 0 0,-17 48 110 0 0,12-41-94 0 0,-4 10-47 0 0,-2 0-1 0 0,-2-1 0 0 0,-23 39 1 0 0,35-69-70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6.1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 0 0,'26'59'106'0'0,"27"91"1"0"0,-35-93-59 0 0,163 463 365 0 0,-177-508-408 0 0,1-1-1 0 0,8 13 0 0 0,-12-29-4 0 0,-1-4 0 0 0,-10-39 0 0 0,-25-71 0 0 0,29 101 0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6.5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79 0 0,'11'0'43'0'0,"-7"0"24"0"0,0 0-1 0 0,0 0 1 0 0,0 0-1 0 0,0 0 1 0 0,6 2-1 0 0,-8-1-46 0 0,-1-1 0 0 0,1 1 0 0 0,0 0 0 0 0,0 0 0 0 0,-1 0 0 0 0,1 0 0 0 0,-1 0-1 0 0,1 1 1 0 0,-1-1 0 0 0,1 0 0 0 0,-1 1 0 0 0,0-1 0 0 0,0 1 0 0 0,0-1 0 0 0,2 3-1 0 0,1 3 21 0 0,0 1-1 0 0,-1 0 0 0 0,0 0 0 0 0,0 0 0 0 0,0 0 0 0 0,-1 0 0 0 0,-1 0 0 0 0,2 15 0 0 0,-3-23-39 0 0,0 0 1 0 0,0 0-1 0 0,0 0 0 0 0,0 0 0 0 0,0 0 0 0 0,0 0 0 0 0,0 0 0 0 0,0-1 0 0 0,0 1 0 0 0,0 0 0 0 0,0 0 0 0 0,0 0 0 0 0,0 0 0 0 0,-1 0 0 0 0,1 0 0 0 0,0 0 0 0 0,0 0 0 0 0,0 0 0 0 0,0 0 0 0 0,0 1 0 0 0,0-1 0 0 0,0 0 0 0 0,0 0 0 0 0,0 0 0 0 0,0 0 0 0 0,0 0 0 0 0,0 0 0 0 0,0 0 0 0 0,0 0 0 0 0,0 0 0 0 0,0 0 0 0 0,0 0 0 0 0,0 0 0 0 0,-1 0 0 0 0,1 0 0 0 0,0 0 0 0 0,0 0 0 0 0,0 0 0 0 0,0 0 0 0 0,0 0 0 0 0,0 0 0 0 0,0 0 0 0 0,0 0 0 0 0,0 0 0 0 0,0 0 0 0 0,0 1 0 0 0,0-1 0 0 0,0 0 0 0 0,0 0 0 0 0,0 0 0 0 0,0 0 0 0 0,0 0 0 0 0,0 0 0 0 0,0 0 0 0 0,0 0 0 0 0,0 0 0 0 0,0 0 0 0 0,-2-4-13 0 0,2 2-47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6.9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23 0 0,'10'7'0'0'0,"-7"-6"0"0"0,0 2 0 0 0,0-1 0 0 0,-1 0 0 0 0,-1-1 64 0 0,-1 1-64 0 0,2-1 80 0 0,1 1 0 0 0,-1 1 0 0 0,1 0 0 0 0,-2-1 0 0 0,-1-1-80 0 0,-1-1 64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7.59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27 361 55 0 0,'1'1'9'0'0,"0"1"-1"0"0,-1-1 0 0 0,1 1 0 0 0,-1 0 0 0 0,1-1 0 0 0,-1 1 0 0 0,1 0 0 0 0,-1-1 0 0 0,0 1 0 0 0,0 0 0 0 0,0-1 0 0 0,0 4 0 0 0,0-4-3 0 0,-1 0 0 0 0,1-1-1 0 0,0 1 1 0 0,0 0-1 0 0,-1 0 1 0 0,1-1-1 0 0,-1 1 1 0 0,1 0-1 0 0,-1-1 1 0 0,1 1 0 0 0,-1 0-1 0 0,1-1 1 0 0,-1 1-1 0 0,0-1 1 0 0,1 1-1 0 0,-1-1 1 0 0,0 1-1 0 0,1-1 1 0 0,-1 1 0 0 0,0-1-1 0 0,0 0 1 0 0,1 1-1 0 0,-1-1 1 0 0,0 0-1 0 0,0 0 1 0 0,-1 1-1 0 0,1-1 7 0 0,1 0-1 0 0,-1 0 0 0 0,1 0 0 0 0,-1 0 0 0 0,1 0 1 0 0,0 0-1 0 0,-1 1 0 0 0,1-2 0 0 0,-1 1 0 0 0,1 0 1 0 0,-1 0-1 0 0,1 0 0 0 0,-1 0 0 0 0,1 0 0 0 0,-1 0 1 0 0,1 0-1 0 0,0 0 0 0 0,-1-1 0 0 0,1 1 0 0 0,-1 0 0 0 0,1 0 1 0 0,0-1-1 0 0,-1 1 0 0 0,1 0 0 0 0,-1-1 0 0 0,1 1 1 0 0,0 0-1 0 0,0-1 0 0 0,-1 1 0 0 0,1 0 0 0 0,0-1 1 0 0,0 1-1 0 0,-1-1 0 0 0,1 1 0 0 0,0 0 0 0 0,0-1 1 0 0,0 1-1 0 0,0-1 0 0 0,-1 1 0 0 0,1-1 0 0 0,0 1 0 0 0,0-1 1 0 0,0 1-1 0 0,0-1 0 0 0,0 1 0 0 0,0-1 0 0 0,0 1 1 0 0,1 0-1 0 0,-1-1 0 0 0,0 1 0 0 0,0-1 0 0 0,0 1 1 0 0,0-1-1 0 0,0 1 0 0 0,1 0 0 0 0,-1-1 0 0 0,0 1 1 0 0,0-1-1 0 0,1 1 0 0 0,-1 0 0 0 0,0-1 0 0 0,1 1 0 0 0,-1 0 1 0 0,0-1-1 0 0,1 1 0 0 0,-1 0 0 0 0,1 0 0 0 0,-1-1 1 0 0,1 1-1 0 0,9-7 42 0 0,-1 0 0 0 0,0 0-1 0 0,0-1 1 0 0,0-1 0 0 0,-1 1 0 0 0,0-1 0 0 0,-1-1 0 0 0,0 1 0 0 0,0-1 0 0 0,5-12 0 0 0,6-15-52 0 0,21-60 0 0 0,-31 77 39 0 0,37-96-39 0 0,-45 116 0 0 0,0 0 0 0 0,0 0 0 0 0,1 0 0 0 0,-1 0 0 0 0,0-1 0 0 0,0 1 0 0 0,0 0 0 0 0,0 0 0 0 0,0 0 0 0 0,0 0 0 0 0,0-1 0 0 0,0 1 0 0 0,0 0 0 0 0,0 0 0 0 0,1 0 0 0 0,-1 0 0 0 0,0 0 0 0 0,0-1 0 0 0,0 1 0 0 0,0 0 0 0 0,0 0 0 0 0,1 0 0 0 0,-1 0 0 0 0,0 0 0 0 0,0 0 0 0 0,0 0 0 0 0,0 0 0 0 0,1 0 0 0 0,-1 0 0 0 0,0-1 0 0 0,0 1 0 0 0,0 0 0 0 0,0 0 0 0 0,1 0 0 0 0,-1 0 0 0 0,0 0 0 0 0,0 0 0 0 0,0 0 0 0 0,1 1 0 0 0,5 5 0 0 0,1 12 0 0 0,0 17 0 0 0,2-1 0 0 0,1 0 0 0 0,2 0 0 0 0,18 38 0 0 0,75 124 0 0 0,-44-88 0 0 0,-12-20 0 0 0,-46-86 0 0 0,-8-15 0 0 0,2 9-25 0 0,1-1-1 0 0,-1 1 1 0 0,0 0-1 0 0,0 0 0 0 0,-1 0 1 0 0,1 0-1 0 0,-1 1 0 0 0,-7-6 1 0 0,7 6-489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2:58.52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226 1 79 0 0,'5'0'36'0'0,"0"0"-1"0"0,-1 0 1 0 0,1 1-1 0 0,0 0 1 0 0,0 0-1 0 0,5 2 0 0 0,-9-2-25 0 0,1-1 0 0 0,-1 0 0 0 0,0 1-1 0 0,0 0 1 0 0,0-1 0 0 0,1 1-1 0 0,-1 0 1 0 0,0 0 0 0 0,0-1 0 0 0,0 1-1 0 0,0 0 1 0 0,0 0 0 0 0,-1 0-1 0 0,1 0 1 0 0,0 0 0 0 0,0 0 0 0 0,-1 1-1 0 0,1-1 1 0 0,0 0 0 0 0,-1 0-1 0 0,1 0 1 0 0,-1 1 0 0 0,0-1 0 0 0,1 0-1 0 0,-1 0 1 0 0,0 1 0 0 0,0 1-1 0 0,-2 37 110 0 0,-3 0-1 0 0,-1 1 0 0 0,-12 41 0 0 0,12-56-84 0 0,-18 63 5 0 0,-3-2 0 0 0,-76 165 0 0 0,93-231-39 0 0,2-2 0 0 0,-1-1 0 0 0,0 0 0 0 0,-2-1 0 0 0,0 0 0 0 0,-24 29 0 0 0,32-44 3 0 0,4-3 4 0 0,5-10 15 0 0,12-15 10 0 0,18-25-12 0 0,-22 31-9 0 0,0 0 0 0 0,1 2 0 0 0,32-33 0 0 0,-46 51-11 0 0,0-1 0 0 0,0 0 0 0 0,0 1 0 0 0,0-1 0 0 0,0 1 0 0 0,0-1 0 0 0,0 1 0 0 0,0 0 0 0 0,0-1 0 0 0,0 1 0 0 0,0 0 0 0 0,0 0 0 0 0,0 0 0 0 0,0 0 0 0 0,0 0 0 0 0,1 0 0 0 0,-1 0 0 0 0,0 0 0 0 0,0 0 0 0 0,0 0 0 0 0,0 1 0 0 0,0-1 0 0 0,0 0 0 0 0,0 1 0 0 0,0-1 0 0 0,0 1 0 0 0,0-1 0 0 0,0 1 0 0 0,0-1 0 0 0,0 1 0 0 0,0 0 0 0 0,1 1 0 0 0,4 3 0 0 0,-1 1 0 0 0,0-1 0 0 0,9 12 0 0 0,-7-8 0 0 0,23 28 0 0 0,-10-10 0 0 0,2-2 0 0 0,44 40 0 0 0,-64-63 3 0 0,1 0 0 0 0,0 1 0 0 0,0-2-1 0 0,0 1 1 0 0,0 0 0 0 0,0-1-1 0 0,0 1 1 0 0,0-1 0 0 0,0 0-1 0 0,1 0 1 0 0,-1 0 0 0 0,0 0 0 0 0,1-1-1 0 0,-1 0 1 0 0,1 1 0 0 0,-1-1-1 0 0,1 0 1 0 0,-1-1 0 0 0,0 1 0 0 0,1 0-1 0 0,-1-1 1 0 0,0 0 0 0 0,1 0-1 0 0,-1 0 1 0 0,5-2 0 0 0,-2 0 2 0 0,-1-1-1 0 0,1 0 1 0 0,0 0 0 0 0,-1 0 0 0 0,0-1 0 0 0,0 1-1 0 0,0-1 1 0 0,-1-1 0 0 0,1 1 0 0 0,-1 0 0 0 0,6-12-1 0 0,22-50 38 0 0,-11 22-20 0 0,-21 44-11 0 0,-5 89 42 0 0,4-82-165 0 0,-2 0-448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0.04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21 186 24 0 0,'-1'-17'17'0'0,"-1"0"0"0"0,-5-22 0 0 0,0-5 65 0 0,6 36-76 0 0,0 2 19 0 0,0 1 1 0 0,1 0 0 0 0,-1 0-1 0 0,1 0 1 0 0,0 0-1 0 0,2-6 1 0 0,-2 10-13 0 0,0 0 0 0 0,0 0 0 0 0,1 0-1 0 0,-1 0 1 0 0,0 1 0 0 0,1-1 0 0 0,-1 0 0 0 0,1 0 0 0 0,0 0 0 0 0,-1 0-1 0 0,1 1 1 0 0,-1-1 0 0 0,1 0 0 0 0,0 0 0 0 0,0 1 0 0 0,-1-1-1 0 0,1 1 1 0 0,0-1 0 0 0,0 1 0 0 0,0-1 0 0 0,0 1 0 0 0,0-1 0 0 0,0 1-1 0 0,0 0 1 0 0,0-1 0 0 0,0 1 0 0 0,0 0 0 0 0,0 0 0 0 0,0 0-1 0 0,0 0 1 0 0,0 0 0 0 0,0 0 0 0 0,0 0 0 0 0,0 0 0 0 0,0 0-1 0 0,-1 0 1 0 0,3 1 0 0 0,16 4 82 0 0,0 1 0 0 0,0 0 0 0 0,-1 1 1 0 0,23 12-1 0 0,28 12-82 0 0,-7-12 19 0 0,-53-17-26 0 0,-1 0-1 0 0,0-1 0 0 0,1 0 1 0 0,-1-1-1 0 0,15 0 0 0 0,-22 0-6 0 0,-1 0-1 0 0,1 0 0 0 0,0 0 1 0 0,-1 0-1 0 0,1 0 0 0 0,-1 0 0 0 0,1-1 1 0 0,-1 1-1 0 0,1 0 0 0 0,0 0 0 0 0,-1-1 1 0 0,1 1-1 0 0,-1 0 0 0 0,1-1 0 0 0,-1 1 1 0 0,1 0-1 0 0,-1-1 0 0 0,1 1 0 0 0,-1-1 1 0 0,1 1-1 0 0,-1-1-2 0 0,0 1 0 0 0,0-1 0 0 0,0 1 0 0 0,0-1 1 0 0,0 1-1 0 0,0 0 0 0 0,0-1 0 0 0,0 1 0 0 0,0-1 0 0 0,0 1 0 0 0,0-1 0 0 0,0 1 0 0 0,0 0 1 0 0,0-1-1 0 0,0 1 0 0 0,0-1 0 0 0,0 1 0 0 0,-1 0 0 0 0,1-1 0 0 0,0 1 0 0 0,-1-1 0 0 0,0-1-10 0 0,0 1-1 0 0,0 0 1 0 0,0-1-1 0 0,-1 1 1 0 0,1 0-1 0 0,0-1 1 0 0,-1 1-1 0 0,1 0 1 0 0,-1 0-1 0 0,0 0 1 0 0,-3-1-1 0 0,-45-9-577 0 0,33 8 424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2.2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302 1323 79 0 0,'2'2'38'0'0,"-1"0"0"0"0,0 1 0 0 0,0-1 0 0 0,0 0 0 0 0,0 1 0 0 0,0-1 0 0 0,0 1 0 0 0,-1 0 0 0 0,1-1 0 0 0,-1 1 0 0 0,1 5 0 0 0,-1-6 13 0 0,1 0-1 0 0,-1 0 0 0 0,1 1 1 0 0,0-1-1 0 0,0 0 1 0 0,0 0-1 0 0,0 0 0 0 0,0 0 1 0 0,0 0-1 0 0,1 0 0 0 0,-1 0 1 0 0,2 2-1 0 0,25 25 83 0 0,-23-24-89 0 0,14 14 55 0 0,1-2 0 0 0,0 0-1 0 0,2-1 1 0 0,-1-2-1 0 0,39 21 1 0 0,-40-26-61 0 0,0-1 1 0 0,0-1-1 0 0,0 0 0 0 0,1-2 1 0 0,0 0-1 0 0,0-2 1 0 0,31 3-1 0 0,1-5-29 0 0,1-2 0 0 0,-1-3 0 0 0,0-2 0 0 0,0-2 0 0 0,57-16-1 0 0,-59 10-8 0 0,1-2 0 0 0,-2-3 0 0 0,53-26 0 0 0,-86 36 0 0 0,-1-1 0 0 0,0 0 0 0 0,0-1 0 0 0,-1 0 0 0 0,0-1 0 0 0,-1-1 0 0 0,-1-1 0 0 0,0 1 0 0 0,-1-2 0 0 0,0 0 0 0 0,-1-1 0 0 0,11-22 0 0 0,-12 16 0 0 0,-1 0 0 0 0,-1-1 0 0 0,-2-1 0 0 0,0 1 0 0 0,-1-1 0 0 0,-1 0 0 0 0,-2 0 0 0 0,0 0 0 0 0,-2 0 0 0 0,-4-45 0 0 0,-2 24 0 0 0,-2 0 0 0 0,-2 1 0 0 0,-2 0 0 0 0,-31-77 0 0 0,20 73-23 0 0,-32-51 0 0 0,46 83 16 0 0,-109-155-3 0 0,82 121 9 0 0,12 18 1 0 0,-1 0 0 0 0,-1 2 0 0 0,-2 1 0 0 0,-38-32 0 0 0,52 50 0 0 0,-1 0 0 0 0,0 1 0 0 0,0 1 0 0 0,-1 0 0 0 0,0 1 0 0 0,0 1 0 0 0,-1 1 0 0 0,0 0 0 0 0,0 1 0 0 0,-1 1 0 0 0,1 0 0 0 0,-19-1 0 0 0,10 4 0 0 0,0 2 0 0 0,-1 0 0 0 0,1 1 0 0 0,0 2 0 0 0,1 1 0 0 0,-1 1 0 0 0,1 1 0 0 0,0 1 0 0 0,-32 15 0 0 0,30-10 0 0 0,0 1 0 0 0,1 2 0 0 0,1 1 0 0 0,1 1 0 0 0,0 1 0 0 0,1 0 0 0 0,-37 44 0 0 0,-104 150 0 0 0,138-172 0 0 0,1 0 0 0 0,3 2 0 0 0,-27 72 0 0 0,32-69-2 0 0,-18 93 0 0 0,32-122 27 0 0,1 0-1 0 0,0 0 1 0 0,1 0 0 0 0,1 0-1 0 0,1 0 1 0 0,0 0-1 0 0,2 0 1 0 0,0 0-1 0 0,5 18 1 0 0,-8-34-24 0 0,17 44 83 0 0,-15-41-64 0 0,0 0-1 0 0,0-1 1 0 0,0 1 0 0 0,0 0-1 0 0,1-1 1 0 0,-1 0-1 0 0,1 1 1 0 0,6 4-1 0 0,-3-5 12 0 0,0 0 0 0 0,0-1 0 0 0,0 0-1 0 0,0 0 1 0 0,0 0 0 0 0,0-1 0 0 0,7 1 0 0 0,-7-2-28 0 0,0 1 1 0 0,-1-1-1 0 0,1-1 1 0 0,-1 1-1 0 0,1-1 1 0 0,-1 0-1 0 0,11-3 1 0 0,-13 3-52 0 0,0 0 1 0 0,0 0-1 0 0,0-1 1 0 0,0 1-1 0 0,0-1 1 0 0,0 0-1 0 0,0 0 1 0 0,0 0-1 0 0,-1 0 1 0 0,1 0 0 0 0,-1-1-1 0 0,1 1 1 0 0,-1-1-1 0 0,2-2 1 0 0,3-10-827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0.3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194 1 24 0 0,'-2'132'222'0'0,"-5"0"0"0"0,-44 236 0 0 0,40-324-172 0 0,-17 49 0 0 0,21-73-46 0 0,-1 0-1 0 0,-1-1 1 0 0,-1 0-1 0 0,-20 29 0 0 0,28-46-2 0 0,1-1-1 0 0,0 1 0 0 0,0-1 1 0 0,-1 0-1 0 0,1 1 0 0 0,-1-1 0 0 0,-2 2 1 0 0,4-3-2 0 0,-1 0 0 0 0,1 1 1 0 0,-1-1-1 0 0,1 0 0 0 0,-1 0 1 0 0,1 0-1 0 0,0 0 0 0 0,-1 0 1 0 0,1 0-1 0 0,-1 0 0 0 0,1 0 1 0 0,-1 0-1 0 0,1 0 0 0 0,0 0 1 0 0,-1 0-1 0 0,1 0 0 0 0,-1 0 1 0 0,1 0-1 0 0,-1-1 1 0 0,1 1-1 0 0,0 0 0 0 0,-1 0 1 0 0,1 0-1 0 0,0-1 0 0 0,-1 1 1 0 0,1 0-1 0 0,-1-1 0 0 0,1 1 1 0 0,0 0-1 0 0,0 0 0 0 0,-1-1 1 0 0,1 1-1 0 0,0-1 0 0 0,0 1 1 0 0,-1 0-1 0 0,1-1 0 0 0,0 1 1 0 0,0-1-1 0 0,0 0 0 0 0,-3-6-119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0.78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195 3 24 0 0,'3'-1'6'0'0,"-1"1"0"0"0,0-1 0 0 0,1 1 0 0 0,-1 0 0 0 0,1-1 0 0 0,-1 1 0 0 0,1 0 0 0 0,-1 1 0 0 0,0-1 0 0 0,1 0 0 0 0,-1 1 0 0 0,1-1 0 0 0,-1 1 0 0 0,0 0 0 0 0,1-1 0 0 0,-1 1 0 0 0,0 0 0 0 0,0 1 0 0 0,0-1 0 0 0,0 0 0 0 0,4 4 0 0 0,-4-3 5 0 0,0 0 1 0 0,0 1-1 0 0,-1-1 0 0 0,1 1 0 0 0,0 0 1 0 0,-1-1-1 0 0,0 1 0 0 0,0 0 1 0 0,0 0-1 0 0,0 0 0 0 0,0 0 1 0 0,0 0-1 0 0,-1 0 0 0 0,0 0 1 0 0,1 0-1 0 0,-1 0 0 0 0,-1 4 0 0 0,-1 14 17 0 0,-2 0-1 0 0,-1-1 1 0 0,0 0-1 0 0,-1 0 0 0 0,-13 27 1 0 0,5-10-33 0 0,-29 83-8 0 0,-23 60 42 0 0,43-126-169 0 0,-37 66 0 0 0,40-87 60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1.88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1 291 24 0 0,'15'-24'-5'0'0,"-11"18"33"0"0,0 0-1 0 0,0 0 0 0 0,0 0 0 0 0,6-6 0 0 0,-9 12-4 0 0,0-1 0 0 0,-1 0 0 0 0,1 1-1 0 0,0-1 1 0 0,0 1 0 0 0,0 0-1 0 0,0-1 1 0 0,0 1 0 0 0,0 0-1 0 0,-1 0 1 0 0,1-1 0 0 0,0 1-1 0 0,0 0 1 0 0,0 0 0 0 0,0 0 0 0 0,0 0-1 0 0,0 0 1 0 0,0 0 0 0 0,0 0-1 0 0,0 1 1 0 0,0-1 0 0 0,0 0-1 0 0,0 0 1 0 0,0 1 0 0 0,0-1-1 0 0,0 1 1 0 0,1 0 0 0 0,5 3-7 0 0,1 1 1 0 0,9 8 0 0 0,7 4 88 0 0,-23-16-102 0 0,1 0-1 0 0,0-1 1 0 0,-1 1 0 0 0,1 0-1 0 0,-1-1 1 0 0,1 1 0 0 0,0-1-1 0 0,-1 1 1 0 0,1-1 0 0 0,0 0-1 0 0,0 0 1 0 0,-1 0-1 0 0,1 0 1 0 0,0 0 0 0 0,0 0-1 0 0,-1 0 1 0 0,1 0 0 0 0,0-1-1 0 0,0 1 1 0 0,-1-1 0 0 0,3 0-1 0 0,-2-1-2 0 0,0 0-1 0 0,0 1 1 0 0,0-1 0 0 0,0 0-1 0 0,0 0 1 0 0,0 0 0 0 0,-1-1-1 0 0,1 1 1 0 0,-1 0 0 0 0,0 0-1 0 0,1-1 1 0 0,-1 1 0 0 0,1-4-1 0 0,6-20 1 0 0,0-1 0 0 0,-2 0 0 0 0,4-29 0 0 0,2-11 0 0 0,-12 64 0 0 0,1 0 0 0 0,-1 1 0 0 0,1-1 0 0 0,-1 1 0 0 0,0-1 0 0 0,0 0 0 0 0,0 1 0 0 0,0-1 0 0 0,0 0 0 0 0,-1 1 0 0 0,0-4 0 0 0,0 7 0 0 0,0-1 0 0 0,0 1 0 0 0,0 0 0 0 0,0 0 0 0 0,0 0 0 0 0,1 0 0 0 0,-1 0 0 0 0,0 0 0 0 0,0 0 0 0 0,1 0 0 0 0,-1 0 0 0 0,1 0 0 0 0,-1 0 0 0 0,1 2 0 0 0,-2 0 0 0 0,-7 14 17 0 0,0 1-1 0 0,1 0 1 0 0,1 1-1 0 0,0 0 1 0 0,2 0-1 0 0,0 0 1 0 0,1 1-1 0 0,1 0 1 0 0,1 0-1 0 0,0 34 1 0 0,2-53-12 0 0,0 1 1 0 0,1 0 0 0 0,-1 0-1 0 0,0 0 1 0 0,1 0-1 0 0,-1 0 1 0 0,1-1-1 0 0,0 1 1 0 0,0 0-1 0 0,0 0 1 0 0,-1-1 0 0 0,1 1-1 0 0,1 0 1 0 0,1 1-1 0 0,-3-2-2 0 0,0-1-1 0 0,1 0 1 0 0,-1 0-1 0 0,0 1 1 0 0,1-1-1 0 0,-1 0 1 0 0,1 0-1 0 0,-1 0 0 0 0,0 0 1 0 0,1 1-1 0 0,-1-1 1 0 0,1 0-1 0 0,-1 0 1 0 0,0 0-1 0 0,1 0 1 0 0,-1 0-1 0 0,1 0 1 0 0,-1 0-1 0 0,1 0 1 0 0,-1 0-1 0 0,0 0 0 0 0,1 0 1 0 0,-1-1-1 0 0,1 1 1 0 0,0-1-3 0 0,0 1 0 0 0,0-1 0 0 0,0 0 0 0 0,0 0 0 0 0,0 1 1 0 0,0-1-1 0 0,0 0 0 0 0,0 0 0 0 0,-1 0 0 0 0,1 0 0 0 0,0 0 0 0 0,0-2 0 0 0,8-16 0 0 0,-1 0 0 0 0,-2 0 0 0 0,0 0 0 0 0,6-30 0 0 0,-7 25 0 0 0,-5 23 0 0 0,1-2 0 0 0,0 0 0 0 0,0 0 0 0 0,-1 0 0 0 0,1 0 0 0 0,-1 1 0 0 0,0-1 0 0 0,0 0 0 0 0,0 0 0 0 0,0 0 0 0 0,0 0 0 0 0,-1 0 0 0 0,0-4 0 0 0,0 7 1 0 0,1 0-1 0 0,0 0 0 0 0,0 0 0 0 0,0-1 0 0 0,-1 1 0 0 0,1 0 0 0 0,0 0 0 0 0,0 0 0 0 0,-1 0 0 0 0,1 0 0 0 0,0 0 0 0 0,0 0 0 0 0,-1 0 0 0 0,1-1 0 0 0,0 1 0 0 0,-1 0 0 0 0,1 0 0 0 0,0 0 0 0 0,0 0 0 0 0,-1 0 0 0 0,1 0 0 0 0,0 0 0 0 0,-1 1 0 0 0,1-1 1 0 0,0 0-1 0 0,0 0 0 0 0,-1 0 0 0 0,1 0 0 0 0,0 0 0 0 0,0 0 0 0 0,-1 0 0 0 0,1 1 0 0 0,0-1 0 0 0,0 0 0 0 0,0 0 0 0 0,-1 0 0 0 0,1 1 0 0 0,0-1 0 0 0,0 0 0 0 0,0 0 0 0 0,-1 1 0 0 0,-10 10-18 0 0,10-10 12 0 0,-6 7-108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2.5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71 207 55 0 0,'1'-2'6'0'0,"1"1"0"0"0,-1-1-1 0 0,1 1 1 0 0,-1-1-1 0 0,0 1 1 0 0,0-1-1 0 0,0 0 1 0 0,0 0-1 0 0,0 0 1 0 0,0 1-1 0 0,0-1 1 0 0,-1 0-1 0 0,2-3 1 0 0,-2 4-1 0 0,0 1 1 0 0,0 0-1 0 0,0-1 1 0 0,0 1-1 0 0,1-1 0 0 0,-1 1 1 0 0,0 0-1 0 0,0-1 1 0 0,0 1-1 0 0,0-1 1 0 0,0 1-1 0 0,0 0 0 0 0,0-1 1 0 0,0 1-1 0 0,0-1 1 0 0,0 1-1 0 0,0 0 1 0 0,-1-1-1 0 0,1 1 0 0 0,0 0 1 0 0,0-1-1 0 0,0 1 1 0 0,0 0-1 0 0,-1-1 1 0 0,1 1-1 0 0,0 0 0 0 0,0-1 1 0 0,-1 1-1 0 0,1 0 1 0 0,0-1-1 0 0,0 1 1 0 0,-1 0-1 0 0,0-1 0 0 0,1 1 5 0 0,-1 0-1 0 0,0 0 0 0 0,0 0 0 0 0,0 0 1 0 0,0 1-1 0 0,0-1 0 0 0,0 0 0 0 0,0 0 0 0 0,1 0 1 0 0,-1 1-1 0 0,0-1 0 0 0,0 1 0 0 0,-1 0 1 0 0,-2 1 27 0 0,0 1 1 0 0,0 0 0 0 0,0-1-1 0 0,1 1 1 0 0,-6 6 0 0 0,7-4-13 0 0,-1-1-1 0 0,1 1 1 0 0,-1 0 0 0 0,1 0-1 0 0,1 0 1 0 0,-1 0 0 0 0,1 1-1 0 0,0-1 1 0 0,0 0 0 0 0,0 1-1 0 0,1-1 1 0 0,0 0 0 0 0,0 9 0 0 0,1-11-11 0 0,-1 0 0 0 0,1 1 0 0 0,0-1 0 0 0,-1 1 0 0 0,2-1 0 0 0,-1 0 0 0 0,0 0 1 0 0,1 0-1 0 0,-1 0 0 0 0,3 3 0 0 0,-3-4-6 0 0,0 0 0 0 0,1-1 0 0 0,-1 1 0 0 0,1-1 0 0 0,0 1 1 0 0,-1-1-1 0 0,1 0 0 0 0,0 1 0 0 0,0-1 0 0 0,0 0 0 0 0,0 0 0 0 0,0 0 0 0 0,0-1 0 0 0,0 1 0 0 0,0 0 0 0 0,4 0 0 0 0,-3-1-6 0 0,0 0-1 0 0,0 0 1 0 0,0-1-1 0 0,0 1 1 0 0,-1-1-1 0 0,1 1 1 0 0,0-1-1 0 0,0 0 1 0 0,-1 0-1 0 0,1 0 0 0 0,-1-1 1 0 0,1 1-1 0 0,-1-1 1 0 0,1 1-1 0 0,-1-1 1 0 0,0 0-1 0 0,1 0 1 0 0,-1 0-1 0 0,0 0 1 0 0,0 0-1 0 0,2-3 0 0 0,4-6 7 0 0,-1 1 0 0 0,0-1 0 0 0,7-16 0 0 0,-5 8-8 0 0,-1 0 0 0 0,0-1 0 0 0,5-25 0 0 0,-10 33 0 0 0,-1-1 0 0 0,0 0 0 0 0,-1 0 0 0 0,0 0 0 0 0,-1 0 0 0 0,-2-18 0 0 0,2 29 0 0 0,0 0 0 0 0,0 0 0 0 0,-1-1 0 0 0,1 1 0 0 0,-1 0 0 0 0,0 1 0 0 0,1-1 0 0 0,-1 0 0 0 0,0 0 0 0 0,0 0 0 0 0,0 0 0 0 0,0 1 0 0 0,-2-3 0 0 0,2 3 0 0 0,0 1 0 0 0,0 0 0 0 0,1-1 0 0 0,-1 1 0 0 0,0-1 0 0 0,0 1 0 0 0,0 0 0 0 0,0 0 0 0 0,0 0 0 0 0,0-1 0 0 0,0 1 0 0 0,0 0 0 0 0,1 0 0 0 0,-1 0 0 0 0,0 0 0 0 0,0 0 0 0 0,0 1 0 0 0,0-1 0 0 0,0 0 0 0 0,0 0 0 0 0,0 1 0 0 0,0-1 0 0 0,0 0 0 0 0,1 1 0 0 0,-1-1 0 0 0,0 1 0 0 0,0-1 0 0 0,1 1 0 0 0,-1-1 0 0 0,0 1 0 0 0,0 1 0 0 0,-9 5 0 0 0,1 1 0 0 0,0 1 0 0 0,0-1 0 0 0,-11 16 0 0 0,-27 44 0 0 0,26-36 0 0 0,8-11 18 0 0,11-16-34 0 0,-1 0 0 0 0,0 0-1 0 0,0 0 1 0 0,-1 0 0 0 0,1-1 0 0 0,-8 7-1 0 0,7-9-463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11.5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162 296 55 0 0,'0'0'0'0'0,"1"-1"0"0"0,-1 0 0 0 0,0 1 0 0 0,0-1 0 0 0,0 0 0 0 0,0 0 0 0 0,0 1 0 0 0,0-1-1 0 0,0 0 1 0 0,0 0 0 0 0,-1 1 0 0 0,1-1 0 0 0,0 0 0 0 0,0 1 0 0 0,0-1 0 0 0,-1 0 0 0 0,1 1-1 0 0,0-1 1 0 0,-1 0 0 0 0,1 1 0 0 0,-1-2 0 0 0,-12-17 6 0 0,10 15 1 0 0,-16-22 145 0 0,-2 0-1 0 0,-40-38 1 0 0,45 48-102 0 0,13 14-38 0 0,0-1 0 0 0,1 0 0 0 0,-1 0 0 0 0,1 0 0 0 0,0 0 0 0 0,0 0 0 0 0,0 0 0 0 0,0-1 0 0 0,-2-5 0 0 0,4 7-6 0 0,0 1 0 0 0,0 0 0 0 0,-1-1 0 0 0,1 1 0 0 0,0 0 0 0 0,0-1 0 0 0,1 1 0 0 0,-1 0 0 0 0,0-1 0 0 0,0 1-1 0 0,1-1 1 0 0,-1 1 0 0 0,1 0 0 0 0,-1 0 0 0 0,1-1 0 0 0,-1 1 0 0 0,1 0 0 0 0,0 0 0 0 0,-1 0 0 0 0,1 0 0 0 0,0-1 0 0 0,0 1 0 0 0,0 0 0 0 0,0 1 0 0 0,0-1 0 0 0,0 0 0 0 0,0 0 0 0 0,3-1-1 0 0,8-4 23 0 0,0 0 0 0 0,0 1 0 0 0,1 1 0 0 0,-1 0-1 0 0,1 1 1 0 0,16-3 0 0 0,-17 4-23 0 0,17-4 9 0 0,1 1 0 0 0,0 2-1 0 0,0 1 1 0 0,35 2-1 0 0,-50 1-6 0 0,0 1-1 0 0,0 0 0 0 0,0 1 0 0 0,-1 0 0 0 0,1 2 1 0 0,-1-1-1 0 0,0 2 0 0 0,0 0 0 0 0,-1 1 0 0 0,18 11 0 0 0,-28-16-6 0 0,0 0 0 0 0,0 0 0 0 0,0 1 0 0 0,0-1 0 0 0,-1 1 0 0 0,1 0 0 0 0,-1 0 0 0 0,0-1 0 0 0,0 2 0 0 0,0-1 0 0 0,0 0 0 0 0,-1 0 0 0 0,1 0 0 0 0,-1 1 0 0 0,0-1 0 0 0,0 1 0 0 0,0-1 0 0 0,0 1 0 0 0,0 0 0 0 0,-1-1 0 0 0,0 1 0 0 0,0-1 0 0 0,0 1 0 0 0,0 0 0 0 0,0-1 0 0 0,-1 1 0 0 0,-1 6 0 0 0,-2 1 0 0 0,1-1 0 0 0,-2 0 0 0 0,1 1 0 0 0,-2-2 0 0 0,1 1 0 0 0,-1-1 0 0 0,-14 18 0 0 0,-39 42 0 0 0,-55 71 0 0 0,110-134 0 0 0,-3 4 0 0 0,0 0 0 0 0,0 0 0 0 0,1 1 0 0 0,1 0 0 0 0,-6 14 0 0 0,10-22 0 0 0,0-1 0 0 0,1 1 0 0 0,-1 0 0 0 0,1 0 0 0 0,-1 0 0 0 0,1 0 0 0 0,0 0 0 0 0,0 0 0 0 0,0-1 0 0 0,1 1 0 0 0,-1 0 0 0 0,1 0 0 0 0,0 0 0 0 0,-1 0 0 0 0,1-1 0 0 0,0 1 0 0 0,1 0 0 0 0,-1-1 0 0 0,0 1 0 0 0,1-1 0 0 0,-1 1 0 0 0,1-1 0 0 0,0 0 0 0 0,0 1 0 0 0,0-1 0 0 0,0 0 0 0 0,4 2 0 0 0,3 3 3 0 0,1 0-1 0 0,0 0 0 0 0,1-2 0 0 0,0 1 0 0 0,0-1 0 0 0,0-1 0 0 0,21 6 0 0 0,-11-6 10 0 0,-1 0 0 0 0,0-1 0 0 0,36 0-1 0 0,-42-3 2 0 0,-1-1 0 0 0,0-1 0 0 0,1 0 0 0 0,19-6-1 0 0,-23 4-12 0 0,-16 3 0 0 0,-13 1 0 0 0,8 2 1 0 0,-12 3-239 0 0,15-2-173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46:11.8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0 111 0 0,'5'2'0'0'0,"-1"0"0"0"0,1-1 0 0 0,-2 1 0 0 0,0-1 0 0 0,5 2 72 0 0,6 2-72 0 0,7 5 80 0 0,6 2-80 0 0,-1-1 80 0 0,-2 0-80 0 0,-5-3 80 0 0,-4-2-80 0 0,-2-3 0 0 0,-4 1 0 0 0,-2-4 64 0 0,-4 0-64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53:08.1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161 726 24 0 0,'0'0'0'0'0,"0"0"1"0"0,-1 1-1 0 0,1-1 0 0 0,0 0 0 0 0,0 0 0 0 0,-1 0 0 0 0,1 0 1 0 0,0 1-1 0 0,0-1 0 0 0,-1 0 0 0 0,1 0 0 0 0,0 0 0 0 0,0 1 1 0 0,0-1-1 0 0,-1 0 0 0 0,1 1 0 0 0,0-1 0 0 0,0 0 1 0 0,0 0-1 0 0,0 1 0 0 0,0-1 0 0 0,0 0 0 0 0,-1 1 0 0 0,1-1 1 0 0,0 0-1 0 0,0 1 0 0 0,0-1 0 0 0,0 0 0 0 0,0 0 0 0 0,0 1 1 0 0,0-1-1 0 0,0 0 0 0 0,1 1 0 0 0,-1-1 0 0 0,0 0 0 0 0,0 1 1 0 0,0-1-1 0 0,0 0 0 0 0,0 0 0 0 0,0 1 0 0 0,1-1 1 0 0,-1 0-1 0 0,0 1 0 0 0,0-1 0 0 0,0 0 0 0 0,1 0 0 0 0,-1 0 1 0 0,0 1-1 0 0,0-1 0 0 0,1 0 0 0 0,-1 0 0 0 0,0 0 0 0 0,0 0 1 0 0,1 1-1 0 0,-1-1 0 0 0,1 0 0 0 0,5 2 5 0 0,0 0 1 0 0,0 0-1 0 0,0 0 0 0 0,1-1 1 0 0,-1 0-1 0 0,0-1 0 0 0,1 1 1 0 0,-1-1-1 0 0,8-1 0 0 0,181-1 131 0 0,-153 2-116 0 0,-26 1-2 0 0,1-1-1 0 0,30-5 0 0 0,-38 3-17 0 0,3 0 0 0 0,0-1 0 0 0,13-4 0 0 0,-20 5 0 0 0,-1 0 0 0 0,0 0 0 0 0,0-1 0 0 0,0 1 0 0 0,0-1 0 0 0,0 0 0 0 0,0 0 0 0 0,5-6 0 0 0,15-18 0 0 0,-2 0 0 0 0,-1-2 0 0 0,-2 0 0 0 0,28-54 0 0 0,-44 75 0 0 0,1-1 0 0 0,-1 1 0 0 0,-1-1 0 0 0,1 0 0 0 0,-2 0 0 0 0,1-1 0 0 0,-1 1 0 0 0,-1 0 0 0 0,0-15 0 0 0,-2 5 0 0 0,-1 0 0 0 0,0 0 0 0 0,-10-29 0 0 0,6 27 0 0 0,0 0 0 0 0,-2 1 0 0 0,0 0 0 0 0,-14-23 0 0 0,15 31 0 0 0,-1 1 0 0 0,0-1 0 0 0,0 1 0 0 0,-1 0 0 0 0,-1 1 0 0 0,1 1 0 0 0,-18-13 0 0 0,15 13 0 0 0,-1 0 0 0 0,0 1 0 0 0,0 0 0 0 0,-1 1 0 0 0,0 1 0 0 0,0 0 0 0 0,-1 1 0 0 0,1 1 0 0 0,-1 0 0 0 0,0 1 0 0 0,-31-2 0 0 0,-32 11-5 0 0,2-1 74 0 0,75-5-66 0 0,-11 0 13 0 0,0 0 0 0 0,0 1 0 0 0,-22 4 0 0 0,31-4-6 0 0,0 0 0 0 0,1 0 0 0 0,-1 1 0 0 0,1-1 0 0 0,0 1 0 0 0,-1 0 0 0 0,1 0 0 0 0,0 0 0 0 0,0 0 0 0 0,0 0-1 0 0,0 1 1 0 0,1-1 0 0 0,-1 1 0 0 0,1 0 0 0 0,-1-1 0 0 0,1 1 0 0 0,-3 6 0 0 0,4-7-3 0 0,-18 33 87 0 0,-1 0-1 0 0,-36 47 1 0 0,51-77-93 0 0,1 1 0 0 0,1 0 0 0 0,-1 1 0 0 0,1-1 0 0 0,0 1-1 0 0,0-1 1 0 0,1 1 0 0 0,0 0 0 0 0,0 0 0 0 0,0 0 0 0 0,1 0 0 0 0,0 0 0 0 0,1 12 0 0 0,1 6-2 0 0,1 0 1 0 0,8 38-1 0 0,-6-37 0 0 0,6 20 47 0 0,2 0-1 0 0,18 44 0 0 0,-28-85-42 0 0,1 0-1 0 0,-1 0 0 0 0,1 0 1 0 0,0-1-1 0 0,0 1 0 0 0,0-1 0 0 0,1 0 1 0 0,0 0-1 0 0,-1 0 0 0 0,1 0 1 0 0,1-1-1 0 0,-1 1 0 0 0,8 3 0 0 0,2 1 6 0 0,0-1 0 0 0,1-1 0 0 0,19 7 0 0 0,-33-13-8 0 0,1 0 0 0 0,-1 1 0 0 0,0-1 0 0 0,0 1 0 0 0,0-1 0 0 0,0 1 0 0 0,0 0 0 0 0,0-1 0 0 0,0 1 0 0 0,0 0 0 0 0,1 1 0 0 0,1 5 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1.9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214 114 24 0 0,'3'-27'-4'0'0,"-3"16"62"0"0,1 0-1 0 0,1 1 1 0 0,-1-1 0 0 0,2 0-1 0 0,0 1 1 0 0,4-12-1 0 0,-37 83 175 0 0,2 2-1 0 0,-21 73 0 0 0,26-54-213 0 0,3 1 1 0 0,4 0 0 0 0,-9 132-1 0 0,26-25 47 0 0,1-75-66 0 0,-5-74 1 0 0,-1 0 0 0 0,-12 54 0 0 0,13-81 0 0 0,0-1 0 0 0,0 0 0 0 0,-10 22 0 0 0,14-54-296 0 0,1 9 192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2.32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 55 0 0,'1'-1'2'0'0,"0"0"0"0"0,0 0 0 0 0,1 1 0 0 0,-1-1 0 0 0,0 1 0 0 0,0-1 0 0 0,0 1 0 0 0,1-1 0 0 0,-1 1 0 0 0,0 0 0 0 0,0 0 0 0 0,1-1 0 0 0,-1 1 0 0 0,0 0 0 0 0,1 0 0 0 0,-1 0 0 0 0,0 0 0 0 0,0 1 0 0 0,1-1 0 0 0,-1 0 0 0 0,0 1 0 0 0,1-1-1 0 0,-1 0 1 0 0,0 1 0 0 0,0-1 0 0 0,0 1 0 0 0,0 0 0 0 0,0-1 0 0 0,2 3 0 0 0,3 0 13 0 0,-1 1 0 0 0,0 0 0 0 0,0 1 0 0 0,6 5 0 0 0,20 28 48 0 0,-1 2 0 0 0,37 63 0 0 0,-45-66-50 0 0,27 48 30 0 0,-4 2 0 0 0,43 116-1 0 0,-77-174-42 0 0,10 42 0 0 0,-18-59 0 0 0,-1 1 0 0 0,0-1 0 0 0,-1 1 0 0 0,0 0 0 0 0,-1 0 0 0 0,-1 14 0 0 0,0-23-4 0 0,1 0 0 0 0,-1 1 0 0 0,0-1-1 0 0,0 0 1 0 0,-1 0 0 0 0,1 0-1 0 0,-1 0 1 0 0,0 0 0 0 0,0 0-1 0 0,0 0 1 0 0,0-1 0 0 0,-1 1-1 0 0,0-1 1 0 0,1 0 0 0 0,-1 1-1 0 0,-6 4 1 0 0,-7 1-11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2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1 168 24 0 0,'29'-39'271'0'0,"-5"15"-207"0"0,0 1 0 0 0,1 1 0 0 0,35-24 0 0 0,-39 32-64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2.9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138 473 167 0 0,'0'0'2'0'0,"1"1"-1"0"0,-1-1 0 0 0,0 1 0 0 0,0-1 0 0 0,0 1 1 0 0,0-1-1 0 0,0 1 0 0 0,0 0 0 0 0,0-1 0 0 0,0 1 1 0 0,0-1-1 0 0,0 1 0 0 0,0-1 0 0 0,-1 1 0 0 0,1 0 1 0 0,0-1-1 0 0,0 1 0 0 0,0-1 0 0 0,-1 1 0 0 0,1-1 1 0 0,0 1-1 0 0,-1-1 0 0 0,1 0 0 0 0,0 1 0 0 0,-1-1 1 0 0,1 1-1 0 0,-1-1 0 0 0,1 0 0 0 0,0 1 0 0 0,-1-1 1 0 0,1 0-1 0 0,-1 1 0 0 0,1-1 0 0 0,-1 0 0 0 0,0 1 1 0 0,-22 8 148 0 0,19-7-104 0 0,-61 15 372 0 0,36-10-201 0 0,29-7-213 0 0,-1 0 0 0 0,1 0-1 0 0,0 0 1 0 0,-1 0 0 0 0,1 0 0 0 0,0 0-1 0 0,0 0 1 0 0,-1 0 0 0 0,1 0-1 0 0,0-1 1 0 0,-1 1 0 0 0,1 0 0 0 0,0 0-1 0 0,-1 0 1 0 0,1 0 0 0 0,0 0 0 0 0,0 0-1 0 0,-1-1 1 0 0,1 1 0 0 0,0 0-1 0 0,0 0 1 0 0,-1 0 0 0 0,1-1 0 0 0,0 1-1 0 0,0 0 1 0 0,0 0 0 0 0,0-1 0 0 0,-1 1-1 0 0,1 0 1 0 0,0-1 0 0 0,0 1-1 0 0,0 0 1 0 0,0 0 0 0 0,0-1 0 0 0,0 1-1 0 0,0 0 1 0 0,0-1 0 0 0,0 1 0 0 0,0 0-1 0 0,0-1 1 0 0,0 1 0 0 0,0 0-1 0 0,0-1 1 0 0,0 1 0 0 0,0 0 0 0 0,0-1-1 0 0,3-16 66 0 0,-3 16-68 0 0,1-6 8 0 0,1 1-1 0 0,0 0 1 0 0,1 0-1 0 0,-1 0 1 0 0,1 0-1 0 0,0 0 1 0 0,1 1-1 0 0,-1-1 1 0 0,9-8-1 0 0,-3 4 16 0 0,2 0 1 0 0,-1 1-1 0 0,19-13 0 0 0,233-156 285 0 0,-160 100-266 0 0,-44 32-33 0 0,-25 18-10 0 0,-22 18 0 0 0,-1 1 0 0 0,23-15 0 0 0,-32 24 0 0 0,0-1 0 0 0,0 1 0 0 0,0-1 0 0 0,-1 1 0 0 0,1-1 0 0 0,0 1 0 0 0,0-1 0 0 0,0 1 0 0 0,0 0 0 0 0,0 0 0 0 0,0-1 0 0 0,0 1 0 0 0,0 0 0 0 0,-1 0 0 0 0,1 0 0 0 0,0 0 0 0 0,0 0 0 0 0,0 0 0 0 0,0 0 0 0 0,0 1 0 0 0,0-1 0 0 0,0 0 0 0 0,0 0 0 0 0,0 1 0 0 0,1 0 0 0 0,-1 0 0 0 0,0 0 0 0 0,-1-1 0 0 0,1 2 0 0 0,0-1 0 0 0,0 0 0 0 0,-1 0 0 0 0,1 0 0 0 0,-1 0 0 0 0,1 0 0 0 0,-1 0 0 0 0,0 1 0 0 0,1-1 0 0 0,-1 0 0 0 0,0 0 0 0 0,0 1 0 0 0,0 1 0 0 0,1 2 0 0 0,-1 0 0 0 0,-1 0 0 0 0,1 0 0 0 0,-1 1 0 0 0,0-1 0 0 0,0 0 0 0 0,0 0 0 0 0,-3 6 0 0 0,4-11-10 0 0,0 1 0 0 0,0-1 0 0 0,0 0 0 0 0,-1 1 0 0 0,1-1 0 0 0,0 0 0 0 0,0 1 0 0 0,-1-1 0 0 0,1 0 0 0 0,0 1 0 0 0,-1-1 0 0 0,1 0 0 0 0,0 1 0 0 0,-1-1 0 0 0,1 0 0 0 0,0 0 0 0 0,-1 1 0 0 0,1-1 0 0 0,0 0 0 0 0,-1 0 0 0 0,1 0 0 0 0,-1 0 0 0 0,1 0 0 0 0,0 1 0 0 0,-1-1 0 0 0,1 0 0 0 0,-1 0 0 0 0,1 0 0 0 0,-1 0-1 0 0,1 0 1 0 0,0 0 0 0 0,-1 0 0 0 0,1-1 0 0 0,-1 1 0 0 0,1 0 0 0 0,-1 0 0 0 0,1 0 0 0 0,0 0 0 0 0,-1-1 0 0 0,-4-2-149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3.17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0 118 79 0 0,'1'0'4'0'0,"0"0"-1"0"0,0 0 0 0 0,0 0 0 0 0,0 0 0 0 0,0 0 0 0 0,0 0 0 0 0,0 1 0 0 0,0-1 1 0 0,0 0-1 0 0,0 1 0 0 0,0-1 0 0 0,-1 1 0 0 0,2 0 0 0 0,4 2 28 0 0,0 3 12 0 0,-3-2-46 0 0,4 7 23 0 0,1-1-1 0 0,0-1 0 0 0,13 12 0 0 0,55 39 23 0 0,13 10 24 0 0,-73-56-43 0 0,-1 0 0 0 0,-1 1 0 0 0,17 23 0 0 0,-28-33-23 0 0,0 0 0 0 0,0 0 0 0 0,0 0 0 0 0,-1 1 0 0 0,1-1 0 0 0,-1 1 0 0 0,1 6 0 0 0,-2-10 0 0 0,-1 0 0 0 0,0-1 0 0 0,1 1 0 0 0,-1 0 0 0 0,0 0 0 0 0,0 0 0 0 0,0 0 0 0 0,0-1 0 0 0,0 1 0 0 0,-1 0 0 0 0,1 0 0 0 0,0 0 0 0 0,-1-1 0 0 0,1 1 0 0 0,-1 0 0 0 0,0 0 0 0 0,0-1 0 0 0,0 1 0 0 0,0-1 0 0 0,0 1 0 0 0,0-1 0 0 0,0 1 0 0 0,0-1 0 0 0,0 1 0 0 0,-1-1 0 0 0,-1 2 0 0 0,2-3 0 0 0,-1 1 0 0 0,1-1 0 0 0,0 1 0 0 0,-1-1 0 0 0,1 0 0 0 0,-1 1 0 0 0,1-1 0 0 0,0 0 0 0 0,-1 0 0 0 0,1 0 0 0 0,0 0 0 0 0,-1 0 0 0 0,1-1 0 0 0,-1 1 0 0 0,1 0 0 0 0,0-1 0 0 0,0 1 0 0 0,-1-1 0 0 0,1 1 0 0 0,0-1 0 0 0,0 1 0 0 0,-1-1 0 0 0,0-1 0 0 0,-4-2 0 0 0,1 0 0 0 0,-1 0 0 0 0,-6-7 0 0 0,5 4 10 0 0,1 0-1 0 0,1 0 0 0 0,-1 0 0 0 0,1-1 0 0 0,0 0 0 0 0,1 0 0 0 0,0 0 0 0 0,0-1 0 0 0,1 1 0 0 0,0-1 0 0 0,0 0 0 0 0,1 0 0 0 0,0 0 0 0 0,1 0 0 0 0,0 0 0 0 0,0 0 0 0 0,1-11 0 0 0,2 3 13 0 0,0 0 0 0 0,1 0 0 0 0,0 0 0 0 0,1 0 0 0 0,1 1 0 0 0,1 0 0 0 0,1 0 0 0 0,10-21-1 0 0,-16 37-21 0 0,27-60 33 0 0,-26 54-30 0 0,0 1 0 0 0,0 0 0 0 0,-1-1 1 0 0,1 0-1 0 0,-1 1 0 0 0,-1-1 0 0 0,1 0 0 0 0,-1 1 0 0 0,0-8 0 0 0,-2 7-3 0 0,0-1 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4.0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220 216 111 0 0,'1'-2'0'0'0,"14"-13"0"0"0,16-20 0 0 0,-30 34 3 0 0,-1-1-1 0 0,1 0 0 0 0,0 0 1 0 0,0 0-1 0 0,-1 0 0 0 0,1 0 0 0 0,-1 0 1 0 0,0 0-1 0 0,0 0 0 0 0,0-1 0 0 0,0 1 1 0 0,0-3-1 0 0,0 0 7 0 0,-1 0 0 0 0,0 0 0 0 0,0 0 0 0 0,-2-5 0 0 0,0 3-2 0 0,0 1-1 0 0,-1 0 1 0 0,1 0-1 0 0,-1 0 1 0 0,-1 0 0 0 0,1 1-1 0 0,-1 0 1 0 0,0 0-1 0 0,0 0 1 0 0,-1 0-1 0 0,1 1 1 0 0,-1 0 0 0 0,0 0-1 0 0,0 0 1 0 0,-13-5-1 0 0,11 6-5 0 0,0 0 0 0 0,0 0 0 0 0,0 1 0 0 0,-1 0 0 0 0,1 0-1 0 0,0 1 1 0 0,-1 0 0 0 0,1 0 0 0 0,-1 1 0 0 0,1 0 0 0 0,-1 1 0 0 0,1 0 0 0 0,-9 2-1 0 0,14-2 0 0 0,0 0 0 0 0,0 0 0 0 0,1 0 0 0 0,-1 1 0 0 0,1-1 0 0 0,-1 1 0 0 0,1-1 0 0 0,0 1 0 0 0,0 0 0 0 0,0 0 0 0 0,0 0 0 0 0,0 0 0 0 0,0 0 0 0 0,0 1 0 0 0,0-1 0 0 0,1 1 0 0 0,0-1 0 0 0,-1 1 0 0 0,1-1 0 0 0,0 1 0 0 0,0 0 0 0 0,0-1 0 0 0,0 1 0 0 0,0 4 0 0 0,-1 6 0 0 0,1-1 0 0 0,0 1 0 0 0,1-1 0 0 0,1 15 0 0 0,0-19 0 0 0,0-1 0 0 0,0 0 0 0 0,0 0 0 0 0,1 1 0 0 0,0-1 0 0 0,1 0 0 0 0,0-1 0 0 0,0 1 0 0 0,0 0 0 0 0,1-1 0 0 0,0 0 0 0 0,0 0 0 0 0,0 0 0 0 0,1 0 0 0 0,0-1 0 0 0,0 1 0 0 0,0-1 0 0 0,1-1 0 0 0,0 1 0 0 0,0-1 0 0 0,0 0 0 0 0,0 0 0 0 0,1-1 0 0 0,-1 0 0 0 0,1 0 0 0 0,8 2 0 0 0,-13-4 0 0 0,0 0 0 0 0,0-1 0 0 0,0 0 0 0 0,0 1 0 0 0,0-1 0 0 0,0 0 0 0 0,0 0 0 0 0,0 0 0 0 0,0 0 0 0 0,0-1 0 0 0,0 1 0 0 0,0-1 0 0 0,0 1 0 0 0,0-1 0 0 0,0 1 0 0 0,0-1 0 0 0,0 0 0 0 0,-1 0 0 0 0,1 0 0 0 0,0 0 0 0 0,0 0 0 0 0,-1-1 0 0 0,1 1 0 0 0,-1 0 0 0 0,1-1 0 0 0,-1 1 0 0 0,0-1 0 0 0,1 0 0 0 0,1-2 0 0 0,2-5 0 0 0,-1-1 0 0 0,0 1 0 0 0,0 0 0 0 0,4-20 0 0 0,0 4 0 0 0,-6 19 0 0 0,0-1 0 0 0,1 1 0 0 0,0 0 0 0 0,1 0 0 0 0,-1 0 0 0 0,1 0 0 0 0,0 0 0 0 0,5-5 0 0 0,-7 10 0 0 0,0-1 0 0 0,0 1 0 0 0,0-1 0 0 0,-1 1 0 0 0,1-1 0 0 0,1 1 0 0 0,-1 0 0 0 0,0 0 0 0 0,0 0 0 0 0,0 0 0 0 0,1 1 0 0 0,-1-1 0 0 0,0 1 0 0 0,1-1 0 0 0,-1 1 0 0 0,0 0 0 0 0,1-1 0 0 0,-1 1 0 0 0,0 1 0 0 0,1-1 0 0 0,-1 0 0 0 0,1 0 0 0 0,-1 1 0 0 0,0 0 0 0 0,0-1 0 0 0,3 2 0 0 0,8 4 0 0 0,0 0 0 0 0,-1 1 0 0 0,0 1 0 0 0,-1-1 0 0 0,0 2 0 0 0,19 17 0 0 0,53 65 0 0 0,-43-42 0 0 0,-3 1 0 0 0,-1 2 0 0 0,-3 2 0 0 0,-3 1 0 0 0,-2 1 0 0 0,36 102 0 0 0,-55-129 0 0 0,-1 0 0 0 0,-1 0 0 0 0,4 47 0 0 0,-10-62 0 0 0,-1 0 0 0 0,0 0 0 0 0,0 0 0 0 0,-2-1 0 0 0,0 1 0 0 0,0 0 0 0 0,-1-1 0 0 0,-1 1 0 0 0,-10 23 0 0 0,10-29 0 0 0,0-1 0 0 0,-1 0 0 0 0,0-1 0 0 0,0 1 0 0 0,0-1 0 0 0,-1 0 0 0 0,0 0 0 0 0,0 0 0 0 0,0-1 0 0 0,-1 0 0 0 0,0 0 0 0 0,-11 5 0 0 0,12-7 0 0 0,1 0 0 0 0,-1-1 0 0 0,0 0 0 0 0,0 0 0 0 0,0 0 0 0 0,0-1 0 0 0,0 0 0 0 0,-1 0 0 0 0,1 0 0 0 0,0-1 0 0 0,-1 0 0 0 0,1 0 0 0 0,0-1 0 0 0,-1 1 0 0 0,1-1 0 0 0,-11-4 0 0 0,5 1 1 0 0,0-1 0 0 0,0-1 0 0 0,1 0 0 0 0,0-1 0 0 0,0 0 0 0 0,0 0 0 0 0,1-1 0 0 0,0-1 0 0 0,1 0 0 0 0,0 0 0 0 0,0-1-1 0 0,-9-13 1 0 0,12 13 7 0 0,0 1-1 0 0,1-1 1 0 0,0 0-1 0 0,1 0 1 0 0,0 0-1 0 0,1-1 1 0 0,0 1-1 0 0,0-1 1 0 0,1 0-1 0 0,1 0 1 0 0,0 0-1 0 0,0 0 1 0 0,1 0-1 0 0,2-20 0 0 0,5 0 34 0 0,0-1 0 0 0,2 2 0 0 0,1 0 0 0 0,16-31 0 0 0,3-14-26 0 0,-19 49-12 0 0,2-4 10 0 0,-2 0-1 0 0,-1 0 0 0 0,-1 0 0 0 0,3-33 0 0 0,-10 62-11 0 0,-1 0-1 0 0,0 0 0 0 0,0-1 0 0 0,0 1 0 0 0,0 0 0 0 0,0 0 0 0 0,0-1 0 0 0,0 1 1 0 0,0 0-1 0 0,0 0 0 0 0,0 0 0 0 0,-1-1 0 0 0,1 1 0 0 0,-1 0 0 0 0,1 0 0 0 0,-1 0 1 0 0,1 0-1 0 0,-1 0 0 0 0,1 0 0 0 0,-1 0 0 0 0,0 0 0 0 0,0 0 0 0 0,1 0 0 0 0,-1 0 0 0 0,0 0 1 0 0,0 1-1 0 0,-1-2 0 0 0,0 1-1 0 0,0 1 0 0 0,0 0 0 0 0,1 0 0 0 0,-1-1 0 0 0,0 1 1 0 0,1 0-1 0 0,-1 1 0 0 0,0-1 0 0 0,0 0 0 0 0,1 0 0 0 0,-1 1 0 0 0,0-1 0 0 0,1 1 1 0 0,-1-1-1 0 0,0 1 0 0 0,1 0 0 0 0,-1 0 0 0 0,-2 1 0 0 0,-3 3-52 0 0,0 0 39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4.6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1 125 24 0 0,'1'-2'5'0'0,"2"-1"1"0"0,0 0 1 0 0,-1 0-1 0 0,0 0 1 0 0,0 0-1 0 0,0 0 1 0 0,0 0 0 0 0,0-1-1 0 0,-1 1 1 0 0,1-1-1 0 0,-1 1 1 0 0,0-1 0 0 0,1-6-1 0 0,-2 6 37 0 0,-2 2-22 0 0,2 8 32 0 0,2 1-45 0 0,-1-1 0 0 0,1 1 0 0 0,1-1 0 0 0,-1 0 0 0 0,1 0 0 0 0,0 0 0 0 0,4 5 0 0 0,4 4 7 0 0,100 127 127 0 0,-79-104-94 0 0,60 54 1 0 0,-57-65-36 0 0,-32-24-13 0 0,1-1-1 0 0,0 0 1 0 0,0 0 0 0 0,0 0-1 0 0,0-1 1 0 0,0 1 0 0 0,8 1-1 0 0,-11-3 1 0 0,0 0 0 0 0,0 0 0 0 0,0 0 0 0 0,-1 0 0 0 0,1 0 0 0 0,0 0 0 0 0,0 0 0 0 0,0 0 0 0 0,-1-1 0 0 0,1 1 0 0 0,0 0 0 0 0,0 0 0 0 0,0-1 0 0 0,-1 1 0 0 0,1 0 0 0 0,0-1 0 0 0,-1 1 0 0 0,1-1 0 0 0,0 1 0 0 0,-1-1 0 0 0,1 1 0 0 0,0-2 0 0 0,0 0 0 0 0,0 1 0 0 0,0-1 0 0 0,0 0 0 0 0,0 1 0 0 0,0-1 0 0 0,0 0 0 0 0,-1 0 0 0 0,1 0 0 0 0,0-2 0 0 0,0-6 0 0 0,-1 1 0 0 0,0 0 0 0 0,0-11 0 0 0,-1 17 0 0 0,-8-86 0 0 0,-40-165 0 0 0,48 251 0 0 0,0 0 0 0 0,0-1 0 0 0,1 1 0 0 0,-1-1 0 0 0,1 1 0 0 0,-1-1 0 0 0,1 1 0 0 0,0-1 0 0 0,1-4 0 0 0,18 26 0 0 0,6 16 0 0 0,-13-20 0 0 0,2 3 0 0 0,17 21 0 0 0,53 50 0 0 0,-67-73 0 0 0,1-1 0 0 0,37 22 0 0 0,-46-31 0 0 0,1 0 0 0 0,0 0 0 0 0,0-1 0 0 0,0-1 0 0 0,0 1 0 0 0,1-2 0 0 0,-1 1 0 0 0,13 0 0 0 0,-19-3 0 0 0,0 0-1 0 0,0-1 0 0 0,-1 1 1 0 0,1-1-1 0 0,0 0 0 0 0,0 0 1 0 0,-1 0-1 0 0,1 0 0 0 0,0-1 1 0 0,-1 1-1 0 0,1-1 0 0 0,-1 0 0 0 0,0 0 1 0 0,0 0-1 0 0,0 0 0 0 0,0-1 1 0 0,0 1-1 0 0,0-1 0 0 0,0 0 1 0 0,2-4-1 0 0,6-7-73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6.0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0 460 55 0 0,'2'-10'10'0'0,"0"1"-1"0"0,0 0 0 0 0,1 0 0 0 0,0 0 0 0 0,1 0 0 0 0,7-12 0 0 0,-11 20-7 0 0,1 0 0 0 0,0 0 0 0 0,-1 1-1 0 0,1-1 1 0 0,0 0 0 0 0,0 0-1 0 0,0 1 1 0 0,0-1 0 0 0,0 1 0 0 0,0-1-1 0 0,0 1 1 0 0,0-1 0 0 0,0 1-1 0 0,0 0 1 0 0,0-1 0 0 0,0 1 0 0 0,0 0-1 0 0,0 0 1 0 0,1 0 0 0 0,-1 0-1 0 0,0 0 1 0 0,0 0 0 0 0,0 0 0 0 0,0 0-1 0 0,0 0 1 0 0,0 0 0 0 0,0 1-1 0 0,0-1 1 0 0,0 1 0 0 0,1-1 0 0 0,-1 0-1 0 0,1 2 1 0 0,6 2 0 0 0,-1 0 1 0 0,1 0-1 0 0,7 7 0 0 0,-13-9-4 0 0,61 47 21 0 0,-3 4-1 0 0,59 67 1 0 0,-49-50-11 0 0,-66-65-8 0 0,1-1 0 0 0,0 1 0 0 0,-1 0 0 0 0,1 0 0 0 0,-1 0 0 0 0,-1 0 0 0 0,6 9 0 0 0,-12-18 0 0 0,1 1 0 0 0,-1 0 0 0 0,0 0 0 0 0,0 1 0 0 0,-5-4 0 0 0,2 0 0 0 0,-6-5 0 0 0,1-1 0 0 0,0-1 0 0 0,1 0 0 0 0,0-1 0 0 0,1 0 0 0 0,0 0 0 0 0,2 0 0 0 0,-1-1 0 0 0,-6-23 0 0 0,13 35 0 0 0,0-1 0 0 0,0 0 0 0 0,0 0 0 0 0,1 0 0 0 0,-1 0 0 0 0,1 0 0 0 0,0 0 0 0 0,0 0 0 0 0,1-4 0 0 0,-1 7 0 0 0,0 0 0 0 0,0 0 0 0 0,1 0 0 0 0,-1 0 0 0 0,0 0 0 0 0,1 0 0 0 0,-1 0 0 0 0,0 1 0 0 0,1-1 0 0 0,-1 0 0 0 0,1 0 0 0 0,-1 0 0 0 0,1 1 0 0 0,0-1 0 0 0,-1 0 0 0 0,1 1 0 0 0,0-1 0 0 0,-1 0 0 0 0,1 1 0 0 0,0-1 0 0 0,0 1 0 0 0,0-1 0 0 0,0 1 0 0 0,-1-1 0 0 0,1 1 0 0 0,0 0 0 0 0,0 0 0 0 0,0-1 0 0 0,0 1 0 0 0,0 0 0 0 0,0 0 0 0 0,0 0 0 0 0,0 0 0 0 0,0 0 0 0 0,0 0 0 0 0,0 0 0 0 0,0 0 0 0 0,0 0 0 0 0,-1 1 0 0 0,1-1 0 0 0,1 1 0 0 0,6 2 0 0 0,0 0 0 0 0,0 1 0 0 0,-1 0 0 0 0,0 0 0 0 0,0 0 0 0 0,0 1 0 0 0,7 7 0 0 0,13 8 0 0 0,2 0 0 0 0,0 1 0 0 0,-1 2 0 0 0,-1 0 0 0 0,42 50 0 0 0,-40-40 0 0 0,-33-45 0 0 0,-21-25 0 0 0,2-1 0 0 0,2 0 0 0 0,-33-81 0 0 0,51 110 0 0 0,1 0 0 0 0,0 0 0 0 0,0 0 0 0 0,1 0 0 0 0,0 0 0 0 0,1-11 0 0 0,0 17 0 0 0,0 1 0 0 0,0 0 0 0 0,1-1 0 0 0,-1 1 0 0 0,1 0 0 0 0,0 0 0 0 0,-1-1 0 0 0,1 1 0 0 0,0 0 0 0 0,0 0 0 0 0,0 0 0 0 0,1 0 0 0 0,0-2 0 0 0,0 3 0 0 0,-1 0 0 0 0,0 0 0 0 0,1 0 0 0 0,-1 0 0 0 0,1 0 0 0 0,-1 0 0 0 0,1 1 0 0 0,-1-1 0 0 0,1 0 0 0 0,-1 1 0 0 0,1-1 0 0 0,0 1 0 0 0,-1 0 0 0 0,1-1 0 0 0,0 1 0 0 0,-1 0 0 0 0,1 0 0 0 0,0 0 0 0 0,-1 0 0 0 0,3 1 0 0 0,0 0 0 0 0,0 0 0 0 0,0 0 0 0 0,-1 0 0 0 0,1 0 0 0 0,-1 1 0 0 0,1 0 0 0 0,-1-1 0 0 0,0 1 0 0 0,7 5 0 0 0,27 27 0 0 0,-24-21 0 0 0,11 8 0 0 0,0-1 0 0 0,1-1 0 0 0,36 21 0 0 0,-46-32 0 0 0,1 0 0 0 0,0-1 0 0 0,1 0 0 0 0,-1-1 0 0 0,1-1 0 0 0,0-1 0 0 0,25 4 0 0 0,-36-8 2 0 0,1 0-1 0 0,-1 0 1 0 0,0-1-1 0 0,1 0 0 0 0,-1 0 1 0 0,0 0-1 0 0,0-1 1 0 0,0 0-1 0 0,0 0 0 0 0,0 0 1 0 0,0-1-1 0 0,0 0 1 0 0,-1 0-1 0 0,1-1 0 0 0,-1 1 1 0 0,0-1-1 0 0,0 0 1 0 0,0-1-1 0 0,-1 1 0 0 0,1-1 1 0 0,-1 0-1 0 0,3-5 0 0 0,-1 2 2 0 0,0-1-1 0 0,-1 0 0 0 0,0 1 1 0 0,-1-1-1 0 0,0-1 0 0 0,0 1 0 0 0,-1-1 1 0 0,0 1-1 0 0,-1-1 0 0 0,0 0 1 0 0,0 0-1 0 0,-1 0 0 0 0,0-13 0 0 0,-2 7-2 0 0,-1 0 0 0 0,-1 1 0 0 0,0-1 0 0 0,-1 0 0 0 0,0 1 0 0 0,-1 0 0 0 0,-10-20 0 0 0,11 27 0 0 0,0 1 0 0 0,0-1 0 0 0,-1 1 0 0 0,0 0 0 0 0,0 1 0 0 0,-1-1 0 0 0,1 1 0 0 0,-2 0 0 0 0,1 0 0 0 0,-1 1 0 0 0,1 0 0 0 0,-1 0 0 0 0,-1 0 0 0 0,1 1 0 0 0,-12-5 0 0 0,17 9 0 0 0,0-1 0 0 0,0 0 0 0 0,0 1 0 0 0,0-1 0 0 0,0 1 0 0 0,0 0 0 0 0,0-1 0 0 0,0 1 0 0 0,0 0 0 0 0,0 0 0 0 0,0 0 0 0 0,0 1 0 0 0,0-1 0 0 0,0 0 0 0 0,0 1 0 0 0,0 0 0 0 0,0-1 0 0 0,-3 2 0 0 0,3 0 0 0 0,0-1 0 0 0,-1 1 0 0 0,1 0 0 0 0,1 0 0 0 0,-1 0 0 0 0,0 0 0 0 0,0 0 0 0 0,1 0 0 0 0,-1 0 0 0 0,1 1 0 0 0,-1-1 0 0 0,0 4 0 0 0,-3 7 0 0 0,2-1 0 0 0,-1 1 0 0 0,2 0 0 0 0,-3 22 0 0 0,5-28 0 0 0,-3 15 0 0 0,1 0 0 0 0,1 0 0 0 0,1 0 0 0 0,2 1 0 0 0,7 42 0 0 0,-8-57 0 0 0,1-1 0 0 0,1 1 0 0 0,-1-1 0 0 0,1 1 0 0 0,1-1 0 0 0,-1 0 0 0 0,1-1 0 0 0,0 1 0 0 0,1 0 0 0 0,-1-1 0 0 0,1 0 0 0 0,1 0 0 0 0,-1-1 0 0 0,1 0 0 0 0,0 1 0 0 0,0-2 0 0 0,0 1 0 0 0,1-1 0 0 0,0 0 0 0 0,10 5 0 0 0,-5-5 4 0 0,0 0 0 0 0,0-1-1 0 0,0 0 1 0 0,1-1 0 0 0,-1 0-1 0 0,1-1 1 0 0,0 0 0 0 0,-1-1-1 0 0,1 0 1 0 0,-1-1 0 0 0,1-1-1 0 0,-1 0 1 0 0,18-5 0 0 0,-22 4-1 0 0,1 1 1 0 0,-1-2 0 0 0,0 1 0 0 0,0-1 0 0 0,0 0 0 0 0,-1-1 0 0 0,1 0-1 0 0,-1 0 1 0 0,0-1 0 0 0,-1 0 0 0 0,1 0 0 0 0,-1 0 0 0 0,-1-1-1 0 0,1 0 1 0 0,-1 0 0 0 0,0 0 0 0 0,0-1 0 0 0,-1 0 0 0 0,6-15-1 0 0,-4 5-3 0 0,-2 0 0 0 0,0 0 0 0 0,2-25 0 0 0,0-58 0 0 0,-5 61 0 0 0,0-80 0 0 0,-2 67 0 0 0,1 52 0 0 0,0 0 0 0 0,0 0 0 0 0,0-1 0 0 0,0 1 0 0 0,0 0 0 0 0,0 0 0 0 0,1 0 0 0 0,-1 0 0 0 0,0 0 0 0 0,1 0 0 0 0,-1 0 0 0 0,0 0 0 0 0,1 0 0 0 0,0-2 0 0 0,0 3 0 0 0,-1 0 0 0 0,0 0 0 0 0,1 0 0 0 0,-1-1 0 0 0,0 1 0 0 0,1 0 0 0 0,-1 0 0 0 0,0 0 0 0 0,1 0 0 0 0,-1 0 0 0 0,0 0 0 0 0,1 0 0 0 0,-1-1 0 0 0,0 1 0 0 0,1 0 0 0 0,-1 0 0 0 0,1 0 0 0 0,-1 1 0 0 0,0-1 0 0 0,1 0 0 0 0,-1 0 0 0 0,0 0 0 0 0,1 0 0 0 0,-1 0 0 0 0,0 0 0 0 0,1 0 0 0 0,0 1 0 0 0,2 1 0 0 0,1 1 0 0 0,0 0 0 0 0,-1 0 0 0 0,1 0 0 0 0,3 4 0 0 0,-3-3 0 0 0,75 80 0 0 0,-47-47 0 0 0,2-2 0 0 0,1-1 0 0 0,52 37 0 0 0,-85-69 0 0 0,1 0 0 0 0,1 0 0 0 0,-1 0 0 0 0,0 0 0 0 0,0 0 0 0 0,1-1 0 0 0,-1 1 0 0 0,1-1 0 0 0,-1 0 0 0 0,1 0 0 0 0,0 0 0 0 0,4 0 0 0 0,-7-1 0 0 0,-1 0 0 0 0,0 0 0 0 0,1-1 0 0 0,-1 1 0 0 0,1 0 0 0 0,-1 0 0 0 0,0-1 0 0 0,1 1 0 0 0,-1 0 0 0 0,0 0 0 0 0,1-1 0 0 0,-1 1 0 0 0,0 0 0 0 0,1-1 0 0 0,-1 1 0 0 0,0-1 0 0 0,0 1 0 0 0,1 0 0 0 0,-1-1 0 0 0,0 1 0 0 0,0-1 0 0 0,0 1 0 0 0,0-1 0 0 0,1 1 0 0 0,-1-1 0 0 0,0 1 0 0 0,0 0 0 0 0,0-1 0 0 0,0 1 0 0 0,0-1 0 0 0,0 1 0 0 0,0-1 0 0 0,-1 1 0 0 0,1-1 0 0 0,0 1 0 0 0,0-1 0 0 0,0 1 0 0 0,0 0 0 0 0,0-1 0 0 0,-1 1 0 0 0,1-1 0 0 0,0 0 0 0 0,-11-20 0 0 0,10 20 0 0 0,-11-20 0 0 0,2-1 0 0 0,0 0 0 0 0,-11-33 0 0 0,18 42 0 0 0,-1 0 0 0 0,2 1 0 0 0,0-2 0 0 0,0 1 0 0 0,1 0 0 0 0,1 0 0 0 0,2-26 0 0 0,-1 37 0 0 0,-1-1 0 0 0,1 0 0 0 0,-1 0 0 0 0,1 0 0 0 0,0 1 0 0 0,0-1 0 0 0,0 0 0 0 0,1 1 0 0 0,-1-1 0 0 0,1 1 0 0 0,-1 0 0 0 0,1-1 0 0 0,0 1 0 0 0,0 0 0 0 0,0 0 0 0 0,4-4 0 0 0,-4 5 0 0 0,1 0 0 0 0,-1 0 0 0 0,0 0 0 0 0,1 0 0 0 0,-1 0 0 0 0,1 0 0 0 0,-1 1 0 0 0,1-1 0 0 0,-1 1 0 0 0,1-1 0 0 0,-1 1 0 0 0,1 0 0 0 0,-1 0 0 0 0,1 1 0 0 0,-1-1 0 0 0,1 0 0 0 0,-1 1 0 0 0,1-1 0 0 0,2 2 0 0 0,9 3 0 0 0,0 1 0 0 0,0 0 0 0 0,-1 1 0 0 0,0 1 0 0 0,13 9 0 0 0,58 51 0 0 0,-61-48 0 0 0,-12-10 0 0 0,1 1 0 0 0,10 13 0 0 0,-18-20 0 0 0,-1 1 0 0 0,1 0 0 0 0,-1 1 0 0 0,0-1 0 0 0,0 0 0 0 0,0 1 0 0 0,3 11 0 0 0,-8-13-12 0 0,0-3-48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6.4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52 24 0 0,'-3'-7'-1'0'0,"-3"-16"2"0"0,6 22-1 0 0,0 0 0 0 0,0 0 0 0 0,0 0 0 0 0,0 0 0 0 0,0 0 0 0 0,0 0 0 0 0,1-1 0 0 0,-1 1 0 0 0,0 0 0 0 0,0 0 0 0 0,1 0 0 0 0,-1 0 0 0 0,1 0 0 0 0,-1 0 0 0 0,1 0 0 0 0,-1 1 0 0 0,1-1 0 0 0,1-2 0 0 0,-2 3 1 0 0,1 0 0 0 0,0 0 0 0 0,-1 0 0 0 0,1-1 0 0 0,0 1 0 0 0,-1 0 0 0 0,1 0 0 0 0,0 0 0 0 0,-1 0 1 0 0,1 0-1 0 0,0 0 0 0 0,-1 0 0 0 0,1 0 0 0 0,0 1 0 0 0,-1-1 0 0 0,1 0 0 0 0,-1 0 0 0 0,1 0 0 0 0,0 1 1 0 0,-1-1-1 0 0,1 0 0 0 0,-1 1 0 0 0,1-1 0 0 0,-1 0 0 0 0,1 1 0 0 0,-1-1 0 0 0,1 1 0 0 0,0 0 0 0 0,15 16 31 0 0,138 219-32 0 0,-1 55 24 0 0,-20 10 12 0 0,-80-178-32 0 0,33 58-4 0 0,-86-180 0 0 0,-5-5 0 0 0,-4-5 0 0 0,-1-5 0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6.77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15 419 24 0 0,'-2'-1'5'0'0,"1"-1"0"0"0,-1 0 0 0 0,1 0 0 0 0,0 0 0 0 0,0 0 0 0 0,0-1 0 0 0,0 1 0 0 0,0 0 0 0 0,0 0 0 0 0,0-1 0 0 0,1 1 0 0 0,-1 0 0 0 0,1-1 0 0 0,0 1 0 0 0,0-1 0 0 0,0 1 0 0 0,0-1 0 0 0,0-3 0 0 0,1-2 19 0 0,0 0 0 0 0,0 0-1 0 0,1 0 1 0 0,0 1-1 0 0,0-1 1 0 0,1 0-1 0 0,0 1 1 0 0,0 0-1 0 0,1-1 1 0 0,0 1-1 0 0,0 1 1 0 0,0-1-1 0 0,1 0 1 0 0,0 1-1 0 0,11-10 1 0 0,8-6 15 0 0,1 1 1 0 0,42-28-1 0 0,-54 40-38 0 0,165-114-1 0 0,-145 100 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7.16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15 354 24 0 0,'-1'-1'-1'0'0,"-1"0"1"0"0,1 0 0 0 0,0 0 0 0 0,0 0 0 0 0,0 0 0 0 0,0 0 0 0 0,0 0 0 0 0,0 0 0 0 0,0 0 0 0 0,1-1 0 0 0,-1 1-1 0 0,0 0 1 0 0,0-3 0 0 0,1 3 1 0 0,0 1-1 0 0,0-1 1 0 0,0 0-1 0 0,0 0 1 0 0,1 1-1 0 0,-1-1 1 0 0,0 0-1 0 0,1 1 1 0 0,-1-1-1 0 0,0 0 1 0 0,1 1-1 0 0,-1-1 1 0 0,1 1-1 0 0,-1-1 1 0 0,1 0-1 0 0,-1 1 1 0 0,1-1-1 0 0,-1 1 1 0 0,1 0-1 0 0,0-1 1 0 0,-1 1-1 0 0,1-1 1 0 0,0 1-1 0 0,-1 0 1 0 0,1 0-1 0 0,0-1 1 0 0,0 1-1 0 0,1 0 1 0 0,35-14 58 0 0,1 3 1 0 0,41-8 0 0 0,19-5 9 0 0,-1-3-48 0 0,107-35 53 0 0,-174 51-65 0 0,-1-2 0 0 0,0-1-1 0 0,-1-1 1 0 0,42-30-1 0 0,-59 36-8 0 0,0-1 0 0 0,13-16 0 0 0,-5 6 0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7.5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 0 24 0 0,'-2'4'0'0'0,"1"-1"0"0"0,-1 0 1 0 0,1 1-1 0 0,1-1 1 0 0,-1 1-1 0 0,0-1 1 0 0,1 1-1 0 0,-1 0 1 0 0,1-1-1 0 0,0 1 1 0 0,1 3-1 0 0,-1-3 5 0 0,1 16 11 0 0,1 0 0 0 0,1-1 0 0 0,0 1 0 0 0,1-1 0 0 0,2 0 0 0 0,7 19 0 0 0,54 110 25 0 0,-53-119-13 0 0,89 150-28 0 0,-5-10 0 0 0,-97-167 0 0 0,0-1 0 0 0,-1-1 0 0 0,1 1 0 0 0,-1 0 0 0 0,0 0 0 0 0,1-1 0 0 0,-1 1 0 0 0,1 0 0 0 0,-1 0 0 0 0,0 0 0 0 0,0 0 0 0 0,0 0 0 0 0,1 0 0 0 0,-1-1 0 0 0,0 1 0 0 0,0 0 0 0 0,0 0 0 0 0,0 0 0 0 0,0 0 0 0 0,-1 1 0 0 0,-2 2 0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7.9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1 339 55 0 0,'338'-326'264'0'0,"-329"318"-264"0"0,-1 3 0 0 0</inkml:trace>
  <inkml:trace contextRef="#ctx0" brushRef="#br0" timeOffset="1">231 734 79 0 0,'3'-3'16'0'0,"1"1"-1"0"0,-1-1 1 0 0,1 1-1 0 0,7-3 1 0 0,5-3 54 0 0,14-11-18 0 0,0-1 0 0 0,-2-2 0 0 0,-1-1 0 0 0,39-41 0 0 0,-48 44-52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8.3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1 171 24 0 0,'1'-1'0'0'0,"0"0"0"0"0,1-1 0 0 0,-1 1 0 0 0,0 0 0 0 0,1 0 0 0 0,-1 0 0 0 0,1 0 0 0 0,-1 0 0 0 0,1 0 0 0 0,-1 0 0 0 0,1 0 0 0 0,0 1 0 0 0,-1-1 0 0 0,1 1 0 0 0,0-1 0 0 0,-1 1 0 0 0,1-1 0 0 0,0 1 0 0 0,0 0 0 0 0,-1 0 0 0 0,1 0 0 0 0,0 0 0 0 0,0 0 0 0 0,0 1 0 0 0,-1-1 0 0 0,1 0 0 0 0,2 2 0 0 0,10 3 3 0 0,-1 1 0 0 0,0 1 0 0 0,-1 0 0 0 0,0 1 1 0 0,0 1-1 0 0,17 15 0 0 0,61 68 32 0 0,-48-47-29 0 0,-28-29-6 0 0,80 85 0 0 0,-71-74 0 0 0,36 56 0 0 0,-59-82 0 0 0,1 0 0 0 0,0 0 0 0 0,-1 0 0 0 0,1 0 0 0 0,-1 0 0 0 0,1 0 0 0 0,-1 0 0 0 0,0 1 0 0 0,1-1 0 0 0,-1 0 0 0 0,0 2 0 0 0,0-3 0 0 0,0 0 0 0 0,0 0 0 0 0,0 0 0 0 0,0 1 0 0 0,0-1 0 0 0,0 0 0 0 0,0 0 0 0 0,0 0 0 0 0,0 0 0 0 0,-1 1 0 0 0,1-1 0 0 0,0 0 0 0 0,0 0 0 0 0,0 0 0 0 0,0 0 0 0 0,0 0 0 0 0,-1 1 0 0 0,1-1 0 0 0,0 0 0 0 0,0 0 0 0 0,0 0 0 0 0,0 0 0 0 0,-1 0 0 0 0,1 0 0 0 0,0 0 0 0 0,0 0 0 0 0,0 0 0 0 0,-1 0 0 0 0,1 0 0 0 0,0 0 0 0 0,0 0 0 0 0,0 0 0 0 0,0 0 0 0 0,-1 0 0 0 0,1 0 0 0 0,0 0 0 0 0,0 0 0 0 0,-1 0 0 0 0,-1-1 0 0 0,-1 1 0 0 0,1-1 0 0 0,-1 0 0 0 0,1-1 0 0 0,-1 1 0 0 0,1 0 0 0 0,-1-1 0 0 0,-1-1 0 0 0,-11-9 4 0 0,1 0 0 0 0,1-1 0 0 0,0-1 0 0 0,0 0 0 0 0,1-1 0 0 0,1 0 0 0 0,-9-17 0 0 0,8 10 3 0 0,1 0-1 0 0,1-1 1 0 0,1 0-1 0 0,-12-45 0 0 0,19 58 0 0 0,1 1 0 0 0,-1-1 0 0 0,2 0 0 0 0,-1 0 0 0 0,1 1 0 0 0,1-1 0 0 0,0 0 0 0 0,0 0 0 0 0,1 1 0 0 0,0-1 0 0 0,6-14 0 0 0,-3 10 5 0 0,2 1-1 0 0,0-1 0 0 0,0 2 1 0 0,1-1-1 0 0,1 1 0 0 0,19-22 0 0 0,-15 20-10 0 0,-2 3 0 0 0,19-26 0 0 0,-28 34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3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 55 0 0,'0'0'8'0'0,"0"0"-1"0"0,0 0 0 0 0,0 0 0 0 0,0 0 0 0 0,0 0 0 0 0,0 0 0 0 0,0 0 0 0 0,0 0 0 0 0,0 0 1 0 0,0 0-1 0 0,0 0 0 0 0,1 0 0 0 0,-1 0 0 0 0,0 0 0 0 0,0 0 0 0 0,0 0 0 0 0,0 0 0 0 0,0 0 0 0 0,0 0 1 0 0,0 0-1 0 0,0 0 0 0 0,0 0 0 0 0,0 0 0 0 0,0 0 0 0 0,0 0 0 0 0,0 0 0 0 0,0 0 0 0 0,0 0 1 0 0,0 0-1 0 0,0 0 0 0 0,0-1 0 0 0,0 1 0 0 0,0 0 0 0 0,1 0 0 0 0,-1 0 0 0 0,0 0 0 0 0,0 0 0 0 0,0 0 1 0 0,0 0-1 0 0,0 0 0 0 0,0 0 0 0 0,0 0 0 0 0,0 0 0 0 0,0 0 0 0 0,0 0 0 0 0,0 0 0 0 0,0-1 1 0 0,0 1-1 0 0,0 0 0 0 0,-1 0 0 0 0,1 0 0 0 0,0 0 0 0 0,0 0 0 0 0,0 0 0 0 0,0 0 0 0 0,0 0 0 0 0,0 0 1 0 0,0 0-1 0 0,0-1 16 0 0,0 1 0 0 0,0 0 0 0 0,0-1 0 0 0,0 1 0 0 0,0 0 0 0 0,0 0 1 0 0,0-1-1 0 0,0 1 0 0 0,0 0 0 0 0,0-1 0 0 0,0 1 0 0 0,0 0 0 0 0,0-1 0 0 0,0 1 1 0 0,0 0-1 0 0,0-1 0 0 0,0 1 0 0 0,0 0 0 0 0,1-1 0 0 0,-1 1 0 0 0,0 0 0 0 0,0 0 1 0 0,0-1-1 0 0,1 1 0 0 0,12-14 3 0 0,-11 13-17 0 0,-1 1 0 0 0,0-1 0 0 0,1 1-1 0 0,-1 0 1 0 0,0-1 0 0 0,1 1 0 0 0,-1 0-1 0 0,1 0 1 0 0,-1 0 0 0 0,0 0 0 0 0,1 0-1 0 0,-1 0 1 0 0,1 0 0 0 0,-1 1 0 0 0,0-1-1 0 0,1 0 1 0 0,-1 1 0 0 0,0-1 0 0 0,2 2-1 0 0,1-1 4 0 0,51 12 89 0 0,2-2 1 0 0,-1-2-1 0 0,93 1 0 0 0,-103-11-101 0 0,-23 0 0 0 0,-1 1 0 0 0,1 0 0 0 0,-1 2 0 0 0,26 5 0 0 0,-48-7 0 0 0,1 1 0 0 0,-1-1 0 0 0,1 1 0 0 0,0-1 0 0 0,-1 1 0 0 0,1-1 0 0 0,-1 1 0 0 0,0-1 0 0 0,1 1 0 0 0,-1 0 0 0 0,1-1 0 0 0,-1 1 0 0 0,0 0 0 0 0,1-1 0 0 0,-1 1 0 0 0,0 0 0 0 0,0-1 0 0 0,0 1 0 0 0,1 0 0 0 0,-1 0 0 0 0,0-1 0 0 0,0 1 0 0 0,0 0 0 0 0,0 0 0 0 0,0-1 0 0 0,0 1 0 0 0,-1 0 0 0 0,1 0 0 0 0,0-1 0 0 0,0 1 0 0 0,-1 1 0 0 0,-7 27 0 0 0,7-24 0 0 0,-31 113 0 0 0,13-43 0 0 0,17-67 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8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1 257 24 0 0,'1'0'0'0'0,"0"-1"0"0"0,0 1 0 0 0,0 0 0 0 0,0 0 0 0 0,0 0 0 0 0,0 0 0 0 0,0 0 0 0 0,0 0 0 0 0,0 0 0 0 0,0 0 0 0 0,0 0 0 0 0,0 1 0 0 0,0-1 0 0 0,0 0 0 0 0,0 1 0 0 0,0-1 0 0 0,0 1 0 0 0,0-1 0 0 0,0 1 0 0 0,0-1 0 0 0,0 1 0 0 0,1 0 0 0 0,21 21 0 0 0,-14-14 0 0 0,52 46 21 0 0,-3 2 0 0 0,83 101 0 0 0,-130-141-21 0 0,18 35 0 0 0,-28-50 1 0 0,-1-1 0 0 0,0 1-1 0 0,1 0 1 0 0,-1 0 0 0 0,0-1-1 0 0,1 1 1 0 0,-1 0-1 0 0,0 0 1 0 0,0 0 0 0 0,0-1-1 0 0,1 1 1 0 0,-1 0 0 0 0,0 0-1 0 0,0 0 1 0 0,-1 1-1 0 0,1-2 1 0 0,0 0 0 0 0,0 0 0 0 0,0 1-1 0 0,0-1 1 0 0,-1 0 0 0 0,1 0-1 0 0,0 0 1 0 0,0 0 0 0 0,0 1 0 0 0,-1-1-1 0 0,1 0 1 0 0,0 0 0 0 0,0 0-1 0 0,-1 0 1 0 0,1 0 0 0 0,0 0 0 0 0,0 0-1 0 0,-1 0 1 0 0,1 0 0 0 0,0 0-1 0 0,0 0 1 0 0,-1 0 0 0 0,1 0 0 0 0,0 0-1 0 0,0 0 1 0 0,-1 0 0 0 0,1 0-1 0 0,0 0 1 0 0,0 0 0 0 0,-1 0-1 0 0,-2-1 6 0 0,0 0-1 0 0,0-1 0 0 0,0 1 1 0 0,1 0-1 0 0,-6-4 0 0 0,0-1-4 0 0,0-1 0 0 0,0 0-1 0 0,1 0 1 0 0,0-1 0 0 0,0 0-1 0 0,1 0 1 0 0,0 0-1 0 0,1-1 1 0 0,-6-11 0 0 0,5 8 6 0 0,1-1 1 0 0,0-1 0 0 0,1 1 0 0 0,1-1 0 0 0,0 0 0 0 0,-1-16 0 0 0,2 7 15 0 0,2 0 1 0 0,0 0 0 0 0,2 0 0 0 0,0 0 0 0 0,2 0 0 0 0,0 0 0 0 0,16-43-1 0 0,-5 22 5 0 0,3 2 0 0 0,39-71 0 0 0,-51 106-28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9.0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129 167 24 0 0,'0'-2'1'0'0,"0"-1"1"0"0,-1 0 0 0 0,1 0 0 0 0,-1 0 0 0 0,0 0 0 0 0,0 1 0 0 0,0-1 0 0 0,0 0-1 0 0,-1 1 1 0 0,1-1 0 0 0,-1 1 0 0 0,0 0 0 0 0,1-1 0 0 0,-1 1 0 0 0,0 0 0 0 0,-3-3-1 0 0,4 4 1 0 0,0 1-1 0 0,0-1 0 0 0,0 0 0 0 0,0 1 1 0 0,0-1-1 0 0,0 1 0 0 0,0-1 0 0 0,0 1 0 0 0,-1-1 1 0 0,1 1-1 0 0,0 0 0 0 0,0-1 0 0 0,0 1 1 0 0,0 0-1 0 0,0 0 0 0 0,-1 0 0 0 0,-1 0 0 0 0,2 1 0 0 0,0-1-1 0 0,-1 1 1 0 0,1-1-1 0 0,0 1 1 0 0,0 0-1 0 0,0-1 1 0 0,0 1-1 0 0,0 0 1 0 0,-1 0-1 0 0,1 0 1 0 0,1 0-1 0 0,-1 0 1 0 0,0 0-1 0 0,0 0 1 0 0,0 0-1 0 0,0 0 1 0 0,1 0-1 0 0,-1 0 1 0 0,0 2-1 0 0,-2 4 0 0 0,1-1 0 0 0,0 1 0 0 0,0-1 0 0 0,0 1 0 0 0,1 0 0 0 0,0 0 0 0 0,0 0 0 0 0,1 0 0 0 0,1 11 0 0 0,1 9 0 0 0,7 31 0 0 0,-1-15 0 0 0,-4-17 11 0 0,1 1 0 0 0,12 37-1 0 0,-13-53-6 0 0,0 0 0 0 0,1 0-1 0 0,0-1 1 0 0,1 0-1 0 0,0 0 1 0 0,1 0-1 0 0,0 0 1 0 0,9 9-1 0 0,-12-15-2 0 0,0-1-1 0 0,0-1 0 0 0,0 1 0 0 0,0-1 0 0 0,1 0 0 0 0,-1 1 0 0 0,0-2 0 0 0,1 1 0 0 0,0-1 1 0 0,-1 1-1 0 0,1-1 0 0 0,0 0 0 0 0,0-1 0 0 0,-1 1 0 0 0,1-1 0 0 0,0 0 0 0 0,5-1 0 0 0,2 0 11 0 0,1-1-1 0 0,-1 0 0 0 0,1-1 1 0 0,-1 0-1 0 0,16-7 0 0 0,-15 5-10 0 0,-1 0 0 0 0,-1-1 0 0 0,1 0 0 0 0,-1-1 0 0 0,0-1 0 0 0,-1 0 0 0 0,0 0 0 0 0,0-1 0 0 0,9-11 0 0 0,-13 13 0 0 0,0-1 0 0 0,-1 1 0 0 0,0-1 0 0 0,0-1 0 0 0,-1 1 0 0 0,0 0 0 0 0,-1-1 0 0 0,0 0 0 0 0,0 0 0 0 0,-1 0 0 0 0,0 0 0 0 0,0 0 0 0 0,0-15 0 0 0,-1 7 0 0 0,-2-1 0 0 0,0 1 0 0 0,-1 0 0 0 0,0-1 0 0 0,-1 1 0 0 0,-1 0 0 0 0,-1 0 0 0 0,-1 1 0 0 0,0 0 0 0 0,-9-18 0 0 0,9 24 0 0 0,0-1 0 0 0,-1 2 0 0 0,0-1 0 0 0,0 1 0 0 0,-1 0 0 0 0,0 1 0 0 0,0-1 0 0 0,-1 2 0 0 0,0-1 0 0 0,-1 1 0 0 0,0 1 0 0 0,0 0 0 0 0,0 0 0 0 0,-1 1 0 0 0,-20-7 0 0 0,20 8 0 0 0,0 1 0 0 0,0 1 0 0 0,0 0 0 0 0,-1 1 0 0 0,1 0 0 0 0,-1 0 0 0 0,1 1 0 0 0,0 1 0 0 0,-1 0 0 0 0,1 0 0 0 0,0 1 0 0 0,-18 6 0 0 0,20-5 0 0 0,0 1 0 0 0,1-1 0 0 0,0 2 0 0 0,0-1 0 0 0,0 1 0 0 0,0 1 0 0 0,1-1 0 0 0,0 1 0 0 0,0 0 0 0 0,1 1 0 0 0,-1 0 0 0 0,1 0 0 0 0,1 0 0 0 0,-1 1 0 0 0,1 0 0 0 0,-4 9 0 0 0,6-12 0 0 0,1 1 0 0 0,0 0 0 0 0,0 0 0 0 0,0 0 0 0 0,1 0 0 0 0,0 0 0 0 0,0 0 0 0 0,1 0 0 0 0,-1 10 0 0 0,3 5 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09.4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1 317 24 0 0,'9'-17'0'0'0,"-6"10"0"0"0,1 1 0 0 0,-1 0 0 0 0,1 0 0 0 0,8-9 0 0 0,-8 12 0 0 0,1 0 0 0 0,-1 0 0 0 0,1 0 0 0 0,0 1 0 0 0,0 0 0 0 0,0 0 0 0 0,0 0 0 0 0,6-1 0 0 0,-3 2 5 0 0,0 0 0 0 0,0 0 1 0 0,0 1-1 0 0,0 0 1 0 0,0 0-1 0 0,0 0 0 0 0,0 1 1 0 0,0 1-1 0 0,-1-1 1 0 0,1 1-1 0 0,0 1 1 0 0,-1-1-1 0 0,1 1 0 0 0,12 8 1 0 0,5 3 9 0 0,0 2 1 0 0,37 31-1 0 0,-30-21-15 0 0,-1 2 0 0 0,51 61 0 0 0,-67-70 0 0 0,-1 1 0 0 0,0 0 0 0 0,-2 1 0 0 0,0 0 0 0 0,-2 1 0 0 0,12 32 0 0 0,-15-23 0 0 0,-6-29 0 0 0,-1 0 0 0 0,1 1 0 0 0,-1-1 0 0 0,0 0 0 0 0,0 0 0 0 0,0 0 0 0 0,0 1 0 0 0,0-1 0 0 0,-1 0 0 0 0,1 0 0 0 0,-1 4 0 0 0,0-6 0 0 0,1 0 0 0 0,0 0 0 0 0,0 0 0 0 0,-1 1 0 0 0,1-1 0 0 0,0 0 0 0 0,0 0 0 0 0,-1 0 0 0 0,1 0 0 0 0,0 0 0 0 0,0 0 0 0 0,-1 1 0 0 0,1-1 0 0 0,0 0 0 0 0,-1 0 0 0 0,1 0 0 0 0,0 0 0 0 0,0 0 0 0 0,-1 0 0 0 0,1 0 0 0 0,0 0 0 0 0,-1 0 0 0 0,1 0 0 0 0,0 0 0 0 0,0-1 0 0 0,-1 1 0 0 0,1 0 0 0 0,0 0 0 0 0,0 0 0 0 0,-1 0 0 0 0,1 0 0 0 0,0 0 0 0 0,0-1 0 0 0,-1 1 0 0 0,1 0 0 0 0,0 0 0 0 0,0 0 0 0 0,0-1 0 0 0,-1 1 0 0 0,1 0 0 0 0,0 0 0 0 0,0-1 0 0 0,0 1 0 0 0,-11-13 0 0 0,10 12 0 0 0,-9-15 20 0 0,0 1-1 0 0,1-1 0 0 0,1 0 0 0 0,-11-30 1 0 0,-15-70 27 0 0,29 96-41 0 0,1 0 0 0 0,1 0 0 0 0,1 0 0 0 0,1 0 0 0 0,0 0-1 0 0,1 0 1 0 0,2 0 0 0 0,0 0 0 0 0,1 0 0 0 0,6-23-1 0 0,0 16-5 0 0,1 1 0 0 0,1 1 0 0 0,1 0 0 0 0,2 1 0 0 0,0 0 0 0 0,31-38 0 0 0,-38 51 0 0 0,-2 3 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0.0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4 111 0 0,'0'0'0'0'0,"5"-1"0"0"0,0 0 0 0 0,0 0 0 0 0,0 0 0 0 0,0 1 0 0 0,8 0 0 0 0,-11 1 0 0 0,0-1 0 0 0,0 1 0 0 0,0 0 0 0 0,0-1 0 0 0,0 1 0 0 0,0 0 0 0 0,0 0 0 0 0,0 0 0 0 0,0 0 0 0 0,-1 1 0 0 0,1-1 0 0 0,0 0 0 0 0,-1 1 0 0 0,1-1 0 0 0,-1 1 0 0 0,2 3 0 0 0,8 10 11 0 0,0 2-1 0 0,-2 0 0 0 0,0 0 1 0 0,-1 0-1 0 0,-1 1 0 0 0,0 0 1 0 0,-2 1-1 0 0,5 23 0 0 0,1 23 40 0 0,2 69-1 0 0,-12-125-49 0 0,12 322 0 0 0,6 66 0 0 0,-7-290 0 0 0,4 0 0 0 0,5-2 0 0 0,60 181 0 0 0,-24-144 0 0 0,-24-61 0 0 0,-33-81 0 0 0,0 0 0 0 0,0 0 0 0 0,0 0 0 0 0,0 0 0 0 0,0 0 0 0 0,0 0 0 0 0,0 0 0 0 0,0 0 0 0 0,0 0 0 0 0,0 0 0 0 0,0 0 0 0 0,0 0 0 0 0,0-1 0 0 0,0 1 0 0 0,0 0 0 0 0,0 0 0 0 0,0 0 0 0 0,0 0 0 0 0,-1 0 0 0 0,1 1 0 0 0,0-1 0 0 0,0 0 0 0 0,0 0 0 0 0,0 0 0 0 0,0 0 0 0 0,0 0 0 0 0,0 0 0 0 0,0 0 0 0 0,0 0 0 0 0,0 0 0 0 0,0 0 0 0 0,0 0 0 0 0,0 0 0 0 0,0 0 0 0 0,0 0 0 0 0,0 0 0 0 0,0 0 0 0 0,0 0 0 0 0,0 0 0 0 0,0 0 0 0 0,0 0 0 0 0,0 0 0 0 0,0 0 0 0 0,0 0 0 0 0,0 0 0 0 0,0 0 0 0 0,-1 0 0 0 0,1 0 0 0 0,0 1 0 0 0,0-1 0 0 0,0 0 0 0 0,0 0 0 0 0,0 0 0 0 0,0 0 0 0 0,0 0 0 0 0,0 0 0 0 0,0 0 0 0 0,1 0 0 0 0,-1 0 0 0 0,0 0 0 0 0,-8-5 0 0 0,-7-8 0 0 0,1 1 0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0.4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0 707 24 0 0,'1'-2'2'0'0,"-1"0"1"0"0,0 0 0 0 0,1 0-1 0 0,0 0 1 0 0,-1 0 0 0 0,1 0 0 0 0,0 0-1 0 0,0 1 1 0 0,0-1 0 0 0,0 0 0 0 0,0 0-1 0 0,1 1 1 0 0,-1-1 0 0 0,0 1-1 0 0,1-1 1 0 0,-1 1 0 0 0,1 0 0 0 0,-1-1-1 0 0,4-1 1 0 0,4-4 6 0 0,4-7 2 0 0,0-1 0 0 0,-1 0 0 0 0,-1-1 0 0 0,10-18 0 0 0,32-71 59 0 0,-42 81-67 0 0,11-31 22 0 0,-1-1-1 0 0,17-82 0 0 0,-15 50-33 0 0,-20 77 9 0 0,0 1 0 0 0,1-1 0 0 0,0 1 0 0 0,11-20 0 0 0,-13 27 0 0 0,-1 1 0 0 0,1 0 1 0 0,-1 0-1 0 0,1 0 1 0 0,0 0-1 0 0,0 0 1 0 0,0 0-1 0 0,1 0 1 0 0,-1 0-1 0 0,0 1 0 0 0,0 0 1 0 0,1-1-1 0 0,-1 1 1 0 0,1 0-1 0 0,0 0 1 0 0,-1 0-1 0 0,1 0 1 0 0,0 1-1 0 0,-1-1 0 0 0,1 1 1 0 0,0-1-1 0 0,-1 1 1 0 0,1 0-1 0 0,0 0 1 0 0,4 1-1 0 0,2 1 7 0 0,0 0 1 0 0,0 0-1 0 0,-1 1 0 0 0,1 0 1 0 0,-1 1-1 0 0,1 0 0 0 0,14 9 1 0 0,52 43-17 0 0,-64-47 12 0 0,129 114 29 0 0,-107-90-16 0 0,55 73 0 0 0,-66-74-16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1.6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1 247 111 0 0,'10'-14'14'0'0,"2"1"0"0"0,0 1 0 0 0,20-18 0 0 0,-12 12 6 0 0,11-10 31 0 0,-4 1-8 0 0,41-30 0 0 0,-60 51-42 0 0,1 0-1 0 0,0 1 0 0 0,0 0 1 0 0,0 0-1 0 0,1 1 0 0 0,-1 0 1 0 0,1 1-1 0 0,0 0 0 0 0,19-3 0 0 0,-26 5 0 0 0,-1 1 0 0 0,1 0 0 0 0,-1 0 0 0 0,1 0 0 0 0,-1 1 0 0 0,0-1 0 0 0,1 0 0 0 0,-1 1 0 0 0,1 0 0 0 0,-1-1 0 0 0,0 1 0 0 0,0 0 0 0 0,1 0 0 0 0,-1 0 0 0 0,0 1 0 0 0,0-1 0 0 0,0 0 0 0 0,2 3 0 0 0,-1-1 0 0 0,0 0 0 0 0,-1 0 0 0 0,1 1 0 0 0,-1-1 0 0 0,0 1 0 0 0,0-1 0 0 0,0 1 0 0 0,-1 0 0 0 0,1 0 0 0 0,0 4 0 0 0,1 5 0 0 0,-1 0 0 0 0,0 0 0 0 0,0 0 0 0 0,-2 0 0 0 0,-1 25 0 0 0,-3-11 5 0 0,0 0 0 0 0,-2 0 0 0 0,-13 39-1 0 0,-38 76 29 0 0,12-31-21 0 0,36-88-12 0 0,-23 70 0 0 0,28-78 0 0 0,1 0 0 0 0,0 0 0 0 0,1 0 0 0 0,-1 21 0 0 0,5-12 37 0 0,-1-20-26 0 0,0 1 0 0 0,-1-1 0 0 0,0 1 0 0 0,0-1 0 0 0,0 1 0 0 0,-1-1 0 0 0,1 1 0 0 0,-2 4 0 0 0,2-8-9 0 0,-1-1 0 0 0,1 1 0 0 0,0 0 0 0 0,0-1 0 0 0,0 1 0 0 0,-1-1 0 0 0,1 1 0 0 0,0-1 0 0 0,0 1 0 0 0,0 0 0 0 0,0-1 0 0 0,0 1 0 0 0,0-1 0 0 0,0 1 0 0 0,1-1 0 0 0,-1 1 0 0 0,0 0 0 0 0,0-1 0 0 0,0 1 0 0 0,0-1 0 0 0,1 1 0 0 0,-1-1 0 0 0,0 1 0 0 0,1-1 0 0 0,-1 1 0 0 0,0-1 0 0 0,1 1 0 0 0,-1-1-1 0 0,0 0 1 0 0,1 1 0 0 0,-1-1 0 0 0,1 0 0 0 0,-1 1 0 0 0,1-1 0 0 0,-1 0 0 0 0,1 1 0 0 0,0-1 0 0 0,0 0 51 0 0,7-22 8 0 0,-5 18-58 0 0,-1 0-3 0 0,0 1 0 0 0,1-1 0 0 0,-1 1 0 0 0,1 0 0 0 0,0 0 0 0 0,0 1 0 0 0,0-1 0 0 0,0 0 0 0 0,1 1 0 0 0,3-2 0 0 0,6-6 0 0 0,46-44 10 0 0,-39 33 1 0 0,2 1 0 0 0,33-22 1 0 0,-47 36-11 0 0,0 2 1 0 0,0-1 0 0 0,0 1 0 0 0,1 0-1 0 0,0 1 1 0 0,0 0 0 0 0,0 0 0 0 0,0 1-1 0 0,0 0 1 0 0,0 1 0 0 0,16-1-1 0 0,-17 3-1 0 0,1-1 0 0 0,-1 1 0 0 0,1 1 0 0 0,-1-1 0 0 0,1 1 0 0 0,-1 1 0 0 0,0 0 0 0 0,0 0 0 0 0,0 0 0 0 0,-1 1 0 0 0,1 0 0 0 0,-1 1 0 0 0,0 0 0 0 0,0 0 0 0 0,0 0 0 0 0,-1 1 0 0 0,8 8 0 0 0,-6-5 0 0 0,-1 0 0 0 0,-1 1 0 0 0,1-1 0 0 0,-1 1 0 0 0,-1 1 0 0 0,0-1 0 0 0,0 1 0 0 0,-1 0 0 0 0,-1 0 0 0 0,1 0 0 0 0,-2 0 0 0 0,3 16 0 0 0,-5-21 0 0 0,0 0 0 0 0,0-1 0 0 0,0 1 0 0 0,-1 0 0 0 0,0 0 0 0 0,0-1 0 0 0,0 1 0 0 0,0-1 0 0 0,-1 1 0 0 0,0-1 0 0 0,0 1 0 0 0,-1-1 0 0 0,0 0 0 0 0,0 0 0 0 0,0 0 0 0 0,0 0 0 0 0,-6 5 0 0 0,2-3 0 0 0,1 0 0 0 0,-1-1 0 0 0,-1-1 0 0 0,1 1 0 0 0,-1-1 0 0 0,0 0 0 0 0,0-1 0 0 0,0 0 0 0 0,-1 0 0 0 0,-10 3 0 0 0,0-1 0 0 0,-31 5 0 0 0,42-10 0 0 0,0 0 0 0 0,0 0 0 0 0,0-1 0 0 0,0 0 0 0 0,0-1 0 0 0,0 0 0 0 0,-8-1 0 0 0,15 1-3 0 0,-1 1-1 0 0,1-1 1 0 0,0 1-1 0 0,-1-1 0 0 0,1 1 1 0 0,0-1-1 0 0,0 1 1 0 0,0-1-1 0 0,0 0 0 0 0,-1 0 1 0 0,1 0-1 0 0,0 0 1 0 0,0 0-1 0 0,1 0 0 0 0,-1 0 1 0 0,0 0-1 0 0,0 0 1 0 0,0 0-1 0 0,0-2 0 0 0,0 1-68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2.0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 55 0 0,'12'-6'0'0'0,"-10"4"0"0"0,0 1 0 0 0,0-1 0 0 0,0 1 0 0 0,1 0 0 0 0,-1 0 0 0 0,0 0 0 0 0,1 0 0 0 0,-1 0 0 0 0,1 0 0 0 0,-1 1 0 0 0,1-1 0 0 0,-1 1 0 0 0,1 0 0 0 0,-1 0 0 0 0,1 0 0 0 0,-1 0 0 0 0,1 0 0 0 0,-1 0 0 0 0,1 1 0 0 0,4 1 0 0 0,3 3 13 0 0,0 0-1 0 0,0 1 0 0 0,-1 0 0 0 0,0 0 0 0 0,0 1 1 0 0,0 1-1 0 0,-1 0 0 0 0,14 16 0 0 0,3 8 69 0 0,23 41 1 0 0,-20-29-59 0 0,62 102 8 0 0,20 31 10 0 0,-77-133-41 0 0,-18-25 0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2.4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2 288 24 0 0,'0'-13'-1'0'0,"-1"11"1"0"0,1 0 1 0 0,0 0-1 0 0,0 0 0 0 0,0 0 0 0 0,0 0 0 0 0,0 0 0 0 0,1 0 0 0 0,-1 0 0 0 0,0 0 0 0 0,1 0 0 0 0,1-3 0 0 0,3-7 14 0 0,2 1 1 0 0,-1-1 0 0 0,1 1 0 0 0,1 0 0 0 0,0 1 0 0 0,17-17-1 0 0,3 0 38 0 0,33-22 0 0 0,-51 41-52 0 0,-1-1 0 0 0,-1 0 0 0 0,1 0 0 0 0,-1-1 0 0 0,10-17 0 0 0,-14 21 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2.75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1 350 24 0 0,'1'-1'-1'0'0,"1"0"1"0"0,-1 0 0 0 0,0 0 0 0 0,1 0 0 0 0,-1 0 0 0 0,0 0 0 0 0,0 0 0 0 0,0 0 0 0 0,0 0 0 0 0,0-1 0 0 0,0 1 0 0 0,2-3 0 0 0,10-24 10 0 0,-4 11 34 0 0,53-81 55 0 0,21-38-60 0 0,-67 99-39 0 0,-11 20 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3.1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1 502 55 0 0,'8'2'0'0'0,"0"1"0"0"0,0 0 0 0 0,0 0 0 0 0,-1 1 0 0 0,1 0 0 0 0,6 4 0 0 0,22 17 18 0 0,0 1 0 0 0,-2 1 0 0 0,38 40 0 0 0,-59-54-11 0 0,-1 1 0 0 0,-1 1-1 0 0,0 0 1 0 0,-1 0-1 0 0,0 1 1 0 0,-2 0-1 0 0,0 0 1 0 0,-1 1-1 0 0,0 0 1 0 0,6 28-1 0 0,-10-29-6 0 0,0 0 0 0 0,-1 0 0 0 0,-1 0 0 0 0,-1 1 0 0 0,0-1 0 0 0,-1 0 0 0 0,-1 0 0 0 0,-4 19 0 0 0,3-24 0 0 0,-1 1 0 0 0,1-1 0 0 0,-2 0 0 0 0,0 0 0 0 0,0-1 0 0 0,-1 1 0 0 0,0-1 0 0 0,-1 0 0 0 0,0-1 0 0 0,0 1 0 0 0,-15 12 0 0 0,-29 24 0 0 0,72-83 139 0 0,-10 20-110 0 0,1 1-1 0 0,1 0 1 0 0,0 1-1 0 0,1 1 1 0 0,1 0 0 0 0,0 0-1 0 0,31-19 1 0 0,-19 17-18 0 0,1 0 0 0 0,1 2 1 0 0,0 1-1 0 0,38-11 0 0 0,-55 21-15 0 0,5-2-12 0 0,0-1-1 0 0,26-13 1 0 0,-35 13 5 0 0</inkml:trace>
  <inkml:trace contextRef="#ctx0" brushRef="#br0" timeOffset="1">338 81 24 0 0,'12'-5'19'0'0,"1"1"0"0"0,0 0 0 0 0,0 1 0 0 0,1 1 0 0 0,22-2 0 0 0,-27 3 0 0 0,2 0-12 0 0,-4 1 0 0 0,-1-1 0 0 0,1 0 0 0 0,0 0 0 0 0,0-1 1 0 0,7-2-1 0 0,-13 3-6 0 0,1 1 0 0 0,0-1 0 0 0,-1 0 0 0 0,1 0 0 0 0,-1 0 0 0 0,1 0 0 0 0,-1-1 0 0 0,1 1 0 0 0,-1 0 0 0 0,0 0 0 0 0,0-1 0 0 0,0 1 0 0 0,0-1 0 0 0,0 1 0 0 0,0-1 0 0 0,0 0 0 0 0,0 1 0 0 0,0-1 0 0 0,-1 0 0 0 0,1 1 0 0 0,-1-1 0 0 0,1 0 0 0 0,-1 0 0 0 0,0-2-1 0 0,2-6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3.33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45 311 0 0,'0'-2'443'0'0,"0"-1"-395"0"0,0 0 1 0 0,0 0-1 0 0,0 0 1 0 0,1 0-1 0 0,0 0 1 0 0,-1 0-1 0 0,1 0 1 0 0,0 0-1 0 0,0 1 1 0 0,3-5-1 0 0,-4 6-48 0 0,1 1 0 0 0,-1-1 0 0 0,1 1 0 0 0,0-1 0 0 0,-1 1 0 0 0,1-1 0 0 0,0 1 0 0 0,0 0 0 0 0,0-1 0 0 0,-1 1 0 0 0,1 0 0 0 0,0-1 0 0 0,0 1 0 0 0,0 0 0 0 0,-1 0 0 0 0,1 0 0 0 0,0 0 0 0 0,0 0 0 0 0,0 0 0 0 0,0 0 0 0 0,0 0 0 0 0,-1 0 0 0 0,1 0 0 0 0,1 1 0 0 0,27 5 0 0 0,-20-3 0 0 0,46 7 47 0 0,-1-3-1 0 0,1-1 1 0 0,86-4-1 0 0,165-27-40 0 0,-268 21-6 0 0,0 1 0 0 0,0 2 0 0 0,0 2 0 0 0,0 1 0 0 0,48 10 0 0 0,-68-7 0 0 0,-1 0 0 0 0,0 2 0 0 0,16 8 0 0 0,4 1 0 0 0,-34-15 0 0 0,0 0 0 0 0,0 0 0 0 0,0 0-1 0 0,0 0 1 0 0,0-1 0 0 0,0 1 0 0 0,0-1-1 0 0,0 0 1 0 0,0 0 0 0 0,3 0 0 0 0,8 0-12 0 0,-12-2-275 0 0,-1 0 148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4.7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65 488 199 0 0,'0'-1'0'0'0,"-1"1"31"0"0,0-1 0 0 0,0 1 0 0 0,1 0 0 0 0,-1 0 0 0 0,0 0 0 0 0,0 0 0 0 0,0 0 0 0 0,0 0 0 0 0,1 0 0 0 0,-1 0 0 0 0,0 1 0 0 0,0-1 0 0 0,0 0 0 0 0,0 1-1 0 0,-33 12-3 0 0,33-12-24 0 0,1-1 0 0 0,0 0 0 0 0,-1 0 0 0 0,1 0 0 0 0,-1 0 0 0 0,1 0-1 0 0,-1 0 1 0 0,1 0 0 0 0,-1 0 0 0 0,1 0 0 0 0,0 0 0 0 0,-1 0 0 0 0,1-1 0 0 0,-1 1 0 0 0,1 0 0 0 0,-1 0 0 0 0,1 0-1 0 0,0 0 1 0 0,-1-1 0 0 0,1 1 0 0 0,0 0 0 0 0,-1 0 0 0 0,1-1 0 0 0,-1 0 0 0 0,1 1-1 0 0,0 0-1 0 0,0 0 1 0 0,0 0 0 0 0,0 0 0 0 0,0 0 0 0 0,-1-1-1 0 0,1 1 1 0 0,0 0 0 0 0,0 0 0 0 0,0 0 0 0 0,0 0-1 0 0,0 0 1 0 0,0 0 0 0 0,-1 0 0 0 0,1 0 0 0 0,0 0-1 0 0,0 0 1 0 0,0-1 0 0 0,0 1 0 0 0,0 0 0 0 0,-1 0-1 0 0,1 0 1 0 0,0 0 0 0 0,0 0 0 0 0,0 0 0 0 0,0 0-1 0 0,0 0 1 0 0,-1 0 0 0 0,1 0 0 0 0,0 0-1 0 0,0 0 1 0 0,0 1 0 0 0,0-1 0 0 0,-1 0 0 0 0,1 0-1 0 0,0 0 1 0 0,0 0 0 0 0,0 0 0 0 0,0 0 0 0 0,0 0-1 0 0,0 0 1 0 0,-1 0 0 0 0,1 0 0 0 0,0 0 0 0 0,0 1-1 0 0,0-1 1 0 0,0 0 0 0 0,0 0 0 0 0,0 0 0 0 0,0 0-1 0 0,0 0 1 0 0,0 1 0 0 0,0-1 0 0 0,0 0 0 0 0,-1 0-1 0 0,1 0 1 0 0,0 0 0 0 0,0 1 0 0 0,1-4 59 0 0,-1 2-56 0 0,0 0-1 0 0,0 0 0 0 0,1-1 1 0 0,-1 1-1 0 0,0 1 1 0 0,1-1-1 0 0,-1 0 0 0 0,0 0 1 0 0,1 0-1 0 0,-1 0 0 0 0,1 0 1 0 0,0 0-1 0 0,-1 0 1 0 0,1 0-1 0 0,0 1 0 0 0,-1-1 1 0 0,1 0-1 0 0,0 1 0 0 0,0-1 1 0 0,1 0-1 0 0,8-4 32 0 0,0 1 0 0 0,1 0 0 0 0,-1 1 0 0 0,1 1 0 0 0,0-1 0 0 0,0 2 0 0 0,17-2 0 0 0,6 0-15 0 0,65-8 74 0 0,-47 6-34 0 0,62-14-1 0 0,-28-6-27 0 0,113-48 0 0 0,-122 41-36 0 0,150-39 0 0 0,-157 59 3 0 0,95-4 0 0 0,54-8 0 0 0,-182 16 0 0 0,121-18 0 0 0,-129 23 0 0 0,33-10 0 0 0,-24 5 0 0 0,-18 3 0 0 0,31-12 0 0 0,-4 0 0 0 0,-28 12 0 0 0,-7 0 0 0 0,1 2 0 0 0,16-3 0 0 0,-25 5 0 0 0,0 1 0 0 0,0 0 0 0 0,0 0 0 0 0,0 0 0 0 0,-1 0 0 0 0,1 1 0 0 0,0-1 0 0 0,0 1 0 0 0,0 0 0 0 0,0 0 0 0 0,6 3 0 0 0,0 5 0 0 0,-10-9 0 0 0,1 0 0 0 0,-1 1 0 0 0,1-1 0 0 0,-1 1 0 0 0,0-1 0 0 0,1 1 0 0 0,-1-1 0 0 0,0 1 0 0 0,0-1 0 0 0,1 1 0 0 0,-1-1 0 0 0,0 1 0 0 0,0 0 0 0 0,0-1 0 0 0,0 1 0 0 0,1-1 0 0 0,-1 1 0 0 0,0 0 0 0 0,0-1 0 0 0,0 1 0 0 0,0-1 0 0 0,-1 1 0 0 0,1 0 0 0 0,0 0 0 0 0,0 0 0 0 0,-2 0 0 0 0,-7-4 0 0 0,1-1-17 0 0,0 1-1 0 0,0-1 1 0 0,0-1-1 0 0,0 0 0 0 0,1 0 1 0 0,0 0-1 0 0,0-1 1 0 0,0 0-1 0 0,-6-8 0 0 0,7 6-139 0 0,0-1-22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3.5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15 24 0 0,'3'-2'0'0'0,"-1"0"0"0"0,1 1 0 0 0,0-1 0 0 0,0 1 0 0 0,0 0 0 0 0,0-1 0 0 0,1 1 0 0 0,-1 0 0 0 0,0 1 0 0 0,0-1 0 0 0,0 1 0 0 0,1-1 0 0 0,-1 1 0 0 0,0 0 0 0 0,1 0 0 0 0,4 1 0 0 0,-1 1 0 0 0,-1 0 0 0 0,1 0 0 0 0,-1 0 0 0 0,0 1 0 0 0,0 0 0 0 0,0 0 0 0 0,0 0 0 0 0,-1 1 0 0 0,0 0 0 0 0,1 0 0 0 0,-1 0 0 0 0,0 1 0 0 0,-1 0 0 0 0,1 0 0 0 0,-1 0 0 0 0,0 0 0 0 0,-1 1 0 0 0,1-1 0 0 0,-1 1 0 0 0,0 0 0 0 0,0 0 0 0 0,-1 1 0 0 0,0-1 0 0 0,0 0 0 0 0,0 1 0 0 0,1 11 0 0 0,-1-1 0 0 0,-1 1 0 0 0,-1-1 0 0 0,0 0 0 0 0,-1 1 0 0 0,-1-1 0 0 0,-1 0 0 0 0,0 0 0 0 0,-8 20 0 0 0,2-10 0 0 0,-1 0 0 0 0,-2 0 0 0 0,-1-1 0 0 0,-18 28 0 0 0,6-21 0 0 0,19-27 0 0 0,1 1 0 0 0,0-1 0 0 0,0 1 0 0 0,1 0 0 0 0,0 0 0 0 0,-5 12 0 0 0,9-18 2 0 0,-1 0 1 0 0,1-1 0 0 0,0 1 0 0 0,0 0-1 0 0,-1-1 1 0 0,1 1 0 0 0,0 0 0 0 0,0 0-1 0 0,0-1 1 0 0,0 1 0 0 0,0 0 0 0 0,0 0 0 0 0,0-1-1 0 0,0 1 1 0 0,0 0 0 0 0,1-1 0 0 0,-1 1-1 0 0,1 1 1 0 0,-1-2-1 0 0,0 1 1 0 0,0-1-1 0 0,1 0 0 0 0,-1 0 1 0 0,0 1-1 0 0,1-1 0 0 0,-1 0 1 0 0,1 0-1 0 0,-1 0 0 0 0,0 0 1 0 0,1 1-1 0 0,-1-1 0 0 0,1 0 1 0 0,-1 0-1 0 0,0 0 0 0 0,1 0 0 0 0,-1 0 1 0 0,1 0-1 0 0,-1 0 0 0 0,0 0 1 0 0,1 0-1 0 0,-1 0 0 0 0,1 0 1 0 0,2-1 8 0 0,-1 0 0 0 0,1 0 0 0 0,-1 0 0 0 0,1 0 0 0 0,-1 0 0 0 0,0 0 0 0 0,1-1 0 0 0,-1 1 0 0 0,2-2 0 0 0,117-111 130 0 0,27-23 27 0 0,-137 128-168 0 0,-6 6 0 0 0,0-1 0 0 0,0 0 0 0 0,7-9 0 0 0,-10 10-14 0 0,-5 0-60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4.0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23 55 0 0,'1'-1'3'0'0,"1"-1"-1"0"0,-1 0 0 0 0,0 1 0 0 0,0-1 0 0 0,1 1 0 0 0,-1 0 0 0 0,1-1 0 0 0,-1 1 0 0 0,1 0 0 0 0,-1 0 0 0 0,1 0 0 0 0,0 0 0 0 0,0 0 0 0 0,0 0 0 0 0,-1 0 0 0 0,1 1 1 0 0,0-1-1 0 0,0 1 0 0 0,0 0 0 0 0,0-1 0 0 0,0 1 0 0 0,0 0 0 0 0,0 0 0 0 0,0 0 0 0 0,0 0 0 0 0,0 0 0 0 0,0 1 0 0 0,0-1 0 0 0,0 1 0 0 0,0-1 0 0 0,0 1 0 0 0,-1-1 0 0 0,1 1 1 0 0,0 0-1 0 0,0 0 0 0 0,-1 0 0 0 0,1 0 0 0 0,0 0 0 0 0,-1 1 0 0 0,1-1 0 0 0,-1 0 0 0 0,0 1 0 0 0,2 2 0 0 0,9 15 7 0 0,-1 1 0 0 0,-1 0-1 0 0,0 1 1 0 0,-2 0 0 0 0,8 28-1 0 0,8 23-7 0 0,-3-17-1 0 0,26 61 0 0 0,-39-98 0 0 0,1-1 0 0 0,1 0 0 0 0,0-1 0 0 0,18 21 0 0 0,-4-13 0 0 0,-22-23 0 0 0,-1 1 0 0 0,1-1 0 0 0,0 0 0 0 0,0 0 0 0 0,0 0 0 0 0,0 0 0 0 0,0 0 0 0 0,0 0 0 0 0,0 0 0 0 0,0 0 0 0 0,0-1 0 0 0,5 1 0 0 0,-8-4 0 0 0,0 0 0 0 0,0-1 0 0 0,0 1 0 0 0,-1 0 0 0 0,1-1 0 0 0,-3-2 0 0 0,-2-4-3 0 0,-2-2-4 0 0,0 0-1 0 0,1-1 1 0 0,0 0-1 0 0,1 0 0 0 0,1 0 1 0 0,0-1-1 0 0,-4-16 0 0 0,9 30 8 0 0,0-1 0 0 0,0 1 0 0 0,0-1 0 0 0,-1 1 0 0 0,1-1 0 0 0,0 1 0 0 0,0-1 0 0 0,0 1 0 0 0,0-1 0 0 0,0 1 0 0 0,0 0 0 0 0,0-1 0 0 0,0 1 0 0 0,1-1 0 0 0,-1 1 0 0 0,0-1 0 0 0,0 1 0 0 0,0-1 0 0 0,0 1 0 0 0,1-1 0 0 0,-1 1 0 0 0,0-1 0 0 0,0 1 0 0 0,1 0 0 0 0,-1-1 0 0 0,0 1 0 0 0,1 0 0 0 0,-1-1 0 0 0,0 1 0 0 0,1 0 0 0 0,-1-1 0 0 0,1 1 0 0 0,-1 0 0 0 0,1 0 0 0 0,-1-1 0 0 0,0 1 0 0 0,1 0 0 0 0,-1 0 0 0 0,1 0 0 0 0,-1 0 0 0 0,1 0 0 0 0,-1-1 0 0 0,1 1 0 0 0,-1 0 0 0 0,1 0 0 0 0,-1 0 0 0 0,1 0 0 0 0,-1 1 0 0 0,1-1 0 0 0,-1 0 0 0 0,1 0 0 0 0,-1 0 0 0 0,1 0 0 0 0,2 1 0 0 0,1 0 0 0 0,-1 0 0 0 0,0 0 0 0 0,0 1 0 0 0,0-1 0 0 0,4 3 0 0 0,5 5 0 0 0,-1 0 0 0 0,0 0 0 0 0,-1 1 0 0 0,13 15 0 0 0,31 49 0 0 0,24 64 0 0 0,-26-42 0 0 0,-4-19 0 0 0,-41-69 0 0 0,0 1 0 0 0,0-1 0 0 0,0-1 0 0 0,1 1 0 0 0,0-1 0 0 0,13 8 0 0 0,-21-14 0 0 0,1 0 0 0 0,0-1 0 0 0,0 1 0 0 0,0-1 0 0 0,0 1 0 0 0,0-1 0 0 0,0 1 0 0 0,-1-1 0 0 0,1 0 0 0 0,0 0 0 0 0,0 1 0 0 0,0-1 0 0 0,0 0 0 0 0,0 0 0 0 0,0 0 0 0 0,0 0 0 0 0,0 0 0 0 0,0 0 0 0 0,2 0 0 0 0,-3-1 0 0 0,1 1 0 0 0,-1-1 0 0 0,1 1 0 0 0,-1 0 0 0 0,1-1 0 0 0,-1 1 0 0 0,1-1 0 0 0,-1 1 0 0 0,0-1 0 0 0,1 1 0 0 0,-1-1 0 0 0,0 0 0 0 0,1 1 0 0 0,-1-1 0 0 0,0 1 0 0 0,1-1 0 0 0,-1 0 0 0 0,0 1 0 0 0,0-1 0 0 0,0 0 0 0 0,0 0 0 0 0,1-6 0 0 0,-1 1 0 0 0,-1-1 0 0 0,1 1 0 0 0,-3-10 0 0 0,3 12 0 0 0,0 2 0 0 0,-14-107 0 0 0,13 91 0 0 0,1 1 0 0 0,0 0 0 0 0,2-1 0 0 0,4-22 0 0 0,-6 39 0 0 0,3-14 0 0 0,1 1 0 0 0,6-17 0 0 0,-9 28 0 0 0,0 0 0 0 0,0 0 0 0 0,1 0 0 0 0,-1 1 0 0 0,1-1 0 0 0,0 0 0 0 0,0 1 0 0 0,0-1 0 0 0,0 1 0 0 0,0-1 0 0 0,0 1 0 0 0,1 0 0 0 0,-1 0 0 0 0,1 0 0 0 0,-1 0 0 0 0,6-2 0 0 0,-6 4 0 0 0,0-1 0 0 0,1 1 0 0 0,-1-1 0 0 0,0 1 0 0 0,0 0 0 0 0,1 0 0 0 0,-1 0 0 0 0,0 0 0 0 0,0 0 0 0 0,1 1 0 0 0,-1-1 0 0 0,0 1 0 0 0,0-1 0 0 0,1 1 0 0 0,-1 0 0 0 0,0 0 0 0 0,0 0 0 0 0,0 0 0 0 0,0 0 0 0 0,0 0 0 0 0,0 1 0 0 0,-1-1 0 0 0,1 1 0 0 0,0-1 0 0 0,-1 1 0 0 0,1 0 0 0 0,1 2 0 0 0,1 1 0 0 0,-1-1 0 0 0,0 1 0 0 0,0 0 0 0 0,0 1 0 0 0,0-1 0 0 0,-1 0 0 0 0,0 1 0 0 0,0 0 0 0 0,2 8 0 0 0,-3-5 4 0 0,-1 1-1 0 0,1 0 0 0 0,-1 0 0 0 0,-1-1 0 0 0,0 1 1 0 0,0 0-1 0 0,-1-1 0 0 0,0 1 0 0 0,-1-1 0 0 0,0 1 1 0 0,0-1-1 0 0,-1 0 0 0 0,0-1 0 0 0,-1 1 0 0 0,0-1 1 0 0,0 1-1 0 0,-1-1 0 0 0,0-1 0 0 0,-7 8 0 0 0,-7 4-3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4.4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0 204 55 0 0,'11'-13'21'0'0,"5"-5"33"0"0,0 8 18 0 0,-14 9-63 0 0,1 0-1 0 0,0-1 0 0 0,-1 1 1 0 0,1-1-1 0 0,-1 0 0 0 0,1 0 0 0 0,-1 0 1 0 0,0 0-1 0 0,0 0 0 0 0,0-1 1 0 0,0 1-1 0 0,-1 0 0 0 0,1-1 1 0 0,0 0-1 0 0,-1 1 0 0 0,2-6 0 0 0,4-11-8 0 0,14-31 0 0 0,-6 17 0 0 0,-6 12 0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4.84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87 24 0 0,'1'-4'0'0'0,"0"-1"0"0"0,1 1 0 0 0,0 0 0 0 0,-1 0 0 0 0,1 0 0 0 0,0 1 0 0 0,1-1 0 0 0,-1 0 0 0 0,1 1 0 0 0,0-1 0 0 0,0 1 0 0 0,0 0 0 0 0,0 0 0 0 0,4-3 0 0 0,-2 3 10 0 0,-1-1 0 0 0,1 1 1 0 0,0 0-1 0 0,1 0 0 0 0,-1 1 1 0 0,0-1-1 0 0,1 1 1 0 0,-1 0-1 0 0,8-1 0 0 0,-10 3-5 0 0,-1-1 0 0 0,1 1 0 0 0,0 0 0 0 0,0 0 0 0 0,0 0 0 0 0,0 1 0 0 0,0-1 0 0 0,-1 1 0 0 0,1 0 0 0 0,0-1 0 0 0,0 1 0 0 0,-1 0 0 0 0,1 0 0 0 0,0 1 0 0 0,-1-1 0 0 0,1 1 0 0 0,-1-1 0 0 0,0 1 0 0 0,1 0 0 0 0,2 3-1 0 0,1 1 0 0 0,-1 0 0 0 0,0 1-1 0 0,-1 0 1 0 0,1 0-1 0 0,-1 0 1 0 0,-1 0 0 0 0,6 14-1 0 0,13 56 32 0 0,-19-65-35 0 0,3 17 0 0 0,-1 1 0 0 0,-2 0 0 0 0,-1 0 0 0 0,-1 0 0 0 0,-1 0 0 0 0,-5 31 0 0 0,2-47 0 0 0,2-11 0 0 0,0-1 0 0 0,0 0 0 0 0,1 0 0 0 0,-1 1 0 0 0,1-1 0 0 0,0 0 0 0 0,0 4 0 0 0,1-9 0 0 0,0 0 0 0 0,0 1 0 0 0,1 0 0 0 0,-1-1 0 0 0,1 1 0 0 0,2-3 0 0 0,2-3 0 0 0,4-9 0 0 0,2 0 0 0 0,0 2 0 0 0,16-17 0 0 0,-21 24 0 0 0,1 0 0 0 0,1 1 0 0 0,-1 0 0 0 0,1 0 0 0 0,1 1 0 0 0,-1 0 0 0 0,13-5 0 0 0,-18 9 0 0 0,0 1 0 0 0,0-1 0 0 0,0 1 0 0 0,0 0 0 0 0,1 0 0 0 0,-1 1 0 0 0,0-1 0 0 0,1 1 0 0 0,-1 0 0 0 0,1 0 0 0 0,-1 1 0 0 0,0-1 0 0 0,1 1 0 0 0,-1 0 0 0 0,7 2 0 0 0,-6-1 0 0 0,1 1 0 0 0,-1 0 0 0 0,0 0 0 0 0,0 0 0 0 0,0 1 0 0 0,0-1 0 0 0,-1 1 0 0 0,1 1 0 0 0,-1-1 0 0 0,4 6 0 0 0,2 4 0 0 0,0 0 0 0 0,-2 1 0 0 0,1 0 0 0 0,-2 1 0 0 0,0 0 0 0 0,8 31 0 0 0,-7-18 0 0 0,-2 0 0 0 0,-2 1 0 0 0,0-1 0 0 0,-2 1 0 0 0,-1 0 0 0 0,-5 46 0 0 0,-1-40 0 0 0,-1 0 0 0 0,-2-1 0 0 0,-1 0 0 0 0,-2 0 0 0 0,-15 33 0 0 0,13-38 0 0 0</inkml:trace>
  <inkml:trace contextRef="#ctx0" brushRef="#br0" timeOffset="1">306 781 55 0 0,'12'-4'0'0'0,"1"2"0"0"0,-3 2 0 0 0,-4 0 0 0 0,2 0 0 0 0,5-2 0 0 0,11-2 64 0 0,15 0-64 0 0,13-2 64 0 0,1-3-64 0 0,-1 3 72 0 0,-7-2-72 0 0,-4 2 0 0 0,-4-2 0 0 0,-2-1 0 0 0,0 1 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9.23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815 1471 7 0 0,'1'-2'0'0'0,"-1"1"0"0"0,1-1 0 0 0,0 1 0 0 0,0 0 0 0 0,-1-1 0 0 0,1 1 1 0 0,0 0-1 0 0,0-1 0 0 0,0 1 0 0 0,1 0 0 0 0,0-1 0 0 0,1-1 0 0 0,0-1 28 0 0,0 1 1 0 0,0 0-1 0 0,0-1 1 0 0,1 2-1 0 0,-1-1 1 0 0,6-3-1 0 0,-7 3 32 0 0,4 14 62 0 0,-1-3-104 0 0,1 0 0 0 0,1 0 0 0 0,7 7 1 0 0,-11-12-11 0 0,-1-1 1 0 0,1 0 0 0 0,0 0-1 0 0,0 0 1 0 0,0 0 0 0 0,0 0-1 0 0,0 0 1 0 0,0-1 0 0 0,1 0-1 0 0,-1 1 1 0 0,0-1-1 0 0,1-1 1 0 0,-1 1 0 0 0,8 1-1 0 0,-5-3 8 0 0,1 1-1 0 0,0-1 0 0 0,0 0 0 0 0,0 0 1 0 0,-1 0-1 0 0,1-1 0 0 0,0 0 0 0 0,-1-1 1 0 0,0 0-1 0 0,12-6 0 0 0,-11 4 4 0 0,1 0 0 0 0,-1-1 1 0 0,0 0-1 0 0,-1-1 0 0 0,1 1 0 0 0,-1-1 0 0 0,6-10 0 0 0,2-5 19 0 0,-1-1 1 0 0,-2 0-1 0 0,0-1 0 0 0,13-44 0 0 0,-1-3-6 0 0,-3-1 0 0 0,-3 0 0 0 0,9-92 0 0 0,-23 117-32 0 0,-1 0 0 0 0,-2 0 0 0 0,-3 0 0 0 0,-1 0 0 0 0,-14-60 0 0 0,11 80 0 0 0,-1 0 0 0 0,-1 0 0 0 0,-1 1 0 0 0,-1 0 0 0 0,-2 0 0 0 0,0 2 0 0 0,-2-1 0 0 0,0 2 0 0 0,-2 0 0 0 0,-23-25 0 0 0,17 25-3 0 0,-1 0 0 0 0,-2 2 0 0 0,0 0 0 0 0,-1 2-1 0 0,-1 1 1 0 0,-1 2 0 0 0,0 0 0 0 0,-1 2 0 0 0,-45-15-1 0 0,50 21 2 0 0,-1 2 0 0 0,-1 0-1 0 0,1 1 1 0 0,-1 2-1 0 0,0 1 1 0 0,0 1-1 0 0,0 1 1 0 0,0 2-1 0 0,0 0 1 0 0,1 2-1 0 0,-1 1 1 0 0,-26 8-1 0 0,29-5 3 0 0,0 1 0 0 0,0 1 0 0 0,1 1 0 0 0,0 1 0 0 0,-35 25 0 0 0,43-26 0 0 0,0 2 0 0 0,1 0 0 0 0,1 0 0 0 0,0 1 0 0 0,0 1 0 0 0,1 0 0 0 0,1 1 0 0 0,-10 20 0 0 0,7-8-1 0 0,1 1-1 0 0,2 0 0 0 0,1 1 0 0 0,1-1 0 0 0,-8 55 0 0 0,12-45-9 0 0,1 1 1 0 0,3-1-1 0 0,1 1 1 0 0,5 41-1 0 0,-1-55 11 0 0,0 0 0 0 0,2 0 0 0 0,0-1 0 0 0,2 0 0 0 0,14 31 0 0 0,-14-40 0 0 0,1 0 0 0 0,0 0 0 0 0,1-1 0 0 0,0 0 0 0 0,1 0 0 0 0,1-2 0 0 0,1 1 0 0 0,19 16 0 0 0,41 26 22 0 0,1-4-1 0 0,104 55 0 0 0,-142-89-14 0 0,0-1-1 0 0,1-2 1 0 0,1-2-1 0 0,1-2 0 0 0,-1-1 1 0 0,2-2-1 0 0,-1-1 1 0 0,1-3-1 0 0,64 1 0 0 0,-83-5-5 0 0,1-1 0 0 0,0 0 0 0 0,0-2 0 0 0,27-6 0 0 0,-42 7-2 0 0,-1 0-1 0 0,1 0 1 0 0,-1-1 0 0 0,0 0 0 0 0,0 0 0 0 0,0 0-1 0 0,0-1 1 0 0,-1 0 0 0 0,1 0 0 0 0,-1 0 0 0 0,0-1-1 0 0,0 0 1 0 0,0 0 0 0 0,-1 0 0 0 0,0 0 0 0 0,0-1-1 0 0,6-10 1 0 0,-3-2-180 0 0,-8 11 91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3.9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942 1123 24 0 0,'1'0'-1'0'0,"-1"0"1"0"0,0 0 0 0 0,0-1 0 0 0,0 1 0 0 0,0 0 0 0 0,0 0 0 0 0,1 0 0 0 0,-1-1 0 0 0,0 1 0 0 0,0 0 0 0 0,0 0 0 0 0,0-1 0 0 0,0 1 0 0 0,0 0 0 0 0,0 0 0 0 0,0-1 0 0 0,0 1 0 0 0,0 0 0 0 0,0 0 0 0 0,0-1 0 0 0,0 1 0 0 0,0 0 0 0 0,0 0 0 0 0,0-1 0 0 0,0 1 0 0 0,0 0 0 0 0,0 0 0 0 0,0 0 0 0 0,0-1 0 0 0,0 1 0 0 0,-1-1 0 0 0,-6 3 0 0 0,-9 8 1 0 0,14-8 7 0 0,0 0 1 0 0,0 0-1 0 0,1 0 1 0 0,-1 0 0 0 0,1 1-1 0 0,-1-1 1 0 0,1 0 0 0 0,0 1-1 0 0,0-1 1 0 0,0 1 0 0 0,0-1-1 0 0,0 1 1 0 0,1 0 0 0 0,-1-1-1 0 0,1 1 1 0 0,0 2 0 0 0,0 0 8 0 0,0-1 0 0 0,1 0 1 0 0,-1 1-1 0 0,1-1 0 0 0,0 0 0 0 0,1 0 1 0 0,-1 1-1 0 0,1-1 0 0 0,2 4 1 0 0,2 2 16 0 0,0 0 1 0 0,1 0 0 0 0,0-1-1 0 0,0 0 1 0 0,1-1 0 0 0,14 13-1 0 0,26 17 60 0 0,77 48 0 0 0,61 19-7 0 0,-126-73-38 0 0,1-3 1 0 0,2-2 0 0 0,77 20-1 0 0,-125-42-40 0 0,1-2 0 0 0,-1 0 0 0 0,1-1 0 0 0,0 0 0 0 0,0-1 0 0 0,-1-1 0 0 0,24-3 0 0 0,-31 2-5 0 0,1-1 1 0 0,-1 0-1 0 0,0 0 0 0 0,1-1 1 0 0,-1 0-1 0 0,0 0 0 0 0,-1-1 0 0 0,1 0 1 0 0,-1-1-1 0 0,0 1 0 0 0,0-2 0 0 0,0 1 1 0 0,0-1-1 0 0,-1 0 0 0 0,7-9 0 0 0,6-9 10 0 0,-2-1 0 0 0,-1-1 0 0 0,-1 0-1 0 0,17-41 1 0 0,34-119-19 0 0,-46 120 5 0 0,21-123 0 0 0,-35 143 0 0 0,-2 0 0 0 0,-2 0 0 0 0,-6-78 0 0 0,1 104 0 0 0,0 0 0 0 0,-1 0 0 0 0,-2 0 0 0 0,0 0 0 0 0,-1 1 0 0 0,0 0 0 0 0,-2 0 0 0 0,0 1 0 0 0,-2 0 0 0 0,1 1 0 0 0,-2 0 0 0 0,-1 0 0 0 0,-22-23 0 0 0,5 10-6 0 0,-2 2 0 0 0,0 1-1 0 0,-45-28 1 0 0,15 17-47 0 0,-69-32 1 0 0,42 32 5 0 0,0 3 0 0 0,-2 5 1 0 0,-127-25-1 0 0,146 41-1 0 0,-2 3-1 0 0,1 3 0 0 0,-1 4 1 0 0,0 3-1 0 0,0 3 1 0 0,0 3-1 0 0,1 3 0 0 0,-1 4 1 0 0,2 3-1 0 0,-83 28 0 0 0,130-35 34 0 0,1 1-1 0 0,0 1 0 0 0,0 1 0 0 0,1 1 0 0 0,-30 22 0 0 0,43-27 11 0 0,1 1 0 0 0,0-1 0 0 0,1 2 0 0 0,0-1 0 0 0,0 1 0 0 0,1 0 0 0 0,0 1-1 0 0,0 0 1 0 0,1 0 0 0 0,1 0 0 0 0,0 1 0 0 0,0 0 0 0 0,1 0 0 0 0,-4 14-1 0 0,3 1 9 0 0,1 1 0 0 0,2-1 0 0 0,0 1 0 0 0,2 0 0 0 0,0 0 0 0 0,2 0 0 0 0,10 48 0 0 0,-1-29 8 0 0,2-1-1 0 0,1 0 1 0 0,34 69 0 0 0,-18-55 46 0 0,64 92 0 0 0,52 43 56 0 0,-98-134-74 0 0,74 71-1 0 0,-83-95 13 0 0,1-2 0 0 0,82 52-1 0 0,-112-79-42 0 0,0-2 1 0 0,0 1-1 0 0,1-1 0 0 0,-1-1 0 0 0,1 0 1 0 0,17 4-1 0 0,-23-8-8 0 0,1 1-1 0 0,0 0 1 0 0,0-1 0 0 0,-1 0-1 0 0,1-1 1 0 0,0 1 0 0 0,-1-1-1 0 0,1 0 1 0 0,-1 0 0 0 0,1-1 0 0 0,-1 0-1 0 0,1 0 1 0 0,-1 0 0 0 0,9-5-1 0 0,-2-1 1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1.92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1125 1582 143 0 0,'1'-2'4'0'0,"-1"1"0"0"0,1 0 0 0 0,0 0 0 0 0,0 0 0 0 0,0 0-1 0 0,0 0 1 0 0,0 0 0 0 0,0 0 0 0 0,0 0 0 0 0,0 0 0 0 0,1 0-1 0 0,-1 0 1 0 0,0 1 0 0 0,1-1 0 0 0,-1 0 0 0 0,0 1-1 0 0,1-1 1 0 0,-1 1 0 0 0,0 0 0 0 0,1-1 0 0 0,-1 1 0 0 0,1 0-1 0 0,-1 0 1 0 0,1 0 0 0 0,-1 0 0 0 0,0 0 0 0 0,1 0-1 0 0,-1 0 1 0 0,1 1 0 0 0,-1-1 0 0 0,1 0 0 0 0,1 2 0 0 0,5 0 10 0 0,-1 1 1 0 0,1 0 0 0 0,-1 1-1 0 0,8 5 1 0 0,-14-9-15 0 0,208 131 238 0 0,-129-83-114 0 0,2-3 1 0 0,120 45-1 0 0,-173-79-110 0 0,1-2 0 0 0,-1-1 0 0 0,2-1 0 0 0,48 4 0 0 0,-59-10-4 0 0,1-1 0 0 0,0 0 0 0 0,-1-2 0 0 0,1 0 0 0 0,-1-2 0 0 0,0 0 0 0 0,37-13-1 0 0,-21 2 4 0 0,-1-1 0 0 0,-1-2 0 0 0,0-2 0 0 0,54-41-1 0 0,-21 6 20 0 0,62-66 0 0 0,-92 83-32 0 0,-2-2 0 0 0,-1-1 0 0 0,-2-1 0 0 0,-2-2 0 0 0,-2-2 0 0 0,23-50 0 0 0,-42 76 0 0 0,-1-1 0 0 0,-1-1 0 0 0,0 0 0 0 0,-2 1 0 0 0,-1-2 0 0 0,4-42 0 0 0,-8 47 0 0 0,0 0 0 0 0,-2 1 0 0 0,0 0 0 0 0,0-1 0 0 0,-2 1 0 0 0,0 0 0 0 0,-1 0 0 0 0,-1 1 0 0 0,-12-26 0 0 0,1 12 0 0 0,-1 0 0 0 0,-2 1 0 0 0,-1 0 0 0 0,-47-48 0 0 0,-114-89 0 0 0,172 157 0 0 0,-61-49-6 0 0,-1 3-1 0 0,-4 4 0 0 0,-1 3 1 0 0,-2 3-1 0 0,-3 4 0 0 0,-1 3 1 0 0,-129-39-1 0 0,118 49 2 0 0,-178-26-1 0 0,223 48-4 0 0,0 2-1 0 0,0 3 0 0 0,-1 2 1 0 0,1 2-1 0 0,-77 14 0 0 0,70-3-31 0 0,1 1 0 0 0,1 3 0 0 0,0 2 0 0 0,-94 52 0 0 0,84-34 14 0 0,2 2 1 0 0,1 3 0 0 0,-70 66-1 0 0,96-75 28 0 0,2 1 0 0 0,1 1 0 0 0,1 2 0 0 0,3 1 0 0 0,1 1 0 0 0,1 1 0 0 0,3 2 0 0 0,2 0 0 0 0,-23 66 0 0 0,31-64 0 0 0,2 1 0 0 0,2 0 0 0 0,2 1 0 0 0,2-1 0 0 0,2 1 0 0 0,2 0 0 0 0,2 0 0 0 0,12 73 0 0 0,-10-101 0 0 0,1 0 0 0 0,1 0 0 0 0,1-1 0 0 0,1 0 0 0 0,0 0 0 0 0,1 0 0 0 0,1-1-1 0 0,1 0 1 0 0,18 24 0 0 0,-13-23 15 0 0,0 0 0 0 0,2-1 0 0 0,0-1-1 0 0,1-1 1 0 0,1 0 0 0 0,0-1 0 0 0,31 17 0 0 0,3-4 49 0 0,1-2 0 0 0,60 19 0 0 0,119 19 77 0 0,-183-53-111 0 0,91 5 0 0 0,51-12-52 0 0,-149-3 15 0 0,-42 0 4 0 0,15-1-103 0 0,25 4-1 0 0,-16 3 9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2.7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1992 1904 24 0 0,'0'0'0'0'0,"0"0"0"0"0,-1 0 0 0 0,1 0 0 0 0,0 0 0 0 0,0 0 0 0 0,0-1 0 0 0,0 1 0 0 0,0 0 0 0 0,0 0 0 0 0,-1 0 0 0 0,1 0 0 0 0,0 0 0 0 0,0 0 0 0 0,0 0 0 0 0,0 0 0 0 0,0 0 0 0 0,0 0 0 0 0,0 0 0 0 0,0-1 0 0 0,0 1 0 0 0,0 0 0 0 0,-1 0 0 0 0,1 0 0 0 0,0 0 0 0 0,0 0 0 0 0,0 0 0 0 0,0-1 0 0 0,0 1 0 0 0,0 0 0 0 0,0 0 0 0 0,0 0 0 0 0,0 0 0 0 0,0 0 0 0 0,0 0 0 0 0,0-1 0 0 0,0 1 0 0 0,0 0 0 0 0,0 0 0 0 0,0 0 0 0 0,0 0 0 0 0,0 0 0 0 0,0 0 0 0 0,1-1 0 0 0,-1 1 0 0 0,0 0 0 0 0,2-6 0 0 0,-2 6 0 0 0,3-5 9 0 0,1 1 1 0 0,0-1-1 0 0,0 1 1 0 0,0-1-1 0 0,0 1 1 0 0,1 1-1 0 0,-1-1 1 0 0,1 1 0 0 0,0-1-1 0 0,7-2 1 0 0,8-4 35 0 0,31-10 0 0 0,-15 7-21 0 0,17-10 62 0 0,-2-2-1 0 0,83-53 0 0 0,-111 63-64 0 0,-1-2 0 0 0,0-1 0 0 0,-2 0 0 0 0,0-2 0 0 0,-1 0 0 0 0,-1-1 0 0 0,26-40 0 0 0,-36 46-19 0 0,0 0-1 0 0,-1 0 0 0 0,0 0 0 0 0,-2-1 0 0 0,0 0 0 0 0,0 0 0 0 0,-2 0 0 0 0,0 0 0 0 0,-1-1 0 0 0,0 0 0 0 0,-1-18 1 0 0,-2 14-3 0 0,-2 0 1 0 0,0 1 0 0 0,0-1 0 0 0,-2 0 0 0 0,-1 1 0 0 0,-1 0 0 0 0,0 1 0 0 0,-15-29-1 0 0,-1 9 1 0 0,0 1 0 0 0,-3 1 0 0 0,-1 1 0 0 0,-46-46 0 0 0,-140-113 0 0 0,118 120 3 0 0,-167-101 0 0 0,-122-28-69 0 0,304 167-9 0 0,-2 2 0 0 0,-167-44 0 0 0,203 68 49 0 0,0 3 0 0 0,-1 1 0 0 0,0 3 0 0 0,0 1 0 0 0,0 3 0 0 0,0 2 0 0 0,-59 9 0 0 0,82-6 25 0 0,1 0 0 0 0,-1 2 0 0 0,1 1 0 0 0,0 1 0 0 0,0 1 0 0 0,1 0 0 0 0,1 2 0 0 0,0 1 0 0 0,1 0 0 0 0,-33 29 0 0 0,29-19 1 0 0,0 1 0 0 0,2 1 0 0 0,1 1 0 0 0,1 1 0 0 0,1 0 0 0 0,1 2 0 0 0,-17 38 0 0 0,10-11 0 0 0,3 1 0 0 0,2 1 0 0 0,-15 75 0 0 0,18-49 0 0 0,-8 150 0 0 0,22-189-1 0 0,3 0 0 0 0,1 0 0 0 0,3 0 0 0 0,9 48 0 0 0,-8-72 7 0 0,0-1 0 0 0,2 0 0 0 0,0 0 0 0 0,1 0 0 0 0,1-1 0 0 0,0 0 0 0 0,2-1 0 0 0,0 0 0 0 0,1-1 0 0 0,29 32-1 0 0,-16-25 17 0 0,1-1 0 0 0,2 0 0 0 0,0-3-1 0 0,33 19 1 0 0,-4-7 71 0 0,76 30 0 0 0,-77-41-40 0 0,1-2 0 0 0,0-3 0 0 0,1-2 0 0 0,118 11 0 0 0,-133-22-27 0 0,1-3-1 0 0,48-5 0 0 0,-88 4-25 0 0,1 0 0 0 0,-1 0 0 0 0,0 0 0 0 0,0 0 0 0 0,0 0 0 0 0,0-1 0 0 0,4-2 0 0 0,-7 4 0 0 0,0 0 0 0 0,0-1 0 0 0,-1 1 0 0 0,1-1 0 0 0,0 1 0 0 0,-1-1 0 0 0,1 1 0 0 0,0-1 0 0 0,-1 1 0 0 0,1-1 0 0 0,-1 0 0 0 0,1 1 0 0 0,-1-1 0 0 0,1 0 0 0 0,-1 1 0 0 0,1-1 0 0 0,-1 0 0 0 0,0 0 0 0 0,1 1 0 0 0,-1-1 0 0 0,0 0 0 0 0,0 0 0 0 0,1 0 0 0 0,-1 0 0 0 0,0 1 0 0 0,0-1 0 0 0,0 0 0 0 0,0 0 0 0 0,0 0 0 0 0,0 0 0 0 0,0 1 0 0 0,-1-1 0 0 0,1 0 0 0 0,0 0 0 0 0,0 0 0 0 0,-1 0 0 0 0,1 1 0 0 0,0-1 0 0 0,-1 0 0 0 0,1 0 0 0 0,-1 1 0 0 0,1-1 0 0 0,-1 0 0 0 0,-10-11 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5.6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628 134 79 0 0,'-3'-4'0'0'0,"0"0"0"0"0,0 0 0 0 0,0 0 0 0 0,-1 1 0 0 0,1 0 0 0 0,-1-1 0 0 0,0 1 0 0 0,-6-4 0 0 0,-39-18 0 0 0,29 15 0 0 0,-3-1 4 0 0,0 2 0 0 0,0 0 0 0 0,-1 1 0 0 0,0 1 0 0 0,-1 1 0 0 0,1 1 0 0 0,-29-1 0 0 0,40 5-2 0 0,-1 0 0 0 0,1 2 0 0 0,0-1 0 0 0,-1 2 0 0 0,1 0 0 0 0,0 0 0 0 0,0 2 0 0 0,0-1 0 0 0,0 1 0 0 0,0 1 0 0 0,1 1 0 0 0,0 0 0 0 0,0 0 0 0 0,1 1 0 0 0,-12 9 0 0 0,12-8-2 0 0,1 1-1 0 0,0 0 0 0 0,1 0 1 0 0,0 1-1 0 0,0 1 0 0 0,-10 15 1 0 0,18-23 0 0 0,-1 0 1 0 0,1 0 0 0 0,0 0-1 0 0,0 0 1 0 0,0 0-1 0 0,0 0 1 0 0,0 0-1 0 0,1 0 1 0 0,-1 0-1 0 0,1 0 1 0 0,0 0 0 0 0,0 1-1 0 0,0 4 1 0 0,1-5 1 0 0,0 0 1 0 0,0 0 0 0 0,0 0 0 0 0,1-1 0 0 0,-1 1-1 0 0,1 0 1 0 0,-1-1 0 0 0,1 1 0 0 0,0-1 0 0 0,0 0-1 0 0,0 0 1 0 0,0 1 0 0 0,0-1 0 0 0,0-1-1 0 0,1 1 1 0 0,-1 0 0 0 0,4 1 0 0 0,6 4 5 0 0,-1-1 1 0 0,1 0-1 0 0,0-1 0 0 0,0 0 1 0 0,1-1-1 0 0,-1-1 1 0 0,1 0-1 0 0,0 0 1 0 0,0-1-1 0 0,0-1 0 0 0,0 0 1 0 0,25-2-1 0 0,-20-1 3 0 0,0-1-1 0 0,0-1 0 0 0,0-1 1 0 0,-1 0-1 0 0,0-1 0 0 0,0-1 1 0 0,0 0-1 0 0,26-17 0 0 0,-18 8-10 0 0,-1 0 0 0 0,33-31 0 0 0,-46 37 0 0 0,-1-1 0 0 0,0 0 0 0 0,-1 0 0 0 0,0-1 0 0 0,-1 0 0 0 0,0 0 0 0 0,6-15 0 0 0,-14 27 0 0 0,8-14 0 0 0,-4 13 0 0 0,1 8 0 0 0,36 105 0 0 0,-10-28 0 0 0,114 255 63 0 0,-116-276-51 0 0,63 166 46 0 0,-77-183-59 0 0,-2 1 0 0 0,-2 0 0 0 0,5 54-1 0 0,-14-82 2 0 0,-1 0 0 0 0,-1 0 0 0 0,-1 0 0 0 0,-1 0 0 0 0,-5 28 0 0 0,5-37 0 0 0,-1-1 0 0 0,0 0 0 0 0,0 0 0 0 0,-1 0 0 0 0,0 0 0 0 0,0 0 0 0 0,-1-1 0 0 0,0 0 0 0 0,-1 0 0 0 0,0 0 0 0 0,0-1 0 0 0,-12 12 0 0 0,14-16 0 0 0,-1 1 0 0 0,1-1 0 0 0,-1 0 0 0 0,0-1 0 0 0,0 1 0 0 0,0-1 0 0 0,0 0 0 0 0,0 0 0 0 0,0 0 0 0 0,-1-1 0 0 0,-6 1 0 0 0,4-1 0 0 0,-1-1 0 0 0,1 0 0 0 0,0 0 0 0 0,0-1 0 0 0,-1 0 0 0 0,-14-4 0 0 0,5 0 0 0 0,1-2 0 0 0,-1 0 0 0 0,1-1 0 0 0,1-1 0 0 0,-31-21 0 0 0,15 5 0 0 0,1-2 0 0 0,1-1 0 0 0,1-1 0 0 0,2-2 0 0 0,-42-60 0 0 0,64 83 0 0 0,0 0 0 0 0,0-1 0 0 0,1 0 0 0 0,0 0 0 0 0,0 0 0 0 0,1 0 0 0 0,-3-12 0 0 0,5 15 0 0 0,0 0 0 0 0,1 0 0 0 0,-1 0 0 0 0,1 0 0 0 0,0-1 0 0 0,1 1 0 0 0,-1 0 0 0 0,1 0 0 0 0,0 0 0 0 0,1 0 0 0 0,0 1 0 0 0,4-12 0 0 0,3 1 9 0 0,0 1-1 0 0,1 0 0 0 0,0 1 0 0 0,2 0 0 0 0,-1 0 1 0 0,22-18-1 0 0,88-65 81 0 0,-115 93-89 0 0,15-11 7 0 0,1 1 1 0 0,1 1-1 0 0,28-12 0 0 0,75-22 15 0 0,-76 29-20 0 0,-47 17-2 0 0,-1 1 0 0 0,0-1 0 0 0,1 0 0 0 0,-1-1 0 0 0,0 1 0 0 0,0 0 0 0 0,0 0 0 0 0,3-3 0 0 0,-5 4 0 0 0,0-1 0 0 0,1 1 0 0 0,-1 0 0 0 0,0 0 0 0 0,0-1 0 0 0,0 1 0 0 0,0 0 0 0 0,1-1 0 0 0,-1 1 0 0 0,0 0 0 0 0,0-1 0 0 0,0 1 0 0 0,0 0 0 0 0,0-1 0 0 0,0 1 0 0 0,0-1 0 0 0,0 1 0 0 0,0 0 0 0 0,0-1 0 0 0,0 1 0 0 0,0 0 0 0 0,0-1 0 0 0,0 1 0 0 0,-1-1 0 0 0,1 0 0 0 0,-1 0 0 0 0,0 0 0 0 0,1 0 0 0 0,-1 0 0 0 0,0 0 0 0 0,0 0 0 0 0,1 1 0 0 0,-1-1 0 0 0,0 0 0 0 0,-1 0 0 0 0,-41-23 0 0 0,29 17 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6.0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19 287 0 0,'39'-8'0'0'0,"-18"4"0"0"0,0 0 0 0 0,-7 2 0 0 0,-4 2 0 0 0,-4 2 0 0 0,3 0 64 0 0,3 0-64 0 0,6 4 88 0 0,5 0-88 0 0,0 2 72 0 0,-5 1-72 0 0,-1 1 0 0 0,-9-2 72 0 0,0 0-72 0 0,-4 0 0 0 0,-4 3 0 0 0,2-3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9:45.21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 55 7 0 0,'-16'-23'-2'0'0,"15"20"16"0"0,-1 1 1 0 0,0-1 0 0 0,0 0 0 0 0,0 0 0 0 0,0 1-1 0 0,0-1 1 0 0,0 1 0 0 0,-1 0 0 0 0,1-1 0 0 0,-6-2-1 0 0,8 5-8 0 0,0 0 0 0 0,-1 0 0 0 0,1 0 0 0 0,0 0 0 0 0,0 0 0 0 0,0 0 0 0 0,0 0 0 0 0,-1 0 0 0 0,1 0 0 0 0,0 0 0 0 0,0 0 0 0 0,0 0 0 0 0,0 0 0 0 0,-1 0 0 0 0,1 0 0 0 0,0 0-1 0 0,0 0 1 0 0,0 0 0 0 0,0 1 0 0 0,-1-1 0 0 0,1 0 0 0 0,0 0 0 0 0,0 0 0 0 0,0 0 0 0 0,0 0 0 0 0,0 0 0 0 0,0 1 0 0 0,0-1 0 0 0,-1 0 0 0 0,1 0 0 0 0,0 0 0 0 0,0 0 0 0 0,0 1-1 0 0,0-1 1 0 0,0 0 0 0 0,0 0 0 0 0,0 0 0 0 0,0 1 0 0 0,0-1 0 0 0,0 0 0 0 0,0 0 0 0 0,0 0 0 0 0,0 0 0 0 0,0 1 0 0 0,0-1 0 0 0,0 0 0 0 0,0 0 0 0 0,0 0 0 0 0,0 1-1 0 0,1 12 208 0 0,0-10 17 0 0,2 1-138 0 0,10 10-42 0 0,2 0 0 0 0,0-1 0 0 0,0-1 0 0 0,1 0-1 0 0,25 14 1 0 0,81 48 3 0 0,-99-60-53 0 0,-4-2 0 0 0,1-1 0 0 0,1 0 0 0 0,37 12 0 0 0,37 1 0 0 0,-92-24 0 0 0,-6 0 0 0 0,-18 3 0 0 0,-96 36 0 0 0,104-33 0 0 0,1 0 0 0 0,-1 1 0 0 0,1 0 0 0 0,1 1 0 0 0,-17 13 0 0 0,-49 51 0 0 0,72-67 0 0 0,-13 17 0 0 0,15-18 0 0 0,-1 1 0 0 0,1-1 0 0 0,-1 1 0 0 0,0-1 0 0 0,0 0 0 0 0,-1-1 0 0 0,-6 5 0 0 0,9-11-89 0 0,1 0-358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6.4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79 0 0,'7'6'6'0'0,"-1"0"-1"0"0,0 1 1 0 0,0 0-1 0 0,-1 0 0 0 0,0 1 1 0 0,5 10-1 0 0,22 52 59 0 0,-20-44-48 0 0,-11-22-10 0 0,25 62 60 0 0,-23-57-66 0 0,0 0 1 0 0,-1 1-1 0 0,0-1 1 0 0,0 1-1 0 0,0 11 0 0 0,-2-14 0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6.83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0 523 7 0 0,'35'39'50'0'0,"-3"1"-1"0"0,53 85 1 0 0,-27-37 132 0 0,-55-83-156 0 0,0 0 0 0 0,0-1 0 0 0,1 1 0 0 0,0-1 0 0 0,0 0 0 0 0,1 0 0 0 0,-1 0 0 0 0,9 6-1 0 0,-13-10-23 0 0,0 0 0 0 0,0 0-1 0 0,0 0 1 0 0,1 0-1 0 0,-1 0 1 0 0,0 0 0 0 0,0 0-1 0 0,0 0 1 0 0,0 0-1 0 0,0 0 1 0 0,1 0-1 0 0,-1 0 1 0 0,0 0 0 0 0,0 1-1 0 0,0-1 1 0 0,0 0-1 0 0,0 0 1 0 0,1 0-1 0 0,-1-1 1 0 0,0 1 0 0 0,0 0-1 0 0,0 0 1 0 0,0 0-1 0 0,0 0 1 0 0,1 0-1 0 0,-1 0 1 0 0,0 0 0 0 0,0 0-1 0 0,0 0 1 0 0,0 0-1 0 0,0 0 1 0 0,0 0-1 0 0,1 0 1 0 0,-1 0 0 0 0,0-1-1 0 0,0 1 1 0 0,0 0-1 0 0,0 0 1 0 0,0 0-1 0 0,0 0 1 0 0,1-9 17 0 0,-5-7 22 0 0,4 15-36 0 0,-10-39 15 0 0,2-2 0 0 0,2 1 1 0 0,-1-47-1 0 0,11-125-27 0 0,-1 175 7 0 0,-1 1 0 0 0,-3-1 0 0 0,-7-57 0 0 0,8 95 0 0 0,-9-38 0 0 0,8 36 0 0 0,1 0 0 0 0,-1 0 0 0 0,1 0 0 0 0,-1 1 0 0 0,0-1 0 0 0,0 0 0 0 0,0 1 0 0 0,0-1 0 0 0,0 0 0 0 0,0 1 0 0 0,0-1 0 0 0,-1 1 0 0 0,1 0 0 0 0,0-1 0 0 0,-1 1 0 0 0,1 0 0 0 0,-3-2 0 0 0,4 3 0 0 0,-1 0 0 0 0,1 0 0 0 0,0 0 0 0 0,0 0 0 0 0,-1 0 0 0 0,1 0 0 0 0,0 0 0 0 0,0 0 0 0 0,0 0 0 0 0,-1 0 0 0 0,1 0 0 0 0,0 0 0 0 0,0 0 0 0 0,-1 0 0 0 0,1 0 0 0 0,0 0 0 0 0,0 0 0 0 0,0 0 0 0 0,-1 0 0 0 0,1 0 0 0 0,0 1 0 0 0,0-1 0 0 0,0 0 0 0 0,-1 0 0 0 0,1 0 0 0 0,0 0 0 0 0,0 0 0 0 0,0 1 0 0 0,0-1 0 0 0,-1 0 0 0 0,1 0 0 0 0,0 0 0 0 0,0 1 0 0 0,-2 9 0 0 0,5 10 0 0 0,0-11 0 0 0,2 1 0 0 0,-1-2 0 0 0,1 1 0 0 0,0 0 0 0 0,1-1 0 0 0,0 0 0 0 0,1-1 0 0 0,-1 1 0 0 0,1-1 0 0 0,1 0 0 0 0,14 10 0 0 0,-3-4 0 0 0,-1-1 0 0 0,2-1 0 0 0,0-1 0 0 0,26 9 0 0 0,-18-9 11 0 0,1-2 0 0 0,0-1-1 0 0,0-2 1 0 0,0 0 0 0 0,54 0-1 0 0,-43-6 6 0 0,0-1 0 0 0,-1-2 0 0 0,73-16 0 0 0,-97 16-16 0 0,-1 0 0 0 0,1-1 0 0 0,-1 0 0 0 0,0-2 0 0 0,0 1 0 0 0,20-15 0 0 0,-28 17 0 0 0,-1 0 0 0 0,1-1 0 0 0,-1 0 0 0 0,0 0 0 0 0,0-1 0 0 0,0 1 0 0 0,-1-1 0 0 0,0 0 0 0 0,0 0 0 0 0,-1 0 0 0 0,0-1 0 0 0,0 1 0 0 0,0-1 0 0 0,-1 0 0 0 0,1 0 0 0 0,0-7 0 0 0,-1 6 0 0 0,-1 0 0 0 0,0 0 0 0 0,0 0 0 0 0,-1 0 0 0 0,0 0 0 0 0,0 0 0 0 0,-1 1 0 0 0,0-1 0 0 0,0 0 0 0 0,-1 0 0 0 0,0 0 0 0 0,0 1 0 0 0,-1-1 0 0 0,0 1 0 0 0,0 0 0 0 0,0 0 0 0 0,-1 0 0 0 0,-1 0 0 0 0,1 1 0 0 0,-6-7 0 0 0,8 10-3 0 0,0 1 0 0 0,0 0 0 0 0,-1-1 0 0 0,1 1 0 0 0,0 0 0 0 0,-1 1 0 0 0,1-1 0 0 0,-1 0 0 0 0,0 1 0 0 0,1-1 0 0 0,-1 1-1 0 0,0 0 1 0 0,0 0 0 0 0,0 0 0 0 0,0 0 0 0 0,0 0 0 0 0,0 1 0 0 0,0-1 0 0 0,0 1 0 0 0,0 0 0 0 0,0 0 0 0 0,0 0 0 0 0,0 1-1 0 0,0-1 1 0 0,0 1 0 0 0,0-1 0 0 0,0 1 0 0 0,0 0 0 0 0,0 0 0 0 0,0 0 0 0 0,0 1 0 0 0,0-1 0 0 0,1 1 0 0 0,-4 1-1 0 0,-4 5-9 0 0,1-1-1 0 0,-1 1 1 0 0,1 1-1 0 0,1-1 1 0 0,0 2-1 0 0,0-1 1 0 0,-9 15-1 0 0,3-3 14 0 0,1 1 0 0 0,2 0 0 0 0,0 1-1 0 0,1 1 1 0 0,1-1 0 0 0,1 1-1 0 0,1 1 1 0 0,-6 47 0 0 0,11-55 1 0 0,1 0 0 0 0,1-1-1 0 0,0 1 1 0 0,1 0 0 0 0,1 0 0 0 0,1 0 0 0 0,0-1 0 0 0,1 1 0 0 0,1-1 0 0 0,1 0 0 0 0,0-1-1 0 0,1 1 1 0 0,0-1 0 0 0,14 19 0 0 0,-10-17 25 0 0,2-1-1 0 0,0 0 0 0 0,1-1 1 0 0,0-1-1 0 0,2 0 1 0 0,-1-1-1 0 0,2 0 1 0 0,-1-1-1 0 0,2-1 1 0 0,-1-1-1 0 0,2-1 0 0 0,21 9 1 0 0,-32-16-22 0 0,1 1 0 0 0,0-2 0 0 0,0 1 0 0 0,0-1 0 0 0,0 0 0 0 0,0-1 0 0 0,0 0 1 0 0,0-1-1 0 0,0 0 0 0 0,0 0 0 0 0,0-1 0 0 0,0 0 0 0 0,-1-1 0 0 0,1 1 0 0 0,8-5 0 0 0,4-3-2 0 0,-1-1 0 0 0,0-1 0 0 0,0-1 0 0 0,28-24-1 0 0,-45 36-1 0 0,-1-1 0 0 0,0 1 0 0 0,0-1 0 0 0,0 0 0 0 0,0 0 0 0 0,0 0 0 0 0,-1 0 0 0 0,1 0 0 0 0,-1-1 0 0 0,1 1 0 0 0,-1 0 0 0 0,2-6 0 0 0,-3 6 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7.7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 55 0 0,'15'-5'0'0'0,"-11"4"0"0"0,0-1 0 0 0,0 1 0 0 0,0 0 0 0 0,0 0 0 0 0,1 0 0 0 0,-1 1 0 0 0,0 0 0 0 0,0-1 0 0 0,5 2 0 0 0,-6 0 5 0 0,-1 0-1 0 0,1 0 0 0 0,-1 0 0 0 0,0 1 0 0 0,0-1 0 0 0,1 1 0 0 0,-1 0 0 0 0,3 2 1 0 0,3 4 17 0 0,6 3-9 0 0,-1 1-1 0 0,0 0 1 0 0,-1 1-1 0 0,0 1 1 0 0,-1 0-1 0 0,0 0 0 0 0,-1 1 1 0 0,-1 0-1 0 0,8 20 1 0 0,5 17 53 0 0,24 85 0 0 0,6 17 84 0 0,-44-136-123 0 0,16 37 15 0 0,-21-49-26 0 0,0 0-1 0 0,1 0 1 0 0,0-1 0 0 0,0 1-1 0 0,1-1 1 0 0,6 6 0 0 0,-11-10-13 0 0,1 0 1 0 0,-1-1-1 0 0,1 1 0 0 0,0-1 1 0 0,-1 1-1 0 0,1-1 0 0 0,0 1 1 0 0,0-1-1 0 0,0 1 1 0 0,-1-1-1 0 0,1 0 0 0 0,0 1 1 0 0,0-1-1 0 0,0 0 0 0 0,0 0 1 0 0,0 0-1 0 0,-1 1 1 0 0,1-1-1 0 0,0 0 0 0 0,0 0 1 0 0,0 0-1 0 0,0-1 0 0 0,1 1 1 0 0,-1-1-1 0 0,0 1 1 0 0,0-1-1 0 0,0 0 0 0 0,0 1 1 0 0,0-1-1 0 0,0 0 1 0 0,0 0-1 0 0,0 0 0 0 0,0 0 1 0 0,-1 0-1 0 0,1 0 1 0 0,0 0-1 0 0,-1 0 0 0 0,2-2 1 0 0,1-4-1 0 0,-1-1 0 0 0,1 1 0 0 0,-1-1 1 0 0,1-8-1 0 0,-3 15-5 0 0,14-98 18 0 0,-7 49 0 0 0,1-1 0 0 0,17-51 0 0 0,-24 97-16 0 0,0 1 0 0 0,1 0 0 0 0,0-1 0 0 0,0 1 0 0 0,0 0 0 0 0,1 0 0 0 0,-1 0 0 0 0,1 1 0 0 0,0-1 0 0 0,0 1 0 0 0,5-6 0 0 0,-6 8 0 0 0,0 0 0 0 0,0-1 0 0 0,0 1 0 0 0,0 0 0 0 0,1 0 0 0 0,-1 0 0 0 0,0 1 0 0 0,0-1 0 0 0,1 0 0 0 0,-1 1 0 0 0,0 0 0 0 0,1-1 0 0 0,-1 1 0 0 0,0 0 0 0 0,1 0 0 0 0,-1 0 0 0 0,0 1 0 0 0,1-1 0 0 0,-1 0 0 0 0,0 1 0 0 0,1 0 0 0 0,-1-1 0 0 0,3 3 0 0 0,15 7 0 0 0,-1 0 0 0 0,-1 2 0 0 0,0 0 0 0 0,0 1 0 0 0,25 25 0 0 0,-35-31 0 0 0,18 17 0 0 0,-2 1 0 0 0,0 1 0 0 0,-2 0 0 0 0,0 2 0 0 0,-2 1 0 0 0,23 43 0 0 0,-35-53 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8.7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24 559 24 0 0,'18'-9'197'0'0,"32"-12"1"0"0,7-2 102 0 0,-35 12-192 0 0,-1-1-1 0 0,35-26 0 0 0,-46 30-89 0 0,-1 0 0 0 0,0-1 1 0 0,0 0-1 0 0,-1-1 0 0 0,0 0 1 0 0,0 0-1 0 0,6-13 0 0 0,-8 12-12 0 0,-1 1-1 0 0,0-1 1 0 0,-1 0-1 0 0,0 0 0 0 0,-1 0 1 0 0,0 0-1 0 0,-1-1 0 0 0,0 1 1 0 0,0-1-1 0 0,-1-13 0 0 0,-1 20-4 0 0,-1 0 0 0 0,1 0-1 0 0,-1 0 1 0 0,0 0 0 0 0,0 0-1 0 0,-1 0 1 0 0,1 1 0 0 0,-1-1-1 0 0,0 0 1 0 0,0 1 0 0 0,-1-1-1 0 0,1 1 1 0 0,-1 0 0 0 0,0 0-1 0 0,0 0 1 0 0,-1 0 0 0 0,1 0-1 0 0,-1 1 1 0 0,0 0 0 0 0,0-1-1 0 0,0 2 1 0 0,0-1-1 0 0,0 0 1 0 0,-1 1 0 0 0,-8-4-1 0 0,7 4 0 0 0,1 0 0 0 0,-1 1 0 0 0,0-1 0 0 0,0 1 0 0 0,0 1 0 0 0,0-1 0 0 0,0 1 0 0 0,0 0 0 0 0,0 1 0 0 0,0-1 0 0 0,0 1 0 0 0,0 0 0 0 0,1 1 0 0 0,-1-1 0 0 0,0 1 0 0 0,0 0 0 0 0,1 1 0 0 0,0-1 0 0 0,-9 6 0 0 0,4-2 0 0 0,0 1 0 0 0,1 0 0 0 0,0 1 0 0 0,0 0 0 0 0,1 1 0 0 0,0-1 0 0 0,0 2 0 0 0,-12 18 0 0 0,10-11-3 0 0,0 0-1 0 0,2 1 0 0 0,0 1 0 0 0,1 0 0 0 0,1 0 0 0 0,0 0 0 0 0,2 0 1 0 0,-4 26-1 0 0,7-32 2 0 0,1 0 0 0 0,-1 0 0 0 0,2-1 0 0 0,0 1 0 0 0,0 0 0 0 0,1-1 0 0 0,1 1 0 0 0,0-1 0 0 0,1 0 0 0 0,0 0 0 0 0,1 0 0 0 0,0 0 0 0 0,1-1 0 0 0,8 12 0 0 0,-4-9 2 0 0,0-1 0 0 0,1 0-1 0 0,1 0 1 0 0,0-1-1 0 0,1 0 1 0 0,0-1-1 0 0,1-1 1 0 0,0 0-1 0 0,16 8 1 0 0,-22-14 3 0 0,0 0 0 0 0,0 0 0 0 0,0-1-1 0 0,1 0 1 0 0,-1-1 0 0 0,1 1 0 0 0,0-2 0 0 0,0 1 0 0 0,-1-1 0 0 0,1-1 0 0 0,0 0 0 0 0,0 0 0 0 0,0 0-1 0 0,0-1 1 0 0,0-1 0 0 0,-1 1 0 0 0,1-2 0 0 0,-1 1 0 0 0,12-5 0 0 0,-12 3-2 0 0,0-1 0 0 0,0 0 0 0 0,-1-1 0 0 0,1 1 0 0 0,-1-1 0 0 0,0-1 0 0 0,-1 1 0 0 0,0-1 0 0 0,0 0 0 0 0,10-16 1 0 0,1-6-3 0 0,23-53 0 0 0,-22 40 1 0 0,39-89 20 0 0,-36 76-5 0 0,3 0 0 0 0,38-61-1 0 0,-45 92-14 0 0,-9 12 0 0 0,0 0 0 0 0,0-1 0 0 0,-1 0 0 0 0,5-14 0 0 0,-12 26 0 0 0,-1 0 0 0 0,1 1 0 0 0,0-1 0 0 0,0 0 0 0 0,0 0 0 0 0,-1 0 0 0 0,1 1 0 0 0,0-1 0 0 0,-1 0 0 0 0,1 0 0 0 0,-1 1 0 0 0,1-1 0 0 0,-1 0 0 0 0,1 1 0 0 0,-1-1 0 0 0,0 1 0 0 0,1-1 0 0 0,-1 0 0 0 0,0 1 0 0 0,1-1 0 0 0,-2 0 0 0 0,-16-10 0 0 0,17 11 0 0 0,0-1 0 0 0,0 1 0 0 0,0-1 0 0 0,0 0 0 0 0,0 1 0 0 0,0-1 0 0 0,0 0 0 0 0,1 0 0 0 0,-1 0 0 0 0,0 0 0 0 0,0 1 0 0 0,1-1 0 0 0,-1 0 0 0 0,0 0 0 0 0,1 0 0 0 0,-1 0 0 0 0,1-1 0 0 0,-1 1 0 0 0,1 0 0 0 0,0 0 0 0 0,-1 0 0 0 0,1-3 0 0 0,0 3 0 0 0,7 4 0 0 0,17 11 0 0 0,-1 2 0 0 0,-1 0 0 0 0,0 2 0 0 0,24 25 0 0 0,-14-10 0 0 0,53 74 0 0 0,-38-37 0 0 0,56 75 0 0 0,-83-120 0 0 0,0-2 0 0 0,1 0 0 0 0,41 31 0 0 0,-47-42 0 0 0,1-1 0 0 0,1 0 0 0 0,17 7 0 0 0,-29-15 0 0 0,0-1 0 0 0,0 0 0 0 0,1 0 0 0 0,-1 0 0 0 0,0-1 0 0 0,1 1 0 0 0,-1-1 0 0 0,1-1 0 0 0,-1 1 0 0 0,1-1 0 0 0,0 0 0 0 0,-1 0 0 0 0,1-1 0 0 0,-1 1 0 0 0,6-3 0 0 0,-7 2 0 0 0,1-1 0 0 0,-1 0 0 0 0,0-1 0 0 0,0 1 0 0 0,-1-1 0 0 0,1 1 0 0 0,-1-1 0 0 0,1 0 0 0 0,-1-1 0 0 0,0 1 0 0 0,0 0 0 0 0,0-1 0 0 0,-1 0 0 0 0,1 0 0 0 0,3-8 0 0 0,2-4 0 0 0,-1-1 0 0 0,7-29 0 0 0,-8 25 0 0 0,17-68-182 0 0,-17 69-252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9.3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 8 79 0 0,'1'-2'-2'0'0,"-2"-2"15"0"0,-2 3 35 0 0,2 2-40 0 0,0 0 0 0 0,1 0 0 0 0,-1 0 1 0 0,0 0-1 0 0,1 0 0 0 0,-1 0 0 0 0,1 0 0 0 0,0 0 1 0 0,-1 0-1 0 0,1 0 0 0 0,0 0 0 0 0,0 0 0 0 0,-1 0 1 0 0,1 2-1 0 0,-11 84 133 0 0,1 165 0 0 0,26 97-48 0 0,1 65-82 0 0,-23-39-11 0 0,4-356 0 0 0,0-15 1 0 0,-3-11 9 0 0,-4-20 3 0 0,1-1-1 0 0,-9-51 0 0 0,13 43-92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9.9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1 231 24 0 0,'6'-6'0'0'0,"1"-1"0"0"0,0 1 0 0 0,1 0 0 0 0,0 0 0 0 0,0 1 0 0 0,0 0 0 0 0,0 0 0 0 0,1 1 0 0 0,-1 0 0 0 0,1 1 0 0 0,0-1 0 0 0,10-1 0 0 0,-1 1 16 0 0,-1 1 1 0 0,1 1-1 0 0,-1 0 1 0 0,1 1-1 0 0,0 1 1 0 0,0 1 0 0 0,-1 0-1 0 0,28 7 1 0 0,-33-6-8 0 0,-1 2-1 0 0,1-1 1 0 0,-1 2 0 0 0,0-1 0 0 0,-1 2-1 0 0,1-1 1 0 0,-1 1 0 0 0,0 1 0 0 0,0 0-1 0 0,-1 0 1 0 0,0 1 0 0 0,0 0 0 0 0,13 17-1 0 0,-18-19-6 0 0,0 0 0 0 0,-1-1 0 0 0,1 1 0 0 0,-1 1 0 0 0,-1-1 0 0 0,1 0 0 0 0,-1 1 0 0 0,0-1 0 0 0,-1 1 0 0 0,0 0 0 0 0,0 0 0 0 0,0-1 0 0 0,-1 1 0 0 0,0 0 0 0 0,0 0 0 0 0,0 0-1 0 0,-1 0 1 0 0,0-1 0 0 0,-1 1 0 0 0,0 0 0 0 0,0-1 0 0 0,0 1 0 0 0,0-1 0 0 0,-1 0 0 0 0,0 0 0 0 0,-1 0 0 0 0,1 0 0 0 0,-1 0 0 0 0,0-1 0 0 0,-1 1 0 0 0,1-1 0 0 0,-7 5-1 0 0,2-2-1 0 0,-1-1 0 0 0,-1 0 0 0 0,1-1 0 0 0,-1 0 0 0 0,0-1 0 0 0,-15 6 0 0 0,-70 16 0 0 0,65-20 0 0 0,19-3 0 0 0,30-5 0 0 0,-1 0 0 0 0,248 7 0 0 0,-234-4 16 0 0,0-2 0 0 0,0-1 0 0 0,0-1 0 0 0,0-2 0 0 0,0-1 0 0 0,38-12 0 0 0,-55 12-5 0 0,0 0 0 0 0,0-1 0 0 0,-1-1 0 0 0,0 0 0 0 0,0-1 0 0 0,17-14 0 0 0,-21 15-7 0 0,-1-1-1 0 0,0 0 1 0 0,-1 0-1 0 0,0-1 1 0 0,0 0-1 0 0,-1 0 1 0 0,0 0-1 0 0,0-1 1 0 0,6-17-1 0 0,-7 12-3 0 0,0 0 0 0 0,-1-1 0 0 0,0 1 0 0 0,-1-1 0 0 0,-1 0 0 0 0,-1 0 0 0 0,0 0 0 0 0,-1 0 0 0 0,-1 0 0 0 0,-3-21 0 0 0,2 27 0 0 0,0 0 0 0 0,-1 0 0 0 0,0 1 0 0 0,0-1 0 0 0,-1 1 0 0 0,0-1 0 0 0,-1 1 0 0 0,0 0 0 0 0,0 1 0 0 0,-1-1 0 0 0,0 1 0 0 0,0 1 0 0 0,-1-1 0 0 0,0 1 0 0 0,0 0 0 0 0,-1 0 0 0 0,-11-7 0 0 0,16 12 0 0 0,-1 0 0 0 0,1 0 0 0 0,-1 0 0 0 0,0 0 0 0 0,0 1 0 0 0,0-1 0 0 0,0 1 0 0 0,0 0 0 0 0,0 0 0 0 0,0 0 0 0 0,0 1 0 0 0,-1 0 0 0 0,1-1 0 0 0,0 1 0 0 0,0 1 0 0 0,-1-1 0 0 0,1 1 0 0 0,0 0 0 0 0,0-1 0 0 0,0 2 0 0 0,0-1 0 0 0,0 0 0 0 0,0 1 0 0 0,0 0 0 0 0,1 0 0 0 0,-1 0 0 0 0,0 0 0 0 0,1 1 0 0 0,0-1 0 0 0,0 1 0 0 0,-1 0 0 0 0,2 0 0 0 0,-1 0 0 0 0,0 1 0 0 0,0-1 0 0 0,1 0 0 0 0,-4 8 0 0 0,-1 4 0 0 0,0 0 0 0 0,1 0 0 0 0,1 0 0 0 0,0 1 0 0 0,1 0 0 0 0,1 0 0 0 0,1 0 0 0 0,0 0 0 0 0,1 0 0 0 0,1 20 0 0 0,1-17 0 0 0,1-1 0 0 0,0 0 0 0 0,2 0 0 0 0,0 0 0 0 0,1 0 0 0 0,1 0 0 0 0,0-1 0 0 0,16 29 0 0 0,-11-28 0 0 0,0 0 0 0 0,1-1 0 0 0,1 0 0 0 0,0-1 0 0 0,2-1 0 0 0,30 27 0 0 0,-37-35 0 0 0,2 0 0 0 0,-1-1 0 0 0,1 0 0 0 0,0-1 0 0 0,0 0 0 0 0,0 0 0 0 0,1-1 0 0 0,0-1 0 0 0,0 0 0 0 0,0 0 0 0 0,0-1 0 0 0,0 0 0 0 0,0-1 0 0 0,17 0 0 0 0,-18-2 0 0 0,0-1 0 0 0,0-1 0 0 0,-1 1 0 0 0,1-1 0 0 0,-1-1 0 0 0,1 0 0 0 0,13-8 0 0 0,-20 10 0 0 0,22-10 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0.4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333 82 24 0 0,'0'0'-1'0'0,"1"0"1"0"0,-1 0 0 0 0,0 0 0 0 0,1-1 0 0 0,-1 1 0 0 0,0 0 0 0 0,1 0 0 0 0,-1-1 0 0 0,0 1 0 0 0,0 0 0 0 0,1-1 0 0 0,-1 1 0 0 0,0 0 0 0 0,0-1 0 0 0,0 1 0 0 0,0 0 0 0 0,1-1 0 0 0,-1 1 0 0 0,0-1 0 0 0,0 1 0 0 0,0 0 0 0 0,0-1 0 0 0,0 1 0 0 0,0 0 0 0 0,0-1 0 0 0,0 0 0 0 0,-5-13 1 0 0,3 10 9 0 0,0 1 1 0 0,-1-1 0 0 0,1 0-1 0 0,-6-5 1 0 0,3 6-5 0 0,1-1-1 0 0,-1 1 1 0 0,1 0 0 0 0,-1 0 0 0 0,0 0 0 0 0,0 1-1 0 0,0-1 1 0 0,-1 1 0 0 0,1 0 0 0 0,0 1 0 0 0,-8-2-1 0 0,5 2 1 0 0,-1 0-1 0 0,1 1 1 0 0,-1 0-1 0 0,1 0 0 0 0,-1 1 1 0 0,1 0-1 0 0,-10 2 1 0 0,8 0-4 0 0,0 0 0 0 0,0 0 0 0 0,0 1 0 0 0,1 0 0 0 0,-1 0 0 0 0,1 1 0 0 0,0 1 0 0 0,0 0 0 0 0,1 0 0 0 0,-1 0 0 0 0,2 1 0 0 0,-13 13-1 0 0,15-14-1 0 0,1 1 0 0 0,-1-1 0 0 0,1 1-1 0 0,1 1 1 0 0,-1-1 0 0 0,1 0-1 0 0,0 1 1 0 0,1-1 0 0 0,0 1-1 0 0,0 0 1 0 0,-1 9 0 0 0,2-6 2 0 0,1 0 0 0 0,0 1 1 0 0,0-1-1 0 0,2 0 0 0 0,-1 1 1 0 0,1-1-1 0 0,5 14 0 0 0,-1-7 19 0 0,1 0-1 0 0,1 0 0 0 0,1-1 0 0 0,0 1 1 0 0,1-2-1 0 0,1 0 0 0 0,1 0 1 0 0,25 26-1 0 0,-28-33-14 0 0,0-1 1 0 0,1 0-1 0 0,-1 0 1 0 0,2-1-1 0 0,-1-1 0 0 0,1 0 1 0 0,0 0-1 0 0,1-1 1 0 0,-1 0-1 0 0,1-1 1 0 0,17 4-1 0 0,-19-6-1 0 0,1-1-1 0 0,0 0 0 0 0,0 0 1 0 0,-1-1-1 0 0,1-1 0 0 0,0 0 1 0 0,0 0-1 0 0,-1-1 1 0 0,1 0-1 0 0,-1-1 0 0 0,1 0 1 0 0,-1-1-1 0 0,14-6 0 0 0,2-5-4 0 0,-1-1 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0.7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0 264 79 0 0,'3'0'0'0'0,"1"0"0"0"0,-1 0 0 0 0,0 0 0 0 0,0 0 0 0 0,0 0 0 0 0,0 1 0 0 0,1 0 0 0 0,-1-1 0 0 0,0 1 0 0 0,5 2 0 0 0,22 10 64 0 0,0-2 0 0 0,51 13-1 0 0,-74-23-59 0 0,94 22 41 0 0,1-5 1 0 0,0-4-1 0 0,134 1 0 0 0,-212-15-45 0 0,44-4 0 0 0,-48 0 0 0 0</inkml:trace>
  <inkml:trace contextRef="#ctx0" brushRef="#br0" timeOffset="1">463 1 111 0 0,'0'0'1'0'0,"1"0"-1"0"0,-1 0 1 0 0,1 1-1 0 0,0-1 0 0 0,-1 0 1 0 0,1 0-1 0 0,-1 1 0 0 0,1-1 1 0 0,0 0-1 0 0,-1 1 1 0 0,1-1-1 0 0,-1 1 0 0 0,1-1 1 0 0,-1 1-1 0 0,0-1 0 0 0,1 1 1 0 0,-1-1-1 0 0,1 1 1 0 0,-1-1-1 0 0,0 1 0 0 0,0-1 1 0 0,1 1-1 0 0,-1 0 0 0 0,0-1 1 0 0,0 1-1 0 0,1-1 1 0 0,-1 1-1 0 0,0 0 0 0 0,0-1 1 0 0,0 1-1 0 0,0 0 0 0 0,0-1 1 0 0,0 1-1 0 0,0 0 1 0 0,-1 0-1 0 0,1 3 6 0 0,-1 1-1 0 0,-1-1 1 0 0,1 0 0 0 0,-3 6-1 0 0,0-1 7 0 0,-9 27 31 0 0,2-1 0 0 0,1 2 0 0 0,1 0 1 0 0,-3 38-1 0 0,8-7 70 0 0,7 109 1 0 0,1-132-98 0 0,2 0 0 0 0,2-1 0 0 0,19 62-1 0 0,-25-97-15 0 0,2 0 0 0 0,-1 1 0 0 0,1-1 0 0 0,0-1 0 0 0,1 1 0 0 0,0-1 0 0 0,1 1 0 0 0,10 11 0 0 0,-4-9 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1.33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1 281 111 0 0,'240'-12'32'0'0,"-199"7"-24"0"0,0-2 0 0 0,0-2 0 0 0,67-24 0 0 0,-95 28-1 0 0,0-1-1 0 0,0 0 1 0 0,-1 0-1 0 0,1-1 0 0 0,-2-1 1 0 0,1 0-1 0 0,-1 0 1 0 0,0-1-1 0 0,14-16 0 0 0,-24 23-6 0 0,1 0 0 0 0,-1 0 0 0 0,1 0 0 0 0,-1 0 0 0 0,0 0 0 0 0,0 0 0 0 0,0 0 0 0 0,0 0 0 0 0,0-1 0 0 0,0 1 0 0 0,-1 0 0 0 0,1 0 0 0 0,-1-1 0 0 0,1 1 0 0 0,-1-1 0 0 0,0 1 0 0 0,0 0 0 0 0,0-1 0 0 0,0 1 0 0 0,-1 0 0 0 0,1-1 0 0 0,-1 1 0 0 0,1 0 0 0 0,-1-1 0 0 0,0 1 0 0 0,0 0 0 0 0,0 0 0 0 0,0 0 0 0 0,0 0 0 0 0,0 0 0 0 0,-1 0 0 0 0,1 0 0 0 0,-4-3 0 0 0,1 0 0 0 0,-1 1 0 0 0,0 0 0 0 0,0 0 0 0 0,0 0 0 0 0,0 1 0 0 0,-1 0 0 0 0,0 0 0 0 0,1 0 0 0 0,-1 0 0 0 0,0 1 0 0 0,-9-2 0 0 0,5 2 0 0 0,0 0 0 0 0,0 0 0 0 0,0 1 0 0 0,0 1 0 0 0,0 0 0 0 0,-18 2 0 0 0,20-1 0 0 0,1 1 0 0 0,0 0 0 0 0,-1 0 0 0 0,1 1 0 0 0,0 0 0 0 0,0 0 0 0 0,1 1 0 0 0,-1 0 0 0 0,-10 8 0 0 0,1 2 0 0 0,0 0 0 0 0,1 1 0 0 0,0 1 0 0 0,2 1 0 0 0,0 0 0 0 0,0 0 0 0 0,-17 36 0 0 0,17-28 0 0 0,2 1 0 0 0,1 1 0 0 0,1-1 0 0 0,1 2 0 0 0,-6 40 0 0 0,12-59 12 0 0,1 0 0 0 0,1 1 0 0 0,0-1 0 0 0,0 1-1 0 0,1-1 1 0 0,0 1 0 0 0,1-1 0 0 0,-1 0 0 0 0,2 0-1 0 0,0 0 1 0 0,0 0 0 0 0,7 15 0 0 0,-6-18-3 0 0,0 0 1 0 0,0 0-1 0 0,0 0 0 0 0,0-1 1 0 0,1 1-1 0 0,0-1 1 0 0,0 0-1 0 0,1-1 0 0 0,-1 1 1 0 0,1-1-1 0 0,0 0 1 0 0,0-1-1 0 0,0 1 1 0 0,1-1-1 0 0,-1 0 0 0 0,1-1 1 0 0,11 3-1 0 0,-8-2-2 0 0,0-2-1 0 0,0 1 1 0 0,1-2 0 0 0,-1 1-1 0 0,0-1 1 0 0,1-1 0 0 0,15-3-1 0 0,1-1-6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1.68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262 896 24 0 0,'2'-1'0'0'0,"25"-14"0"0"0,-25 15 0 0 0,-1-1 0 0 0,0 0 0 0 0,0 0 0 0 0,0 0 0 0 0,0 0 0 0 0,0 0 0 0 0,0 0 0 0 0,0 0 0 0 0,0 0 0 0 0,-1-1 0 0 0,1 1 0 0 0,0 0 0 0 0,-1 0 0 0 0,1-1 0 0 0,-1 1 0 0 0,1 0 0 0 0,-1-1 0 0 0,0 1 0 0 0,1-3 0 0 0,-1-11 37 0 0,-1 1 0 0 0,0 0 1 0 0,-5-25-1 0 0,5 35-29 0 0,-1-1-1 0 0,1 0 1 0 0,-1 1-1 0 0,0-1 1 0 0,0 1-1 0 0,0-1 0 0 0,-1 1 1 0 0,1 0-1 0 0,-1 0 1 0 0,0 0-1 0 0,0 0 1 0 0,-1 1-1 0 0,1-1 0 0 0,-8-5 1 0 0,8 8-6 0 0,1-1-1 0 0,-1 1 1 0 0,0-1 0 0 0,1 1 0 0 0,-1 0 0 0 0,0 0 0 0 0,0 0-1 0 0,0 0 1 0 0,0 1 0 0 0,1-1 0 0 0,-1 1 0 0 0,0 0 0 0 0,0 0-1 0 0,-5 0 1 0 0,4 1 2 0 0,-1 0 0 0 0,1 0 0 0 0,0 0-1 0 0,-1 1 1 0 0,1 0 0 0 0,0 0 0 0 0,0 0 0 0 0,-7 4-1 0 0,1 2-1 0 0,0 0 0 0 0,1 1 0 0 0,0 0 0 0 0,0 0 0 0 0,1 1 0 0 0,-7 10-1 0 0,1 0 10 0 0,2 1 0 0 0,0 0 0 0 0,2 0-1 0 0,0 1 1 0 0,-10 37 0 0 0,16-46-7 0 0,1 0 1 0 0,0-1-1 0 0,1 1 0 0 0,1 0 1 0 0,0 0-1 0 0,0 0 1 0 0,1 0-1 0 0,1 0 1 0 0,1 0-1 0 0,-1 0 0 0 0,8 24 1 0 0,-5-29 4 0 0,-1 0 0 0 0,1-1 1 0 0,0 1-1 0 0,1-1 0 0 0,-1 0 1 0 0,2-1-1 0 0,-1 1 0 0 0,1-1 1 0 0,0 0-1 0 0,0 0 0 0 0,0-1 1 0 0,1 0-1 0 0,0 0 0 0 0,0 0 0 0 0,8 3 1 0 0,-6-3 1 0 0,0-1 1 0 0,1-1-1 0 0,-1 1 1 0 0,1-2-1 0 0,-1 1 1 0 0,1-1-1 0 0,0-1 1 0 0,0 1-1 0 0,0-2 1 0 0,0 0-1 0 0,0 0 1 0 0,14-2-1 0 0,-18 1-5 0 0,0 0-1 0 0,0-1 1 0 0,0 0-1 0 0,0 0 1 0 0,0 0-1 0 0,-1-1 1 0 0,1 0-1 0 0,-1 0 1 0 0,0 0-1 0 0,9-8 1 0 0,-7 5-5 0 0,-1 0 0 0 0,0-1 1 0 0,0 0-1 0 0,-1 0 0 0 0,0 0 1 0 0,8-15-1 0 0,-3-2-2 0 0,-1 0 0 0 0,-1 0 0 0 0,0-1 0 0 0,4-31-1 0 0,3-35 6 0 0,-4-1 0 0 0,0-119-1 0 0,-26-185-346 0 0,12 355 283 0 0,-2 0 0 0 0,-18-74 0 0 0,23 113 60 0 0,0 1 0 0 0,0 0 0 0 0,-1 0 0 0 0,1 0 0 0 0,-1 0 0 0 0,1 0 0 0 0,-1 0 0 0 0,1 0 0 0 0,-1 0 0 0 0,0 0 0 0 0,1 0 0 0 0,-1 0 0 0 0,0 0 0 0 0,0 0 0 0 0,0 0 0 0 0,0 1 0 0 0,1-1 0 0 0,-3 0 0 0 0,3 0 0 0 0,-1 1 0 0 0,0 0 0 0 0,1 1 0 0 0,-1-1 0 0 0,0 0 0 0 0,0 0 0 0 0,1 0 0 0 0,-1 0 0 0 0,0 0 0 0 0,1 1 0 0 0,-1-1 0 0 0,0 0 0 0 0,1 1 0 0 0,-1-1 0 0 0,0 0 0 0 0,1 1 0 0 0,-1-1 0 0 0,1 1 0 0 0,-1-1 0 0 0,1 1 0 0 0,-1-1 0 0 0,1 1 0 0 0,-1 0 0 0 0,1-1 0 0 0,0 1 0 0 0,-1-1 0 0 0,1 1 0 0 0,0 0 0 0 0,-1-1 0 0 0,1 1 0 0 0,0 0 0 0 0,0 0 0 0 0,-6 14 0 0 0,1 0 0 0 0,1 1 0 0 0,1-1 0 0 0,0 1 0 0 0,-1 29 0 0 0,3-27 0 0 0,-4 57 8 0 0,3 0 0 0 0,4 1 0 0 0,22 142 0 0 0,0-91 8 0 0,59 178 0 0 0,-54-228 16 0 0,69 134 0 0 0,-85-183-32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0.2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423 10 79 0 0,'6'-9'334'0'0,"-19"23"-317"0"0,-2 0 0 0 0,0 0 0 0 0,0-2 0 0 0,-21 13 0 0 0,22-16 8 0 0,-1 1-1 0 0,1 1 0 0 0,1 0 1 0 0,-1 1-1 0 0,2 0 1 0 0,0 1-1 0 0,1 0 0 0 0,0 1 1 0 0,1 0-1 0 0,0 0 1 0 0,1 1-1 0 0,-13 31 0 0 0,-6 22 19 0 0,-30 113-1 0 0,2 76 12 0 0,44-172 3 0 0,-2 128 0 0 0,20 87 10 0 0,69 396-67 0 0,25-266 0 0 0,-71-319 0 0 0,117 320 0 0 0,76 89 34 0 0,-77-187-4 0 0,36 48-30 0 0,-75-196 116 0 0,-82-149-69 0 0,1-1 0 0 0,56 59-1 0 0,-75-87-32 0 0,0-1 0 0 0,0 0 0 0 0,1-1 0 0 0,0 1 0 0 0,0-1 0 0 0,0-1 0 0 0,1 1-1 0 0,-1-1 1 0 0,11 3 0 0 0,-18-7-13 0 0,0 0 0 0 0,0 0-1 0 0,-1 0 1 0 0,1 0 0 0 0,0 0-1 0 0,0 0 1 0 0,0 0 0 0 0,0 0-1 0 0,0-1 1 0 0,0 1 0 0 0,0 0 0 0 0,0 0-1 0 0,0 0 1 0 0,0 0 0 0 0,0 0-1 0 0,0 0 1 0 0,0 0 0 0 0,0 0 0 0 0,0 0-1 0 0,0 0 1 0 0,0 0 0 0 0,0-1-1 0 0,0 1 1 0 0,0 0 0 0 0,0 0-1 0 0,0 0 1 0 0,0 0 0 0 0,0 0 0 0 0,0 0-1 0 0,0 0 1 0 0,0 0 0 0 0,0 0-1 0 0,0 0 1 0 0,0 0 0 0 0,0 0-1 0 0,1-1 1 0 0,-1 1 0 0 0,0 0 0 0 0,0 0-1 0 0,0 0 1 0 0,0 0 0 0 0,0 0-1 0 0,0 0 1 0 0,0 0 0 0 0,0 0 0 0 0,0 0-1 0 0,0 0 1 0 0,0 0 0 0 0,0 0-1 0 0,0 0 1 0 0,1 0 0 0 0,-1 0-1 0 0,0 0 1 0 0,0 0 0 0 0,0 0 0 0 0,0 0-1 0 0,0 0 1 0 0,0 0 0 0 0,0 0-1 0 0,0 0 1 0 0,0 0 0 0 0,0 0 0 0 0,0 0-1 0 0,1 0 1 0 0,-1 0 0 0 0,0 0-1 0 0,0 0 1 0 0,0 0 0 0 0,-7-9 85 0 0,-11-10 32 0 0,-22-23-118 0 0,35 37 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2.2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378 11 199 0 0,'16'-10'0'0'0,"-15"10"4"0"0,-1 0 0 0 0,1 0-1 0 0,-1 0 1 0 0,1 0 0 0 0,-1 0-1 0 0,1 0 1 0 0,-1 0-1 0 0,1 0 1 0 0,-1 0 0 0 0,1 0-1 0 0,0 0 1 0 0,-1 0-1 0 0,1 0 1 0 0,-1 0 0 0 0,0 0-1 0 0,1 1 1 0 0,-1-1-1 0 0,1 0 1 0 0,-1 0 0 0 0,1 1-1 0 0,-1-1 1 0 0,1 1-1 0 0,0 0 8 0 0,1-1-2 0 0,-1 0 1 0 0,1 1-1 0 0,-1-1 1 0 0,1 1-1 0 0,-1 0 1 0 0,0-1-1 0 0,1 1 1 0 0,-1 0-1 0 0,0 0 0 0 0,0 0 1 0 0,0 0-1 0 0,1 0 1 0 0,-1 0-1 0 0,0 0 1 0 0,0 0-1 0 0,0 1 1 0 0,-1-1-1 0 0,1 0 1 0 0,1 3-1 0 0,-1-2-1 0 0,-1 1 0 0 0,1-1 1 0 0,-1 0-1 0 0,1 1 0 0 0,-1-1 0 0 0,0 1 0 0 0,0-1 0 0 0,0 1 0 0 0,0-1 1 0 0,0 1-1 0 0,-2 2 0 0 0,-1 6 8 0 0,0 0 0 0 0,-2 0-1 0 0,1 0 1 0 0,-7 11 0 0 0,8-17-6 0 0,-179 287 38 0 0,18-33-22 0 0,135-206-26 0 0,0 0 0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17.26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6842 73 7 0 0,'-1'-2'0'0'0,"-1"1"0"0"0,1-1 0 0 0,-1 1 0 0 0,0-1 0 0 0,0 1 0 0 0,0 0 0 0 0,0-1 0 0 0,0 1 0 0 0,0 0 0 0 0,0 0 0 0 0,0 1 0 0 0,0-1 0 0 0,0 0 0 0 0,0 1 0 0 0,-1-1 0 0 0,1 1 0 0 0,0 0 0 0 0,0-1 0 0 0,-1 1 0 0 0,1 0 0 0 0,0 1 0 0 0,0-1 0 0 0,-1 0 0 0 0,-2 1 0 0 0,3 0 0 0 0,0 0 0 0 0,0 0 0 0 0,0 0 0 0 0,1 1 1 0 0,-1-1-1 0 0,0 0 0 0 0,1 1 0 0 0,-1-1 0 0 0,1 1 0 0 0,-1-1 0 0 0,1 1 0 0 0,0 0 0 0 0,0 0 0 0 0,0 0 0 0 0,0-1 0 0 0,0 1 0 0 0,0 0 0 0 0,0 0 0 0 0,0 0 0 0 0,1 0 0 0 0,-1 1 0 0 0,1-1 0 0 0,0 0 0 0 0,0 0 0 0 0,-1 3 0 0 0,1 12 0 0 0,1 0 0 0 0,0 0 0 0 0,1-1 0 0 0,6 25 0 0 0,24 67 0 0 0,-24-82 0 0 0,43 138 0 0 0,45 268 0 0 0,-94-417-1 0 0,1-2 2 0 0,-2-1-1 0 0,1 1 0 0 0,-2 19 0 0 0,0-31 0 0 0,0 0 1 0 0,0 0 0 0 0,0-1 0 0 0,0 1 0 0 0,0 0 0 0 0,0 0 0 0 0,-1-1 0 0 0,1 1 0 0 0,0 0-1 0 0,0 0 1 0 0,-1-1 0 0 0,1 1 0 0 0,-1 0 0 0 0,1-1 0 0 0,0 1 0 0 0,-1 0 0 0 0,1-1 0 0 0,-1 1-1 0 0,0-1 1 0 0,1 1 0 0 0,-1-1 0 0 0,1 1 0 0 0,-1-1 0 0 0,0 1 0 0 0,1-1 0 0 0,-1 1 0 0 0,0-1 0 0 0,0 0-1 0 0,1 0 1 0 0,-1 1 0 0 0,0-1 0 0 0,0 0 0 0 0,1 0 0 0 0,-1 0 0 0 0,0 0 0 0 0,0 0 0 0 0,0 0-1 0 0,1 0 1 0 0,-1 0 0 0 0,0 0 0 0 0,-1 0 0 0 0,-4-2 11 0 0,0 0-1 0 0,0 1 1 0 0,0-2-1 0 0,-9-3 1 0 0,5 1 10 0 0,-12-4-18 0 0,-94-34 57 0 0,100 38-60 0 0,0 1 1 0 0,-1 1 0 0 0,1 1-1 0 0,-1 0 1 0 0,-24 1-1 0 0,6 2-1 0 0,-116 10 0 0 0,-292 45 0 0 0,395-51 0 0 0,-81 4 0 0 0,-160-8 0 0 0,-6-2 0 0 0,132 10 0 0 0,-103 4 0 0 0,-244 14 0 0 0,195-8 0 0 0,-34 4 0 0 0,300-17 0 0 0,-333 26 0 0 0,-59-37 50 0 0,247 2-36 0 0,-336-41-14 0 0,257 14 0 0 0,-295-29 0 0 0,323 36 0 0 0,92 11 0 0 0,-9 0 0 0 0,124 11 0 0 0,-1 2 0 0 0,-46 7 0 0 0,52-1 0 0 0,-1 2 0 0 0,1 2 0 0 0,1 1 0 0 0,-44 22 0 0 0,-40 15 0 0 0,108-46 0 0 0,0-1 0 0 0,0 0 0 0 0,0 0 0 0 0,0-1 0 0 0,0 0 0 0 0,0 0 0 0 0,0-1 0 0 0,-12-1 0 0 0,17 1 0 0 0,1 0 0 0 0,-1-1 0 0 0,1 1 0 0 0,-1-1 0 0 0,1 0 0 0 0,0 0 0 0 0,-1 0 0 0 0,1 0 0 0 0,0 0 0 0 0,-1 0 0 0 0,1-1 0 0 0,0 1 0 0 0,0-1 0 0 0,0 1 0 0 0,0-1 0 0 0,1 0 0 0 0,-1 0 0 0 0,0 0 0 0 0,1 0 0 0 0,-1 0 0 0 0,1 0 0 0 0,0 0 0 0 0,-1 0 0 0 0,1-1 0 0 0,0 1 0 0 0,1 0 0 0 0,-1-1 0 0 0,0 1 0 0 0,1-1 0 0 0,-1-3 0 0 0,1 0 22 0 0,0 0-1 0 0,0 1 0 0 0,1-1 0 0 0,0 0 1 0 0,0 1-1 0 0,4-11 0 0 0,1-4 22 0 0,-3 4-23 0 0,0 0-1 0 0,-1 0 0 0 0,0-1 0 0 0,-2 1 0 0 0,0 0 1 0 0,-1-1-1 0 0,0 1 0 0 0,-2 0 0 0 0,-6-27 0 0 0,0 8-19 0 0,2 0 0 0 0,2 0 0 0 0,1-1 0 0 0,2 1 0 0 0,3-65 0 0 0,4 49 0 0 0,2 1 0 0 0,3 0 0 0 0,22-71 0 0 0,-29 114 0 0 0,-1 0 0 0 0,2 0 0 0 0,-1 0 0 0 0,1 0 0 0 0,0 1 0 0 0,0-1 0 0 0,1 1 0 0 0,0 0 0 0 0,6-6 0 0 0,6-2 0 0 0,32-24 0 0 0,-46 35 0 0 0,-1 1 0 0 0,0-1 0 0 0,1 1 0 0 0,-1-1 0 0 0,0 0 0 0 0,0 1 0 0 0,3-7 0 0 0,-4 6 0 0 0,0 1 0 0 0,0 0 0 0 0,1-1 0 0 0,-1 1 0 0 0,0 0 0 0 0,1 0 0 0 0,0 0 0 0 0,0 0 0 0 0,-1 0 0 0 0,1 1 0 0 0,0-1 0 0 0,1 1 0 0 0,-1-1 0 0 0,0 1 0 0 0,4-2 0 0 0,13-3 0 0 0,1 1 0 0 0,-1 2 0 0 0,33-3 0 0 0,60 3 0 0 0,355-14 0 0 0,111-11 0 0 0,-276 23 0 0 0,-113 0 0 0 0,103 12 0 0 0,31 0 0 0 0,-225-10 0 0 0,383-1 0 0 0,13 15 0 0 0,-142 15 0 0 0,46-6 0 0 0,-62-6 0 0 0,-289-10 0 0 0,30 4 0 0 0,142-5 0 0 0,-121-11 0 0 0,24-2 0 0 0,127 7 0 0 0,-55 17 0 0 0,24 2 0 0 0,499-16 0 0 0,-641-6 11 0 0,-83 7 0 0 0,0 0 0 0 0,0 1 0 0 0,-10 3 0 0 0,-3 1-2 0 0,-29 8-9 0 0,21-6 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20.2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1064 1237 24 0 0,'-56'32'-1'0'0,"43"-26"4"0"0,1 1 0 0 0,1 0-1 0 0,-18 13 1 0 0,28-19 0 0 0,1-1 0 0 0,-1 1 0 0 0,0-1 0 0 0,0 1 0 0 0,1 0 0 0 0,-1-1 0 0 0,0 1 0 0 0,1 0 0 0 0,-1 0 0 0 0,1 0 1 0 0,-1-1-1 0 0,1 1 0 0 0,-1 0 0 0 0,1 0 0 0 0,0 0 0 0 0,-1 0 0 0 0,1 0 0 0 0,0 0 0 0 0,0 0 0 0 0,0 1 0 0 0,0-2-1 0 0,0 1-1 0 0,0 0 1 0 0,1-1 0 0 0,-1 1 0 0 0,0 0 0 0 0,1-1 0 0 0,-1 1-1 0 0,0-1 1 0 0,1 1 0 0 0,-1 0 0 0 0,1-1 0 0 0,-1 1-1 0 0,1-1 1 0 0,-1 0 0 0 0,1 1 0 0 0,-1-1 0 0 0,1 1 0 0 0,0-1-1 0 0,-1 0 1 0 0,2 1 0 0 0,2 1 7 0 0,0-1-1 0 0,0 0 1 0 0,0 0-1 0 0,1 0 1 0 0,-1 0 0 0 0,0 0-1 0 0,6-1 1 0 0,5-1 4 0 0,0 0 0 0 0,0-1 0 0 0,0 0 0 0 0,27-9 1 0 0,58-27 62 0 0,-33 11 11 0 0,-48 21-62 0 0,10-4 14 0 0,52-27 1 0 0,-72 32-33 0 0,-1 0 0 0 0,0 0 0 0 0,0-1 0 0 0,0 0 0 0 0,-1-1 0 0 0,0 0 0 0 0,0 0 0 0 0,0-1 0 0 0,-1 1 0 0 0,6-11 0 0 0,-5 5-7 0 0,-1 0 0 0 0,0-1 0 0 0,-1 0 0 0 0,-1 0 0 0 0,0 0 0 0 0,-1-1 0 0 0,0 1 0 0 0,-1-1 0 0 0,-1 0 0 0 0,0-16 0 0 0,-2-3 0 0 0,-1 1 0 0 0,-2-1 0 0 0,-11-44 0 0 0,5 42 0 0 0,-1 1 0 0 0,-1 0 0 0 0,-2 0 0 0 0,-2 2 0 0 0,-26-43 0 0 0,13 30 0 0 0,-3 1 0 0 0,-73-78 0 0 0,68 86 0 0 0,-1 2 0 0 0,-2 2 0 0 0,-1 1 0 0 0,-2 2 0 0 0,-1 2 0 0 0,-1 1 0 0 0,-51-20 0 0 0,73 38 0 0 0,0 1 0 0 0,-1 1 0 0 0,0 1 0 0 0,0 0 0 0 0,0 2 0 0 0,-1 1 0 0 0,1 2 0 0 0,-1 0 0 0 0,0 1 0 0 0,0 1 0 0 0,-30 6 0 0 0,34-2 0 0 0,0 0 0 0 0,0 1 0 0 0,0 1 0 0 0,1 0 0 0 0,0 2 0 0 0,0 1 0 0 0,1 0 0 0 0,1 1 0 0 0,-1 1 0 0 0,2 1 0 0 0,0 1 0 0 0,-29 29 0 0 0,21-14-3 0 0,2 1 0 0 0,1 1 0 0 0,1 1 0 0 0,2 1-1 0 0,1 0 1 0 0,1 2 0 0 0,3 0 0 0 0,0 0 0 0 0,-13 59-1 0 0,17-45 0 0 0,1 0-1 0 0,3 1 1 0 0,2 0-1 0 0,2 1 1 0 0,3-1-1 0 0,10 86 0 0 0,-7-113 5 0 0,1 1 0 0 0,1-1 0 0 0,0-1 0 0 0,2 1 0 0 0,1-1 0 0 0,0 0 0 0 0,20 31 0 0 0,-19-37 0 0 0,2-1 0 0 0,-1 0 0 0 0,2 0 0 0 0,0-2 0 0 0,0 1 0 0 0,1-2 0 0 0,1 0 0 0 0,0 0 0 0 0,31 16 0 0 0,-12-11 8 0 0,0-2 0 0 0,1-1 0 0 0,55 14 0 0 0,112 10 24 0 0,-147-32-32 0 0,-28-4 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4.01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153 27 24 0 0,'3'-5'0'0'0,"1"0"0"0"0,-1 1 0 0 0,9-8 0 0 0,-12 12 0 0 0,-4 4 0 0 0,-1 1 0 0 0,1 1 0 0 0,1-1 0 0 0,-1 0 0 0 0,1 1-1 0 0,0 0 1 0 0,0 0 0 0 0,-3 11 0 0 0,2-5 0 0 0,1 0 0 0 0,1 1 0 0 0,0-1 1 0 0,0 14-1 0 0,2 6 0 0 0,1 1 0 0 0,10 56 0 0 0,35 151 0 0 0,12 78 0 0 0,-57-309 0 0 0,2 15 0 0 0,0 25 0 0 0,-3-42 0 0 0,0 0 0 0 0,0-1 0 0 0,-1 1 0 0 0,0 0 0 0 0,-1 0 0 0 0,1-1 0 0 0,-1 1 0 0 0,-5 9 0 0 0,7-15 0 0 0,-1 1 0 0 0,0-1 0 0 0,1 0 0 0 0,-1 0 0 0 0,0 0 0 0 0,0 0 0 0 0,0 0 0 0 0,0 0 0 0 0,0 0 0 0 0,0 0 0 0 0,0 0 0 0 0,0 0 0 0 0,0-1 0 0 0,0 1 0 0 0,-1 0 0 0 0,1-1 0 0 0,0 1 0 0 0,0-1 0 0 0,-3 1 0 0 0,2-1 0 0 0,-1 1 0 0 0,1-1 0 0 0,-1 0 0 0 0,1 0 0 0 0,-1-1 0 0 0,0 1 0 0 0,1 0 0 0 0,0-1 0 0 0,-6-1 0 0 0,1-1 0 0 0,-1 0 0 0 0,1-1 0 0 0,0 0 0 0 0,0 0 0 0 0,-11-9 0 0 0,9 4 0 0 0,0 0 0 0 0,0 0 0 0 0,1-1 0 0 0,1 0 0 0 0,-1 0 0 0 0,1-1 0 0 0,-10-22-1 0 0,4 3 2 0 0,-17-59-1 0 0,18 44 0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5.01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4026 508 24 0 0,'3'-8'0'0'0,"0"0"0"0"0,-1 0 0 0 0,0-1 0 0 0,1-13 0 0 0,-3 20 0 0 0,-1 1 0 0 0,1 0 0 0 0,0 0 0 0 0,-1-1 0 0 0,1 1 0 0 0,-1 0 0 0 0,1 0 0 0 0,-1-1 0 0 0,1 1 0 0 0,-1 0 0 0 0,0 0 0 0 0,0 0-1 0 0,0 0 1 0 0,1 0 0 0 0,-1 0 0 0 0,0 0 0 0 0,0 0 0 0 0,0 0 0 0 0,-1 1 0 0 0,1-1 0 0 0,0 0 0 0 0,0 1 0 0 0,0-1 0 0 0,0 1 0 0 0,-1-1 0 0 0,1 1 0 0 0,0-1 0 0 0,-1 1 0 0 0,0 0 0 0 0,-7-2 0 0 0,1 0 0 0 0,0 1 1 0 0,-12 0-1 0 0,19 1 0 0 0,-246-17 0 0 0,118 1-1 0 0,-159-17 2 0 0,-242-39-2 0 0,4-27 2 0 0,242 36-1 0 0,-230-40 0 0 0,450 95 0 0 0,0 2 0 0 0,-1 4 0 0 0,0 2 0 0 0,0 3 0 0 0,1 2 0 0 0,0 4 0 0 0,0 2 0 0 0,-88 28 0 0 0,2 16-1 0 0,1-1 1 0 0,112-42 0 0 0,-1-2 1 0 0,-40 5-1 0 0,-23-2 63 0 0,99-13-61 0 0,1 1 0 0 0,-1-1 0 0 0,1 1 0 0 0,0-1 0 0 0,-1 1 0 0 0,1 0-1 0 0,0-1 1 0 0,-1 1 0 0 0,1 0 0 0 0,0 0 0 0 0,0 0 0 0 0,-1 0-1 0 0,1 0 1 0 0,0 0 0 0 0,0 1 0 0 0,0-1 0 0 0,1 0 0 0 0,-1 0-1 0 0,0 1 1 0 0,0-1 0 0 0,0 3 0 0 0,0-2 0 0 0,0 0 1 0 0,0 0-1 0 0,0 0 0 0 0,-1 0 1 0 0,1-1-1 0 0,-1 1 0 0 0,1 0 1 0 0,-1-1-1 0 0,-2 3 0 0 0,-59 47-2 0 0,38-30 0 0 0,13-12 0 0 0,1 1 0 0 0,0 1 0 0 0,1 0 0 0 0,0 1 0 0 0,-13 19 0 0 0,20-26 0 0 0,1-1 0 0 0,-1 1 0 0 0,1 0 0 0 0,0 0 0 0 0,0 0 0 0 0,0 0 0 0 0,1 0 0 0 0,0 0 0 0 0,0 0 0 0 0,0 0 0 0 0,1 0 0 0 0,-1 1 0 0 0,1-1 0 0 0,1 0 0 0 0,-1 0 0 0 0,1 1 0 0 0,0-1 0 0 0,0 0 0 0 0,2 7 0 0 0,9 17 0 0 0,90 253 0 0 0,-53-153 0 0 0,-48-127 0 0 0,0 0 0 0 0,0-1 0 0 0,0 1 0 0 0,0 0 0 0 0,0 0 0 0 0,0 0 0 0 0,0-1 0 0 0,1 1 0 0 0,-1-1 0 0 0,1 1 0 0 0,-1-1 0 0 0,4 3 0 0 0,9 9 0 0 0,-14-11 0 0 0,1-1 0 0 0,0 0 0 0 0,-1 1 0 0 0,1-1 0 0 0,-1 1 0 0 0,0-1 0 0 0,1 0 0 0 0,-1 1 0 0 0,0-1 0 0 0,0 1 0 0 0,0-1 0 0 0,0 1 0 0 0,0-1 0 0 0,0 1 0 0 0,0-1 0 0 0,-1 1 0 0 0,0 2 0 0 0,0-1 0 0 0,0 1 0 0 0,0-1 0 0 0,-1 1 0 0 0,1-1 0 0 0,-1 0 0 0 0,-2 4 0 0 0,-25 26 0 0 0,20-23 0 0 0,0 0 0 0 0,-8 12 0 0 0,14-18 0 0 0,1 0 0 0 0,0 1 0 0 0,0-1 0 0 0,0 0 0 0 0,0 1 0 0 0,1 0 0 0 0,0-1 0 0 0,0 1 0 0 0,-1 7 0 0 0,1-2 0 0 0,1 0 0 0 0,0-1 0 0 0,1 1 0 0 0,0-1 0 0 0,0 0 0 0 0,1 1 0 0 0,0-1 0 0 0,7 16 0 0 0,-6-18 0 0 0,0-1 0 0 0,0 1 0 0 0,1-1 0 0 0,0 0 0 0 0,0 0 0 0 0,1 0 0 0 0,0-1 0 0 0,0 0 0 0 0,0 0 0 0 0,0 0 0 0 0,1 0 0 0 0,6 4 0 0 0,6 1 0 0 0,-1-1 0 0 0,2 0 0 0 0,-1-2 0 0 0,39 12 0 0 0,81 8 0 0 0,-69-19 0 0 0,1-3 0 0 0,76-4 0 0 0,-70-2 0 0 0,196 4 0 0 0,225-4 0 0 0,36-5 56 0 0,-54 2-48 0 0,-348 2-7 0 0,349-18 62 0 0,-430 15-63 0 0,130-8 0 0 0,-147 13 0 0 0,-1 1 0 0 0,0 1 0 0 0,50 11 0 0 0,-56-6 0 0 0,29 12 0 0 0,-35-11 0 0 0,0-1 0 0 0,38 7 0 0 0,-9-10 0 0 0,-38-2 0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6.62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1834 115 24 0 0,'0'0'0'0'0,"0"0"0"0"0,1 0 0 0 0,-1 0 0 0 0,1 0 0 0 0,-1-1 0 0 0,0 1 0 0 0,1 0 0 0 0,-1 0 0 0 0,0 0 0 0 0,1-1 0 0 0,-1 1 0 0 0,0 0 0 0 0,1-1 0 0 0,-1 1 0 0 0,0 0 0 0 0,0-1 0 0 0,1 1 0 0 0,-1 0 0 0 0,0-1 0 0 0,0 1 0 0 0,0-1 0 0 0,0 1 0 0 0,1 0 0 0 0,-1-1 0 0 0,0 1 0 0 0,0-1 0 0 0,0 1 0 0 0,0 0 0 0 0,0-1 0 0 0,0 1 0 0 0,0-1 0 0 0,0 1 0 0 0,0-1 0 0 0,0 1 0 0 0,0 0 0 0 0,0-1 0 0 0,-1 1 0 0 0,1-1 0 0 0,0 1 0 0 0,0 0 0 0 0,0-1 0 0 0,0 1 0 0 0,-1-1 0 0 0,1 1 0 0 0,0 0 0 0 0,0-1 0 0 0,-1 1 0 0 0,1 0 0 0 0,0 0 0 0 0,-1-1 0 0 0,1 1 0 0 0,-1-1 0 0 0,-1 0 0 0 0,0-1 0 0 0,0 0 0 0 0,-1 1 0 0 0,1-1 0 0 0,0 1 0 0 0,-5-2 0 0 0,-48-12 39 0 0,-95-14 1 0 0,130 26-45 0 0,-127-16 23 0 0,-1 6 0 0 0,-163 7-1 0 0,-66 30-17 0 0,295-12 0 0 0,-141 22 0 0 0,107-17-5 0 0,100-16 17 0 0,-1-1-1 0 0,1 0 1 0 0,-1-2-1 0 0,1 0 1 0 0,-18-4-1 0 0,-1-5-11 0 0,32 10 0 0 0,0 0 0 0 0,0-1 0 0 0,0 1 0 0 0,0-1 0 0 0,1 1 0 0 0,-1-1 0 0 0,0 0 0 0 0,1 0 0 0 0,-4-3 0 0 0,6 4 0 0 0,-1 0 0 0 0,1-1 0 0 0,-1 1 0 0 0,1 0 0 0 0,-1 0 0 0 0,1 0 0 0 0,0 0 0 0 0,-1 0 0 0 0,1-1 0 0 0,0 1 0 0 0,0 0 0 0 0,0 0 0 0 0,0-3 0 0 0,0 2 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7.18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456 150 24 0 0,'2'-2'0'0'0,"-1"0"0"0"0,0-1 0 0 0,0 1 0 0 0,0 0 0 0 0,0-1 0 0 0,0 1 0 0 0,0 0 0 0 0,-1-1 0 0 0,1 1 0 0 0,-1-1 0 0 0,0 1 0 0 0,0-6 0 0 0,1-6 1 0 0,-1 2-2 0 0,0 1 0 0 0,-3-17 0 0 0,3 25 2 0 0,0 0 0 0 0,-1 0 0 0 0,0 1 0 0 0,0-1 0 0 0,0 0 0 0 0,0 0-1 0 0,0 1 1 0 0,-1-1 0 0 0,1 1 0 0 0,-1-1 0 0 0,1 1 0 0 0,-1 0 0 0 0,0-1 0 0 0,-4-2-1 0 0,6 4 6 0 0,-1 1 0 0 0,1-1 0 0 0,-1 1-1 0 0,0-1 1 0 0,1 1 0 0 0,-1-1-1 0 0,1 1 1 0 0,-1 0 0 0 0,0-1-1 0 0,1 1 1 0 0,-1 0 0 0 0,0-1 0 0 0,0 1-1 0 0,1 0 1 0 0,-1 0 0 0 0,0 0-1 0 0,1 0 1 0 0,-1 0 0 0 0,0 0-1 0 0,0 0 1 0 0,-1 0 0 0 0,2 0-2 0 0,-1 1 1 0 0,1-1 0 0 0,0 0-1 0 0,-1 1 1 0 0,1-1-1 0 0,0 0 1 0 0,-1 1-1 0 0,1-1 1 0 0,0 1 0 0 0,-1-1-1 0 0,1 1 1 0 0,0-1-1 0 0,0 1 1 0 0,-1-1-1 0 0,1 1 1 0 0,0-1 0 0 0,0 1-1 0 0,0-1 1 0 0,0 1-1 0 0,0-1 1 0 0,0 2-1 0 0,0 1 6 0 0,0 0 0 0 0,0 0 0 0 0,0 0 0 0 0,1 0-1 0 0,-1 0 1 0 0,1 0 0 0 0,0 0 0 0 0,0 0 0 0 0,1 3-1 0 0,3 2-9 0 0,1 0 0 0 0,0-1 0 0 0,0 1 0 0 0,0-1 0 0 0,10 8 0 0 0,40 29 0 0 0,-10-9 0 0 0,140 131 64 0 0,-135-120-64 0 0,-27-26 0 0 0,-1 2 0 0 0,32 39 0 0 0,-54-60 0 0 0,0 0 0 0 0,0 0 0 0 0,0 0 0 0 0,-1 1 0 0 0,1-1 0 0 0,0 0 0 0 0,-1 0 0 0 0,1 0 0 0 0,-1 1 0 0 0,1-1 0 0 0,-1 0 0 0 0,0 1 0 0 0,0-1 0 0 0,1 0 0 0 0,-1 1 0 0 0,0-1 0 0 0,0 3 0 0 0,-1-3 0 0 0,1 0 0 0 0,-1 0 0 0 0,1 0 0 0 0,-1 0 0 0 0,0-1 0 0 0,1 1 0 0 0,-1 0 0 0 0,0 0 0 0 0,1-1 0 0 0,-1 1 0 0 0,0 0 0 0 0,0-1 0 0 0,0 1 0 0 0,0 0 0 0 0,0-1 0 0 0,1 0 0 0 0,-1 1 0 0 0,0-1 0 0 0,0 1 0 0 0,0-1 0 0 0,0 0 0 0 0,0 0 0 0 0,-2 1 0 0 0,-17 1 13 0 0,1 0-1 0 0,0-1 1 0 0,-21-1-1 0 0,-3-1 2 0 0,-48 5-14 0 0,0 3 0 0 0,0 5 0 0 0,-106 26 0 0 0,197-37 0 0 0,-31 6 0 0 0,0 1 0 0 0,1 2 0 0 0,-47 23 0 0 0,69-29 0 0 0,0 0 0 0 0,1 1 0 0 0,0 0 0 0 0,0 0 0 0 0,0 0 0 0 0,1 1 0 0 0,-1 0 0 0 0,1 1 0 0 0,1-1 0 0 0,-1 1 0 0 0,1 0 0 0 0,1 1 0 0 0,-1-1 0 0 0,1 1 0 0 0,0 0 0 0 0,1 0 0 0 0,0 0 0 0 0,-3 11 0 0 0,1 14 0 0 0,1 1 0 0 0,2-1 0 0 0,1 1 0 0 0,1-1 0 0 0,8 52 0 0 0,-6-80 0 0 0,-2-5 0 0 0,0 0 0 0 0,0 0 0 0 0,0 0 0 0 0,0 0 0 0 0,0 0 0 0 0,0 0 0 0 0,0 0 0 0 0,0 0 0 0 0,0 0 0 0 0,0 0 0 0 0,0 0 0 0 0,0 0 0 0 0,0 0 0 0 0,0 0 0 0 0,0 0 0 0 0,0-1 0 0 0,0 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0,0-3 0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2T11:36:38.36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245 1214 24 0 0,'5'-1'0'0'0,"1"0"0"0"0,-1 1 0 0 0,1-1 0 0 0,-1 1 0 0 0,1 0 0 0 0,-1 0 0 0 0,1 0 0 0 0,-1 1 0 0 0,1 0 0 0 0,9 3 0 0 0,10 1 0 0 0,-9-2 24 0 0,1-2 0 0 0,0 0 0 0 0,0-1 1 0 0,17-2-1 0 0,69-13 59 0 0,-69 9-61 0 0,38-9 30 0 0,0-3-1 0 0,-1-3 1 0 0,-1-3-1 0 0,68-34 0 0 0,-12-5 60 0 0,-107 52-92 0 0,0-2 0 0 0,-1 0-1 0 0,0-1 1 0 0,19-20-1 0 0,-31 28-16 0 0,0 0 0 0 0,-1-1 0 0 0,0 0 0 0 0,-1 0 0 0 0,1-1 0 0 0,-1 1 0 0 0,-1-1 0 0 0,1 0 0 0 0,2-13 0 0 0,-3 9 5 0 0,-1 0-1 0 0,0 0 0 0 0,-1 0 1 0 0,0 0-1 0 0,-1 0 0 0 0,-1-13 0 0 0,-3-4 7 0 0,-2 0 0 0 0,0 1 0 0 0,-2 0 0 0 0,-21-50-1 0 0,12 41-12 0 0,-1 1 0 0 0,-2 0 0 0 0,-1 1 0 0 0,-2 2 0 0 0,-1 0 0 0 0,-2 1 0 0 0,-1 2 0 0 0,-1 1 0 0 0,-2 1 0 0 0,0 1 0 0 0,-2 2 0 0 0,-1 1 0 0 0,-1 2 0 0 0,-64-32 0 0 0,68 41 0 0 0,0 1 0 0 0,-1 2 0 0 0,0 1 0 0 0,-46-7 0 0 0,62 14-2 0 0,0 0-1 0 0,0 2 1 0 0,-1-1-1 0 0,1 2 1 0 0,0 0-1 0 0,0 1 1 0 0,0 1-1 0 0,0 0 1 0 0,0 1-1 0 0,0 0 1 0 0,1 1-1 0 0,0 1 0 0 0,0 0 1 0 0,0 1-1 0 0,1 1 1 0 0,0 0-1 0 0,0 0 1 0 0,1 1-1 0 0,0 1 1 0 0,-15 17-1 0 0,1 1 2 0 0,1 1 0 0 0,1 1-1 0 0,2 1 1 0 0,-27 48 0 0 0,27-36-15 0 0,2 0 0 0 0,2 1 0 0 0,-15 53-1 0 0,25-65 4 0 0,1-1-1 0 0,1 1 1 0 0,-2 46-1 0 0,7-63 12 0 0,1-1 0 0 0,1 1 0 0 0,0 0 0 0 0,1-1-1 0 0,0 1 1 0 0,1-1 0 0 0,1 0 0 0 0,1 0 0 0 0,11 26-1 0 0,-9-28 3 0 0,1 0 0 0 0,1 0 0 0 0,0-1 0 0 0,0-1 0 0 0,1 1 0 0 0,0-1 0 0 0,1-1 0 0 0,20 14 0 0 0,5 0 0 0 0,62 29 0 0 0,94 33 0 0 0,-156-71 0 0 0,2-3 0 0 0,-1 0 0 0 0,53 6 0 0 0,-69-15 0 0 0,0-2 0 0 0,0 0 0 0 0,0 0 0 0 0,0-2 0 0 0,0-1 0 0 0,0-1 0 0 0,0 0 0 0 0,-1-2 0 0 0,0 0 0 0 0,20-10 0 0 0,-15 5 1 0 0,0-2 0 0 0,-1 0 1 0 0,-1-2-1 0 0,0-1 1 0 0,-1 0-1 0 0,0-2 1 0 0,20-22-1 0 0,-28 24 4 0 0,-1 0-1 0 0,0-1 1 0 0,-1-1-1 0 0,-1 0 0 0 0,-1 0 1 0 0,-1-1-1 0 0,0-1 1 0 0,-2 1-1 0 0,0-1 1 0 0,-1-1-1 0 0,-1 1 1 0 0,4-33-1 0 0,-6 25-4 0 0,-1 0-1 0 0,-2 0 1 0 0,-1 1-1 0 0,0-1 1 0 0,-2 0-1 0 0,-2 1 1 0 0,0-1-1 0 0,-2 1 1 0 0,-10-28-1 0 0,9 38-2 0 0,1-1-1 0 0,-2 2 1 0 0,-1-1-1 0 0,0 1 0 0 0,0 0 1 0 0,-2 1-1 0 0,0 1 0 0 0,-1-1 1 0 0,0 2-1 0 0,-1 0 0 0 0,-1 1 1 0 0,0 0-1 0 0,0 1 1 0 0,-1 1-1 0 0,-1 0 0 0 0,1 1 1 0 0,-2 1-1 0 0,1 1 0 0 0,-1 0 1 0 0,0 1-1 0 0,-20-3 0 0 0,10 4-11 0 0,0 1 0 0 0,-1 1 0 0 0,1 1 0 0 0,-1 2 0 0 0,0 1 0 0 0,1 1-1 0 0,-1 1 1 0 0,1 2 0 0 0,-37 10 0 0 0,44-8 14 0 0,1 0 1 0 0,0 1-1 0 0,0 1 1 0 0,1 1-1 0 0,0 1 0 0 0,1 0 1 0 0,0 2-1 0 0,1 0 1 0 0,0 1-1 0 0,1 0 0 0 0,0 1 1 0 0,2 1-1 0 0,-14 19 0 0 0,5-2-18 0 0,3 1-1 0 0,1 1 0 0 0,1 1 0 0 0,2 1 0 0 0,1 0 1 0 0,-9 41-1 0 0,4 4 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5.7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670 63 79 0 0,'4'-3'11'0'0,"1"-2"86"0"0,1-1-1 0 0,-1 1 1 0 0,0-1 0 0 0,-1 0 0 0 0,1 0 0 0 0,6-12-1 0 0,-11 17-87 0 0,0 1 0 0 0,0 0-1 0 0,0 0 1 0 0,0 0-1 0 0,0-1 1 0 0,0 1-1 0 0,0 0 1 0 0,0 0 0 0 0,0 0-1 0 0,0-1 1 0 0,0 1-1 0 0,0 0 1 0 0,0 0-1 0 0,0 0 1 0 0,0-1 0 0 0,0 1-1 0 0,0 0 1 0 0,0 0-1 0 0,0 0 1 0 0,0-1-1 0 0,0 1 1 0 0,0 0 0 0 0,0 0-1 0 0,0 0 1 0 0,0-1-1 0 0,0 1 1 0 0,0 0-1 0 0,-1 0 1 0 0,1 0-1 0 0,0 0 1 0 0,0-1 0 0 0,0 1-1 0 0,0 0 1 0 0,-1 0-1 0 0,1 0 1 0 0,0 0-1 0 0,0 0 1 0 0,0 0 0 0 0,0 0-1 0 0,-1-1 1 0 0,1 1-1 0 0,0 0 1 0 0,0 0-1 0 0,-1 0 1 0 0,1 0 6 0 0,-1 1-1 0 0,1-1 1 0 0,0 0 0 0 0,-1 0 0 0 0,1 1-1 0 0,-1-1 1 0 0,1 0 0 0 0,0 1-1 0 0,-1-1 1 0 0,1 0 0 0 0,0 1-1 0 0,0-1 1 0 0,-1 0 0 0 0,1 1 0 0 0,0-1-1 0 0,0 1 1 0 0,-1-1 0 0 0,1 1-1 0 0,0-1 1 0 0,0 1 0 0 0,0-1 0 0 0,0 0-1 0 0,0 1 1 0 0,0-1 0 0 0,0 1-1 0 0,0-1 1 0 0,0 1 0 0 0,0-1-1 0 0,0 2 1 0 0,-5 146 662 0 0,-31 218-74 0 0,36-362-596 0 0,-15 92 100 0 0,13-84-93 0 0,-2 0-1 0 0,1 0 0 0 0,-1-1 1 0 0,-1 1-1 0 0,-10 17 1 0 0,14-27-14 0 0,1-1 0 0 0,-1-1 0 0 0,1 1 0 0 0,-1 0 0 0 0,1 0 0 0 0,-1 0 0 0 0,0 0 0 0 0,0 0 0 0 0,1 0 0 0 0,-1-1 0 0 0,0 1 0 0 0,0 0 0 0 0,0-1 0 0 0,0 1 0 0 0,0-1 0 0 0,0 1 0 0 0,0-1 0 0 0,0 1-1 0 0,0-1 1 0 0,0 1 0 0 0,0-1 0 0 0,0 0 0 0 0,0 0 0 0 0,0 0 0 0 0,-1 0 0 0 0,1 0 0 0 0,0 0 0 0 0,0 0 0 0 0,0 0 0 0 0,0 0 0 0 0,0 0 0 0 0,-2-1 0 0 0,0 0 7 0 0,1-1 0 0 0,-1 1 0 0 0,1-1 0 0 0,-1 1 0 0 0,1-1 0 0 0,0 0 0 0 0,0 0 0 0 0,0 0 0 0 0,0-1 0 0 0,0 1 0 0 0,-2-4-1 0 0,-11-19 20 0 0,-19-43-1 0 0,24 45-21 0 0,-1 1 1 0 0,-27-41-1 0 0,-41-27-4 0 0,6 6 0 0 0,8-4-4 0 0,-25-33-56 0 0,89 121 60 0 0,-5-8 0 0 0,-1-1 0 0 0,0 2 0 0 0,0-1 0 0 0,-1 1 0 0 0,0 0 0 0 0,-17-11 0 0 0,25 18 0 0 0,-1 0 0 0 0,1 0 0 0 0,-1-1 0 0 0,0 1 0 0 0,1 0 0 0 0,-1 0 0 0 0,1 0 0 0 0,-1-1 0 0 0,0 1 0 0 0,1 0 0 0 0,-1 0 0 0 0,0 0 0 0 0,1 0 0 0 0,-1 0 0 0 0,0 0 0 0 0,1 1 0 0 0,-1-1 0 0 0,0 0 0 0 0,1 0 0 0 0,-1 0 0 0 0,0 1 0 0 0,1-1 0 0 0,-1 0 0 0 0,1 1 0 0 0,-2 0 0 0 0,1 0 0 0 0,0 0 0 0 0,-1 0 0 0 0,1 1 0 0 0,0-1 0 0 0,0 1 0 0 0,0-1 0 0 0,0 1 0 0 0,1-1 0 0 0,-2 4 0 0 0,-1 2 0 0 0,1 1 0 0 0,0-1 0 0 0,-1 12 0 0 0,3-8 0 0 0,-1 1 0 0 0,2-1 0 0 0,0 1 0 0 0,2 13 0 0 0,2 17 0 0 0,-4-18 0 0 0,3 100 0 0 0,-4-96 0 0 0,-2 0 0 0 0,-8 41 0 0 0,4-41 0 0 0,4-12 0 0 0,-1-1 0 0 0,-1 0 0 0 0,0-1 0 0 0,-8 19 0 0 0,8-22 0 0 0,6-13-1 0 0,0 0 0 0 0,-1 1 0 0 0,1-1 0 0 0,0 1 0 0 0,0-1 0 0 0,0 1-1 0 0,0 0 1 0 0,1-1 0 0 0,-1 1 0 0 0,0 0 0 0 0,1 1 0 0 0,-1-1 0 0 0,4-1-1 0 0,-4 2-32 0 0,-1 1 0 0 0,1-1 0 0 0,-1 0 0 0 0,1 0 0 0 0,-1 1 0 0 0,0-1 0 0 0,1 0 0 0 0,-1 1 0 0 0,1 0 0 0 0,-1-1 0 0 0,0 1 0 0 0,0 0 0 0 0,1 0 0 0 0,0 1 0 0 0,2 3-936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7.0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300 132 1119 0 0,'1'0'7'0'0,"0"0"-1"0"0,0 0 0 0 0,0-1 1 0 0,0 1-1 0 0,0 0 0 0 0,0-1 1 0 0,0 1-1 0 0,0-1 0 0 0,0 1 1 0 0,0-1-1 0 0,0 0 0 0 0,0 0 1 0 0,0 1-1 0 0,0-1 0 0 0,0 0 1 0 0,0 0-1 0 0,-1 0 0 0 0,1 0 1 0 0,0 0-1 0 0,-1 0 0 0 0,1 0 1 0 0,0-1-1 0 0,0-1 19 0 0,1 1 0 0 0,-1-1 0 0 0,0 0 0 0 0,0 0 0 0 0,-1 0 0 0 0,2-6-1 0 0,-2 6-19 0 0,0 0 0 0 0,0-1-1 0 0,0 1 1 0 0,0-1 0 0 0,-1 1-1 0 0,1 0 1 0 0,-1-1-1 0 0,0 1 1 0 0,0 0 0 0 0,0-1-1 0 0,-1 1 1 0 0,1 0 0 0 0,-1 0-1 0 0,0 0 1 0 0,0 0-1 0 0,0 0 1 0 0,0 1 0 0 0,0-1-1 0 0,0 1 1 0 0,-1-1 0 0 0,1 1-1 0 0,-1 0 1 0 0,0 0-1 0 0,0 0 1 0 0,0 0 0 0 0,0 0-1 0 0,0 1 1 0 0,-3-2-1 0 0,1 1 2 0 0,0 1-1 0 0,0-1 0 0 0,0 1 0 0 0,0 0 0 0 0,0 0 0 0 0,0 1 1 0 0,0-1-1 0 0,0 1 0 0 0,0 0 0 0 0,-1 1 0 0 0,1-1 0 0 0,0 1 1 0 0,0 0-1 0 0,0 0 0 0 0,0 1 0 0 0,0-1 0 0 0,1 1 0 0 0,-7 3 0 0 0,1 1 12 0 0,0 1-1 0 0,1 1 0 0 0,0-1 1 0 0,0 2-1 0 0,0-1 0 0 0,1 1 1 0 0,0 0-1 0 0,-9 15 0 0 0,3-1 38 0 0,0 0 1 0 0,-17 43-1 0 0,25-51-27 0 0,1 1-1 0 0,0-1 1 0 0,1 1 0 0 0,-3 21 0 0 0,6-29-2 0 0,1 0 0 0 0,-1 0 0 0 0,1-1 0 0 0,1 1 0 0 0,0 0 0 0 0,0 0 0 0 0,0-1 0 0 0,1 1 0 0 0,0-1 0 0 0,0 1 0 0 0,5 8 0 0 0,-7-15-16 0 0,1 1 0 0 0,0-1 0 0 0,0 1 0 0 0,0-1 0 0 0,0 1 0 0 0,0-1 0 0 0,0 0 0 0 0,0 0 0 0 0,0 1 0 0 0,1-1 0 0 0,-1 0 0 0 0,0 0 0 0 0,1 0 0 0 0,-1 0 0 0 0,0-1 0 0 0,1 1 0 0 0,0 0 0 0 0,-1-1 0 0 0,1 1 0 0 0,-1-1 0 0 0,1 1 0 0 0,0-1 0 0 0,-1 0 0 0 0,1 1 0 0 0,0-1 0 0 0,-1 0 0 0 0,1 0 0 0 0,0 0 0 0 0,-1 0 0 0 0,1-1 0 0 0,0 1 1 0 0,-1 0-1 0 0,1-1 0 0 0,-1 1 0 0 0,1-1 0 0 0,0 0 0 0 0,2-1 0 0 0,3-2 11 0 0,1 0 1 0 0,-1-1 0 0 0,0 1 0 0 0,-1-2 0 0 0,1 1 0 0 0,5-7-1 0 0,8-9-12 0 0,-1-1 0 0 0,-2-1 0 0 0,18-27 0 0 0,36-80 24 0 0,-68 125-32 0 0,5-10-13 0 0,-1 0 1 0 0,-1 0-1 0 0,0-1 0 0 0,6-26 0 0 0,-11 39 13 0 0,-2 6 0 0 0,-3 23 0 0 0,4-23 2 0 0,-6 29-7 0 0,-1 59 1 0 0,7-82 11 0 0,0 1 0 0 0,1-1-1 0 0,0 0 1 0 0,0 0 0 0 0,1-1 0 0 0,0 1-1 0 0,1 0 1 0 0,-1 0 0 0 0,2-1-1 0 0,-1 0 1 0 0,1 0 0 0 0,6 9-1 0 0,-8-14 13 0 0,0 0 0 0 0,0 0-1 0 0,0-1 1 0 0,1 1 0 0 0,0 0-1 0 0,-1-1 1 0 0,1 1 0 0 0,0-1-1 0 0,0 0 1 0 0,0 0 0 0 0,0 0-1 0 0,0-1 1 0 0,1 1 0 0 0,-1-1-1 0 0,1 0 1 0 0,-1 1 0 0 0,1-2-1 0 0,-1 1 1 0 0,1 0 0 0 0,-1-1-1 0 0,1 1 1 0 0,0-1 0 0 0,-1 0-1 0 0,1 0 1 0 0,0-1 0 0 0,-1 1-1 0 0,1-1 1 0 0,-1 0 0 0 0,1 0-1 0 0,-1 0 1 0 0,1 0 0 0 0,-1 0-1 0 0,1-1 1 0 0,-1 0 0 0 0,6-3-1 0 0,65-53-78 0 0,-72 58 9 0 0,-1-1 0 0 0,0 0-1 0 0,0 1 1 0 0,1-1-1 0 0,-1 1 1 0 0,1-1 0 0 0,-1 1-1 0 0,0 0 1 0 0,1-1 0 0 0,1 1-1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7.8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0 145 79 0 0,'2'-1'4'0'0,"-1"1"-1"0"0,0-1 0 0 0,1 0 0 0 0,-1 0 1 0 0,0-1-1 0 0,0 1 0 0 0,0 0 0 0 0,0 0 0 0 0,0 0 1 0 0,0-1-1 0 0,0 1 0 0 0,0-1 0 0 0,0 1 1 0 0,-1 0-1 0 0,1-1 0 0 0,-1 1 0 0 0,1-3 0 0 0,4-31 112 0 0,-2 12-48 0 0,-2 21-62 0 0,0-3 70 0 0,0-1 1 0 0,0 1-1 0 0,1 0 1 0 0,0-1-1 0 0,0 1 0 0 0,3-6 1 0 0,-4 10-58 0 0,0 0-1 0 0,0 0 1 0 0,-1 0 0 0 0,1 0 0 0 0,0 0-1 0 0,0 0 1 0 0,0 1 0 0 0,0-1 0 0 0,0 0-1 0 0,0 1 1 0 0,0-1 0 0 0,1 0 0 0 0,-1 1-1 0 0,0 0 1 0 0,0-1 0 0 0,0 1 0 0 0,1-1-1 0 0,-1 1 1 0 0,0 0 0 0 0,0 0 0 0 0,1 0-1 0 0,-1 0 1 0 0,0 0 0 0 0,1 0 0 0 0,-1 0-1 0 0,0 0 1 0 0,0 1 0 0 0,1-1 0 0 0,-1 0-1 0 0,0 1 1 0 0,0-1 0 0 0,0 1 0 0 0,2 0-1 0 0,3 2 37 0 0,0-1-1 0 0,1 1 0 0 0,-1 1 0 0 0,0-1 1 0 0,-1 1-1 0 0,9 7 0 0 0,-10-8-45 0 0,-1 1 0 0 0,0-1 0 0 0,0 1 0 0 0,-1 0 0 0 0,1-1 1 0 0,-1 2-1 0 0,0-1 0 0 0,0 0 0 0 0,0 0 0 0 0,2 8 0 0 0,1 11-7 0 0,-1-1 0 0 0,0 1 0 0 0,-2-1 1 0 0,-1 1-1 0 0,0 0 0 0 0,-2 0 0 0 0,-1 0 0 0 0,-5 26 0 0 0,6-46-1 0 0,-3 15 0 0 0,3-17 0 0 0,1-1 0 0 0,0 1 0 0 0,0-1 0 0 0,0 1 0 0 0,-1-1 0 0 0,1 1 0 0 0,0-1 0 0 0,-1 1 0 0 0,1-1 0 0 0,0 1 0 0 0,-1-1 0 0 0,1 1 0 0 0,-1-1 0 0 0,1 0 0 0 0,-1 1 0 0 0,1-1 0 0 0,-1 0 0 0 0,1 1 0 0 0,-1-1 0 0 0,1 0 0 0 0,-1 0 0 0 0,1 1 0 0 0,-1-1 0 0 0,0 0 0 0 0,0 0 0 0 0,0 0 0 0 0,1-1 0 0 0,-1 1 0 0 0,1 0 0 0 0,-1-1 0 0 0,1 1 0 0 0,0-1 0 0 0,-1 1 0 0 0,1-1 0 0 0,0 1 0 0 0,-1-1 0 0 0,1 1 0 0 0,0-1 0 0 0,-1 1 0 0 0,1-1 0 0 0,0 1 0 0 0,0-1 0 0 0,0 0 0 0 0,0 1 0 0 0,0-1 0 0 0,0 1 0 0 0,-1-1 0 0 0,1 0 0 0 0,1 1 0 0 0,-1-1 0 0 0,0 1 0 0 0,0-2 0 0 0,1-17 0 0 0,-1 18 0 0 0,4-25-16 0 0,2-1 0 0 0,0 1 0 0 0,2 0 0 0 0,12-28-1 0 0,-18 49 0 0 0,3-7-12 0 0,1-1 1 0 0,0 0-1 0 0,1 1 1 0 0,8-12-1 0 0,-13 21 23 0 0,1 0-1 0 0,-1 0 1 0 0,0 0 0 0 0,1 0-1 0 0,0 0 1 0 0,0 0 0 0 0,0 1-1 0 0,0 0 1 0 0,0-1 0 0 0,0 1-1 0 0,0 0 1 0 0,1 1 0 0 0,-1-1-1 0 0,1 0 1 0 0,-1 1 0 0 0,1 0-1 0 0,0 0 1 0 0,-1 0 0 0 0,6 0-1 0 0,-7 1 7 0 0,-1 0 0 0 0,1 0 0 0 0,0 1 0 0 0,-1-1 0 0 0,1 0 0 0 0,-1 1 0 0 0,0-1 0 0 0,1 1 0 0 0,-1 0 0 0 0,1-1 0 0 0,-1 1 0 0 0,0 0 0 0 0,1 0 0 0 0,-1 0 0 0 0,0 0 0 0 0,0 0 0 0 0,0 0 0 0 0,0 0 0 0 0,0 1 0 0 0,0-1 0 0 0,0 0 0 0 0,0 1 0 0 0,0-1 0 0 0,-1 0 0 0 0,1 1 0 0 0,0-1 0 0 0,-1 1 0 0 0,1-1 0 0 0,-1 2 0 0 0,2 6 0 0 0,0-1 0 0 0,-1 1 0 0 0,1 16 0 0 0,-2-21 0 0 0,2 60 72 0 0,-12 113 0 0 0,8-173-72 0 0,1-10 0 0 0,0-12 0 0 0,10-43 0 0 0,-5 35-25 0 0,1 1 0 0 0,2 0 0 0 0,0 0 0 0 0,2 1 0 0 0,1 0 0 0 0,1 1 0 0 0,16-27 0 0 0,-26 49 27 0 0,21-32-36 0 0,-20 30 31 0 0,0 1 1 0 0,0 0-1 0 0,1 0 0 0 0,-1-1 0 0 0,0 1 0 0 0,1 1 0 0 0,-1-1 0 0 0,1 0 0 0 0,0 1 0 0 0,4-3 0 0 0,-6 4 3 0 0,0 0 0 0 0,0 0 0 0 0,0 0 0 0 0,0 0 0 0 0,0 0 0 0 0,0 0 0 0 0,0 1 0 0 0,0-1 0 0 0,0 0 0 0 0,0 0 0 0 0,-1 1 0 0 0,1-1 0 0 0,0 1 0 0 0,0-1 0 0 0,0 1 0 0 0,0-1 0 0 0,0 1 0 0 0,-1-1 0 0 0,1 1 0 0 0,0 0 0 0 0,-1-1 0 0 0,1 1 0 0 0,0 0 0 0 0,-1 0 0 0 0,1 0 0 0 0,-1-1 0 0 0,1 1 0 0 0,-1 0 0 0 0,1 0 0 0 0,-1 1 0 0 0,3 4 0 0 0,0 0 0 0 0,-1-1 0 0 0,3 10 0 0 0,6 40 40 0 0,10 101 0 0 0,-3-5 8 0 0,-18-150-49 0 0,1 0 0 0 0,-1 0 0 0 0,0 1-1 0 0,1-1 1 0 0,-1 0 0 0 0,1 0-1 0 0,-1 0 1 0 0,1 0 0 0 0,-1 1-1 0 0,2 0 1 0 0,-1-1-1 0 0,-1-1 1 0 0,0 0-1 0 0,1 0 1 0 0,-1 1-1 0 0,0-1 0 0 0,1 0 1 0 0,-1 0-1 0 0,0 0 0 0 0,1 0 1 0 0,-1 1-1 0 0,1-1 0 0 0,-1 0 1 0 0,1 0-1 0 0,-1 0 0 0 0,0 0 1 0 0,1 0-1 0 0,-1 0 0 0 0,1 0 1 0 0,-1 0-1 0 0,1 0 0 0 0,-1 0 1 0 0,0 0-1 0 0,1-1 0 0 0,-1 1 1 0 0,1 0-1 0 0,-1 0 0 0 0,0 0 1 0 0,1 0-1 0 0,-1-1 0 0 0,1 1 1 0 0,-1 0-1 0 0,0 0 0 0 0,1-1 1 0 0,5-4-97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08.58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0 229 199 0 0,'1'0'13'0'0,"0"0"0"0"0,0 0-1 0 0,-1 0 1 0 0,1 0-1 0 0,0 0 1 0 0,0 0-1 0 0,0-1 1 0 0,-1 1-1 0 0,1 0 1 0 0,0-1-1 0 0,0 1 1 0 0,-1 0 0 0 0,1-1-1 0 0,0 1 1 0 0,-1-1-1 0 0,1 1 1 0 0,0-1-1 0 0,-1 1 1 0 0,1-1-1 0 0,-1 1 1 0 0,1-1-1 0 0,-1 0 1 0 0,1 1 0 0 0,-1-1-1 0 0,1 0 1 0 0,-1 0-1 0 0,1 1 1 0 0,-1-1-1 0 0,0 0 1 0 0,0 0-1 0 0,1 1 1 0 0,-1-1-1 0 0,0 0 1 0 0,0 0 0 0 0,0 0-1 0 0,0 1 1 0 0,0-1-1 0 0,0 0 1 0 0,0-1-1 0 0,0 1 19 0 0,0-1 0 0 0,0 1 0 0 0,0-1-1 0 0,0 1 1 0 0,1-1 0 0 0,-1 1 0 0 0,1 0 0 0 0,-1-1-1 0 0,1 1 1 0 0,-1 0 0 0 0,1-1 0 0 0,0 1-1 0 0,0 0 1 0 0,-1 0 0 0 0,1 0 0 0 0,0-1 0 0 0,0 1-1 0 0,2-1 1 0 0,2 0 17 0 0,0 0-1 0 0,0 0 0 0 0,0 1 1 0 0,0 0-1 0 0,0 0 0 0 0,0 0 1 0 0,0 1-1 0 0,1-1 0 0 0,5 1 1 0 0,3 0 55 0 0,34-1 178 0 0,-29 1-159 0 0,1 0 1 0 0,-1-1 0 0 0,1-2 0 0 0,18-4-1 0 0,-33 6-115 0 0,0 0 0 0 0,0-1-1 0 0,-1 1 1 0 0,1-1 0 0 0,-1 0-1 0 0,0-1 1 0 0,0 1-1 0 0,1-1 1 0 0,-2 0 0 0 0,1 0-1 0 0,0 0 1 0 0,-1-1 0 0 0,1 1-1 0 0,-1-1 1 0 0,0 0 0 0 0,0 0-1 0 0,0 0 1 0 0,-1 0 0 0 0,1 0-1 0 0,-1 0 1 0 0,2-6-1 0 0,-3 8-6 0 0,-1 0 0 0 0,1-1 0 0 0,0 1 0 0 0,-1 0 0 0 0,1-1 0 0 0,-1 1 0 0 0,0-1 0 0 0,0 1 0 0 0,0 0 0 0 0,0-1 0 0 0,0 1 0 0 0,0-1 0 0 0,-1 1 0 0 0,1 0 0 0 0,-1-1 0 0 0,0 1 0 0 0,1 0 0 0 0,-1-1 0 0 0,0 1 0 0 0,-1 0 0 0 0,1 0 0 0 0,0 0 0 0 0,-1 0 0 0 0,1 0 0 0 0,-1 0 0 0 0,1 0 0 0 0,-1 0 0 0 0,0 1 0 0 0,0-1 0 0 0,0 1 0 0 0,0-1 0 0 0,-3-1 0 0 0,0 1 0 0 0,1 0 0 0 0,-1 0 0 0 0,1 0 0 0 0,-1 0 0 0 0,0 1 0 0 0,0 0 0 0 0,0 0 0 0 0,0 0 0 0 0,0 1 0 0 0,0 0 0 0 0,0-1 0 0 0,0 2 0 0 0,0-1 0 0 0,0 1 0 0 0,-6 1 0 0 0,2 1 0 0 0,0 0 0 0 0,0 1 0 0 0,1 0 0 0 0,-1 0 0 0 0,1 1 0 0 0,0 0 0 0 0,0 1 0 0 0,1 0 0 0 0,0 0 0 0 0,0 0 0 0 0,0 1 0 0 0,1 0 0 0 0,0 0 0 0 0,0 1 0 0 0,1 0 0 0 0,0 0 0 0 0,-6 12 0 0 0,6-11 0 0 0,1 0 0 0 0,1 1 0 0 0,-1 0 0 0 0,2-1 0 0 0,-1 1 0 0 0,1 0 0 0 0,1 0 0 0 0,0 1 0 0 0,0-1 0 0 0,1 0 0 0 0,0 0 0 0 0,1 0 0 0 0,0 0 0 0 0,1 1 0 0 0,0-1 0 0 0,3 11 0 0 0,-3-16 19 0 0,1 0-1 0 0,-1 0 1 0 0,1 0-1 0 0,0 0 1 0 0,0 0-1 0 0,0 0 1 0 0,1-1-1 0 0,0 1 1 0 0,0-1-1 0 0,0 0 1 0 0,0 0-1 0 0,9 5 0 0 0,-6-4 41 0 0,0-2 0 0 0,0 1-1 0 0,0-1 1 0 0,1 0 0 0 0,-1 0-1 0 0,1-1 1 0 0,0 0 0 0 0,12 2-1 0 0,-9-3-6 0 0,-1 0-1 0 0,1-1 0 0 0,-1 0 0 0 0,1-1 0 0 0,0 0 1 0 0,-1 0-1 0 0,0-1 0 0 0,1-1 0 0 0,-1 0 0 0 0,0 0 1 0 0,0-1-1 0 0,0 0 0 0 0,-1-1 0 0 0,11-6 0 0 0,-13 6-51 0 0,-5 5 0 0 0,-1-1 0 0 0,0 0 0 0 0,1 1 0 0 0,-1-1 0 0 0,0 0 0 0 0,0 0 0 0 0,0 1 0 0 0,0-1 0 0 0,0 0 0 0 0,0 0 0 0 0,0 0 0 0 0,0 0 0 0 0,0 0 0 0 0,0-1 0 0 0,0 1 0 0 0,-1 0 0 0 0,1 0 0 0 0,0-1 0 0 0,-1 1 0 0 0,1-2 0 0 0,-2 3-27 0 0,0 1-1 0 0,0-1 0 0 0,-1 0 0 0 0,1 1 0 0 0,0-1 0 0 0,0 1 0 0 0,0-1 0 0 0,0 1 0 0 0,0-1 0 0 0,0 1 0 0 0,0 0 0 0 0,0 0 0 0 0,-1 0 0 0 0,-1 2-94 0 0,-4 2-327 0 0,-2 0-845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1.01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0 104 975 0 0,'1'0'18'0'0,"0"-1"-1"0"0,-1 1 1 0 0,1-1-1 0 0,0 1 1 0 0,0 0-1 0 0,0-1 1 0 0,0 1-1 0 0,0 0 1 0 0,-1-1-1 0 0,1 1 1 0 0,0 0-1 0 0,0 0 1 0 0,0 0-1 0 0,0 0 1 0 0,0 0-1 0 0,1 0 1 0 0,23 1 265 0 0,-16-1-128 0 0,30 0 312 0 0,60-2 204 0 0,-47-3-224 0 0,92-23 0 0 0,-139 27-442 0 0,-1-1 0 0 0,1 0-1 0 0,-1 0 1 0 0,1 0-1 0 0,-1-1 1 0 0,0 1-1 0 0,0-1 1 0 0,4-3 0 0 0,-7 5-23 0 0,0 1 1 0 0,0-1 0 0 0,-1 0-1 0 0,1 1 1 0 0,0-1-1 0 0,-1 0 1 0 0,1 1 0 0 0,-1-1-1 0 0,1 0 1 0 0,-1 0 0 0 0,1 1-1 0 0,-1-1 1 0 0,0 0 0 0 0,1 0-1 0 0,-1 0 1 0 0,0 0 0 0 0,1 1-1 0 0,-1-1 1 0 0,0 0-1 0 0,0 0 1 0 0,0 0 0 0 0,0 0-1 0 0,0 0 1 0 0,0 0 0 0 0,0 0-1 0 0,0 0 1 0 0,-1 0 0 0 0,1 1-1 0 0,0-1 1 0 0,0 0 0 0 0,-1 0-1 0 0,1 0 1 0 0,0 0 0 0 0,-1 1-1 0 0,1-1 1 0 0,-1 0-1 0 0,1 0 1 0 0,-1 1 0 0 0,0-1-1 0 0,1 0 1 0 0,-1 1 0 0 0,0-1-1 0 0,1 0 1 0 0,-1 1 0 0 0,0-1-1 0 0,0 1 1 0 0,1-1 0 0 0,-1 1-1 0 0,-1-1 1 0 0,0 1-28 0 0,1-1 1 0 0,0 0-1 0 0,0 1 1 0 0,0-1 0 0 0,-1 1-1 0 0,1 0 1 0 0,0-1-1 0 0,0 1 1 0 0,-1 0-1 0 0,1 0 1 0 0,0 0-1 0 0,-1 0 1 0 0,1 0 0 0 0,0 0-1 0 0,-1 0 1 0 0,1 0-1 0 0,0 1 1 0 0,-1-1-1 0 0,1 0 1 0 0,-2 1-1 0 0,-12 4-723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1.4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68 9 79 0 0,'1'0'8'0'0,"-1"0"0"0"0,0 0-1 0 0,0-1 1 0 0,1 1 0 0 0,-1 0-1 0 0,0 0 1 0 0,0 0-1 0 0,1 0 1 0 0,-1 0 0 0 0,0 0-1 0 0,0 0 1 0 0,0-1 0 0 0,0 1-1 0 0,1 0 1 0 0,-1 0-1 0 0,0 0 1 0 0,0 0 0 0 0,0-1-1 0 0,0 1 1 0 0,1 0 0 0 0,-1 0-1 0 0,0 0 1 0 0,0-1-1 0 0,0 1 1 0 0,0 0 0 0 0,0 0-1 0 0,0-1 1 0 0,0 1 0 0 0,0 0-1 0 0,0 0 1 0 0,0-1-1 0 0,0 1-2 0 0,0 0 0 0 0,0 0 0 0 0,0-1 0 0 0,0 1 0 0 0,0 0 0 0 0,0 0 0 0 0,0 0 0 0 0,0 0 0 0 0,0 0 0 0 0,0-1 0 0 0,0 1 0 0 0,-1 0 0 0 0,1 0 0 0 0,0 0 0 0 0,0 0 0 0 0,0 0 0 0 0,0 0 0 0 0,0 0 0 0 0,0 0-1 0 0,-1-1 1 0 0,1 1 0 0 0,0 0 0 0 0,0 0 0 0 0,0 0 0 0 0,0 0 0 0 0,0 0 0 0 0,-1 0 0 0 0,1 0 0 0 0,0 0 0 0 0,0 0 0 0 0,0 0 0 0 0,0 0 0 0 0,-1 0 0 0 0,1 0 0 0 0,0 0 0 0 0,0 0 0 0 0,0 0 0 0 0,0 0 0 0 0,0 0-1 0 0,-1 0 1 0 0,1 0 0 0 0,0 0 0 0 0,0 1 0 0 0,0-1 0 0 0,0 0 0 0 0,0 0 0 0 0,-1 0 0 0 0,1 0 0 0 0,0 0 0 0 0,0 0 0 0 0,0 0 0 0 0,0 0 0 0 0,0 1 0 0 0,0-1 0 0 0,0 0 0 0 0,0 0 0 0 0,0 0 0 0 0,-1 1-1 0 0,-1 0 18 0 0,0 1-1 0 0,0 0 0 0 0,0 0 1 0 0,0 0-1 0 0,0 0 0 0 0,0 0 1 0 0,0 0-1 0 0,1 1 0 0 0,-1-1 1 0 0,1 1-1 0 0,-1-1 0 0 0,1 1 1 0 0,0-1-1 0 0,0 1 0 0 0,0 0 1 0 0,1 0-1 0 0,-2 2 0 0 0,-6 46 250 0 0,-4 96 0 0 0,2 29-22 0 0,2 151-90 0 0,10-281-149 0 0,-2-46-10 0 0,0 0 0 0 0,0 0 0 0 0,0 0 0 0 0,0 1 0 0 0,0-1 0 0 0,0 0 0 0 0,0 0 0 0 0,0 0 0 0 0,0 0 0 0 0,0 0 0 0 0,0 0 0 0 0,0 0 0 0 0,0 1 0 0 0,0-1 0 0 0,0 0 0 0 0,0 0 0 0 0,0 0 0 0 0,1 0 0 0 0,-1 0 0 0 0,0 0 0 0 0,0 1 0 0 0,0-1 0 0 0,0 0 0 0 0,0 0 0 0 0,0 0 0 0 0,0 0 0 0 0,0 0 0 0 0,0 0 0 0 0,0 0 0 0 0,1 0 0 0 0,-1 0 0 0 0,0 0 0 0 0,0 0 0 0 0,0 0 0 0 0,0 1 0 0 0,0-1 0 0 0,0 0 0 0 0,0 0 0 0 0,1 0 0 0 0,-1 0 0 0 0,0 0 0 0 0,0 0 0 0 0,4-5 0 0 0,3-10 0 0 0,4-27-114 0 0,9-79-1 0 0,-18 96-32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1.89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0 113 167 0 0,'1'0'21'0'0,"1"-1"-1"0"0,-1 1 1 0 0,0-1-1 0 0,1 0 1 0 0,-1 1-1 0 0,0-1 1 0 0,0 0-1 0 0,1 0 1 0 0,-1 0-1 0 0,0 0 0 0 0,0 0 1 0 0,0 0-1 0 0,0 0 1 0 0,0 0-1 0 0,-1 0 1 0 0,1 0-1 0 0,0-1 1 0 0,0 1-1 0 0,-1 0 1 0 0,1-1-1 0 0,-1 1 0 0 0,1 0 1 0 0,-1-1-1 0 0,1-2 1 0 0,-1 2 29 0 0,1 0 0 0 0,-1 0 0 0 0,1 0 0 0 0,0 0 0 0 0,0 1 1 0 0,-1-1-1 0 0,1 0 0 0 0,0 0 0 0 0,1 1 0 0 0,1-3 0 0 0,0 2-8 0 0,0 0 0 0 0,0 0 0 0 0,0 1 0 0 0,0-1 0 0 0,0 1 0 0 0,0 0 0 0 0,0 0 0 0 0,0 0 0 0 0,1 1 0 0 0,6-1 0 0 0,7-3 87 0 0,40-7 2 0 0,-39 9-101 0 0,0-2 0 0 0,21-7 0 0 0,-29 8-43 0 0,0 0-1 0 0,-1 0 0 0 0,2 0 1 0 0,-1 1-1 0 0,18-1 1 0 0,-21 6-334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44.1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43 1 311 0 0,'-8'14'17'0'0,"0"2"155"0"0,-13 34-1 0 0,20-47-141 0 0,0 1 0 0 0,0-1 0 0 0,0 1 0 0 0,0 0-1 0 0,1-1 1 0 0,0 1 0 0 0,-1 0 0 0 0,1 0-1 0 0,1-1 1 0 0,0 7 0 0 0,0-8-22 0 0,-1 0 1 0 0,1 1 0 0 0,1-1-1 0 0,-1 0 1 0 0,0 0 0 0 0,0 0-1 0 0,1 1 1 0 0,-1-1 0 0 0,1-1-1 0 0,0 1 1 0 0,0 0 0 0 0,-1 0-1 0 0,1-1 1 0 0,0 1 0 0 0,1-1-1 0 0,2 2 1 0 0,288 189 172 0 0,-154-79-118 0 0,-21-17-8 0 0,-103-85-54 0 0,0 0 0 0 0,1-1 1 0 0,0-1-1 0 0,0 0 0 0 0,1-1 1 0 0,0-1-1 0 0,33 9 0 0 0,-44-14-1 0 0,-3-1 0 0 0,0 0 0 0 0,0 0 0 0 0,0-1 0 0 0,1 1 0 0 0,-1 0 0 0 0,0-1 0 0 0,1 0 0 0 0,-1 0 0 0 0,0 0 0 0 0,0 0 0 0 0,1-1 0 0 0,3 0 0 0 0,-7 1 0 0 0,0 0 0 0 0,0 0 0 0 0,0 0 0 0 0,0 0 0 0 0,0 0 0 0 0,0 0 0 0 0,0-1 0 0 0,0 1 0 0 0,0 0 0 0 0,0 0 0 0 0,0 0 0 0 0,0 0 0 0 0,0 0 0 0 0,0 0 0 0 0,0 0 0 0 0,0 0 0 0 0,0 0 0 0 0,0 0 0 0 0,0 0 0 0 0,0 0 0 0 0,0 0 0 0 0,0-1 0 0 0,0 1 0 0 0,0 0 0 0 0,0 0 0 0 0,0 0 0 0 0,0 0 0 0 0,0 0 0 0 0,0 0 0 0 0,0 0 0 0 0,0 0 0 0 0,0 0 0 0 0,0 0 0 0 0,0 0 0 0 0,0 0 0 0 0,0 0 0 0 0,0 0 0 0 0,0 0 0 0 0,0-1 0 0 0,0 1 0 0 0,0 0 0 0 0,0 0 0 0 0,0 0 0 0 0,0 0 0 0 0,-1 0 0 0 0,1 0 0 0 0,0 0 0 0 0,0 0 0 0 0,0 0 0 0 0,0 0 0 0 0,0 0 0 0 0,0 0 0 0 0,0 0 0 0 0,0 0 0 0 0,0 0 0 0 0,0 0 0 0 0,0 0 0 0 0,0 0 0 0 0,-1 0 0 0 0,1 0 0 0 0,-2 0 0 0 0,-1 0 0 0 0,0 0 0 0 0,0 0 0 0 0,0 0 0 0 0,1 1 0 0 0,-6 0 0 0 0,-9 4 0 0 0,0 0 0 0 0,0 1 0 0 0,1 1 0 0 0,-31 17 0 0 0,24-9 0 0 0,1 2 0 0 0,0 1 0 0 0,1 0 0 0 0,-34 40 0 0 0,-62 96 0 0 0,59-74 0 0 0,39-53 9 0 0,-15 19 25 0 0,30-41-31 0 0,0 0 0 0 0,0-1-1 0 0,-1 0 1 0 0,0 0 0 0 0,0 0-1 0 0,0-1 1 0 0,-5 4-1 0 0,9-7-2 0 0,1 0 0 0 0,0 0 0 0 0,-1 0 0 0 0,1 1 0 0 0,-1-1 0 0 0,1 0 0 0 0,0 0 0 0 0,-1 0 0 0 0,1 0 0 0 0,0 0 0 0 0,-1 0 0 0 0,1 0 0 0 0,-1 0 0 0 0,1 0 0 0 0,0 0 0 0 0,-1 0 0 0 0,1 0 0 0 0,-1 0 0 0 0,1 0 0 0 0,0 0 0 0 0,-1 0 0 0 0,1 0 0 0 0,0 0 0 0 0,-1-1 0 0 0,1 1 0 0 0,-1 0 0 0 0,1 0 0 0 0,-1-1 0 0 0,-3-11 0 0 0,4-16 0 0 0,25-82 0 0 0,-15 75 0 0 0,-2-1 0 0 0,-2-1 0 0 0,2-39 0 0 0,-8 20 1 0 0,-3 0 0 0 0,-17-95 0 0 0,-39-106-14 0 0,36 174-169 0 0,11 47 54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2.2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55 62 111 0 0,'-4'2'81'0'0,"1"-1"-1"0"0,0 1 0 0 0,-1-1 0 0 0,1 1 1 0 0,0-1-1 0 0,-1 0 0 0 0,0 0 0 0 0,-4 0 0 0 0,-8 1 434 0 0,13-1-333 0 0,6-2-94 0 0,108-8 815 0 0,-70 7-785 0 0,66-12 0 0 0,-89 11-123 0 0,-7 1-135 0 0,0 0 0 0 0,1-1 0 0 0,-1 0 0 0 0,0-1 0 0 0,-1 0 0 0 0,1 0 0 0 0,-1-1 0 0 0,10-7-1 0 0,-10 4-502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2.6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27 143 0 0,'3'-3'34'0'0,"0"0"0"0"0,1 0-1 0 0,-1 0 1 0 0,1 0-1 0 0,0 1 1 0 0,7-5-1 0 0,-10 7-13 0 0,0-1-1 0 0,0 1 0 0 0,0 0 0 0 0,0 0 0 0 0,0-1 0 0 0,0 1 1 0 0,0 0-1 0 0,0 0 0 0 0,0 0 0 0 0,0 0 0 0 0,0 0 0 0 0,0 0 1 0 0,0 0-1 0 0,0 0 0 0 0,0 1 0 0 0,0-1 0 0 0,0 0 0 0 0,0 1 1 0 0,0-1-1 0 0,0 0 0 0 0,0 1 0 0 0,0-1 0 0 0,-1 1 0 0 0,1-1 1 0 0,0 1-1 0 0,0 0 0 0 0,0-1 0 0 0,-1 1 0 0 0,1 0 0 0 0,0 0 1 0 0,-1-1-1 0 0,1 1 0 0 0,-1 0 0 0 0,1 0 0 0 0,-1 0 0 0 0,1 1 0 0 0,8 19 29 0 0,0-1 0 0 0,-2 1-1 0 0,-1 1 1 0 0,8 41 0 0 0,-1 91 49 0 0,-11-127-89 0 0,-1-18-1 0 0,0-1 0 0 0,-1 1 0 0 0,1-1 0 0 0,-2 1 0 0 0,0-1 0 0 0,0 1 0 0 0,-3 11 0 0 0,0-13-7 0 0,-1-11 0 0 0,0-10 0 0 0,5 12 0 0 0,3-14 0 0 0,1 0 7 0 0,1 1-1 0 0,0 0 1 0 0,2 1-1 0 0,-1-1 0 0 0,2 1 1 0 0,0 1-1 0 0,0-1 1 0 0,1 1-1 0 0,14-15 0 0 0,3 1 41 0 0,1 1-1 0 0,54-39 0 0 0,-71 59-21 0 0,1 0-1 0 0,-1 1 1 0 0,20-6-1 0 0,-2 0 57 0 0,-26 10-80 0 0,1 1 0 0 0,0-1 1 0 0,-1 0-1 0 0,1 1 0 0 0,0 0 1 0 0,-1 0-1 0 0,5 0 0 0 0,-6 0-1 0 0,-1 1-24 0 0,-3 3-222 0 0,-8 11 43 0 0,6-11-324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2.9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32 79 0 0,'44'-31'198'0'0,"-44"31"-191"0"0,1 0 0 0 0,-1 0 0 0 0,1 0 0 0 0,-1 0 0 0 0,0 0 0 0 0,1 0 0 0 0,-1 0 0 0 0,1 0 0 0 0,-1 0 0 0 0,1 0 1 0 0,-1 0-1 0 0,1 0 0 0 0,-1 0 0 0 0,0 0 0 0 0,1 0 0 0 0,-1 1 0 0 0,1-1 0 0 0,-1 0 0 0 0,0 0 0 0 0,1 0 0 0 0,-1 1 0 0 0,1-1 0 0 0,-1 0 0 0 0,0 0 0 0 0,1 1 1 0 0,-1-1-1 0 0,0 0 0 0 0,1 1 0 0 0,-1-1 0 0 0,0 1 0 0 0,0-1 0 0 0,1 0 0 0 0,-1 1 0 0 0,0-1 0 0 0,0 1 0 0 0,0-1 0 0 0,0 1 0 0 0,8 20 139 0 0,-7-15-78 0 0,8 24 12 0 0,-2-1-1 0 0,-1 1 1 0 0,3 32-1 0 0,-3 92 203 0 0,-6-143-280 0 0,1 1 9 0 0,-1 1-1 0 0,-1-1 0 0 0,0 1 1 0 0,-1-1-1 0 0,-6 25 0 0 0,8-37-10 0 0,0 1 0 0 0,0-1 0 0 0,0 1 0 0 0,0-1 0 0 0,0 1 0 0 0,0-1 0 0 0,-1 0-1 0 0,1 1 1 0 0,0-1 0 0 0,0 1 0 0 0,-1-1 0 0 0,1 0 0 0 0,0 1 0 0 0,-1-1 0 0 0,1 1-1 0 0,0-1 1 0 0,-1 0 0 0 0,1 1 0 0 0,0-1 0 0 0,-1 0 0 0 0,1 0 0 0 0,-1 1 0 0 0,1-1-1 0 0,-1 0 1 0 0,1 0 0 0 0,-1 0 0 0 0,1 0 0 0 0,0 1 0 0 0,-1-1 0 0 0,1 0 0 0 0,-1 0-1 0 0,1 0 1 0 0,-1 0 0 0 0,1 0 0 0 0,-1 0 0 0 0,1 0 0 0 0,-1 0 0 0 0,1-1 0 0 0,-1 1-1 0 0,0 0 4 0 0,0-1 0 0 0,1 1-1 0 0,-1-1 1 0 0,1 1-1 0 0,-1-1 1 0 0,1 1-1 0 0,-1-1 1 0 0,1 1-1 0 0,0-1 1 0 0,-1 0 0 0 0,1 1-1 0 0,-1-1 1 0 0,1 1-1 0 0,0-1 1 0 0,0 0-1 0 0,-1 0 1 0 0,1 1-1 0 0,0-1 1 0 0,0 0 0 0 0,0 1-1 0 0,0-1 1 0 0,0 0-1 0 0,0 0 1 0 0,0 1-1 0 0,0-1 1 0 0,0-1-1 0 0,2-9 18 0 0,1 0 0 0 0,0 0 0 0 0,1 0 0 0 0,6-13-1 0 0,23-42 96 0 0,-29 59-113 0 0,12-21 6 0 0,1 1 0 0 0,1 1 0 0 0,26-29 0 0 0,-32 42-4 0 0,1 0 0 0 0,0 1 0 0 0,0 0 0 0 0,1 1 0 0 0,0 1 0 0 0,1 0 0 0 0,22-10 0 0 0,-35 19-5 0 0,3-2-1 0 0,1 1-1 0 0,-1 0 1 0 0,1 0-1 0 0,0 0 1 0 0,0 0-1 0 0,6 0 1 0 0,-13 5-422 0 0,-1 1-78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3.45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60 35 79 0 0,'18'-5'98'0'0,"26"-9"0"0"0,4-2 82 0 0,-48 16-172 0 0,0 0-1 0 0,0 0 1 0 0,-1 0-1 0 0,1 0 1 0 0,0 0-1 0 0,0 0 1 0 0,0 1-1 0 0,0-1 1 0 0,0 0-1 0 0,0 0 1 0 0,0 0-1 0 0,0 0 1 0 0,0 0-1 0 0,0 0 1 0 0,0 0-1 0 0,0 0 1 0 0,0 0-1 0 0,0 0 1 0 0,0 0-1 0 0,0 0 1 0 0,0 0-1 0 0,0 0 1 0 0,1 0-1 0 0,-1 0 1 0 0,0 0-1 0 0,0 0 1 0 0,0 1-1 0 0,0-1 0 0 0,0 0 1 0 0,0 0-1 0 0,0 0 1 0 0,0 0-1 0 0,0 0 1 0 0,0 0-1 0 0,0 0 1 0 0,0 0-1 0 0,0 0 1 0 0,0 0-1 0 0,0 0 1 0 0,0 0-1 0 0,0 0 1 0 0,0 0-1 0 0,0 0 1 0 0,0 0-1 0 0,0 0 1 0 0,0 0-1 0 0,1 0 1 0 0,-1 0-1 0 0,-8 8 95 0 0,0-2 69 0 0,6-3-166 0 0,-20 17 24 0 0,0 1 1 0 0,2 1 0 0 0,-35 48-1 0 0,50-62-19 0 0,0 0-1 0 0,1 1 0 0 0,0-1 1 0 0,1 1-1 0 0,0 0 0 0 0,0 0 1 0 0,-2 14-1 0 0,4-16 1 0 0,1-1 1 0 0,0 0-1 0 0,0 0 0 0 0,0 1 0 0 0,1-1 1 0 0,0 0-1 0 0,0 0 0 0 0,0 1 0 0 0,1-1 0 0 0,0 0 1 0 0,0-1-1 0 0,5 10 0 0 0,-4-11-2 0 0,-1 0 0 0 0,1-1 0 0 0,0 1 1 0 0,0-1-1 0 0,1 0 0 0 0,-1 0 0 0 0,1 0 0 0 0,-1 0 0 0 0,1-1 0 0 0,0 1 0 0 0,0-1 0 0 0,0 0 0 0 0,0 0 0 0 0,0-1 1 0 0,1 1-1 0 0,-1-1 0 0 0,0 0 0 0 0,1 0 0 0 0,-1 0 0 0 0,9 0 0 0 0,-2-1 0 0 0,0 0 0 0 0,0 0 0 0 0,0-1 0 0 0,0 0 1 0 0,-1 0-1 0 0,1-2 0 0 0,17-5 0 0 0,-18 4-7 0 0,0 0 0 0 0,0-1 0 0 0,0-1 0 0 0,-1 0 0 0 0,0 0 0 0 0,0-1 1 0 0,0 0-1 0 0,-1 0 0 0 0,0-1 0 0 0,0 0 0 0 0,10-15 0 0 0,-14 17-1 0 0,0 0 0 0 0,0 0 0 0 0,-1 0 0 0 0,0 0-1 0 0,0-1 1 0 0,-1 1 0 0 0,1-1 0 0 0,-1 0 0 0 0,-1 0 0 0 0,1 1 0 0 0,-1-1 0 0 0,-1 0-1 0 0,1 0 1 0 0,-1 0 0 0 0,0 0 0 0 0,-1 0 0 0 0,0 0 0 0 0,0 0 0 0 0,-3-11-1 0 0,3 15 1 0 0,0 1 0 0 0,0-1 0 0 0,0 1 0 0 0,-1-1 0 0 0,1 1 0 0 0,0 0 0 0 0,-1-1 0 0 0,0 1 0 0 0,0 0 0 0 0,1 0 0 0 0,-1 0 0 0 0,0 1 0 0 0,-1-1 0 0 0,1 0 0 0 0,-3-1 0 0 0,1 1 0 0 0,0 0 0 0 0,0 0 0 0 0,0 1 0 0 0,-1 0 0 0 0,1 0 0 0 0,0 0 0 0 0,-1 0 0 0 0,-6 0 0 0 0,-6 1 0 0 0,0 1 0 0 0,0 1 0 0 0,-30 7 0 0 0,42-8 0 0 0,-56 14 0 0 0,61-15 0 0 0,0 0 0 0 0,0 0-1 0 0,0 0 1 0 0,0 0 0 0 0,0 0-1 0 0,0 0 1 0 0,0 0 0 0 0,0 0-1 0 0,0 0 1 0 0,0 1 0 0 0,0-1-1 0 0,0 0 1 0 0,0 0 0 0 0,0 0-1 0 0,0 0 1 0 0,0 0 0 0 0,0 0-1 0 0,0 0 1 0 0,0 0 0 0 0,0 0-1 0 0,0 0 1 0 0,0 0 0 0 0,1 0-1 0 0,-1 0 1 0 0,0 0 0 0 0,0 0-1 0 0,0 0 1 0 0,0 0 0 0 0,0 0-1 0 0,0 0 1 0 0,0 0 0 0 0,0 0-1 0 0,0 1 1 0 0,0-1 0 0 0,0 0-1 0 0,0 0 1 0 0,0 0 0 0 0,0 0-1 0 0,0 0 1 0 0,-1 0 0 0 0,1 0-1 0 0,0 0 1 0 0,0 0 0 0 0,0 0-1 0 0,0 0 1 0 0,0 0 0 0 0,0 0-1 0 0,0 0 1 0 0,0 0 0 0 0,0 0-1 0 0,0 0 1 0 0,0 0 0 0 0,0 0-1 0 0,0 0 1 0 0,0 0 0 0 0,0 0-1 0 0,0 0 1 0 0,0 1 0 0 0,0-1-1 0 0,0 0 1 0 0,0 0 0 0 0,0 0-1 0 0,0 0 1 0 0,0 0 0 0 0,0 0-1 0 0,-1 0 1 0 0,1 0 0 0 0,0 0-1 0 0,0 0 1 0 0,7 2-57 0 0,8 2-71 0 0,-6-2-45 0 0,2-2-310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3.96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 55 0 0,'10'-3'39'0'0,"-5"1"15"0"0,0 1 1 0 0,0-1-1 0 0,-1 1 0 0 0,1-1 1 0 0,-1-1-1 0 0,1 1 1 0 0,-1-1-1 0 0,7-5 0 0 0,-11 9-28 0 0,1 0-1 0 0,0-1 0 0 0,-1 1 0 0 0,1-1 0 0 0,-1 1 0 0 0,1 0 0 0 0,-1 0 0 0 0,1-1 0 0 0,-1 1 0 0 0,0 0 0 0 0,1 0 0 0 0,-1 0 0 0 0,0-1 0 0 0,0 1 0 0 0,1 0 0 0 0,-1 0 0 0 0,0 0 0 0 0,0 0 0 0 0,0 0 0 0 0,4 18 29 0 0,2 14 40 0 0,-1 1 0 0 0,0 58-1 0 0,-11 63 39 0 0,5-149-128 0 0,-9 118 120 0 0,8-114-124 0 0,-1-8 0 0 0,-4-13 0 0 0,-3-23 0 0 0,8 23 2 0 0,0 0 0 0 0,1 0 0 0 0,1 0 0 0 0,0 1 0 0 0,0-1 0 0 0,1 0 0 0 0,0 0 0 0 0,1 0-1 0 0,1 1 1 0 0,-1-1 0 0 0,2 1 0 0 0,-1-1 0 0 0,2 1 0 0 0,-1 0 0 0 0,1 1 0 0 0,12-18-1 0 0,-8 14 2 0 0,1 1 0 0 0,0 0 0 0 0,1 1 0 0 0,1 0 0 0 0,0 0 0 0 0,0 1 0 0 0,1 1 0 0 0,0 0 0 0 0,1 1 0 0 0,28-13-1 0 0,-11 10-2 0 0,0 1 0 0 0,51-8 0 0 0,-36 8 0 0 0,-29 3 0 0 0,-17 7 0 0 0,0 0 0 0 0,0 0 0 0 0,-1 0 0 0 0,1 0 0 0 0,0 0 0 0 0,0 0 0 0 0,-1 0 0 0 0,1 0 0 0 0,0 0 0 0 0,0 0 0 0 0,0-1 0 0 0,-1 1 0 0 0,1 0 0 0 0,0 0 0 0 0,0 0 0 0 0,0 0 0 0 0,-1 0 0 0 0,1 0 0 0 0,0-1 0 0 0,0 1 0 0 0,0 0 0 0 0,0 0 0 0 0,-1 0 0 0 0,1 0 0 0 0,0-1 0 0 0,0 1 0 0 0,0 0 0 0 0,0 0 0 0 0,0 0 0 0 0,0-1 0 0 0,0 1 0 0 0,-1 0 0 0 0,1 0 0 0 0,0-1 0 0 0,0 1 0 0 0,0 0 0 0 0,0 0 0 0 0,0-1 0 0 0,0 1 0 0 0,0 0 0 0 0,0 0 0 0 0,0 0 0 0 0,0-1 0 0 0,0 1 0 0 0,1 0 0 0 0,-1 0 0 0 0,0-1 0 0 0,0 1 0 0 0,0 0 0 0 0,0 0 0 0 0,0 0 0 0 0,0-1 0 0 0,0 1 0 0 0,1 0 0 0 0,-1 0 0 0 0,0 0 0 0 0,0 0 0 0 0,0-1 0 0 0,0 1 0 0 0,1 0 0 0 0,-1 0 0 0 0,0 0 0 0 0,0 0 0 0 0,0 0 0 0 0,1 0 0 0 0,-1-1 0 0 0,0 1 0 0 0,0 0 0 0 0,1 0 0 0 0,-5-1 0 0 0,-1 3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6.74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18 120 55 0 0,'15'-32'108'0'0,"-8"16"27"0"0,1 1 1 0 0,0-1 0 0 0,15-20 0 0 0,-23 35-125 0 0,1 1 0 0 0,-1 0 0 0 0,0 0 0 0 0,0 0-1 0 0,0-1 1 0 0,0 1 0 0 0,0 0 0 0 0,1 0 0 0 0,-1-1 0 0 0,0 1 0 0 0,0 0 0 0 0,0 0-1 0 0,0 0 1 0 0,1 0 0 0 0,-1-1 0 0 0,0 1 0 0 0,0 0 0 0 0,1 0 0 0 0,-1 0 0 0 0,0 0-1 0 0,0 0 1 0 0,1 0 0 0 0,-1 0 0 0 0,0 0 0 0 0,0 0 0 0 0,1 0 0 0 0,-1 0-1 0 0,0 0 1 0 0,0 0 0 0 0,1 0 0 0 0,-1 0 0 0 0,0 0 0 0 0,0 0 0 0 0,1 0 0 0 0,-1 0-1 0 0,0 0 1 0 0,0 0 0 0 0,1 0 0 0 0,4 11 192 0 0,-3 17-9 0 0,-2 4-32 0 0,-2 1 0 0 0,-5 33 0 0 0,-2-21-90 0 0,-1 0 1 0 0,-3-1 0 0 0,-31 76-1 0 0,42-117-57 0 0,1-1 0 0 0,0 1 0 0 0,0 0-1 0 0,0 0 1 0 0,0 0 0 0 0,0 0-1 0 0,1 0 1 0 0,-1 3 0 0 0,1-4-33 0 0,0 0 0 0 0,1-1 1 0 0,-1 1-1 0 0,1-1 1 0 0,-1 1-1 0 0,1-1 0 0 0,0 1 1 0 0,-1-1-1 0 0,1 1 1 0 0,0-1-1 0 0,0 0 0 0 0,0 1 1 0 0,0-1-1 0 0,0 0 1 0 0,3 2-1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7.6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366 634 55 0 0,'-3'6'69'0'0,"0"0"-1"0"0,1 1 0 0 0,-1-1 1 0 0,1 0-1 0 0,1 1 0 0 0,-1-1 0 0 0,1 1 1 0 0,-1 7-1 0 0,2-11-39 0 0,0 0 1 0 0,1 0-1 0 0,-1 0 1 0 0,1 0-1 0 0,-1-1 1 0 0,1 1-1 0 0,0 0 1 0 0,0 0-1 0 0,0 0 1 0 0,0-1-1 0 0,0 1 0 0 0,1-1 1 0 0,-1 1-1 0 0,1-1 1 0 0,0 1-1 0 0,0-1 1 0 0,0 0-1 0 0,0 0 1 0 0,0 0-1 0 0,0 0 1 0 0,3 2-1 0 0,7 3-4 0 0,1 1 1 0 0,-1-1-1 0 0,2-1 0 0 0,-1 0 0 0 0,1-1 1 0 0,-1-1-1 0 0,1 0 0 0 0,1-1 1 0 0,-1 0-1 0 0,0-1 0 0 0,1 0 0 0 0,-1-2 1 0 0,24-1-1 0 0,-19 0 4 0 0,-1-1 0 0 0,1-1 0 0 0,-1-1 0 0 0,0-1 0 0 0,0 0 0 0 0,-1-1 0 0 0,1-1 0 0 0,-1-1 0 0 0,-1 0 0 0 0,20-13 0 0 0,-21 10-29 0 0,0 0 0 0 0,-1-1 0 0 0,0 0 0 0 0,0-2 0 0 0,-2 1 0 0 0,17-23 0 0 0,-22 25 0 0 0,-1 1 0 0 0,0-1 0 0 0,0 0 0 0 0,-1-1 0 0 0,-1 1 0 0 0,0-1 0 0 0,0 0 0 0 0,-1 0 0 0 0,-1 0 0 0 0,2-22 0 0 0,-3-4 0 0 0,-2 1 0 0 0,-1 0 0 0 0,-2 0 0 0 0,-1 0 0 0 0,-17-60 0 0 0,18 86 0 0 0,1 1 0 0 0,-1-1 0 0 0,-1 1 0 0 0,0 0 0 0 0,-1 0 0 0 0,1 1 0 0 0,-13-15 0 0 0,13 18 0 0 0,-1 0 0 0 0,0 0 0 0 0,0 1 0 0 0,-1 0 0 0 0,0 0 0 0 0,1 0 0 0 0,-2 1 0 0 0,1 0 0 0 0,0 0 0 0 0,-16-4 0 0 0,-17-4 0 0 0,-80-10 0 0 0,-43 7 0 0 0,146 14 32 0 0,0 1 0 0 0,0 1 0 0 0,-1 0 0 0 0,1 2 0 0 0,0 0 0 0 0,0 0-1 0 0,1 2 1 0 0,-1 0 0 0 0,1 1 0 0 0,0 0 0 0 0,1 2 0 0 0,-1 0 0 0 0,1 0-1 0 0,1 1 1 0 0,0 1 0 0 0,0 1 0 0 0,-24 23 0 0 0,17-12 44 0 0,1 1 0 0 0,-24 34-1 0 0,33-41-44 0 0,2 1-1 0 0,0-1 0 0 0,0 1 0 0 0,2 1 0 0 0,-6 18 0 0 0,8-21-22 0 0,0 1 0 0 0,2 0 1 0 0,0 0-1 0 0,1-1 0 0 0,0 2 1 0 0,1-1-1 0 0,1 0 0 0 0,2 21 0 0 0,1-18 19 0 0,1-1-1 0 0,1 0 0 0 0,1-1 0 0 0,0 1 1 0 0,1-1-1 0 0,1 0 0 0 0,1-1 0 0 0,19 29 0 0 0,-22-36-9 0 0,1 0-1 0 0,1-1 0 0 0,-1 0 0 0 0,2 0 1 0 0,-1 0-1 0 0,1-1 0 0 0,0-1 0 0 0,0 1 1 0 0,1-1-1 0 0,0-1 0 0 0,0 0 0 0 0,0 0 1 0 0,1-1-1 0 0,-1-1 0 0 0,21 5 0 0 0,-25-7 4 0 0,-1-1 0 0 0,1 1 0 0 0,-1-1 0 0 0,0-1 0 0 0,1 1 0 0 0,-1-1 0 0 0,1 0 0 0 0,-1 0 0 0 0,0-1 0 0 0,0 1 0 0 0,0-1 0 0 0,0 0 0 0 0,0 0 0 0 0,0-1 0 0 0,5-3 0 0 0,5-5-30 0 0,-1 0 0 0 0,0-1 0 0 0,14-15 1 0 0,-28 27 8 0 0,1-1-26 0 0,0 0-1 0 0,1 0 0 0 0,-1 0 1 0 0,0 0-1 0 0,1 1 0 0 0,-1-1 1 0 0,1 0-1 0 0,-1 1 0 0 0,1-1 1 0 0,0 1-1 0 0,2-1 0 0 0,-7 4-320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19.07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14 94 79 0 0,'0'-1'43'0'0,"0"0"-1"0"0,0 1 1 0 0,0-1-1 0 0,0 0 1 0 0,0 0-1 0 0,-1 1 1 0 0,1-1-1 0 0,0 0 1 0 0,0 0-1 0 0,-1 1 1 0 0,1-1-1 0 0,-1 0 1 0 0,1 1-1 0 0,0-1 1 0 0,-1 0-1 0 0,1 1 1 0 0,-1-1-1 0 0,0 1 1 0 0,1-1-1 0 0,-1 1 1 0 0,1-1-1 0 0,-1 1 1 0 0,0-1-1 0 0,1 1 1 0 0,-1 0-1 0 0,0-1 1 0 0,0 1-1 0 0,-1-1 0 0 0,5-3 12 0 0,-1 2-57 0 0,0-1 21 0 0,0-1 0 0 0,0 1 1 0 0,1 0-1 0 0,-1 0 0 0 0,1 0 1 0 0,0 0-1 0 0,0 1 0 0 0,0-1 1 0 0,4-2-1 0 0,4-1 34 0 0,0 1-1 0 0,0 0 1 0 0,0 0 0 0 0,0 1 0 0 0,1 1 0 0 0,0 0 0 0 0,21-2-1 0 0,-22 4-47 0 0,0 1 0 0 0,-1 0 0 0 0,1 1 0 0 0,0 0 0 0 0,-1 0 0 0 0,1 1 0 0 0,16 6 0 0 0,-23-7-2 0 0,-1 1-1 0 0,1 0 0 0 0,-1-1 1 0 0,1 1-1 0 0,-1 0 0 0 0,0 1 0 0 0,0-1 1 0 0,0 1-1 0 0,0-1 0 0 0,0 1 1 0 0,0 0-1 0 0,-1 0 0 0 0,0 0 0 0 0,1 0 1 0 0,-1 0-1 0 0,0 1 0 0 0,0-1 1 0 0,-1 1-1 0 0,1-1 0 0 0,-1 1 0 0 0,0 0 1 0 0,0-1-1 0 0,0 1 0 0 0,0 5 0 0 0,0 3-1 0 0,-1 0 0 0 0,0-1 0 0 0,0 1 0 0 0,-2 0 0 0 0,1 0 0 0 0,-2-1 0 0 0,-3 14 0 0 0,-1-5 0 0 0,0 0 0 0 0,-2 0 0 0 0,-11 19 0 0 0,17-34 0 0 0,0 0 0 0 0,0-1 0 0 0,-1 0 0 0 0,1 0 0 0 0,-1 0 0 0 0,0 0 0 0 0,0 0 0 0 0,-9 5 0 0 0,-2 0 0 0 0,-24 10 0 0 0,29-14 0 0 0,0-1 0 0 0,1 1 0 0 0,-1 0 0 0 0,1 1 0 0 0,0 0 0 0 0,-15 15 0 0 0,17-14 0 0 0,2-2 0 0 0,0 0 0 0 0,1 0 0 0 0,-1 0 0 0 0,1 1 0 0 0,0-1 0 0 0,1 1 0 0 0,-1 0 0 0 0,1 0 0 0 0,-3 10 0 0 0,5-15 0 0 0,1-1 0 0 0,0 0 0 0 0,0 0 0 0 0,0 0 0 0 0,0 1 0 0 0,0-1 0 0 0,0 0 0 0 0,0 0 0 0 0,0 1 0 0 0,0-1 0 0 0,0 0 0 0 0,0 0 0 0 0,0 0 0 0 0,0 1 0 0 0,0-1 0 0 0,0 0 0 0 0,0 0 0 0 0,0 0 0 0 0,0 1 0 0 0,1-1 0 0 0,-1 0 0 0 0,0 0 0 0 0,0 0 0 0 0,0 1 0 0 0,0-1 0 0 0,0 0 0 0 0,0 0 0 0 0,1 0 0 0 0,-1 1 0 0 0,0-1 0 0 0,0 0 0 0 0,0 0 0 0 0,0 0 0 0 0,1 0 0 0 0,-1 0 0 0 0,0 0 0 0 0,0 0 0 0 0,0 1 0 0 0,1-1 0 0 0,-1 0 0 0 0,0 0 0 0 0,0 0 0 0 0,1 0 0 0 0,-1 0 0 0 0,0 0 0 0 0,0 0 0 0 0,0 0 0 0 0,1 0 0 0 0,-1 0 0 0 0,1 0 0 0 0,6-2 0 0 0,1 0 0 0 0,-1-1 0 0 0,0 1 0 0 0,12-7 0 0 0,19-7 0 0 0,55-2 0 0 0,-58 12 0 0 0,43-13 0 0 0,3-11 0 0 0,-52 18 0 0 0,1 1 0 0 0,0 2 0 0 0,39-7 0 0 0,-56 16 0 0 0,-10 1 0 0 0,-7 3 0 0 0,3-3-16 0 0,-5 0-64 0 0,1-2 48 0 0,3 0 23 0 0,0 1 0 0 0,0 0 1 0 0,0 0-1 0 0,0 0 0 0 0,0 0 0 0 0,0 0 0 0 0,0 0 1 0 0,0 0-1 0 0,0 1 0 0 0,-3 0 0 0 0,0 2-158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0.23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408 774 79 0 0,'-1'0'14'0'0,"1"0"-1"0"0,-1 0 1 0 0,1 0-1 0 0,-1 0 0 0 0,1 0 1 0 0,-1 0-1 0 0,1 0 0 0 0,-1 0 1 0 0,1 0-1 0 0,-1 1 0 0 0,1-1 1 0 0,0 0-1 0 0,-1 0 0 0 0,1 1 1 0 0,-1-1-1 0 0,1 0 0 0 0,-1 0 1 0 0,1 1-1 0 0,0-1 0 0 0,-1 0 1 0 0,1 1-1 0 0,0-1 0 0 0,-1 1 1 0 0,1-1-1 0 0,0 0 0 0 0,-1 1 1 0 0,1-1-1 0 0,0 1 0 0 0,0-1 1 0 0,0 1-1 0 0,0-1 0 0 0,-1 1 1 0 0,1 0-1 0 0,1 15 618 0 0,-1-13-572 0 0,1-1-42 0 0,-1 0-1 0 0,1 1 0 0 0,0-1 0 0 0,0 0 0 0 0,-1 0 1 0 0,1 0-1 0 0,1 0 0 0 0,-1 0 0 0 0,0 0 0 0 0,0 0 1 0 0,1-1-1 0 0,-1 1 0 0 0,4 3 0 0 0,1 1 56 0 0,0 1-44 0 0,-1-1 1 0 0,1-1-1 0 0,1 1 0 0 0,-1-1 1 0 0,1-1-1 0 0,0 1 0 0 0,8 4 1 0 0,1-2 41 0 0,0 0 0 0 0,23 7 0 0 0,-31-12-66 0 0,0 0 0 0 0,0-1-1 0 0,1 0 1 0 0,-1 0 0 0 0,1-1-1 0 0,-1-1 1 0 0,1 1-1 0 0,-1-1 1 0 0,0 0 0 0 0,0-1-1 0 0,1 0 1 0 0,-1 0-1 0 0,0-1 1 0 0,0 0 0 0 0,-1-1-1 0 0,13-6 1 0 0,8-7 18 0 0,-2-2 0 0 0,48-41 0 0 0,-68 55-22 0 0,10-9 0 0 0,-1 0 0 0 0,-1-1 0 0 0,0-1 0 0 0,-1 0 0 0 0,-1 0 0 0 0,12-21 0 0 0,-18 24 0 0 0,1 0 0 0 0,-2 0 0 0 0,0 0 0 0 0,-1-1 0 0 0,0 0 0 0 0,-1 0 0 0 0,0 0 0 0 0,-1 0 0 0 0,0-25 0 0 0,-2 7 0 0 0,-2 0 0 0 0,-1-1 0 0 0,-2 2 0 0 0,-13-50 0 0 0,12 59 0 0 0,-2 1 0 0 0,0 0 0 0 0,-18-32 0 0 0,19 42 0 0 0,0 0 0 0 0,0 1 0 0 0,-1 0 0 0 0,0 0 0 0 0,-1 1 0 0 0,0 0 0 0 0,-19-15 0 0 0,21 20 0 0 0,0 0 0 0 0,0 0 0 0 0,0 1 0 0 0,-1 0 0 0 0,1 0 0 0 0,-1 1 0 0 0,-9-2 0 0 0,-60-6 0 0 0,30 5 0 0 0,-41-15 0 0 0,9 1 0 0 0,71 18 0 0 0,1 1 0 0 0,-1 0 0 0 0,1 0 0 0 0,-1 0 0 0 0,1 1 0 0 0,-1 0 0 0 0,-12 4 0 0 0,-4 2 0 0 0,-24 12 0 0 0,27-11 0 0 0,-30 10 0 0 0,36-14 8 0 0,1 2-1 0 0,-1-1 1 0 0,1 2-1 0 0,1 0 1 0 0,-1 1-1 0 0,1 0 1 0 0,0 1-1 0 0,1 1 1 0 0,-22 20-1 0 0,27-22 16 0 0,0 0-1 0 0,0 1 1 0 0,1-1 0 0 0,0 1-1 0 0,0 0 1 0 0,1 1 0 0 0,-7 18-1 0 0,5-9-12 0 0,1-4 18 0 0,1 0 1 0 0,0 1 0 0 0,1-1-1 0 0,1 1 1 0 0,-2 18 0 0 0,4-17-11 0 0,2 1 1 0 0,0 0 0 0 0,0-1-1 0 0,2 1 1 0 0,0-1-1 0 0,1 1 1 0 0,1-1 0 0 0,1 0-1 0 0,0-1 1 0 0,1 0-1 0 0,1 0 1 0 0,18 29 0 0 0,-15-30 17 0 0,0 0 1 0 0,2 0-1 0 0,-1-1 1 0 0,2-1-1 0 0,0 0 1 0 0,0-1 0 0 0,1-1-1 0 0,1 0 1 0 0,0-1-1 0 0,0 0 1 0 0,1-1 0 0 0,19 6-1 0 0,-12-6 20 0 0,39 9 0 0 0,-51-16-43 0 0,0 0 0 0 0,1 0 0 0 0,-1-1 0 0 0,1-1 0 0 0,15-1-1 0 0,-19-1-12 0 0,-1 0 0 0 0,0 0 0 0 0,0 0 0 0 0,0-1 0 0 0,-1-1 0 0 0,1 1 0 0 0,-1-1 0 0 0,1 0 0 0 0,-1-1 0 0 0,0 0 0 0 0,-1 0 0 0 0,1 0 0 0 0,-1-1 0 0 0,9-10 0 0 0,-14 15 1 0 0,-1 0 0 0 0,1 0 0 0 0,0 0-1 0 0,0 0 1 0 0,-1 0 0 0 0,1-1-1 0 0,-1 1 1 0 0,1 0 0 0 0,-1 0-1 0 0,1-3 1 0 0,-3 1-112 0 0,-7 7-266 0 0,1 1-3 0 0,-4 1-592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1.6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95 81 311 0 0,'45'-45'186'0'0,"-18"16"387"0"0,-27 28-553 0 0,0 1-1 0 0,1-1 1 0 0,-1 1-1 0 0,0 0 0 0 0,1-1 1 0 0,-1 1-1 0 0,1-1 1 0 0,-1 1-1 0 0,1 0 1 0 0,-1-1-1 0 0,1 1 1 0 0,-1 0-1 0 0,1-1 1 0 0,0 1-1 0 0,-1 0 0 0 0,1 0 1 0 0,-1 0-1 0 0,1-1 1 0 0,-1 1-1 0 0,1 0 1 0 0,0 0-1 0 0,0 0 1 0 0,0 1-10 0 0,-1-1 0 0 0,0 0 0 0 0,1 1 0 0 0,-1-1 1 0 0,0 0-1 0 0,1 1 0 0 0,-1-1 0 0 0,0 1 1 0 0,0-1-1 0 0,1 1 0 0 0,-1-1 0 0 0,0 1 1 0 0,0-1-1 0 0,0 1 0 0 0,0-1 0 0 0,0 1 0 0 0,0-1 1 0 0,0 1-1 0 0,0-1 0 0 0,0 1 0 0 0,0 0 1 0 0,-4 34 133 0 0,4-31-109 0 0,-36 160 345 0 0,12-66-189 0 0,6-24-42 0 0,-53 131 0 0 0,62-179-149 0 0,-9 35 0 0 0,17-59 0 0 0,1 0 0 0 0,-1 1 0 0 0,1-1 0 0 0,0 0 0 0 0,-1 0 0 0 0,1 1 0 0 0,0-1 0 0 0,0 0 0 0 0,1 0 0 0 0,-1 0 0 0 0,0 1 0 0 0,1-1 0 0 0,0 0 0 0 0,-1 0 0 0 0,1 0 0 0 0,1 3 0 0 0,-1-4 0 0 0,0 0 0 0 0,0 0 0 0 0,1 0 0 0 0,-1 0 0 0 0,0 0 0 0 0,0 0 0 0 0,1 0 0 0 0,-1 0 0 0 0,0 0 0 0 0,1-1 0 0 0,-1 1 0 0 0,1-1 0 0 0,-1 1 0 0 0,1-1 0 0 0,-1 1 0 0 0,1-1 0 0 0,-1 0 0 0 0,1 0 0 0 0,0 0 0 0 0,-1 0 0 0 0,1 0 0 0 0,-1 0 0 0 0,3 0 0 0 0,222-11 192 0 0,-205 10-192 0 0,-1-1 0 0 0,0 0 0 0 0,0-2 0 0 0,25-7 0 0 0,-7-1 0 0 0,44-20 0 0 0,-32 8 8 0 0,42-16 27 0 0,-76 34-31 0 0,-1 1 0 0 0,1 1 1 0 0,0 1-1 0 0,20-2 0 0 0,-33 5-3 0 0,19-2 7 0 0,-21 2-11 0 0,0 0 1 0 0,0 0-1 0 0,0 0 0 0 0,0 0 0 0 0,0 0 0 0 0,0 0 1 0 0,0 1-1 0 0,0-1 0 0 0,0 0 0 0 0,0 0 0 0 0,-1 1 1 0 0,1-1-1 0 0,0 0 0 0 0,0 1 0 0 0,1 0 0 0 0,-5-5-66 0 0,-10-20-560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7.91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110 124 655 0 0,'28'-33'327'0'0,"-18"21"-182"0"0,15-15-1 0 0,-19 21-128 0 0,0 1-1 0 0,0 0 0 0 0,0 1 0 0 0,1-1 0 0 0,0 1 0 0 0,0 1 1 0 0,0-1-1 0 0,0 1 0 0 0,1 0 0 0 0,-1 1 0 0 0,1 0 0 0 0,0 0 1 0 0,0 0-1 0 0,0 1 0 0 0,-1 1 0 0 0,1-1 0 0 0,0 1 0 0 0,0 0 1 0 0,0 1-1 0 0,0 0 0 0 0,0 0 0 0 0,0 1 0 0 0,11 4 0 0 0,-14-5-5 0 0,-1 1 0 0 0,0 1-1 0 0,1-1 1 0 0,-1 0-1 0 0,0 1 1 0 0,0 0-1 0 0,-1 0 1 0 0,1 0 0 0 0,-1 1-1 0 0,1-1 1 0 0,-1 1-1 0 0,0 0 1 0 0,0-1-1 0 0,-1 1 1 0 0,1 1 0 0 0,-1-1-1 0 0,0 0 1 0 0,0 1-1 0 0,0-1 1 0 0,1 8-1 0 0,0-1 3 0 0,-1-1-1 0 0,0 1 1 0 0,0 0-1 0 0,-1 0 0 0 0,-1 0 1 0 0,0 0-1 0 0,-2 21 0 0 0,-2-12-11 0 0,-1-1 0 0 0,0 0 0 0 0,-1 0 0 0 0,-1-1 0 0 0,-1 0 0 0 0,-19 33 0 0 0,10-25 0 0 0,-1 0 0 0 0,-1-1 0 0 0,-36 36 0 0 0,31-40-24 0 0,-1-1 0 0 0,-1 0-1 0 0,-1-2 1 0 0,-1-1-1 0 0,-56 25 1 0 0,79-40 21 0 0,1 1 0 0 0,-1 0-1 0 0,1 0 1 0 0,0 0 0 0 0,0 1 0 0 0,1-1 0 0 0,-1 1 0 0 0,1 0-1 0 0,-1 0 1 0 0,-2 5 0 0 0,5-8 3 0 0,1 0-1 0 0,-1 0 1 0 0,0 0-1 0 0,1 0 1 0 0,-1 1 0 0 0,0-1-1 0 0,1 0 1 0 0,0 0-1 0 0,-1 0 1 0 0,1 1 0 0 0,0-1-1 0 0,-1 0 1 0 0,1 1-1 0 0,0-1 1 0 0,0 0 0 0 0,0 1-1 0 0,0-1 1 0 0,0 0-1 0 0,1 1 1 0 0,-1-1-1 0 0,0 0 1 0 0,1 0 0 0 0,-1 1-1 0 0,1-1 1 0 0,-1 0-1 0 0,1 0 1 0 0,-1 0 0 0 0,1 1-1 0 0,0-1 1 0 0,-1 0-1 0 0,1 0 1 0 0,0 0-1 0 0,0 0 1 0 0,0 0 0 0 0,0-1-1 0 0,0 1 1 0 0,0 0-1 0 0,0 0 1 0 0,0-1 0 0 0,1 1-1 0 0,-1 0 1 0 0,0-1-1 0 0,0 1 1 0 0,2 0-1 0 0,8 2 10 0 0,1 0-1 0 0,-1-1 1 0 0,0 0-1 0 0,1-1 0 0 0,-1 0 1 0 0,14-1-1 0 0,10 2 19 0 0,16-1 93 0 0,58-6 0 0 0,-54 2-54 0 0,-28 5-66 0 0,-22-2 0 0 0,0 1 0 0 0,0-1 0 0 0,0 0 0 0 0,0 0 0 0 0,10-2 0 0 0,-15 2-3 0 0,1 0-1 0 0,-1 0 1 0 0,0-1-1 0 0,1 1 0 0 0,-1 0 1 0 0,0-1-1 0 0,0 1 1 0 0,1 0-1 0 0,-1-1 0 0 0,0 1 1 0 0,0 0-1 0 0,1-1 0 0 0,-1 1 1 0 0,0 0-1 0 0,0-1 1 0 0,0 1-1 0 0,0-1 0 0 0,1 1 1 0 0,-1 0-1 0 0,0-1 0 0 0,0 1 1 0 0,0-1-1 0 0,0 1 1 0 0,0 0-1 0 0,0-1 0 0 0,0 1 1 0 0,0-1-1 0 0,0 1 1 0 0,0 0-1 0 0,-1-1 0 0 0,1 1 1 0 0,0-1-1 0 0,0 1 0 0 0,0 0 1 0 0,0-1-1 0 0,-1 1 1 0 0,1-1-1 0 0,0 1 0 0 0,0 0 1 0 0,-1-1-1 0 0,1 1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2.16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249 100 24 0 0,'2'-2'3'0'0,"0"-1"0"0"0,0 1 0 0 0,0-1 1 0 0,-1 0-1 0 0,0 1 0 0 0,1-1 1 0 0,-1 0-1 0 0,0 0 0 0 0,0 0 0 0 0,0 0 1 0 0,-1 0-1 0 0,1 0 0 0 0,-1 0 1 0 0,0 0-1 0 0,0-5 0 0 0,0 6 15 0 0,0-1 1 0 0,0 1-1 0 0,0 0 0 0 0,-1-1 0 0 0,1 1 1 0 0,-1 0-1 0 0,1-1 0 0 0,-1 1 0 0 0,0 0 1 0 0,0 0-1 0 0,0-1 0 0 0,0 1 0 0 0,0 0 1 0 0,-1 0-1 0 0,1 0 0 0 0,-1 0 0 0 0,1 1 1 0 0,-1-1-1 0 0,0 0 0 0 0,-3-2 0 0 0,4 3 0 0 0,0 1 0 0 0,0 0 0 0 0,0-1-1 0 0,0 1 1 0 0,0 0 0 0 0,0 0 0 0 0,0 0-1 0 0,0 0 1 0 0,0 0 0 0 0,0 0-1 0 0,0 0 1 0 0,0 0 0 0 0,0 0 0 0 0,0 1-1 0 0,0-1 1 0 0,0 0 0 0 0,0 1-1 0 0,0-1 1 0 0,0 1 0 0 0,0-1 0 0 0,1 1-1 0 0,-1-1 1 0 0,0 1 0 0 0,0-1-1 0 0,0 1 1 0 0,1 0 0 0 0,-1-1 0 0 0,0 1-1 0 0,1 0 1 0 0,-1 0 0 0 0,0 1 0 0 0,-4 4 58 0 0,0 1 0 0 0,-6 12 0 0 0,10-16-60 0 0,-33 59 208 0 0,3 1 0 0 0,-45 131 0 0 0,60-126-20 0 0,3 1 0 0 0,-7 136 0 0 0,19-176-61 0 0,1-17-56 0 0,0-12-85 0 0,0-1-1 0 0,0 1 1 0 0,0 0 0 0 0,0 0-1 0 0,0 0 1 0 0,0 0 0 0 0,0 0-1 0 0,0 0 1 0 0,0 0 0 0 0,0 0-1 0 0,0 0 1 0 0,0 0 0 0 0,0 0-1 0 0,0 0 1 0 0,0 0 0 0 0,1 0-1 0 0,-1 0 1 0 0,0 0 0 0 0,0 0-1 0 0,0 0 1 0 0,0 0 0 0 0,0 0-1 0 0,3-11-101 0 0,1-1-1 0 0,0 1 0 0 0,1 0 0 0 0,8-14 0 0 0,6-16-445 0 0,-12 23-228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2.71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75 101 55 0 0,'18'-9'135'0'0,"-1"-1"-1"0"0,22-15 0 0 0,-18 10-39 0 0,-31 22 84 0 0,-1 1 1 0 0,2 1-1 0 0,-1-1 1 0 0,-14 18-1 0 0,10-8-148 0 0,1 1 0 0 0,0 1 0 0 0,2 0 1 0 0,0 0-1 0 0,-15 44 0 0 0,21-52-11 0 0,2 2 0 0 0,0-1-1 0 0,0 0 1 0 0,1 1 0 0 0,1-1 0 0 0,0 1 0 0 0,1-1 0 0 0,1 1 0 0 0,0-1 0 0 0,0 1 0 0 0,6 20-1 0 0,-3-21 9 0 0,0 0 0 0 0,1 0 0 0 0,1 0 0 0 0,-1-1 0 0 0,2 1 0 0 0,0-1 0 0 0,1-1 0 0 0,0 0 0 0 0,0 0 0 0 0,1 0 0 0 0,0-1 0 0 0,14 11 0 0 0,-20-19-28 0 0,1 1 0 0 0,-1-1 0 0 0,1 0 0 0 0,0 0 0 0 0,-1 0 0 0 0,1 0 0 0 0,0-1 0 0 0,0 1 0 0 0,0-1 0 0 0,0 0 0 0 0,0 0 0 0 0,1 0 0 0 0,3-1 0 0 0,-2 0 0 0 0,1 0 0 0 0,-1-1 0 0 0,0 0 0 0 0,0 0 0 0 0,0 0 0 0 0,0-1 0 0 0,-1 0 0 0 0,8-2 0 0 0,6-6 0 0 0,0-1 0 0 0,-1 0 0 0 0,0-2 0 0 0,16-14 0 0 0,-24 19 0 0 0,33-26 0 0 0,48-51 0 0 0,-77 70 0 0 0,-1 0 0 0 0,-1-1 0 0 0,0 0 0 0 0,-1-1 0 0 0,0 0 0 0 0,14-34 0 0 0,-22 42 0 0 0,-1 1 0 0 0,0-1 0 0 0,0 1 0 0 0,-1-1 0 0 0,0 1 0 0 0,-1-1 0 0 0,0 0 0 0 0,0 1 0 0 0,-1-1 0 0 0,0 0 0 0 0,0 1 0 0 0,-1-1 0 0 0,0 1 0 0 0,-1-1 0 0 0,1 1 0 0 0,-2 0 0 0 0,1 0 0 0 0,-7-9 0 0 0,6 10 0 0 0,0 0 0 0 0,-1 0 0 0 0,0 0 0 0 0,0 1 0 0 0,-1 0 0 0 0,0 0 0 0 0,0 0 0 0 0,0 1 0 0 0,-1 0 0 0 0,0 0 0 0 0,0 0 0 0 0,0 1 0 0 0,0 0 0 0 0,-1 1 0 0 0,1-1 0 0 0,-1 1 0 0 0,0 1 0 0 0,-16-4 0 0 0,9 5 1 0 0,-1 1-1 0 0,1 0 1 0 0,0 1-1 0 0,0 0 1 0 0,0 1-1 0 0,0 1 0 0 0,-29 9 1 0 0,3 3-10 0 0,-59 30 1 0 0,58-22-313 0 0,30-14-377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4.34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17 90 24 0 0,'0'-2'13'0'0,"-1"1"1"0"0,1 0 0 0 0,-1 0-1 0 0,1-1 1 0 0,0 1 0 0 0,-1 0-1 0 0,0 0 1 0 0,1 0 0 0 0,-1 0 0 0 0,0-1-1 0 0,0 1 1 0 0,0-1 0 0 0,-5-6 53 0 0,4-9 391 0 0,2 16-438 0 0,0 1 0 0 0,0 0 0 0 0,0-1 0 0 0,0 1 0 0 0,0-1 0 0 0,0 1 0 0 0,1 0 0 0 0,-1-1 0 0 0,0 1 0 0 0,0-1 0 0 0,0 1 0 0 0,1 0 0 0 0,-1-1 0 0 0,0 1 0 0 0,0 0 0 0 0,1-1 0 0 0,-1 1 0 0 0,0 0 0 0 0,1 0 0 0 0,-1-1 0 0 0,0 1 0 0 0,1 0-1 0 0,-1 0 1 0 0,1 0 0 0 0,-1-1 0 0 0,0 1 0 0 0,1 0 0 0 0,-1 0 0 0 0,1 0 0 0 0,-1 0 0 0 0,0 0 0 0 0,1 0 0 0 0,-1 0 0 0 0,1 0 0 0 0,0 0 0 0 0,8-1 6 0 0,1 0 0 0 0,-1-1 0 0 0,1 0-1 0 0,-1-1 1 0 0,0 0 0 0 0,10-4 0 0 0,-10 3 18 0 0,1 0-1 0 0,-1 1 1 0 0,1 1 0 0 0,0-1-1 0 0,12 0 1 0 0,-19 3-37 0 0,1 0-1 0 0,-1 0 1 0 0,1 1 0 0 0,-1-1 0 0 0,0 1-1 0 0,1 0 1 0 0,-1-1 0 0 0,0 2-1 0 0,1-1 1 0 0,-1 0 0 0 0,0 1 0 0 0,0-1-1 0 0,0 1 1 0 0,0 0 0 0 0,0 0 0 0 0,-1 0-1 0 0,1 0 1 0 0,0 1 0 0 0,2 3-1 0 0,-2-3-6 0 0,-1 0 0 0 0,0 0 0 0 0,0 0 0 0 0,0 0 0 0 0,0 0 0 0 0,-1 0 0 0 0,1 1 0 0 0,-1-1 0 0 0,0 0 0 0 0,0 1 0 0 0,0-1 0 0 0,1 8 0 0 0,-2-5 0 0 0,0 0 0 0 0,0 0 0 0 0,-1-1 0 0 0,0 1 0 0 0,0 0 0 0 0,0 0 0 0 0,-3 7 0 0 0,0-1 0 0 0,-1-1 0 0 0,0 0 0 0 0,-1-1 0 0 0,0 1 0 0 0,-1-1 0 0 0,0-1 0 0 0,-10 11 0 0 0,2-5 0 0 0,-2 0 0 0 0,0-2 0 0 0,0 0 0 0 0,-27 13 0 0 0,45-26 0 0 0,-1 0 0 0 0,0 0 0 0 0,1 0 0 0 0,-1 0 0 0 0,1 0 0 0 0,-1 0 0 0 0,0 0 0 0 0,1 0 0 0 0,-1 0 0 0 0,0 0 0 0 0,1 0 0 0 0,-1 0 0 0 0,0 1 0 0 0,1-1 0 0 0,-1 0 0 0 0,0 0 0 0 0,1 0 0 0 0,-1 0 0 0 0,0 1 0 0 0,0-1 0 0 0,1 0 0 0 0,-1 0 0 0 0,0 1 0 0 0,0-1 0 0 0,1 0 0 0 0,-1 0 0 0 0,0 1 0 0 0,0-1 0 0 0,0 0 0 0 0,1 1 0 0 0,-1-1 0 0 0,0 0 0 0 0,0 1 0 0 0,0-1 0 0 0,0 0 0 0 0,0 1 0 0 0,0-1 0 0 0,0 0 0 0 0,0 1 0 0 0,0-1 0 0 0,0 0 0 0 0,0 1 0 0 0,0-1 0 0 0,0 1 0 0 0,0-1 0 0 0,0 0 0 0 0,0 1 0 0 0,0-1 0 0 0,0 0 0 0 0,0 1 0 0 0,0-1 0 0 0,-1 0 0 0 0,1 0 0 0 0,0 1 0 0 0,0-1 0 0 0,0 0 0 0 0,-1 1 0 0 0,1-1 0 0 0,-1 0 0 0 0,21-7-13 0 0,-1 0-1 0 0,1 1 1 0 0,1 1-1 0 0,-1 1 0 0 0,1 1 1 0 0,-1 1-1 0 0,1 0 1 0 0,0 2-1 0 0,39 4 0 0 0,-56-4 14 0 0,-1 1 0 0 0,1 0 0 0 0,-1 0 0 0 0,1 1 0 0 0,-1-1 0 0 0,1 1 0 0 0,-1-1 0 0 0,0 1 0 0 0,0 0 0 0 0,0 0 0 0 0,0 1 0 0 0,0-1 0 0 0,0 0 0 0 0,3 6 0 0 0,-4-6 0 0 0,0 1 0 0 0,-1-1 0 0 0,0 0 0 0 0,1 1 0 0 0,-1-1 0 0 0,0 1 0 0 0,0-1 0 0 0,-1 1 0 0 0,1 0 0 0 0,0-1 0 0 0,-1 1 0 0 0,0 0 0 0 0,1 0 0 0 0,-1-1 0 0 0,0 1 0 0 0,0 0 0 0 0,-1 0 0 0 0,1-1 0 0 0,-1 1 0 0 0,0 4 0 0 0,-3 3 0 0 0,0 0 0 0 0,-1 0 0 0 0,0-1 0 0 0,0 0 0 0 0,-1 1 0 0 0,0-2 0 0 0,-1 1 0 0 0,0-1 0 0 0,0 0 0 0 0,-17 14 0 0 0,11-11 0 0 0,-1-1 0 0 0,-1 0 0 0 0,0-1 0 0 0,0-1 0 0 0,-1 0 0 0 0,-17 5 0 0 0,24-10 0 0 0,1-1 0 0 0,-1 0 0 0 0,0 0 0 0 0,0-1 0 0 0,0-1 0 0 0,0 1 0 0 0,0-2 0 0 0,0 1 0 0 0,0-1 0 0 0,0 0 0 0 0,0-1 0 0 0,0 0 0 0 0,0-1 0 0 0,-12-4 0 0 0,19 6-2 0 0,1 1 0 0 0,-1-1 0 0 0,1 0-1 0 0,-1 1 1 0 0,1-1 0 0 0,-1 0 0 0 0,1 0-1 0 0,-1 0 1 0 0,1 0 0 0 0,0 0 0 0 0,0 0-1 0 0,-1 0 1 0 0,1-1 0 0 0,0 1 0 0 0,0 0-1 0 0,0-1 1 0 0,1 1 0 0 0,-1-1-1 0 0,0 1 1 0 0,0-1 0 0 0,1 1 0 0 0,-1-1-1 0 0,1 1 1 0 0,-1-1 0 0 0,1 0 0 0 0,0 1-1 0 0,0-1 1 0 0,-1 0 0 0 0,1 1 0 0 0,0-1-1 0 0,1 0 1 0 0,-1 1 0 0 0,0-1 0 0 0,0 0-1 0 0,1 1 1 0 0,-1-1 0 0 0,1 1 0 0 0,-1-1-1 0 0,1 1 1 0 0,0-1 0 0 0,1-1-1 0 0,3-7-30 0 0,1 1 0 0 0,1-1 0 0 0,-1 1 0 0 0,16-15 0 0 0,-17 20 19 0 0,5-8-128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5.3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289 858 24 0 0,'-2'6'4'0'0,"0"-1"0"0"0,-1 1 0 0 0,1 0 0 0 0,-1-1 1 0 0,-1 0-1 0 0,1 0 0 0 0,-1 0 0 0 0,-8 9 1 0 0,-12 18 211 0 0,20-25-118 0 0,-1 0 0 0 0,2 0 1 0 0,-1 1-1 0 0,1-1 0 0 0,0 1 0 0 0,0 0 0 0 0,1 0 0 0 0,0 0 0 0 0,-1 9 0 0 0,3-16-93 0 0,1 0 0 0 0,-1-1-1 0 0,0 1 1 0 0,0-1-1 0 0,0 1 1 0 0,0-1-1 0 0,1 1 1 0 0,-1-1-1 0 0,0 1 1 0 0,1-1 0 0 0,-1 0-1 0 0,0 1 1 0 0,1-1-1 0 0,-1 1 1 0 0,0-1-1 0 0,1 1 1 0 0,-1-1-1 0 0,1 0 1 0 0,-1 0-1 0 0,0 1 1 0 0,1-1 0 0 0,-1 0-1 0 0,1 1 1 0 0,-1-1-1 0 0,1 0 1 0 0,0 0-1 0 0,-1 0 1 0 0,1 0-1 0 0,-1 0 1 0 0,1 1-1 0 0,-1-1 1 0 0,1 0 0 0 0,0 0-1 0 0,24-1 38 0 0,-16 1 9 0 0,10 0-35 0 0,13 0 46 0 0,45 5 0 0 0,-53-2-47 0 0,-1-2 0 0 0,0 0 0 0 0,1-2 0 0 0,-1 0-1 0 0,1-1 1 0 0,-1-2 0 0 0,0 0 0 0 0,0-2-1 0 0,-1 0 1 0 0,0-2 0 0 0,0 0 0 0 0,26-14-1 0 0,-3-1-14 0 0,76-50 0 0 0,-107 63 0 0 0,-1-1 0 0 0,0 0 0 0 0,-1-1 0 0 0,0 0 0 0 0,-1 0 0 0 0,0-2 0 0 0,-1 1 0 0 0,-1-1 0 0 0,11-21 0 0 0,-3-3 0 0 0,-3 0 0 0 0,-1-2 0 0 0,-1 1 0 0 0,-3-2 0 0 0,6-49 0 0 0,-13 65 0 0 0,-1 0 0 0 0,-1-1 0 0 0,-1 1 0 0 0,-2 0 0 0 0,0 0 0 0 0,-2 0 0 0 0,-8-28 0 0 0,10 44 0 0 0,0-1 0 0 0,-1 1 0 0 0,0 0 0 0 0,-1 0 0 0 0,0 0 0 0 0,0 1 0 0 0,-1 0 0 0 0,0 0 0 0 0,0 0 0 0 0,-1 1 0 0 0,0 0 0 0 0,-10-8 0 0 0,4 5 0 0 0,-1 0 0 0 0,-1 1 0 0 0,0 1 0 0 0,0 1 0 0 0,0 0 0 0 0,-25-7 0 0 0,-117-29 181 0 0,132 39-141 0 0,1 0 0 0 0,-2 2 0 0 0,1 1 0 0 0,-37 2-1 0 0,-7 8 9 0 0,30-4-10 0 0,-43 1 0 0 0,72-6-13 0 0,0 0 0 0 0,1 1 0 0 0,-1 1 0 0 0,1 0 0 0 0,-1 0 0 0 0,1 1 0 0 0,0 0 0 0 0,0 0 0 0 0,0 1 0 0 0,0 1 0 0 0,0-1 0 0 0,1 1 0 0 0,0 1 0 0 0,0-1 0 0 0,-8 9 0 0 0,-6 8 55 0 0,2 1-1 0 0,0 1 0 0 0,1 1 0 0 0,2 1 0 0 0,-17 32 0 0 0,25-38-66 0 0,1-1-1 0 0,1 1 0 0 0,1 1 1 0 0,0-1-1 0 0,2 1 1 0 0,1 0-1 0 0,0 1 1 0 0,1-1-1 0 0,2 0 0 0 0,0 0 1 0 0,6 42-1 0 0,0-32 53 0 0,0 0 0 0 0,2-1 0 0 0,2 0 0 0 0,0-1 0 0 0,2 0-1 0 0,2 0 1 0 0,24 39 0 0 0,-32-58-13 0 0,1 0-1 0 0,1 0 0 0 0,-1-1 1 0 0,1 0-1 0 0,1 0 1 0 0,0-1-1 0 0,18 14 1 0 0,-21-19-37 0 0,0 1 1 0 0,0-1 0 0 0,0 0 0 0 0,0-1 0 0 0,0 0 0 0 0,0 0 0 0 0,1 0 0 0 0,-1 0-1 0 0,1-1 1 0 0,-1 0 0 0 0,1-1 0 0 0,0 1 0 0 0,-1-1 0 0 0,1-1 0 0 0,12-1-1 0 0,-5-1-5 0 0,0 0 0 0 0,-1-1 0 0 0,0-1 0 0 0,0 0 0 0 0,0-1 0 0 0,0 0 0 0 0,22-15 0 0 0,-35 20-25 0 0,1 1 0 0 0,-1 0-1 0 0,0-1 1 0 0,0 1 0 0 0,1 0-1 0 0,-1 0 1 0 0,0-1 0 0 0,1 1-1 0 0,-1 0 1 0 0,1 0-1 0 0,-1 0 1 0 0,0 0 0 0 0,1-1-1 0 0,-1 1 1 0 0,1 0 0 0 0,-1 0-1 0 0,0 0 1 0 0,1 0 0 0 0,-1 0-1 0 0,1 0 1 0 0,-1 0-1 0 0,0 0 1 0 0,1 0 0 0 0,-1 0-1 0 0,1 0 1 0 0,-1 1 0 0 0,0-1-1 0 0,1 0 1 0 0,-1 0 0 0 0,0 0-1 0 0,1 0 1 0 0,-1 0-1 0 0,0 1 1 0 0,1-1 0 0 0,-1 0-1 0 0,0 0 1 0 0,1 1 0 0 0,-1-1-1 0 0,0 0 1 0 0,1 1 0 0 0,-1-1-1 0 0,0 0 1 0 0,0 1-1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7.79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377 728 79 0 0,'22'4'1064'0'0,"-24"-8"-997"0"0,0 2-63 0 0,1-1-1 0 0,-1 1 1 0 0,0 0-1 0 0,0 0 1 0 0,1 0-1 0 0,-1 0 1 0 0,-1 0-1 0 0,1 1 1 0 0,0-1-1 0 0,0 0 1 0 0,-1 1-1 0 0,1 0 1 0 0,-1 0-1 0 0,1-1 1 0 0,-1 1-1 0 0,1 1 1 0 0,-1-1-1 0 0,0 0 1 0 0,0 1-1 0 0,1-1 1 0 0,-4 1-1 0 0,-42-3 95 0 0,33 2-76 0 0,0 0 1 0 0,1 1 0 0 0,-19 1-1 0 0,24 1-21 0 0,-1 0 0 0 0,1 0 0 0 0,-1 1 0 0 0,1 0-1 0 0,0 0 1 0 0,0 1 0 0 0,1 0 0 0 0,-1 1 0 0 0,1 0-1 0 0,0 0 1 0 0,0 1 0 0 0,0 0 0 0 0,1 1 0 0 0,-13 13-1 0 0,12-10 19 0 0,0 0-1 0 0,1 1 0 0 0,0-1 0 0 0,0 2 0 0 0,1-1 1 0 0,1 1-1 0 0,0 0 0 0 0,0 0 0 0 0,2 0 0 0 0,-4 15 0 0 0,4-8 10 0 0,0 0 0 0 0,1 0 0 0 0,1 1 0 0 0,1-1-1 0 0,0 0 1 0 0,4 22 0 0 0,-3-34-13 0 0,1-1 0 0 0,-1 1 0 0 0,1-1 0 0 0,0 0 0 0 0,1 1 0 0 0,0-1 0 0 0,0 0 0 0 0,0 0 0 0 0,0-1 0 0 0,6 8 0 0 0,-7-11-9 0 0,0 0 1 0 0,0 0-1 0 0,0 0 0 0 0,0 0 1 0 0,0 0-1 0 0,0-1 1 0 0,1 1-1 0 0,-1 0 0 0 0,1-1 1 0 0,-1 0-1 0 0,1 0 1 0 0,0 0-1 0 0,-1 0 0 0 0,1 0 1 0 0,0 0-1 0 0,0-1 1 0 0,0 1-1 0 0,-1-1 0 0 0,1 0 1 0 0,0 0-1 0 0,0 0 1 0 0,0 0-1 0 0,0 0 0 0 0,0-1 1 0 0,-1 1-1 0 0,5-2 0 0 0,1-1 2 0 0,0-1-1 0 0,0 0 0 0 0,0 0 0 0 0,-1 0 0 0 0,1-1 0 0 0,-1 0 0 0 0,0-1 0 0 0,-1 1 0 0 0,8-9 0 0 0,4-6 20 0 0,28-39-1 0 0,-16 13-51 0 0,45-95-1 0 0,10-58-61 0 0,-69 160 73 0 0,85-241-68 0 0,-81 207-127 0 0,21-144-1 0 0,-40 207 166 0 0,0 8 41 0 0,0-1-1 0 0,-1 0 1 0 0,0 0 0 0 0,0 0 0 0 0,0 0 0 0 0,0-3-1 0 0,-12 30 4 0 0,-18 38 64 0 0,-31 98-1 0 0,56-145-62 0 0,-6 20 17 0 0,1 0 0 0 0,2 0-1 0 0,2 1 1 0 0,1 0 0 0 0,2 1-1 0 0,1-1 1 0 0,3 42 0 0 0,1-58 25 0 0,0 0-1 0 0,2 0 1 0 0,6 23 0 0 0,-8-35-30 0 0,1-1-1 0 0,-1 0 1 0 0,2 0 0 0 0,-1 0-1 0 0,1 0 1 0 0,0-1-1 0 0,0 1 1 0 0,1-1 0 0 0,0 0-1 0 0,0 0 1 0 0,8 7-1 0 0,-9-11-7 0 0,-1 1-1 0 0,1-1 0 0 0,0 0 0 0 0,0 0 0 0 0,0 0 1 0 0,0-1-1 0 0,0 0 0 0 0,0 1 0 0 0,0-1 0 0 0,0-1 0 0 0,0 1 1 0 0,1 0-1 0 0,-1-1 0 0 0,0 0 0 0 0,0 0 0 0 0,1-1 0 0 0,-1 1 1 0 0,0-1-1 0 0,0 0 0 0 0,1 0 0 0 0,-1 0 0 0 0,7-3 0 0 0,-5 1 3 0 0,0 0-1 0 0,0 0 1 0 0,0 0-1 0 0,-1 0 0 0 0,1-1 1 0 0,-1 0-1 0 0,0-1 1 0 0,0 1-1 0 0,0-1 0 0 0,-1 0 1 0 0,1 0-1 0 0,-1 0 1 0 0,-1 0-1 0 0,5-8 0 0 0,-4 7-3 0 0,-4 6-21 0 0,1-1 1 0 0,-1 1 0 0 0,1-1-1 0 0,-1 1 1 0 0,0 0 0 0 0,0-1-1 0 0,1 1 1 0 0,-1-1 0 0 0,0 1-1 0 0,0 0 1 0 0,1-1 0 0 0,-1 1 0 0 0,0-1-1 0 0,0 1 1 0 0,0-1 0 0 0,0 1-1 0 0,0-1 1 0 0,1 1 0 0 0,-1-1-1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29.35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1 135 55 0 0,'15'-15'216'0'0,"0"2"-1"0"0,21-15 0 0 0,-35 27-201 0 0,1 0 0 0 0,-1 1 0 0 0,0-1 0 0 0,0 0 0 0 0,1 1 1 0 0,-1-1-1 0 0,0 1 0 0 0,1 0 0 0 0,-1-1 0 0 0,1 1 0 0 0,-1 0 0 0 0,0 0 0 0 0,1 0 0 0 0,-1 0 1 0 0,1 0-1 0 0,-1 0 0 0 0,1 0 0 0 0,1 1 0 0 0,0 0 6 0 0,0 0 0 0 0,-1 0 0 0 0,1 0 0 0 0,-1 1 0 0 0,0-1 0 0 0,1 1 0 0 0,-1 0 0 0 0,0-1 0 0 0,2 4-1 0 0,4 3 21 0 0,-1 0 0 0 0,-1 1 0 0 0,10 17-1 0 0,-9-12-18 0 0,0 0-1 0 0,-1 0 1 0 0,-1 0-1 0 0,0 1 1 0 0,-1 0-1 0 0,-1 0 1 0 0,2 20-1 0 0,-3-15 8 0 0,-1 1-1 0 0,-1-1 0 0 0,0 0 1 0 0,-2 1-1 0 0,-4 19 0 0 0,5-35-27 0 0,-4 18 0 0 0,5-22 0 0 0,-1 0 0 0 0,1 0 0 0 0,0-1 0 0 0,0 1 0 0 0,-1 0 0 0 0,1 0 0 0 0,-1 0 0 0 0,1 0 0 0 0,-1 0 0 0 0,1-1 0 0 0,-1 1 0 0 0,1 0 0 0 0,-1 0 0 0 0,0-1 0 0 0,0 1 0 0 0,1-1 0 0 0,-2 2 0 0 0,2-2 0 0 0,0 0 0 0 0,-1 0 0 0 0,1 0 0 0 0,0 0 0 0 0,-1 0 0 0 0,1 0 0 0 0,0 0 0 0 0,-1 0 0 0 0,1 0 0 0 0,0 0 0 0 0,0-1 0 0 0,-1 1 0 0 0,1 0 0 0 0,0 0 0 0 0,-1 0 0 0 0,1 0 0 0 0,0 0 0 0 0,0-1 0 0 0,-1 1 0 0 0,1 0 0 0 0,0 0 0 0 0,0 0 0 0 0,0-1 0 0 0,-1 1 0 0 0,1 0 0 0 0,0 0 0 0 0,0 0 0 0 0,0-1 0 0 0,-1 1 0 0 0,1 0 0 0 0,0-1 0 0 0,0 1 0 0 0,0 0 0 0 0,0 0 0 0 0,0-1 0 0 0,0 1 0 0 0,0 0 0 0 0,0-1 0 0 0,0 1 0 0 0,-2-16 0 0 0,2 14 0 0 0,-1-18 0 0 0,0 1 0 0 0,2 0 0 0 0,0 0 0 0 0,2 0 0 0 0,0 0 0 0 0,1 0 0 0 0,0 0 0 0 0,2 1 0 0 0,0 0 0 0 0,10-19 0 0 0,-10 27 3 0 0,1-1 0 0 0,0 2 0 0 0,1-1 0 0 0,14-13 0 0 0,40-32 28 0 0,-35 33-17 0 0,-21 16-8 0 0,3-3 4 0 0,1 1 0 0 0,0 0 0 0 0,0 1-1 0 0,1 0 1 0 0,0 0 0 0 0,0 1 0 0 0,15-6-1 0 0,-25 12-10 0 0,-1 0 0 0 0,1-1-1 0 0,-1 1 1 0 0,1 0-1 0 0,-1 0 1 0 0,1 0-1 0 0,-1 0 1 0 0,1 0-1 0 0,-1-1 1 0 0,1 1 0 0 0,-1 0-1 0 0,1 0 1 0 0,-1 0-1 0 0,1 0 1 0 0,0 1-1 0 0,-1-1 1 0 0,1 0 0 0 0,-1 0-1 0 0,1 0 1 0 0,-1 0-1 0 0,1 0 1 0 0,-1 1-1 0 0,0-1 1 0 0,1 0-1 0 0,-1 1 1 0 0,1-1 0 0 0,-1 0-1 0 0,1 1 1 0 0,-1-1-1 0 0,0 0 1 0 0,1 1-1 0 0,-1-1 1 0 0,0 0-1 0 0,1 1 1 0 0,-1-1 0 0 0,0 1-1 0 0,0-1 1 0 0,1 1-1 0 0,-1-1 1 0 0,0 1-1 0 0,0-1 1 0 0,0 1-1 0 0,0-1 1 0 0,0 1 0 0 0,1-1-1 0 0,-1 1 1 0 0,0-1-1 0 0,0 2 1 0 0,-1 0-13 0 0,1 1 0 0 0,0 0 0 0 0,0-1 0 0 0,-1 1-1 0 0,1-1 1 0 0,-1 1 0 0 0,0-1 0 0 0,-2 4 0 0 0,-1 1-173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0.41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1 123 24 0 0,'4'-21'17'0'0,"-3"15"34"0"0,0 0 0 0 0,0 0 0 0 0,1 0-1 0 0,0 0 1 0 0,0 1 0 0 0,0-1 0 0 0,4-5-1 0 0,-6 10-42 0 0,0 1-1 0 0,0 0 0 0 0,0 0 0 0 0,0 0 0 0 0,0 0 0 0 0,0-1 0 0 0,0 1 0 0 0,0 0 0 0 0,1 0 0 0 0,-1 0 0 0 0,0 0 0 0 0,0 0 0 0 0,0-1 1 0 0,0 1-1 0 0,0 0 0 0 0,1 0 0 0 0,-1 0 0 0 0,0 0 0 0 0,0 0 0 0 0,0 0 0 0 0,0 0 0 0 0,1 0 0 0 0,-1 0 0 0 0,0-1 0 0 0,0 1 1 0 0,0 0-1 0 0,0 0 0 0 0,1 0 0 0 0,-1 0 0 0 0,0 0 0 0 0,0 0 0 0 0,0 0 0 0 0,1 0 0 0 0,-1 0 0 0 0,0 0 0 0 0,0 1 0 0 0,0-1 0 0 0,1 0 1 0 0,-1 0-1 0 0,0 0 0 0 0,0 0 0 0 0,0 0 0 0 0,0 0 0 0 0,1 0 0 0 0,-1 0 0 0 0,0 0 0 0 0,0 1 0 0 0,0-1 0 0 0,0 0 0 0 0,0 0 0 0 0,0 0 1 0 0,1 0-1 0 0,-1 0 0 0 0,0 1 0 0 0,0-1 0 0 0,0 0 0 0 0,0 0 0 0 0,0 0 0 0 0,0 0 0 0 0,0 1 0 0 0,0-1 0 0 0,4 18 266 0 0,-6 112-62 0 0,-1-18-81 0 0,4-88-108 0 0,1 0-1 0 0,7 37 1 0 0,-8-55-13 0 0,0-1 1 0 0,1 0 0 0 0,-1 0-1 0 0,1 0 1 0 0,0 0 0 0 0,0-1-1 0 0,4 6 1 0 0,-5-9-8 0 0,0 0 0 0 0,-1 0 0 0 0,1 0 0 0 0,1 0 0 0 0,-1 0 0 0 0,0 0 0 0 0,0 0 0 0 0,0 0 0 0 0,0 0 0 0 0,1-1 0 0 0,-1 1 0 0 0,0 0 0 0 0,1-1 0 0 0,-1 1 0 0 0,0-1 0 0 0,1 0 0 0 0,-1 1 0 0 0,1-1 0 0 0,-1 0 0 0 0,1 0 0 0 0,-1 0 0 0 0,0 0 0 0 0,1 0 0 0 0,-1 0 0 0 0,1 0 0 0 0,-1 0 0 0 0,1-1 0 0 0,-1 1 0 0 0,0-1-1 0 0,2 0 1 0 0,6-2 2 0 0,-1-1-1 0 0,0 0 0 0 0,1-1 0 0 0,-2 0 1 0 0,1 0-1 0 0,-1-1 0 0 0,1 0 0 0 0,9-11 1 0 0,48-61 30 0 0,-58 68-34 0 0,0 1 0 0 0,67-96 0 0 0,-66 92 0 0 0,-1 0 0 0 0,0-1 0 0 0,-1 0 0 0 0,-1-1 0 0 0,0 1 0 0 0,3-21 0 0 0,-6 24-5 0 0,2-11-13 0 0,-1 1 0 0 0,1-25-1 0 0,-6 94 7 0 0,1 14 12 0 0,-1-28 0 0 0,3 0 0 0 0,0 1 0 0 0,7 38 0 0 0,-7-67 0 0 0,1-1 0 0 0,-1 1 0 0 0,1-1 0 0 0,0 0 0 0 0,1 1 0 0 0,-1-1 0 0 0,1 0 0 0 0,0-1 0 0 0,0 1 0 0 0,0 0 0 0 0,5 4 0 0 0,-6-8 0 0 0,-1 1 0 0 0,1-1 0 0 0,-1 0 0 0 0,1 1 0 0 0,0-1 0 0 0,0 0 0 0 0,0 0 0 0 0,0 0 0 0 0,0 0 0 0 0,0 0 0 0 0,0-1 0 0 0,0 1 0 0 0,0-1 0 0 0,0 1 0 0 0,0-1 0 0 0,0 0 0 0 0,0 0 0 0 0,1 0 0 0 0,-1 0 0 0 0,0 0 0 0 0,0 0 0 0 0,0 0 0 0 0,0-1 0 0 0,0 1 0 0 0,0-1 0 0 0,1 0 0 0 0,-1 1 0 0 0,-1-1 0 0 0,1 0 0 0 0,4-3 0 0 0,1 0 0 0 0,0-1 0 0 0,0 0 0 0 0,-1-1 0 0 0,0 1 0 0 0,0-1 0 0 0,0-1 0 0 0,-1 1 0 0 0,0-1 0 0 0,0 0 0 0 0,0 0 0 0 0,5-11 0 0 0,-7 8 0 0 0,-3 10 0 0 0,0 0 0 0 0,0-1 0 0 0,0 1 0 0 0,0 0 0 0 0,0 0 0 0 0,0 0 0 0 0,0 0 0 0 0,1 0 0 0 0,-1 0 0 0 0,0 0 0 0 0,0 0 0 0 0,0 0 0 0 0,0 0 0 0 0,0-1 0 0 0,0 1 0 0 0,0 0 0 0 0,0 0 0 0 0,0 0 0 0 0,-1 0 0 0 0,1 0 0 0 0,0 0 0 0 0,0 0 0 0 0,0 0 0 0 0,0 0 0 0 0,0-1 0 0 0,0 1 0 0 0,0 0 0 0 0,0 0 0 0 0,0 0 0 0 0,0 0 0 0 0,0 0 0 0 0,0 0 0 0 0,0 0 0 0 0,0 0 0 0 0,0 0 0 0 0,0 0 0 0 0,0 0 0 0 0,-1 0 0 0 0,1 0 0 0 0,0 0 0 0 0,0 0 0 0 0,0-1 0 0 0,0 1 0 0 0,0 0 0 0 0,0 0 0 0 0,0 0 0 0 0,0 0 0 0 0,0 0 0 0 0,-1 0 0 0 0,1 0 0 0 0,0 0 0 0 0,0 0 0 0 0,0 0 0 0 0,0 0 0 0 0,0 0 0 0 0,0 0 0 0 0,0 1 0 0 0,0-1 0 0 0,0 0 0 0 0,-1 0 0 0 0,1 0 0 0 0,0 0 0 0 0,0 0 0 0 0,0 0 0 0 0,0 0 0 0 0,0 0 0 0 0,-7 4-536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1.00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1 141 55 0 0,'12'-5'50'0'0,"0"0"-1"0"0,-1 0 0 0 0,15-9 0 0 0,-19 9-11 0 0,1 1-1 0 0,-1 0 1 0 0,1 0-1 0 0,0 1 0 0 0,0 0 1 0 0,0 0-1 0 0,0 1 0 0 0,0 0 1 0 0,16-2-1 0 0,-23 4-25 0 0,1 1 0 0 0,0-1 0 0 0,0 0-1 0 0,-1 0 1 0 0,1 1 0 0 0,0-1 0 0 0,0 1 0 0 0,-1 0 0 0 0,1-1-1 0 0,-1 1 1 0 0,1 0 0 0 0,-1 0 0 0 0,1 0 0 0 0,-1 0-1 0 0,1 0 1 0 0,1 1 0 0 0,-1 1 4 0 0,0 0 0 0 0,1 0 0 0 0,-1 0 1 0 0,0 0-1 0 0,0 0 0 0 0,-1 0 0 0 0,3 6 0 0 0,-1 0 4 0 0,0 0-1 0 0,-1 0 1 0 0,0 0 0 0 0,0 1-1 0 0,0 11 1 0 0,-2 30 64 0 0,-11 89 0 0 0,10-132-71 0 0,-4 16-13 0 0,5-22 0 0 0,0-1 0 0 0,-1 0 0 0 0,1 1 0 0 0,-1-1 0 0 0,1 0 0 0 0,-1 0 0 0 0,0 1 0 0 0,1-1 0 0 0,-1 0 0 0 0,0 0 0 0 0,0 0 0 0 0,0 0 0 0 0,0 0 0 0 0,0 0 0 0 0,-2 1 0 0 0,3-5 0 0 0,0 0 0 0 0,-1 1 0 0 0,1-1 0 0 0,0 0 0 0 0,0 0 0 0 0,1 0 0 0 0,0-3 0 0 0,6-19 0 0 0,1-1 0 0 0,2 1 0 0 0,24-45 0 0 0,-11 31 0 0 0,41-53 0 0 0,-56 83 0 0 0,0 0-1 0 0,0 1 1 0 0,1 0-1 0 0,0 0 0 0 0,13-8 1 0 0,54-28 31 0 0,-61 36-5 0 0,-11 5-19 0 0,1 1 1 0 0,-1 0-1 0 0,0 0 1 0 0,1 1-1 0 0,0-1 1 0 0,-1 1-1 0 0,1 0 1 0 0,0 0-1 0 0,6 0 0 0 0,-6 0-7 0 0,-5 1 0 0 0,0 1 0 0 0,0-1 0 0 0,1 0 0 0 0,-1 0 0 0 0,0 1 0 0 0,0-1 0 0 0,0 0 0 0 0,0 0 0 0 0,0 1 0 0 0,0-1 0 0 0,0 0 0 0 0,1 0 0 0 0,-1 1 0 0 0,0-1 0 0 0,0 0 0 0 0,0 1 0 0 0,0-1 0 0 0,0 0 0 0 0,0 0 0 0 0,0 1 0 0 0,0-1 0 0 0,-1 0 0 0 0,1 0 0 0 0,0 1 0 0 0,0-1 0 0 0,0 0 0 0 0,0 0 0 0 0,0 1 0 0 0,0-1 0 0 0,0 0 0 0 0,-1 0 0 0 0,1 1 0 0 0,0-1 0 0 0,0 0 0 0 0,0 0 0 0 0,-1 0 0 0 0,1 1 0 0 0,0-1 0 0 0,-4 6 12 0 0,-11 22-120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1.65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1 147 24 0 0,'3'-2'7'0'0,"-1"-1"0"0"0,1 0 0 0 0,-1-1 0 0 0,1 1 0 0 0,-1 0 1 0 0,0-1-1 0 0,0 1 0 0 0,-1-1 0 0 0,1 1 0 0 0,-1-1 1 0 0,1 0-1 0 0,-1 0 0 0 0,-1 1 0 0 0,1-1 0 0 0,0 0 1 0 0,-1 0-1 0 0,0 0 0 0 0,0 0 0 0 0,0-5 0 0 0,-2 2 150 0 0,0 7-27 0 0,-2 12 59 0 0,-2 21-9 0 0,3 5-12 0 0,-5 105 60 0 0,9-128-217 0 0,0 0-1 0 0,0 0 1 0 0,2-1 0 0 0,0 1 0 0 0,0 0 0 0 0,1-1 0 0 0,9 19 0 0 0,-11-28-1 0 0,0-1 0 0 0,1 0 0 0 0,0 1 0 0 0,-1-1 0 0 0,2 0 0 0 0,5 6 0 0 0,-8-9-8 0 0,0 0 0 0 0,0 0-1 0 0,0 0 1 0 0,1 0 0 0 0,-1-1 0 0 0,0 1-1 0 0,1 0 1 0 0,-1 0 0 0 0,0-1 0 0 0,1 1-1 0 0,-1-1 1 0 0,1 1 0 0 0,-1-1 0 0 0,1 0-1 0 0,-1 0 1 0 0,1 1 0 0 0,-1-1 0 0 0,1 0-1 0 0,-1 0 1 0 0,1 0 0 0 0,-1-1 0 0 0,1 1-1 0 0,-1 0 1 0 0,1-1 0 0 0,-1 1 0 0 0,2-1-1 0 0,5-3 5 0 0,0-1-1 0 0,0 0 0 0 0,-1 0 0 0 0,0-1 1 0 0,0 1-1 0 0,-1-1 0 0 0,10-11 0 0 0,36-53 22 0 0,-49 65-32 0 0,25-39 5 0 0,-2-1 0 0 0,-2-1 0 0 0,18-51 0 0 0,-28 59 0 0 0,14-32 0 0 0,-28 70 0 0 0,0 0 0 0 0,0 0 0 0 0,0 0 0 0 0,0 0 0 0 0,0 0 0 0 0,0 0 0 0 0,0 0 0 0 0,1 0 0 0 0,-1 0 0 0 0,0 0 0 0 0,0-1 0 0 0,0 1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0 0 0 0,0 0 0 0 0,1 0 0 0 0,-1 0 0 0 0,0 0 0 0 0,0 0 0 0 0,0 0 0 0 0,0 0 0 0 0,0 0 0 0 0,0 0 0 0 0,0 0 0 0 0,0 1 0 0 0,0-1 0 0 0,0 0 0 0 0,0 0 0 0 0,4 18 0 0 0,1 207 0 0 0,-4-210 0 0 0,0-1 0 0 0,2 0 0 0 0,-1 0 0 0 0,6 17 0 0 0,-6-27 0 0 0,-1 1 0 0 0,1-1 0 0 0,0 0 0 0 0,-1 0 0 0 0,2 1 0 0 0,-1-2 0 0 0,1 1 0 0 0,-1 0 0 0 0,1 0 0 0 0,0-1 0 0 0,0 1 0 0 0,1-1 0 0 0,-1 0 0 0 0,1 0 0 0 0,-1 0 0 0 0,1-1 0 0 0,4 3 0 0 0,-6-4 0 0 0,0-1 0 0 0,-1 0 0 0 0,1 1 0 0 0,0-1 0 0 0,0 0 0 0 0,0 0 0 0 0,0 0 0 0 0,-1-1 0 0 0,1 1 0 0 0,0 0 0 0 0,0-1 0 0 0,0 1 0 0 0,-1-1 0 0 0,1 1 0 0 0,0-1 0 0 0,-1 0 0 0 0,1 0 0 0 0,0 0 0 0 0,-1 0 0 0 0,1 0 0 0 0,-1 0 0 0 0,0 0 0 0 0,1 0 0 0 0,1-2 0 0 0,0-1 0 0 0,0 1 0 0 0,0 0 0 0 0,0-1 0 0 0,0 0 0 0 0,0 0 0 0 0,-1 0 0 0 0,0 0 0 0 0,3-6 0 0 0,-5 10 0 0 0,0-1 0 0 0,0 1-1 0 0,0 0 1 0 0,0 0-1 0 0,1 0 1 0 0,-1 0-1 0 0,0-1 1 0 0,0 1 0 0 0,0 0-1 0 0,0 0 1 0 0,0 0-1 0 0,0 0 1 0 0,0 0 0 0 0,0-1-1 0 0,0 1 1 0 0,0 0-1 0 0,0 0 1 0 0,0 0-1 0 0,-1 0 1 0 0,1-1 0 0 0,0 1-1 0 0,0 0 1 0 0,0 0-1 0 0,0 0 1 0 0,0 0-1 0 0,0 0 1 0 0,0-1 0 0 0,0 1-1 0 0,0 0 1 0 0,0 0-1 0 0,-1 0 1 0 0,1 0-1 0 0,0 0 1 0 0,0 0 0 0 0,0 0-1 0 0,0 0 1 0 0,0-1-1 0 0,0 1 1 0 0,-1 0-1 0 0,1 0 1 0 0,0 0 0 0 0,0 0-1 0 0,0 0 1 0 0,0 0-1 0 0,-1 0 1 0 0,1 0-1 0 0,0 0 1 0 0,0 0 0 0 0,0 0-1 0 0,-4 0-106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2.47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84 55 0 0,'2'-4'13'0'0,"0"0"-1"0"0,-1 0 0 0 0,1 0 0 0 0,-1 0 0 0 0,2-7 0 0 0,-2 8-1 0 0,-1 0-1 0 0,1 0 0 0 0,0 0 1 0 0,0 0-1 0 0,1 0 1 0 0,-1 0-1 0 0,0 0 1 0 0,1 0-1 0 0,0 1 0 0 0,-1-1 1 0 0,1 0-1 0 0,0 1 1 0 0,3-3-1 0 0,-1 3 23 0 0,0 0 1 0 0,0 1-1 0 0,0-1 0 0 0,0 1 1 0 0,0 0-1 0 0,7-1 0 0 0,-7 2-21 0 0,0 1-1 0 0,0-1 1 0 0,0 1-1 0 0,0 0 1 0 0,0 0-1 0 0,0 1 1 0 0,0-1-1 0 0,-1 1 1 0 0,1-1-1 0 0,0 1 0 0 0,-1 1 1 0 0,0-1-1 0 0,1 0 1 0 0,-1 1-1 0 0,0 0 1 0 0,0-1-1 0 0,0 1 1 0 0,0 0-1 0 0,-1 1 0 0 0,1-1 1 0 0,-1 0-1 0 0,0 1 1 0 0,0-1-1 0 0,0 1 1 0 0,0 0-1 0 0,-1 0 1 0 0,0 0-1 0 0,2 7 0 0 0,3 28 33 0 0,-1 65 0 0 0,-9 39 95 0 0,3-117-106 0 0,-2 4 5 0 0,-8 43 0 0 0,9-67-38 0 0,0-9 0 0 0,1-7 0 0 0,3-20 0 0 0,1 0 0 0 0,2 0 0 0 0,16-55 0 0 0,-17 72 0 0 0,6-24 0 0 0,23-55 0 0 0,-28 80 0 0 0,1-1 0 0 0,1 1 0 0 0,0 0 0 0 0,1 0 0 0 0,0 1 0 0 0,1 0 0 0 0,16-16 0 0 0,-18 22 0 0 0,0-1 0 0 0,0 1 0 0 0,0 0 0 0 0,1 1 0 0 0,-1 0 0 0 0,1 0 0 0 0,0 0 0 0 0,0 1 0 0 0,1 0 0 0 0,-1 1 0 0 0,0 0 0 0 0,1 0 0 0 0,9 0 0 0 0,-15 2 0 0 0,-1 1 0 0 0,1-1 0 0 0,0 1 0 0 0,0-1 0 0 0,0 1 0 0 0,-1 0 0 0 0,1 0 0 0 0,0 1 0 0 0,-1-1 0 0 0,1 0 0 0 0,-1 1 0 0 0,0 0 0 0 0,1-1 0 0 0,-1 1 0 0 0,0 0 0 0 0,0 0 0 0 0,0 0 0 0 0,0 0 0 0 0,0 1 0 0 0,-1-1 0 0 0,4 5 0 0 0,-1 1 0 0 0,-1-1 0 0 0,1 1 0 0 0,-1-1 0 0 0,0 1 0 0 0,-1 0 0 0 0,2 11 0 0 0,6 48 0 0 0,-6-36 0 0 0,1 0 0 0 0,1-1 0 0 0,13 39 0 0 0,-17-66 0 0 0,-1 0 0 0 0,0 0 0 0 0,1 0 0 0 0,-1 0 0 0 0,1 0 0 0 0,0 0 0 0 0,0-1 0 0 0,0 1 0 0 0,1-1 0 0 0,-1 1 0 0 0,0-1 0 0 0,1 0 0 0 0,0 0 0 0 0,-1 0 0 0 0,1 0 0 0 0,0 0 0 0 0,0 0 0 0 0,6 1 0 0 0,-6-2 0 0 0,0 0 0 0 0,-1-1 0 0 0,1 0 0 0 0,0 0 0 0 0,0 1 0 0 0,-1-2 0 0 0,1 1 0 0 0,0 0 0 0 0,0-1 0 0 0,-1 1 0 0 0,1-1 0 0 0,0 0 0 0 0,-1 1 0 0 0,1-1 0 0 0,-1-1 0 0 0,1 1 0 0 0,-1 0 0 0 0,1-1 0 0 0,-1 1 0 0 0,0-1 0 0 0,0 0 0 0 0,0 1 0 0 0,3-4 0 0 0,-1 1 0 0 0,0 1-1 0 0,0-1 0 0 0,-1 0 0 0 0,0 0 0 0 0,0 0 1 0 0,0-1-1 0 0,0 1 0 0 0,0-1 0 0 0,-1 1 0 0 0,0-1 1 0 0,0 0-1 0 0,0 0 0 0 0,-1 0 0 0 0,2-9 0 0 0,-1 3-59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8.40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118 90 199 0 0,'6'-2'40'0'0,"0"-1"-1"0"0,0-1 0 0 0,0 1 0 0 0,0-1 0 0 0,-1 0 1 0 0,0 0-1 0 0,1-1 0 0 0,-1 1 0 0 0,5-8 0 0 0,-47 52 519 0 0,8-6-496 0 0,-28 44 0 0 0,49-65-51 0 0,0 1 0 0 0,1 0 1 0 0,0 0-1 0 0,1 1 0 0 0,0 0 0 0 0,-5 25 0 0 0,10-35-9 0 0,0 1 0 0 0,1-1 0 0 0,-1 0 0 0 0,1 1 0 0 0,1-1 0 0 0,-1 0 0 0 0,1 0 0 0 0,-1 1 0 0 0,1-1 0 0 0,1 0 0 0 0,-1 0 0 0 0,1 0-1 0 0,0 0 1 0 0,0 0 0 0 0,1-1 0 0 0,-1 1 0 0 0,1-1 0 0 0,5 8 0 0 0,-4-8 3 0 0,-1-1 0 0 0,1 0-1 0 0,-1 0 1 0 0,1 0 0 0 0,0 0-1 0 0,0 0 1 0 0,0-1 0 0 0,0 0 0 0 0,1 0-1 0 0,-1 0 1 0 0,1 0 0 0 0,-1-1 0 0 0,1 0-1 0 0,0 0 1 0 0,-1 0 0 0 0,1 0 0 0 0,0-1-1 0 0,0 0 1 0 0,-1 0 0 0 0,9-1-1 0 0,0-1 0 0 0,0-1-1 0 0,0 0 0 0 0,-1-1 0 0 0,1-1 0 0 0,-1 0 1 0 0,0 0-1 0 0,-1-1 0 0 0,1-1 0 0 0,19-15 0 0 0,-7 3 5 0 0,-2-1 0 0 0,0-1 0 0 0,22-28 0 0 0,-36 41-8 0 0,-2-1 0 0 0,1-1 0 0 0,-2 1 0 0 0,1-1 0 0 0,-1 0 0 0 0,0-1 0 0 0,-1 1 0 0 0,-1-1 0 0 0,1 1 0 0 0,-2-1 0 0 0,1 0 0 0 0,0-13 0 0 0,-3 18 0 0 0,1 0 0 0 0,-1 0 0 0 0,-1 0 0 0 0,1 0 0 0 0,-1 0 0 0 0,0 0 0 0 0,-1 0 0 0 0,1 0 0 0 0,-1 1 0 0 0,0-1 0 0 0,0 1 0 0 0,-1-1 0 0 0,0 1 0 0 0,0 0 0 0 0,0 0 0 0 0,0 0 0 0 0,-1 0 0 0 0,0 0 0 0 0,0 1 0 0 0,0 0 0 0 0,-1 0 0 0 0,1 0 0 0 0,-10-6 0 0 0,10 8 0 0 0,-1 0 0 0 0,1 0 0 0 0,-1 0 0 0 0,0 1 0 0 0,1 0 0 0 0,-1 0 0 0 0,0 0 0 0 0,0 0 0 0 0,0 1 0 0 0,0 0 0 0 0,0 0 0 0 0,1 0 0 0 0,-1 0 0 0 0,0 1 0 0 0,0 0 0 0 0,0 0 0 0 0,0 0 0 0 0,-4 3 0 0 0,3-2 0 0 0,1 0 0 0 0,-1 0 0 0 0,1 1 0 0 0,0-1 0 0 0,0 1 0 0 0,0 1 0 0 0,1-1 0 0 0,-1 1 0 0 0,1-1 0 0 0,0 1 0 0 0,0 1 0 0 0,0-1 0 0 0,0 0 0 0 0,1 1 0 0 0,-4 5 0 0 0,6-8-8 0 0,1-1-1 0 0,-1 1 0 0 0,0 0 0 0 0,0-1 0 0 0,1 1 0 0 0,-1 0 0 0 0,1-1 1 0 0,-1 1-1 0 0,1 0 0 0 0,0-1 0 0 0,0 1 0 0 0,0 0 0 0 0,0 0 0 0 0,0-1 0 0 0,0 1 1 0 0,0 0-1 0 0,1 0 0 0 0,-1-1 0 0 0,1 1 0 0 0,-1 0 0 0 0,1-1 0 0 0,-1 1 1 0 0,1-1-1 0 0,0 1 0 0 0,0-1 0 0 0,0 1 0 0 0,0-1 0 0 0,0 1 0 0 0,0-1 0 0 0,0 0 1 0 0,1 1-1 0 0,-1-1 0 0 0,0 0 0 0 0,1 0 0 0 0,-1 0 0 0 0,0 0 0 0 0,1 0 0 0 0,0-1 1 0 0,-1 1-1 0 0,1 0 0 0 0,-1-1 0 0 0,4 2 0 0 0,4-1-434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3.0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1 111 24 0 0,'7'-25'-3'0'0,"-5"18"20"0"0,0-1 0 0 0,0 0 0 0 0,1 1 0 0 0,0-1 0 0 0,1 1 0 0 0,-1 0 0 0 0,9-12 0 0 0,-10 17-10 0 0,-1 1 0 0 0,1-1 0 0 0,0 1 0 0 0,0 0 0 0 0,0 0 0 0 0,0 0 0 0 0,-1 0 0 0 0,1 0 0 0 0,0 0 0 0 0,1 0 0 0 0,-1 1 0 0 0,0-1 0 0 0,0 1 0 0 0,0 0 0 0 0,0-1 0 0 0,0 1 0 0 0,4 0 0 0 0,3 1 39 0 0,1 0 0 0 0,15 3 0 0 0,-16-2-12 0 0,156 43 329 0 0,-103-26-288 0 0,-50-15-56 0 0,-1 0 0 0 0,1 0 1 0 0,-1 1-1 0 0,0 1 0 0 0,0 0 1 0 0,0 0-1 0 0,14 12 0 0 0,-22-15-14 0 0,0 0 0 0 0,0 0 0 0 0,0 0 0 0 0,0 0-1 0 0,0 0 1 0 0,-1 1 0 0 0,1-1 0 0 0,-1 1 0 0 0,0 0-1 0 0,0 0 1 0 0,0 0 0 0 0,-1 0 0 0 0,1 0 0 0 0,-1 0-1 0 0,0 0 1 0 0,0 0 0 0 0,0 0 0 0 0,-1 1 0 0 0,1-1-1 0 0,-1 0 1 0 0,0 1 0 0 0,-1-1 0 0 0,1 0 0 0 0,-2 7-1 0 0,0-5-4 0 0,0 0 0 0 0,0-1 0 0 0,0 1 0 0 0,-1-1 0 0 0,0 0 0 0 0,0 0 0 0 0,0 0 0 0 0,-1 0 0 0 0,0 0 0 0 0,0-1 0 0 0,0 0 0 0 0,-5 4 0 0 0,-7 5 0 0 0,-1 0 0 0 0,-21 10 0 0 0,-13 11 0 0 0,34-22 0 0 0,10-8 0 0 0,0 1 0 0 0,1 0 0 0 0,-1 1 0 0 0,-5 5 0 0 0,11-9 0 0 0,-1 0 0 0 0,1-1 0 0 0,0 1 0 0 0,0 0 0 0 0,0 0 0 0 0,0 0 0 0 0,0 0 0 0 0,0 0 0 0 0,0 0 0 0 0,1 0 0 0 0,-1 0 0 0 0,1 0 0 0 0,-1 1 0 0 0,1-1 0 0 0,0 0 0 0 0,0 0 0 0 0,0 0 0 0 0,0 0 0 0 0,0 1 0 0 0,1 1 0 0 0,1 3 10 0 0,0-1-1 0 0,0 1 0 0 0,0-1 0 0 0,1 0 0 0 0,0 1 0 0 0,1-2 0 0 0,-1 1 1 0 0,1 0-1 0 0,0-1 0 0 0,0 1 0 0 0,1-1 0 0 0,0 0 0 0 0,0-1 0 0 0,0 1 1 0 0,0-1-1 0 0,1 0 0 0 0,-1 0 0 0 0,1-1 0 0 0,0 1 0 0 0,1-1 0 0 0,-1-1 1 0 0,0 1-1 0 0,1-1 0 0 0,-1 0 0 0 0,1-1 0 0 0,0 1 0 0 0,11 0 0 0 0,-4-1-9 0 0,-2 0 0 0 0,23-1 0 0 0,-31-1 0 0 0,-1 1 0 0 0,1-1 0 0 0,-1 1 0 0 0,0-1 0 0 0,1 0 0 0 0,-1 0 0 0 0,0-1 0 0 0,0 1 0 0 0,0-1 0 0 0,0 1 0 0 0,4-4 0 0 0,-6 4 0 0 0,0-1-1 0 0,0 1 0 0 0,0 0 0 0 0,0 0 0 0 0,0-1 0 0 0,-1 1 0 0 0,1-1 0 0 0,0 1 0 0 0,-1-1 1 0 0,1 1-1 0 0,-1-1 0 0 0,0 1 0 0 0,1-1 0 0 0,-1 1 0 0 0,0-1 0 0 0,0 1 0 0 0,0-1 0 0 0,0 0 1 0 0,0 1-1 0 0,0-1 0 0 0,-1 1 0 0 0,1-1 0 0 0,-1-2 0 0 0,0 4-106 0 0,0 1-21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3.45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1 111 0 0,'13'1'0'0'0,"-10"-1"0"0"0,1 0 0 0 0,-1 0 0 0 0,-1 0 0 0 0,0 0 0 0 0,-1-1 0 0 0,-2 1 0 0 0,-1 3 0 0 0,-3 4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5.02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372 796 455 0 0,'1'0'11'0'0,"0"0"-1"0"0,0 0 0 0 0,0 1 0 0 0,0-1 0 0 0,0 0 0 0 0,0 0 1 0 0,0 0-1 0 0,0 0 0 0 0,0 0 0 0 0,0 0 0 0 0,0-1 0 0 0,0 1 0 0 0,0 0 1 0 0,0-1-1 0 0,0 1 0 0 0,0 0 0 0 0,0-1 0 0 0,0 1 0 0 0,0-1 0 0 0,0 1 1 0 0,0-1-1 0 0,-1 0 0 0 0,1 1 0 0 0,0-1 0 0 0,0 0 0 0 0,-1 1 1 0 0,1-1-1 0 0,0 0 0 0 0,-1 0 0 0 0,1 0 0 0 0,0-1 0 0 0,0 1 0 0 0,0-1 0 0 0,-1 0-1 0 0,1 0 1 0 0,0 1 0 0 0,-1-1-1 0 0,1 0 1 0 0,-1 0 0 0 0,1 0 0 0 0,-1 0-1 0 0,0 0 1 0 0,0 0 0 0 0,0 0-1 0 0,0 1 1 0 0,0-1 0 0 0,0-2-1 0 0,-2 0-5 0 0,1 1-1 0 0,0-1 0 0 0,-1 1 0 0 0,0-1 0 0 0,0 1 0 0 0,0 0 0 0 0,0 0 0 0 0,-1 0 0 0 0,1 0 0 0 0,-1 0 0 0 0,0 0 0 0 0,1 1 0 0 0,-1-1 0 0 0,0 1 0 0 0,-1 0 0 0 0,1 0 0 0 0,0 0 0 0 0,-1 0 0 0 0,1 1 0 0 0,-1-1 0 0 0,1 1 0 0 0,-8-2 0 0 0,0 1-4 0 0,0 0 0 0 0,0 1 1 0 0,0 0-1 0 0,0 1 0 0 0,0 0 0 0 0,-19 2 0 0 0,19 0 2 0 0,0 0-1 0 0,1 1 0 0 0,-1 0 1 0 0,1 1-1 0 0,0 0 0 0 0,0 0 1 0 0,1 1-1 0 0,-1 1 0 0 0,1-1 1 0 0,0 1-1 0 0,0 1 0 0 0,1 0 1 0 0,0 0-1 0 0,0 1 0 0 0,1 0 1 0 0,0 0-1 0 0,0 0 0 0 0,-10 18 1 0 0,7-8 18 0 0,2 0 0 0 0,0 0 0 0 0,0 1 0 0 0,2 0 0 0 0,0 0 0 0 0,1 0 0 0 0,1 1 0 0 0,1 0-1 0 0,-1 27 1 0 0,4-40-9 0 0,0 0 0 0 0,1 1-1 0 0,0-1 1 0 0,0 0 0 0 0,0 0-1 0 0,1 0 1 0 0,0-1 0 0 0,3 9-1 0 0,-5-13-6 0 0,1-1-1 0 0,0 1 0 0 0,0-1 0 0 0,-1 1 0 0 0,1 0 0 0 0,0-1 0 0 0,0 0 1 0 0,1 1-1 0 0,-1-1 0 0 0,0 1 0 0 0,0-1 0 0 0,1 0 0 0 0,-1 0 1 0 0,0 0-1 0 0,1 0 0 0 0,-1 0 0 0 0,1 0 0 0 0,0 0 0 0 0,-1-1 0 0 0,1 1 1 0 0,0 0-1 0 0,-1-1 0 0 0,1 1 0 0 0,0-1 0 0 0,0 0 0 0 0,-1 0 1 0 0,1 0-1 0 0,0 0 0 0 0,0 0 0 0 0,0 0 0 0 0,-1 0 0 0 0,1 0 1 0 0,0 0-1 0 0,0-1 0 0 0,-1 1 0 0 0,4-2 0 0 0,2-1 8 0 0,0-1-1 0 0,0 0 0 0 0,-1 0 1 0 0,1 0-1 0 0,9-9 1 0 0,29-29 21 0 0,-40 37-12 0 0,17-19-15 0 0,-1 0 0 0 0,25-40 0 0 0,29-58-6 0 0,-62 100 2 0 0,27-50-15 0 0,-2-1-1 0 0,-4-3 0 0 0,-3 0 1 0 0,35-134-1 0 0,-46 121-81 0 0,28-103-72 0 0,-48 192 169 0 0,0 0 0 0 0,0 0 0 0 0,0 0 0 0 0,0 0 0 0 0,0 0 0 0 0,0 1 0 0 0,0-1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0,1 0 0 0 0,-1 11 0 0 0,-2 12 0 0 0,-4 12-2 0 0,-16 50-1 0 0,12-50 43 0 0,-10 56 0 0 0,-13 146 141 0 0,27-184-118 0 0,1 58 0 0 0,5-90-40 0 0,2-1 1 0 0,0 1-1 0 0,1 0 1 0 0,1-1 0 0 0,12 38-1 0 0,-13-52-16 0 0,-1 0 1 0 0,1-1-1 0 0,0 1 0 0 0,0-1 0 0 0,1 1 0 0 0,0-1 1 0 0,0 0-1 0 0,0 0 0 0 0,0-1 0 0 0,8 7 0 0 0,-10-10-5 0 0,0 1-1 0 0,0-1 0 0 0,0 0 0 0 0,0 0 1 0 0,0 0-1 0 0,0 0 0 0 0,1 0 1 0 0,-1 0-1 0 0,0 0 0 0 0,1-1 0 0 0,-1 1 1 0 0,0-1-1 0 0,1 1 0 0 0,-1-1 0 0 0,1 0 1 0 0,-1 0-1 0 0,0 0 0 0 0,1 0 0 0 0,-1-1 1 0 0,1 1-1 0 0,-1-1 0 0 0,0 1 1 0 0,1-1-1 0 0,-1 0 0 0 0,0 0 0 0 0,0 0 1 0 0,0 0-1 0 0,0 0 0 0 0,4-4 0 0 0,0 0-1 0 0,-1 0 0 0 0,1 0 0 0 0,-1-1 0 0 0,-1 0 0 0 0,1 0 0 0 0,-1 0 0 0 0,0-1 0 0 0,0 0 0 0 0,-1 1 0 0 0,0-1 0 0 0,0 0 0 0 0,1-8 0 0 0,-4 15 0 0 0,4-7 0 0 0,-4 6 0 0 0,0 1 0 0 0,0 0 0 0 0,0 0 0 0 0,0 0 0 0 0,1-1 0 0 0,-1 1 0 0 0,0 0 0 0 0,0 0 0 0 0,0 0 0 0 0,0 0 0 0 0,0-1 0 0 0,0 1 0 0 0,0 0 0 0 0,1 0 0 0 0,-1 0 0 0 0,0 0 0 0 0,0 0 0 0 0,0 0 0 0 0,0-1 0 0 0,1 1 0 0 0,-1 0 0 0 0,0 0 0 0 0,0 0 0 0 0,0 0 0 0 0,0 0 0 0 0,1 0 0 0 0,-1 0 0 0 0,0 0 0 0 0,0 0 0 0 0,0 0 0 0 0,1 0 0 0 0,-1 0 0 0 0,0 0 0 0 0,0 0 0 0 0,0 0 0 0 0,1 0 0 0 0,-1 0 0 0 0,0 0 0 0 0,-1 6 0 0 0,-1 0-16 0 0,1-1-41 0 0,-1 0 0 0 0,1 0 1 0 0,0 0-1 0 0,-1 6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5.64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38 199 0 0,'0'-1'5'0'0,"0"1"-1"0"0,0-1 1 0 0,0 0-1 0 0,0 1 1 0 0,0-1-1 0 0,0 0 1 0 0,0 1-1 0 0,0-1 1 0 0,1 0-1 0 0,-1 1 1 0 0,0-1-1 0 0,0 0 1 0 0,0 1-1 0 0,1-1 1 0 0,-1 0-1 0 0,0 1 1 0 0,1-1-1 0 0,-1 1 1 0 0,0-1-1 0 0,1 1 1 0 0,-1-1-1 0 0,1 1 1 0 0,-1-1-1 0 0,1 1 1 0 0,-1-1-1 0 0,1 1 1 0 0,-1 0-1 0 0,1-1 1 0 0,0 1-1 0 0,-1 0 0 0 0,1-1 1 0 0,-1 1-1 0 0,1 0 1 0 0,0 0-1 0 0,-1 0 1 0 0,1 0-1 0 0,0-1 1 0 0,2 1 37 0 0,-1 1-1 0 0,0-1 1 0 0,0 0 0 0 0,0 1 0 0 0,0-1 0 0 0,0 1-1 0 0,0 0 1 0 0,0 0 0 0 0,0 0 0 0 0,0 0 0 0 0,3 2-1 0 0,0 1-15 0 0,-1 0 0 0 0,0-1 0 0 0,0 2 0 0 0,0-1 0 0 0,-1 0 0 0 0,1 1 0 0 0,-1 0 0 0 0,0 0 0 0 0,0 0 0 0 0,-1 0 0 0 0,1 0 0 0 0,-1 0 0 0 0,-1 1 0 0 0,1-1 0 0 0,1 7 0 0 0,1 12-11 0 0,-1 0 0 0 0,1 30 0 0 0,-4-47 4 0 0,1 18-6 0 0,-2-1 0 0 0,-1 0 0 0 0,-1 0 0 0 0,-7 30-1 0 0,10-53-12 0 0,0 0 0 0 0,-1 0 0 0 0,1 0 0 0 0,0 0 0 0 0,-1 0 0 0 0,1 1 0 0 0,-1-1 0 0 0,1 0 0 0 0,-1 0 0 0 0,0 0 0 0 0,-1 1 0 0 0,2-2 0 0 0,0 0 0 0 0,0 0 0 0 0,0 0 0 0 0,-1 1 0 0 0,1-1 0 0 0,0 0 0 0 0,0 0 0 0 0,0 0 0 0 0,-1 0 0 0 0,1 0 0 0 0,0 0 0 0 0,0 0 0 0 0,0 0 0 0 0,-1 0 0 0 0,1 0 0 0 0,0 0 0 0 0,0 0 0 0 0,0 0 0 0 0,-1 0 0 0 0,1 0 0 0 0,0 0 0 0 0,0 0 0 0 0,0 0 0 0 0,-1-1 0 0 0,1 1 0 0 0,0 0 0 0 0,0 0 0 0 0,0 0 0 0 0,0 0 0 0 0,-1 0 0 0 0,1 0 0 0 0,0 0 0 0 0,0-1 0 0 0,0 1 0 0 0,0 0 0 0 0,-1 0 0 0 0,0-2 0 0 0,0 0 0 0 0,0 0 0 0 0,1 0 0 0 0,-1 0 0 0 0,0 0 0 0 0,1 1 0 0 0,-1-1 0 0 0,1 0 0 0 0,-1 0 0 0 0,1-1 0 0 0,0-2 0 0 0,0-13 0 0 0,1 1 0 0 0,0 0 0 0 0,2 1 0 0 0,0-1 0 0 0,1 0 0 0 0,9-25 0 0 0,-9 31 0 0 0,1 1 0 0 0,0-1 0 0 0,1 1 0 0 0,0 1 0 0 0,1-1 0 0 0,0 1 0 0 0,0 0 0 0 0,1 0 0 0 0,0 1 0 0 0,15-12 0 0 0,7-3 10 0 0,64-46 44 0 0,-93 68-54 0 0,-1 1 0 0 0,0 0 0 0 0,1-1 0 0 0,-1 1 0 0 0,0 0 0 0 0,1-1 0 0 0,-1 1 0 0 0,1 0 0 0 0,-1 0 0 0 0,0-1 0 0 0,1 1 0 0 0,-1 0 0 0 0,1 0 0 0 0,-1 0 0 0 0,1 0 0 0 0,-1 0 0 0 0,0 0 0 0 0,1-1 0 0 0,-1 1 0 0 0,1 0 0 0 0,-1 0 0 0 0,1 0 0 0 0,-1 0 0 0 0,1 1 0 0 0,0-1 0 0 0,-1 13 0 0 0,-1-8 0 0 0,1-4 0 0 0,0 1-3 0 0,0 1 1 0 0,-1 0-1 0 0,1-1 1 0 0,-1 1-1 0 0,0-1 0 0 0,1 1 1 0 0,-3 2-1 0 0,-2 2-104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6.57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12 287 79 0 0,'36'-41'112'0'0,"-25"28"-44"0"0,0 1-1 0 0,1-1 1 0 0,15-11 0 0 0,-26 23-51 0 0,0 0 0 0 0,0 0 0 0 0,0 1 0 0 0,0-1 0 0 0,0 0 0 0 0,0 1 0 0 0,0-1 0 0 0,0 1 0 0 0,0-1 0 0 0,1 1 0 0 0,-1-1 0 0 0,0 1 0 0 0,0 0 0 0 0,1 0 0 0 0,-1-1 0 0 0,0 1 0 0 0,0 0 0 0 0,1 0 0 0 0,-1 0 0 0 0,0 0 0 0 0,0 1 0 0 0,1-1 0 0 0,1 1 0 0 0,-1 0 3 0 0,-1 0 0 0 0,0 0 0 0 0,1 0 0 0 0,-1 0 0 0 0,0 0 0 0 0,0 1 0 0 0,1-1 0 0 0,-1 0 0 0 0,0 1 1 0 0,0-1-1 0 0,-1 1 0 0 0,1 0 0 0 0,0-1 0 0 0,1 4 0 0 0,0 4 20 0 0,1 0 0 0 0,-1-1 1 0 0,-1 1-1 0 0,0 0 0 0 0,0 13 1 0 0,-1 5-29 0 0,-1-11 5 0 0,1 0 0 0 0,0 0 1 0 0,2 0-1 0 0,4 22 0 0 0,-5-34-14 0 0,0 0-1 0 0,0 0 1 0 0,1 0-1 0 0,-1 0 1 0 0,1-1-1 0 0,0 1 1 0 0,0 0 0 0 0,1-1-1 0 0,-1 1 1 0 0,1-1-1 0 0,-1 0 1 0 0,1 0-1 0 0,0 0 1 0 0,1 0 0 0 0,-1 0-1 0 0,0-1 1 0 0,1 1-1 0 0,-1-1 1 0 0,1 0-1 0 0,0 0 1 0 0,6 2-1 0 0,-4-3-2 0 0,-1 1 0 0 0,0-2 0 0 0,1 1 0 0 0,-1 0 0 0 0,1-1 0 0 0,-1 0 0 0 0,1-1 0 0 0,-1 1 0 0 0,1-1 0 0 0,-1 0 0 0 0,1 0 0 0 0,-1-1 0 0 0,0 0 0 0 0,0 0 0 0 0,0 0 0 0 0,0 0 0 0 0,0-1 0 0 0,5-3 0 0 0,0 0 0 0 0,0-1 0 0 0,0-1 0 0 0,-1 0 0 0 0,0 0 0 0 0,0-1 0 0 0,-1 0 0 0 0,9-12 0 0 0,2-8 0 0 0,-1 0 0 0 0,20-43 0 0 0,-30 54 0 0 0,-1-1 0 0 0,-1 0 0 0 0,0 0 0 0 0,-1 0 0 0 0,3-31 0 0 0,-8 50 0 0 0,2-47 0 0 0,-2 43 0 0 0,0 0 0 0 0,0 0 0 0 0,-1 1 0 0 0,1-1 0 0 0,-1 0 0 0 0,0 0 0 0 0,0 1 0 0 0,0-1 0 0 0,-4-7 0 0 0,5 11 0 0 0,-1 0 0 0 0,1-1 0 0 0,0 1 0 0 0,0-1 0 0 0,-1 1 0 0 0,1 0 0 0 0,0-1 0 0 0,-1 1 0 0 0,1 0 0 0 0,0 0 0 0 0,-1-1 0 0 0,1 1 0 0 0,-1 0 0 0 0,1 0 0 0 0,-1-1 0 0 0,1 1 0 0 0,0 0 0 0 0,-1 0 0 0 0,1 0 0 0 0,-1 0 0 0 0,1 0 0 0 0,-1 0 0 0 0,1 0 0 0 0,-1 0 0 0 0,1 0 0 0 0,-1 0 0 0 0,0 0 0 0 0,0 0 0 0 0,-1 1 0 0 0,1-1 0 0 0,0 1 0 0 0,0 0 0 0 0,0-1 0 0 0,-1 1 0 0 0,1 0 0 0 0,0 0 0 0 0,-2 1 0 0 0,0 2 0 0 0,-1 0 0 0 0,0 1 0 0 0,-4 7 0 0 0,-1 4 0 0 0,0 1 0 0 0,2 0 0 0 0,0 0 0 0 0,-9 34 0 0 0,-6 74 0 0 0,20-109 0 0 0,1-10 0 0 0,-6 41 0 0 0,-1 60 0 0 0,17 282 0 0 0,-2-200 0 0 0,-6-159 0 0 0,0-8 0 0 0,-1 1 0 0 0,0-1 0 0 0,-6 30 0 0 0,6-51 0 0 0,0 0 0 0 0,0 1 0 0 0,-1-1 0 0 0,1 0 0 0 0,0 0 0 0 0,-1 0 0 0 0,1 0 0 0 0,-1 0 0 0 0,0 0 0 0 0,1 0 0 0 0,-1 0 0 0 0,0 0 0 0 0,1 0 0 0 0,-1-1 0 0 0,0 1 0 0 0,0 0 0 0 0,0 0 0 0 0,0-1 0 0 0,0 1 0 0 0,0 0 0 0 0,0-1 0 0 0,0 1 0 0 0,0-1 0 0 0,0 0 0 0 0,0 1 0 0 0,0-1 0 0 0,0 0 0 0 0,-1 1 0 0 0,1-1 0 0 0,0 0 0 0 0,0 0 0 0 0,0 0 0 0 0,0 0 0 0 0,-1 0 0 0 0,1 0 0 0 0,0-1 0 0 0,0 1 0 0 0,-1 0 0 0 0,-6-2 0 0 0,0-1 0 0 0,0 1 0 0 0,0-1 0 0 0,-9-5 0 0 0,10 5 0 0 0,-20-8 0 0 0,16 7 0 0 0,0-1 0 0 0,1 1 0 0 0,-19-13 0 0 0,-82-67 0 0 0,88 65 0 0 0,2-1 0 0 0,-34-39 0 0 0,53 56 0 0 0,-1 0 0 0 0,1-1 0 0 0,0 1 0 0 0,0 0 0 0 0,0-1 0 0 0,0 1 0 0 0,1-1 0 0 0,-1 1 0 0 0,1-1 0 0 0,0 0 0 0 0,0 1 0 0 0,0-1 0 0 0,0-5 0 0 0,1 6 0 0 0,1 0 0 0 0,-1 0 0 0 0,1 1 0 0 0,0-1 0 0 0,-1 0 0 0 0,1 0 0 0 0,0 1 0 0 0,1-1 0 0 0,-1 1 0 0 0,0-1 0 0 0,1 1 0 0 0,-1-1 0 0 0,1 1 0 0 0,0 0 0 0 0,0 0 0 0 0,0 0 0 0 0,0 0 0 0 0,4-3 0 0 0,2-2 6 0 0,1 1-1 0 0,0 0 0 0 0,0 1 1 0 0,1 0-1 0 0,0 0 0 0 0,16-5 1 0 0,66-13 64 0 0,-23 6-31 0 0,-9-1-13 0 0,-1-3 0 0 0,65-32-1 0 0,-120 51-25 0 0,3-2 0 0 0,-1 1 0 0 0,13-9 0 0 0,-18 11 0 0 0,0 1 0 0 0,-1-1 0 0 0,1 1 0 0 0,0-1 0 0 0,0 1 0 0 0,0-1 0 0 0,-1 0 0 0 0,1 0 0 0 0,0 1 0 0 0,-1-1 0 0 0,1 0 0 0 0,-1 0 0 0 0,1 0 0 0 0,-1 0 0 0 0,1 0 0 0 0,-1 1 0 0 0,0-1 0 0 0,1 0 0 0 0,-1 0 0 0 0,0 0 0 0 0,0 0 0 0 0,0 0 0 0 0,0 0 0 0 0,0 0 0 0 0,0 0 0 0 0,0 0 0 0 0,0 0 0 0 0,0 0 0 0 0,0 0 0 0 0,-1-2 0 0 0,1 3 0 0 0,0 0-1 0 0,0 0 1 0 0,-1 0-1 0 0,1-1 1 0 0,0 1-1 0 0,0 0 1 0 0,-1 0-1 0 0,1 0 1 0 0,0 0-1 0 0,0 0 1 0 0,-1 0-1 0 0,1 0 1 0 0,0 0-1 0 0,0 0 1 0 0,-1 0-1 0 0,1 0 1 0 0,0 0-1 0 0,0 0 1 0 0,-1 0-1 0 0,1 0 1 0 0,0 0-1 0 0,0 1 1 0 0,-1-1-1 0 0,1 0 1 0 0,0 0-1 0 0,0 0 1 0 0,-1 0-1 0 0,1 0 1 0 0,0 0-1 0 0,0 1 1 0 0,0-1-1 0 0,0 0 1 0 0,-1 0-1 0 0,1 0 1 0 0,0 1-1 0 0,-8 6-147 0 0,7-6 116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7.0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77 24 0 0,'22'-11'-3'0'0,"-11"5"89"0"0,0 0-1 0 0,1 1 0 0 0,21-7 0 0 0,-31 12-65 0 0,-1-1 0 0 0,1 1 0 0 0,-1 0 0 0 0,1 0 0 0 0,0 0 0 0 0,-1 0 0 0 0,1 0 0 0 0,-1 0 0 0 0,1 0-1 0 0,-1 1 1 0 0,1-1 0 0 0,0 0 0 0 0,-1 1 0 0 0,1-1 0 0 0,-1 1 0 0 0,0 0 0 0 0,1 0 0 0 0,1 1 0 0 0,0 0 3 0 0,-1 0 1 0 0,1 1 0 0 0,-1-1-1 0 0,0 0 1 0 0,0 1 0 0 0,0 0-1 0 0,0 0 1 0 0,2 4 0 0 0,1 3 10 0 0,-1 0 1 0 0,0 0 0 0 0,-1 1 0 0 0,3 15-1 0 0,2 31 33 0 0,-2 0 0 0 0,-2 77-1 0 0,-5-132-66 0 0,1-4 0 0 0,-1-9 0 0 0,-1-17 0 0 0,3-1 0 0 0,0-1 0 0 0,2 1 0 0 0,12-48 0 0 0,-13 68 0 0 0,1 1 0 0 0,1-1 0 0 0,-1 1 0 0 0,2 0 0 0 0,-1 0 0 0 0,1 0 0 0 0,0 1 0 0 0,1 0 0 0 0,-1-1 0 0 0,1 2 0 0 0,1-1 0 0 0,-1 1 0 0 0,1 0 0 0 0,9-6 0 0 0,-1 3 1 0 0,0 0 1 0 0,0 1 0 0 0,1 0-1 0 0,0 2 1 0 0,0 0-1 0 0,25-6 1 0 0,-30 10 11 0 0,1 0 1 0 0,-1 1-1 0 0,19 0 0 0 0,-26 2-25 0 0,-8 0-56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7.765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0 121 24 0 0,'2'-1'0'0'0,"-1"0"0"0"0,1 1 0 0 0,-1-1 0 0 0,1 0 0 0 0,-1 1 1 0 0,1-1-1 0 0,-1 0 0 0 0,0 0 0 0 0,1 0 0 0 0,-1-1 0 0 0,0 1 1 0 0,0 0-1 0 0,0 0 0 0 0,0-1 0 0 0,0 1 0 0 0,0 0 0 0 0,0-1 1 0 0,0 1-1 0 0,0-4 0 0 0,1 2 21 0 0,-1-1 1 0 0,1 0 0 0 0,-1 0-1 0 0,-1 0 1 0 0,1 0-1 0 0,0 0 1 0 0,-1-5-1 0 0,0 14 60 0 0,-1 0-1 0 0,0 0 0 0 0,-1 0 0 0 0,-2 9 0 0 0,-5 18 63 0 0,1 70 155 0 0,7-91-271 0 0,2 0 1 0 0,0 0-1 0 0,0 0 0 0 0,1 0 1 0 0,0 0-1 0 0,1 0 0 0 0,4 12 0 0 0,-5-19-21 0 0,0 0-1 0 0,0-1 1 0 0,0 1-1 0 0,1 0 1 0 0,-1-1-1 0 0,1 1 1 0 0,0-1-1 0 0,0 0 1 0 0,0 0-1 0 0,0 0 1 0 0,1 0-1 0 0,3 2 0 0 0,-4-3-2 0 0,-1-1 0 0 0,1 1 0 0 0,0-1 0 0 0,-1 0-1 0 0,1 0 1 0 0,0-1 0 0 0,0 1 0 0 0,0 0 0 0 0,-1-1-1 0 0,1 0 1 0 0,0 0 0 0 0,0 0 0 0 0,0 0 0 0 0,0 0-1 0 0,0 0 1 0 0,0-1 0 0 0,0 1 0 0 0,3-2-1 0 0,3-2-2 0 0,-1 0 0 0 0,0 0 0 0 0,0 0 0 0 0,0-1 0 0 0,-1 0 0 0 0,1-1 0 0 0,-1 1 0 0 0,0-1 0 0 0,-1-1 0 0 0,0 1 0 0 0,0-1 0 0 0,10-15 0 0 0,1-6 0 0 0,-1-2 0 0 0,15-35 0 0 0,-22 46 0 0 0,18-48 0 0 0,7-16 0 0 0,-32 79 0 0 0,0 6 0 0 0,-1 11 0 0 0,-4 18 0 0 0,-3-6 0 0 0,2 1 0 0 0,1 0 0 0 0,1 0 0 0 0,1 0 0 0 0,2 0 0 0 0,5 42 0 0 0,-5-63 5 0 0,0 0-1 0 0,0 0 0 0 0,1 0 1 0 0,-1-1-1 0 0,1 1 0 0 0,0 0 0 0 0,1-1 1 0 0,-1 1-1 0 0,1-1 0 0 0,0 0 0 0 0,0 0 1 0 0,0 0-1 0 0,0 0 0 0 0,7 6 0 0 0,-9-10-2 0 0,1 1 0 0 0,-1-1-1 0 0,1 0 1 0 0,-1 0 0 0 0,0 1-1 0 0,1-1 1 0 0,-1 0 0 0 0,1 0-1 0 0,-1 0 1 0 0,1 0-1 0 0,-1-1 1 0 0,0 1 0 0 0,1 0-1 0 0,-1 0 1 0 0,1-1 0 0 0,-1 1-1 0 0,0-1 1 0 0,0 0 0 0 0,1 1-1 0 0,-1-1 1 0 0,2-1-1 0 0,24-17 35 0 0,17-24-11 0 0,17-16-155 0 0,-56 54-397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8.6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0 140 24 0 0,'3'-2'7'0'0,"0"-1"0"0"0,0 1 0 0 0,-1 0 0 0 0,1-1 0 0 0,-1 0 0 0 0,1 0 0 0 0,-1 0 0 0 0,0 0 0 0 0,2-4 0 0 0,4-6 0 0 0,11-15 75 0 0,-12 18-35 0 0,1-1 0 0 0,14-16 1 0 0,-19 24-34 0 0,0 1-1 0 0,0 0 1 0 0,0 1 0 0 0,0-1 0 0 0,1 0-1 0 0,-1 1 1 0 0,0 0 0 0 0,1-1 0 0 0,-1 1 0 0 0,1 1-1 0 0,-1-1 1 0 0,1 0 0 0 0,0 1 0 0 0,-1 0-1 0 0,1 0 1 0 0,0 0 0 0 0,6 1 0 0 0,-5 0 6 0 0,1-1 0 0 0,0 2 1 0 0,-1-1-1 0 0,1 0 1 0 0,-1 1-1 0 0,1 0 0 0 0,-1 1 1 0 0,0-1-1 0 0,0 1 0 0 0,7 5 1 0 0,-8-4-12 0 0,0 0 1 0 0,0 0-1 0 0,-1 0 1 0 0,0 1-1 0 0,0 0 0 0 0,0-1 1 0 0,0 1-1 0 0,-1 0 1 0 0,0 0-1 0 0,0 1 0 0 0,0-1 1 0 0,0 0-1 0 0,-1 1 1 0 0,1 6-1 0 0,0 7 33 0 0,0 0 0 0 0,-2 35-1 0 0,-2-36-33 0 0,0 1 0 0 0,-1-1 0 0 0,-1 0 0 0 0,0 0 0 0 0,-1 0 0 0 0,-2-1 0 0 0,-9 22 0 0 0,15-37-8 0 0,0-1 0 0 0,0 1 0 0 0,-1 0 0 0 0,1 0 0 0 0,0-1 0 0 0,-1 1 0 0 0,1-1 0 0 0,-1 1 0 0 0,1-1 0 0 0,-1 1 0 0 0,-2 0 0 0 0,4-2 0 0 0,0 0 0 0 0,0 0 0 0 0,0 0 0 0 0,-1 1 0 0 0,1-1 0 0 0,0 0 0 0 0,0 0 0 0 0,0 0 0 0 0,-1 0 0 0 0,1 0 0 0 0,0 0 0 0 0,0 0 0 0 0,0 0 0 0 0,-1 0 0 0 0,1 0 0 0 0,0 0 0 0 0,0 0 0 0 0,0 0 0 0 0,-1 0 0 0 0,1 0 0 0 0,0 0 0 0 0,0 0 0 0 0,0 0 0 0 0,-1 0 0 0 0,1-1 0 0 0,0 1 0 0 0,0 0 0 0 0,0 0 0 0 0,-1 0 0 0 0,1 0 0 0 0,0 0 0 0 0,0 0 0 0 0,0 0 0 0 0,0-1 0 0 0,0 1 0 0 0,-1 0 0 0 0,1-1 0 0 0,0 0 0 0 0,0 0 0 0 0,0 0 0 0 0,-1 0 0 0 0,1 0 0 0 0,0 0 0 0 0,0 0 0 0 0,1 0 0 0 0,-1 0 0 0 0,0 0 0 0 0,0 0 0 0 0,1-2 0 0 0,4-13 0 0 0,0 1 0 0 0,1 0 0 0 0,0 0 0 0 0,2 0 0 0 0,-1 1 0 0 0,14-18 0 0 0,-1 5 0 0 0,1 1 0 0 0,26-24 0 0 0,-38 41 0 0 0,1 1 0 0 0,16-11 0 0 0,-23 16 0 0 0,1 1 0 0 0,0-1 0 0 0,0 1 0 0 0,0 0 0 0 0,0 1 0 0 0,1-1 0 0 0,-1 1 0 0 0,0-1 0 0 0,1 1 0 0 0,6 0 0 0 0,-10 1 0 0 0,-1 0 0 0 0,1 1 0 0 0,0-1 0 0 0,0 0 0 0 0,0 1 0 0 0,0-1 0 0 0,-1 1 0 0 0,1-1 0 0 0,0 1 0 0 0,0 0 0 0 0,-1-1 0 0 0,1 1 0 0 0,0 0 0 0 0,-1-1 0 0 0,1 1 0 0 0,-1 0 0 0 0,1 0 0 0 0,-1-1 0 0 0,1 1 0 0 0,-1 0 0 0 0,0 0 0 0 0,1 0 0 0 0,-1 0 0 0 0,0 0 0 0 0,0 0 0 0 0,1 0 0 0 0,-1 1 0 0 0,4 31 0 0 0,-3-27 0 0 0,1 16 0 0 0,-2-10 0 0 0,2 1 0 0 0,-1-1 0 0 0,2 1 0 0 0,6 21 0 0 0,-6-28 13 0 0,-1-1-1 0 0,1 0 0 0 0,7 9 1 0 0,7 14 1 0 0,-5-9 50 0 0,-11-15-58 0 0,1 0 0 0 0,-1-1 0 0 0,1 1 0 0 0,-1-1 0 0 0,1 0-1 0 0,0 1 1 0 0,0-1 0 0 0,1 0 0 0 0,-1 0 0 0 0,6 5-1 0 0,-5-8-5 0 0,-1 1 0 0 0,1-1 0 0 0,-1 1 0 0 0,1-1 0 0 0,-1 0 0 0 0,1 0 0 0 0,-1 0 0 0 0,1 0 0 0 0,0-1 0 0 0,-1 1 0 0 0,1-1 0 0 0,3-1 0 0 0,0 1 0 0 0,8-2 0 0 0,-10 3 0 0 0,0-1 0 0 0,0 0 0 0 0,0 0 0 0 0,1 0 0 0 0,5-3 0 0 0,-7 2 1 0 0,15-6 9 0 0,0-1 1 0 0,0-1 0 0 0,-1-1-1 0 0,-1-1 1 0 0,16-13-1 0 0,-27 19-10 0 0,-5 4 0 0 0,-3 3 0 0 0,0 0 0 0 0,2 0 0 0 0,-7 11 0 0 0,-8 5-93 0 0,7-9-374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9.33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23 192 24 0 0,'1'0'-1'0'0,"-1"0"1"0"0,0 0 0 0 0,0-1 0 0 0,0 1 0 0 0,1 0 0 0 0,-1 0 0 0 0,0-1 0 0 0,0 1 0 0 0,0 0 0 0 0,0 0 0 0 0,0-1 0 0 0,0 1-1 0 0,0 0 1 0 0,1 0 0 0 0,-1-1 0 0 0,0 1 0 0 0,0 0 0 0 0,0-1 0 0 0,0 1 0 0 0,0 0 0 0 0,0 0 0 0 0,0-1 0 0 0,0 1 0 0 0,-1 0-1 0 0,1 0 1 0 0,0-1 0 0 0,0 1 0 0 0,0 0 0 0 0,0-1 0 0 0,0 1 0 0 0,0 0 0 0 0,0 0 0 0 0,-1-1 0 0 0,-9-8 32 0 0,-1-3 88 0 0,10 11-111 0 0,1 1-1 0 0,0 0 1 0 0,0-1 0 0 0,-1 1 0 0 0,1-1 0 0 0,0 1 0 0 0,0-1 0 0 0,0 1 0 0 0,0-1 0 0 0,0 1 0 0 0,-1-1 0 0 0,1 1 0 0 0,0-1 0 0 0,0 1 0 0 0,0-1 0 0 0,0 1 0 0 0,0-1 0 0 0,0 1 0 0 0,1-1 0 0 0,-1 1 0 0 0,0-1 0 0 0,0 1 0 0 0,0 0 0 0 0,0-1 0 0 0,1 1 0 0 0,-1-1 0 0 0,0 0-1 0 0,5-5 34 0 0,0 0 0 0 0,0 0 0 0 0,1 0 0 0 0,0 1 0 0 0,0 0 0 0 0,0 0 0 0 0,13-8 0 0 0,3 1 110 0 0,29-11 0 0 0,55-18-152 0 0,-90 36 0 0 0,0 1 0 0 0,0 0 0 0 0,1 2 0 0 0,31-2 0 0 0,-45 4 0 0 0,0 0 0 0 0,0 0 0 0 0,0 0 0 0 0,0 1 0 0 0,0-1 0 0 0,0 1 0 0 0,-1 0 0 0 0,1 0 0 0 0,0 0 0 0 0,4 2 0 0 0,-6-2 0 0 0,1 0 0 0 0,-1 0 0 0 0,0 0 0 0 0,0 0 0 0 0,0 0 0 0 0,0 0 0 0 0,0 0 0 0 0,0 0 0 0 0,0 1 0 0 0,-1-1 0 0 0,1 0 0 0 0,0 1 0 0 0,-1-1 0 0 0,1 0 0 0 0,-1 1 0 0 0,1-1 0 0 0,-1 1 0 0 0,1-1 0 0 0,-1 1 0 0 0,0-1 0 0 0,0 1 0 0 0,0 1 0 0 0,0 4 0 0 0,-1 0 0 0 0,1 0 0 0 0,-2-1 0 0 0,1 1 0 0 0,-1 0 0 0 0,0-1 0 0 0,0 1 0 0 0,0-1 0 0 0,-1 0 0 0 0,0 1 0 0 0,0-2 0 0 0,-8 11 0 0 0,3-6 0 0 0,-1 0 0 0 0,1-1 0 0 0,-2 0 0 0 0,1-1 0 0 0,-22 15 0 0 0,29-22 6 0 0,-1 1-1 0 0,1 0 0 0 0,0-1 0 0 0,0 1 0 0 0,0 0 0 0 0,0 1 0 0 0,0-1 0 0 0,0 0 1 0 0,1 0-1 0 0,-1 1 0 0 0,1-1 0 0 0,0 1 0 0 0,-1-1 0 0 0,1 1 0 0 0,0 0 0 0 0,1 0 1 0 0,-1-1-1 0 0,0 1 0 0 0,1 0 0 0 0,-1 0 0 0 0,1 0 0 0 0,0-1 0 0 0,0 1 0 0 0,1 4 0 0 0,-1-3 1 0 0,1-1 0 0 0,0 0 0 0 0,0 0 0 0 0,0 0 0 0 0,0 0-1 0 0,1 0 1 0 0,-1 0 0 0 0,1 0 0 0 0,0 0 0 0 0,0-1-1 0 0,0 1 1 0 0,0-1 0 0 0,0 1 0 0 0,0-1 0 0 0,1 0 0 0 0,-1 0-1 0 0,1 0 1 0 0,-1 0 0 0 0,1 0 0 0 0,0 0 0 0 0,4 1-1 0 0,3 1 8 0 0,1 0 0 0 0,0 0 0 0 0,0-1 0 0 0,1-1-1 0 0,-1 0 1 0 0,1 0 0 0 0,-1-1 0 0 0,1-1 0 0 0,19-1-1 0 0,-22 1-4 0 0,0 0 0 0 0,0 0 0 0 0,14 3 0 0 0,-20-2-5 0 0,0-1-1 0 0,0 1 0 0 0,0 0 1 0 0,0 0-1 0 0,0 0 0 0 0,0 0 0 0 0,-1 0 1 0 0,1 1-1 0 0,0-1 0 0 0,-1 1 1 0 0,1 0-1 0 0,-1 0 0 0 0,4 3 0 0 0,-5-4-2 0 0,-1-1 0 0 0,0 0 0 0 0,1 1 0 0 0,-1-1 0 0 0,0 1 0 0 0,0-1 0 0 0,1 1 0 0 0,-1-1 0 0 0,0 0 0 0 0,0 1 0 0 0,0-1 0 0 0,1 1 0 0 0,-1-1 0 0 0,0 1 0 0 0,0-1 0 0 0,0 1 0 0 0,0-1 0 0 0,0 1 0 0 0,0 0 0 0 0,0-1 0 0 0,0 1 0 0 0,0-1 0 0 0,-1 1 0 0 0,1-1 0 0 0,0 0 0 0 0,0 1 0 0 0,0-1 0 0 0,0 1 0 0 0,-1-1 0 0 0,1 1 0 0 0,0-1 0 0 0,-1 1 0 0 0,-6 1-173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0:39.74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35 55 0 0,'19'9'0'0'0,"-10"-4"0"0"0,-2-2 0 0 0,-2 1 0 0 0,-1-2 0 0 0,-2-2 0 0 0,-1-2 64 0 0,3 0-64 0 0,-1 0 0 0 0,1-3 0 0 0,-3-2 0 0 0,-1-2 0 0 0,-1 1 0 0 0,-5 2 0 0 0,1-1 0 0 0,0-3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28:58.90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484 30 111 0 0,'3'-3'33'0'0,"1"0"0"0"0,-1 0-1 0 0,1 1 1 0 0,0-1 0 0 0,0 1-1 0 0,4-2 1 0 0,9-5 94 0 0,-22 14-5 0 0,0 1-1 0 0,1 0 0 0 0,-7 11 1 0 0,3-4-60 0 0,-282 458 186 0 0,126-198-152 0 0,151-248-96 0 0,9-18 0 0 0,1 1 0 0 0,-2-1 0 0 0,1 0 0 0 0,-10 11 0 0 0,13-22 0 0 0,1 0 0 0 0,1-1 0 0 0,-1 1 0 0 0,1 0 0 0 0,1-4 0 0 0,11-38-21 0 0,-9 30-86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7.20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81 484 311 0 0,'-3'2'20'0'0,"0"0"-1"0"0,-1 1 0 0 0,1-1 0 0 0,-5 6 0 0 0,-11 9 148 0 0,18-17-154 0 0,1 1-1 0 0,-1-1 1 0 0,0 1-1 0 0,0-1 1 0 0,0 1-1 0 0,0-1 0 0 0,0 0 1 0 0,0 1-1 0 0,0-1 1 0 0,0 0-1 0 0,-1 0 1 0 0,1 0-1 0 0,0 0 1 0 0,0 0-1 0 0,0 0 1 0 0,0 0-1 0 0,0 0 1 0 0,0 0-1 0 0,-1-1 0 0 0,2 1-6 0 0,-1 0 0 0 0,1 0 0 0 0,0 0 0 0 0,-1 0 0 0 0,1 0 0 0 0,-1 0 0 0 0,1 0 0 0 0,0 0 0 0 0,-1 0 0 0 0,1 0 0 0 0,0 0 0 0 0,-1 0-1 0 0,1 0 1 0 0,0 0 0 0 0,-1 0 0 0 0,1 1 0 0 0,-1-1 0 0 0,1 0 0 0 0,0 0 0 0 0,0 0 0 0 0,-1 0 0 0 0,1 1 0 0 0,-1-1-3 0 0,1 0 0 0 0,0 1-1 0 0,0-1 1 0 0,0 0 0 0 0,0 0 0 0 0,-1 0 0 0 0,1 0 0 0 0,0 0 0 0 0,0 0 0 0 0,-1 1 0 0 0,1-1 0 0 0,0 0 0 0 0,0 0 0 0 0,0 0 0 0 0,-1 0 0 0 0,1 0-1 0 0,0 0 1 0 0,0 0 0 0 0,-1 0 0 0 0,1 0 0 0 0,0 0 0 0 0,0 0 0 0 0,-1 0 0 0 0,1 0 0 0 0,0 0 0 0 0,0 0 0 0 0,-1 0 0 0 0,1-1 0 0 0,0 1 0 0 0,0 0-1 0 0,0 0 1 0 0,-1 0 0 0 0,1 0 0 0 0,0 0 0 0 0,0 0 0 0 0,0-1 0 0 0,-1 1 0 0 0,1 0 0 0 0,0 0 0 0 0,-2-1 99 0 0,4-3 23 0 0,0 3-131 0 0,13-12 55 0 0,1 0 1 0 0,0 2-1 0 0,1 0 0 0 0,30-14 1 0 0,-35 18-41 0 0,7-1 22 0 0,0 0 0 0 0,31-8 0 0 0,4-1 4 0 0,54-27 93 0 0,186-102 0 0 0,-235 111-111 0 0,134-71 19 0 0,-144 90-36 0 0,-40 14 0 0 0,1-1 0 0 0,-1 0 0 0 0,-1 0 0 0 0,1-1 0 0 0,0 0 0 0 0,10-7 0 0 0,-18 11 0 0 0,-1 0 0 0 0,0 0 0 0 0,0 0 0 0 0,0 0 0 0 0,0 0 0 0 0,1 0 0 0 0,-1-1 0 0 0,0 1 0 0 0,0 0 0 0 0,0 0 0 0 0,0 0 0 0 0,0 0 0 0 0,0 0 0 0 0,0 0 0 0 0,1-1 0 0 0,-1 1 0 0 0,0 0 0 0 0,0 0 0 0 0,0 0 0 0 0,0 0 0 0 0,0-1 0 0 0,0 1 0 0 0,0 0 0 0 0,0 0 0 0 0,0 0 0 0 0,0 0 0 0 0,0-1 0 0 0,0 1 0 0 0,0 0 0 0 0,0 0 0 0 0,0 0 0 0 0,0 0 0 0 0,0-1 0 0 0,0 1 0 0 0,0 0 0 0 0,0 0 0 0 0,0 0 0 0 0,0 0 0 0 0,0-1 0 0 0,0 1 0 0 0,0 0 0 0 0,-1 0 0 0 0,1 0 0 0 0,0 0 0 0 0,0 0 0 0 0,0-1 0 0 0,-2 1 0 0 0,1-1 0 0 0,-1 1 0 0 0,1-1 0 0 0,-1 1 0 0 0,1-1 0 0 0,-1 1 0 0 0,0 0 0 0 0,1 0 0 0 0,-1 0 0 0 0,-2 0 0 0 0,-88 8-796 0 0,77-6 272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7.903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348 66 55 0 0,'4'-16'35'0'0,"-2"10"8"0"0,0 0 0 0 0,0 1 0 0 0,0-1 0 0 0,1 0 0 0 0,-1 1 0 0 0,7-9 0 0 0,-9 14-38 0 0,0 0 0 0 0,0 0-1 0 0,0-1 1 0 0,0 1-1 0 0,0 0 1 0 0,0 0-1 0 0,0 0 1 0 0,1 0-1 0 0,-1 0 1 0 0,0 0-1 0 0,0 0 1 0 0,0 0-1 0 0,0 0 1 0 0,0 0-1 0 0,0-1 1 0 0,1 1-1 0 0,-1 0 1 0 0,0 0-1 0 0,0 0 1 0 0,0 0-1 0 0,0 0 1 0 0,0 0-1 0 0,1 0 1 0 0,-1 0-1 0 0,0 0 1 0 0,0 0-1 0 0,0 0 1 0 0,0 0 0 0 0,0 0-1 0 0,1 0 1 0 0,-1 0-1 0 0,0 1 1 0 0,0-1-1 0 0,0 0 1 0 0,0 0-1 0 0,0 0 1 0 0,1 0-1 0 0,-1 0 1 0 0,0 0-1 0 0,0 0 1 0 0,0 0-1 0 0,0 0 1 0 0,0 1-1 0 0,5 7 131 0 0,2 11 30 0 0,-7-19-160 0 0,2 15 48 0 0,0-1 0 0 0,0 1-1 0 0,-2 0 1 0 0,1 0 0 0 0,-4 19-1 0 0,1 1-18 0 0,-1 269 19 0 0,-3 53-32 0 0,5-322-21 0 0,-1 0 0 0 0,-3 0 0 0 0,0 0 0 0 0,-11 33 0 0 0,13-57 0 0 0,-1-1 0 0 0,0 1 0 0 0,-1-1 0 0 0,0 0 0 0 0,0 0 0 0 0,-1-1 0 0 0,-1 1 0 0 0,1-2 0 0 0,-1 1 0 0 0,-1 0 0 0 0,0-1 0 0 0,0-1 0 0 0,0 1 0 0 0,-1-2 0 0 0,0 1 0 0 0,-15 8 0 0 0,14-10 0 0 0,0-1 0 0 0,1 0 0 0 0,-1 0 0 0 0,-1 0 0 0 0,1-2 0 0 0,0 1 0 0 0,-22 1 0 0 0,27-3 0 0 0,1-1 0 0 0,-1-1 0 0 0,0 1 0 0 0,0-1 0 0 0,0 0 0 0 0,1 0 0 0 0,-1 0 0 0 0,1 0 0 0 0,-1-1 0 0 0,1 0 0 0 0,-1 0 0 0 0,1 0 0 0 0,0-1 0 0 0,0 1 0 0 0,0-1 0 0 0,0 0 0 0 0,0 0 0 0 0,1 0 0 0 0,-1-1 0 0 0,-2-3 0 0 0,2 1 0 0 0,-1-1 0 0 0,2 1 0 0 0,-1-1 0 0 0,1 0 0 0 0,0 0 0 0 0,0 0 0 0 0,1 0 0 0 0,0-1 0 0 0,1 1 0 0 0,-1-1 0 0 0,1 1 0 0 0,1-1 0 0 0,-1 1 0 0 0,2-9 0 0 0,-1 4 0 0 0,1 0 0 0 0,1 0 0 0 0,0 0 0 0 0,0 0 0 0 0,1 1 0 0 0,1-1 0 0 0,0 1 0 0 0,7-13 0 0 0,-8 19 0 0 0,-1 1 0 0 0,1 0 0 0 0,0 0 0 0 0,1 0 0 0 0,-1 0 0 0 0,1 1 0 0 0,0 0 0 0 0,-1-1 0 0 0,1 1 0 0 0,1 0 0 0 0,-1 1 0 0 0,0-1 0 0 0,1 1 0 0 0,-1 0 0 0 0,1 0 0 0 0,0 0 0 0 0,0 1 0 0 0,-1 0 0 0 0,1 0 0 0 0,0 0 0 0 0,0 0 0 0 0,0 1 0 0 0,0 0 0 0 0,7 0 0 0 0,-1 1 0 0 0,-1 0 0 0 0,1 0 0 0 0,-1 1 0 0 0,0 1 0 0 0,0 0 0 0 0,0 0 0 0 0,0 1 0 0 0,-1 0 0 0 0,1 0 0 0 0,15 11 0 0 0,-18-10 9 0 0,-1 0-1 0 0,0 1 0 0 0,0 0 0 0 0,0 0 0 0 0,0 0 0 0 0,-1 0 0 0 0,0 1 0 0 0,-1 0 0 0 0,0 0 0 0 0,0 0 1 0 0,0 1-1 0 0,-1-1 0 0 0,0 1 0 0 0,0 0 0 0 0,2 11 0 0 0,-3-4-8 0 0,0 0 0 0 0,0 1-1 0 0,-2-1 1 0 0,0 1 0 0 0,0-1 0 0 0,-2 1 0 0 0,-4 19-1 0 0,2-11 1 0 0,-2-1 0 0 0,0 0 0 0 0,-1 0 0 0 0,-2-1 0 0 0,0 0 0 0 0,-2 0 0 0 0,-15 24 0 0 0,3-9 0 0 0,12-19 0 0 0,0-1 0 0 0,-19 23 0 0 0,16-26 0 0 0,0 0 0 0 0,-28 22 0 0 0,38-33 0 0 0,4-4 0 0 0,8-9 0 0 0,16-13 0 0 0,-11 13 0 0 0,-1 0 0 0 0,11-13 0 0 0,6-5 0 0 0,-12 11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8.58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308 2 24 0 0,'24'-1'-16'0'0,"-16"1"84"0"0,0-1 0 0 0,0 1 0 0 0,0 1 0 0 0,0-1 0 0 0,0 1 0 0 0,0 1 0 0 0,7 2-1 0 0,-14-4-58 0 0,-1 0-1 0 0,1 0 1 0 0,-1 0-1 0 0,1 0 0 0 0,-1 1 1 0 0,1-1-1 0 0,-1 0 1 0 0,1 1-1 0 0,-1-1 1 0 0,1 0-1 0 0,-1 1 0 0 0,0-1 1 0 0,1 0-1 0 0,-1 1 1 0 0,0-1-1 0 0,1 1 0 0 0,-1-1 1 0 0,0 1-1 0 0,0-1 1 0 0,1 1-1 0 0,-1-1 0 0 0,0 1 1 0 0,0-1-1 0 0,0 1 1 0 0,1-1-1 0 0,-1 1 0 0 0,0-1 1 0 0,0 2-1 0 0,0-1 3 0 0,-1 1-1 0 0,1-1 1 0 0,0 0-1 0 0,-1 1 1 0 0,1-1-1 0 0,-1 1 1 0 0,1-1-1 0 0,-1 0 1 0 0,0 1-1 0 0,-1 1 1 0 0,-2 2 5 0 0,0 1 1 0 0,-1-1 0 0 0,-8 7 0 0 0,-162 132 36 0 0,160-130-53 0 0,0 1 0 0 0,1 1 0 0 0,1 0 0 0 0,0 1 0 0 0,-13 23 0 0 0,0-2 0 0 0,12-18 23 0 0,1 0-1 0 0,1 1 0 0 0,-16 37 0 0 0,25-50-14 0 0,0 0 0 0 0,1 0-1 0 0,0 0 1 0 0,0 1 0 0 0,0-1-1 0 0,1 1 1 0 0,1 0 0 0 0,-1-1-1 0 0,1 1 1 0 0,1-1 0 0 0,0 1-1 0 0,0-1 1 0 0,4 16-1 0 0,-3-19-2 0 0,1 0-1 0 0,-1 1 0 0 0,1-1 0 0 0,0 0 1 0 0,0-1-1 0 0,1 1 0 0 0,-1-1 0 0 0,1 1 0 0 0,0-1 1 0 0,0 0-1 0 0,1-1 0 0 0,-1 1 0 0 0,1-1 1 0 0,0 1-1 0 0,5 1 0 0 0,10 5 19 0 0,0-1-1 0 0,35 11 1 0 0,-31-12-19 0 0,16 3 16 0 0,1-1 0 0 0,47 4 0 0 0,-57-9-16 0 0,4-1-4 0 0,-21-2 0 0 0,1 0 0 0 0,17 4 0 0 0,44 16 0 0 0,-72-21 2 0 0,0 0-1 0 0,1 1 1 0 0,-1 0-1 0 0,8 4 0 0 0,-3-2 46 0 0,-9-3-47 0 0,0-1 0 0 0,0 0 1 0 0,0 0-1 0 0,1 0 0 0 0,-1 0 0 0 0,0 1 0 0 0,0-1 1 0 0,0 0-1 0 0,1 0 0 0 0,-1 0 0 0 0,0 0 1 0 0,0 0-1 0 0,1 0 0 0 0,-1 0 0 0 0,0 0 1 0 0,0 0-1 0 0,1 0 0 0 0,-1 0 0 0 0,0 0 0 0 0,0 0 1 0 0,0 0-1 0 0,1 0 0 0 0,-1 0 0 0 0,0 0 1 0 0,0 0-1 0 0,1 0 0 0 0,-1 0 0 0 0,0 0 1 0 0,0 0-1 0 0,1-1 0 0 0,-1 1 0 0 0,0 0 0 0 0,0 0 1 0 0,0 0-1 0 0,0 0 0 0 0,1 0 0 0 0,-1-1 1 0 0,0 1-1 0 0,0 0 0 0 0,0 0 0 0 0,0 0 1 0 0,1-1-1 0 0,-1 1 0 0 0,0 0 0 0 0,0-1 0 0 0,-2-1 0 0 0,-1-1 0 0 0,1 1 0 0 0,-1 0 0 0 0,0-1 0 0 0,1 1 0 0 0,-1 0 0 0 0,-6-3 0 0 0,3 2 0 0 0,3 2 2 0 0,1 0 0 0 0,-1 0 0 0 0,1 0 0 0 0,-1 0 0 0 0,0 1 0 0 0,1-1 0 0 0,-1 1 0 0 0,0-1 0 0 0,-4 1-1 0 0,-13-3-266 0 0,17 1-201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8.96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38 79 0 0,'5'-8'33'0'0,"-2"5"27"0"0,0-1 0 0 0,-1 1-1 0 0,1-1 1 0 0,1 1 0 0 0,3-4 0 0 0,-6 7-48 0 0,0-1 0 0 0,0 1-1 0 0,0-1 1 0 0,0 0 0 0 0,0 1-1 0 0,0 0 1 0 0,0-1 0 0 0,0 1 0 0 0,1 0-1 0 0,-1-1 1 0 0,0 1 0 0 0,0 0-1 0 0,0 0 1 0 0,0 0 0 0 0,0 0 0 0 0,1 0-1 0 0,-1 0 1 0 0,0 0 0 0 0,0 1-1 0 0,0-1 1 0 0,0 0 0 0 0,0 1 0 0 0,0-1-1 0 0,0 0 1 0 0,0 1 0 0 0,2 0-1 0 0,-1 1 23 0 0,0 0 0 0 0,0 0-1 0 0,0 0 1 0 0,0 0 0 0 0,0 0-1 0 0,0 1 1 0 0,0-1-1 0 0,-1 1 1 0 0,1-1 0 0 0,-1 1-1 0 0,0 0 1 0 0,2 4 0 0 0,0 2-16 0 0,0 1 0 0 0,3 14 0 0 0,-4-16-23 0 0,0-11 15 0 0,0-14-77 0 0,-1 15-7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9.36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0 55 0 0,'14'9'0'0'0,"-9"-4"0"0"0,2 2 0 0 0,-2-2 0 0 0,-3-1 0 0 0,0-2 0 0 0,1 1 0 0 0,2 2 0 0 0,2 2 0 0 0,2 5 80 0 0,1-1-80 0 0,-3-4 96 0 0,0-5-96 0 0,-3-1 0 0 0,-1 5 72 0 0,-3-3-72 0 0,-3-10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09.980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26 113 143 0 0,'3'-12'37'0'0,"-1"1"-1"0"0,0-1 0 0 0,0-24 1 0 0,-1 15 33 0 0,-1 3 44 0 0,-2 15 10 0 0,-1 12-23 0 0,-10 107 198 0 0,1 163 0 0 0,11-220-264 0 0,-2 43 21 0 0,1 129 84 0 0,2-229-140 0 0,3 14 0 0 0,0-13 0 0 0,1-9 0 0 0,26-55-25 0 0,-18 38-102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0.345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0 207 111 0 0,'4'-5'17'0'0,"0"0"-1"0"0,0 0 0 0 0,-1 0 0 0 0,5-11 0 0 0,4-5 55 0 0,-7 14 2 0 0,0 0 0 0 0,1 1 0 0 0,0 0 0 0 0,0 0 0 0 0,0 1 0 0 0,1-1 0 0 0,-1 1 0 0 0,1 1 0 0 0,1-1 0 0 0,-1 1 0 0 0,0 1 0 0 0,14-5-1 0 0,4-6-42 0 0,-22 11-24 0 0,1 1 0 0 0,0-1 0 0 0,0 1 0 0 0,0 0 0 0 0,1 0 0 0 0,-1 1 0 0 0,0-1 0 0 0,8 0 0 0 0,-4 1 2 0 0,0-1-1 0 0,0 1 0 0 0,0-1 0 0 0,0 0 0 0 0,0-1 0 0 0,0 0 0 0 0,0 0 0 0 0,10-6 0 0 0,-13 6-5 0 0,0 1-1 0 0,0 0 0 0 0,0 0 1 0 0,1 1-1 0 0,-1-1 0 0 0,8 0 0 0 0,6-2-103 0 0,-16 4-365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0.709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93 24 0 0,'3'9'43'0'0,"1"-1"0"0"0,1-1 1 0 0,-1 1-1 0 0,1-1 0 0 0,1 1 1 0 0,10 10-1 0 0,-13-15-4 0 0,0 0-1 0 0,0-1 1 0 0,0 0 0 0 0,0 0 0 0 0,0 0-1 0 0,1 0 1 0 0,-1 0 0 0 0,1-1 0 0 0,-1 1 0 0 0,1-1-1 0 0,0 0 1 0 0,-1 0 0 0 0,1 0 0 0 0,0-1-1 0 0,0 1 1 0 0,0-1 0 0 0,0 0 0 0 0,5 0-1 0 0,8-3 40 0 0,0 0 0 0 0,-1-1-1 0 0,0-1 1 0 0,0 0-1 0 0,0-1 1 0 0,24-14-1 0 0,-7 1-80 0 0,56-42-1 0 0,-78 53-59 0 0,0-1 0 0 0,0-1-1 0 0,10-11 1 0 0,-14 12-436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1.152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0 3 55 0 0,'2'-1'4'0'0,"0"1"-1"0"0,0-1 0 0 0,0 1 1 0 0,0 0-1 0 0,0 0 0 0 0,0 0 1 0 0,0 0-1 0 0,0 0 0 0 0,-1 0 1 0 0,1 1-1 0 0,0-1 0 0 0,0 1 0 0 0,0-1 1 0 0,3 2-1 0 0,0 1 17 0 0,-1 0 0 0 0,0-1 0 0 0,0 1 0 0 0,5 6 0 0 0,2 1 20 0 0,52 41 333 0 0,84 54 0 0 0,-145-104-374 0 0,-1 0 0 0 0,0 0 0 0 0,0 0 0 0 0,0 0-1 0 0,0 0 1 0 0,0 0 0 0 0,0 0 0 0 0,0 0-1 0 0,0 0 1 0 0,-1 1 0 0 0,1-1 0 0 0,1 2-1 0 0,-2 2-78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0-31T02:31:11.514"/>
    </inkml:context>
    <inkml:brush xml:id="br0">
      <inkml:brushProperty name="width" value="0.2" units="cm"/>
      <inkml:brushProperty name="height" value="0.2" units="cm"/>
      <inkml:brushProperty name="color" value="#AB008B"/>
    </inkml:brush>
  </inkml:definitions>
  <inkml:trace contextRef="#ctx0" brushRef="#br0">1 363 199 0 0,'22'26'199'0'0,"46"40"-1"0"0,-56-56-109 0 0,-1-1 1 0 0,2-1 0 0 0,-1 0-1 0 0,1 0 1 0 0,1-1 0 0 0,21 8-1 0 0,-33-14-85 0 0,0-1-1 0 0,0 1 0 0 0,-1-1 0 0 0,1 1 0 0 0,0-1 0 0 0,0 0 0 0 0,0 0 0 0 0,0 0 0 0 0,0 0 0 0 0,0 0 0 0 0,0 0 0 0 0,-1 0 0 0 0,1-1 0 0 0,0 1 0 0 0,0 0 0 0 0,0-1 0 0 0,0 0 0 0 0,-1 1 0 0 0,1-1 0 0 0,0 0 0 0 0,-1 0 0 0 0,3-2 0 0 0,-2 1-3 0 0,0 1-1 0 0,-1-1 1 0 0,1 0 0 0 0,-1 0 0 0 0,0 0-1 0 0,0 0 1 0 0,1-1 0 0 0,-1 1-1 0 0,-1 0 1 0 0,1 0 0 0 0,0-1-1 0 0,0 1 1 0 0,-1 0 0 0 0,0-1-1 0 0,1 1 1 0 0,-1-1 0 0 0,0-3-1 0 0,-1-4-34 0 0,0 1-1 0 0,-1-1 0 0 0,0 1 0 0 0,0 0 0 0 0,-1 0 0 0 0,0 0 0 0 0,0 0 0 0 0,-6-8 0 0 0,-6-21-49 0 0,13 35 87 0 0,1 0 0 0 0,1 0-1 0 0,-1 0 1 0 0,0 0-1 0 0,1 0 1 0 0,-1 0 0 0 0,1 0-1 0 0,0-1 1 0 0,0 1-1 0 0,1 0 1 0 0,-1 0-1 0 0,0 0 1 0 0,1-1 0 0 0,0 1-1 0 0,0 0 1 0 0,1-3-1 0 0,0 2 5 0 0,0 0 0 0 0,1 0 1 0 0,-1 0-1 0 0,1 1 0 0 0,0-1 0 0 0,0 0 0 0 0,1 1 0 0 0,-1 0 0 0 0,8-5 0 0 0,4-2 17 0 0,0 1-1 0 0,1 1 1 0 0,0 1-1 0 0,28-9 0 0 0,181-44 193 0 0,-22 7-190 0 0,-144 33-25 0 0,-11 3 0 0 0,1 2 0 0 0,59-9 0 0 0,-94 22 0 0 0,1 0 0 0 0,-1 1 0 0 0,1 0 0 0 0,-1 2 0 0 0,1-1 0 0 0,0 2 0 0 0,-1 0 0 0 0,0 1 0 0 0,1 0 0 0 0,-1 1 0 0 0,0 1 0 0 0,16 7 0 0 0,-27-10 0 0 0,1 0 0 0 0,0 0 0 0 0,-1 0 0 0 0,1 1 0 0 0,-1-1 0 0 0,0 1 0 0 0,0 0 0 0 0,0 0 0 0 0,0 0 0 0 0,-1 0 0 0 0,1 1 0 0 0,-1-1 0 0 0,0 1 0 0 0,0 0 0 0 0,2 3 0 0 0,-2-1 0 0 0,0 0 0 0 0,-1 0 0 0 0,1 0 0 0 0,-1 1 0 0 0,-1-1 0 0 0,1 0 0 0 0,-1 0 0 0 0,0 1 0 0 0,-1 6 0 0 0,-3 9 0 0 0,-1 0 0 0 0,-1 0 0 0 0,-1 0 0 0 0,-14 29 0 0 0,12-28-27 0 0,-2-1-1 0 0,0 0 0 0 0,-1-1 1 0 0,-22 29-1 0 0,12-24-410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47104-5FB9-4276-93D0-2299760B3107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1A9F1-2B7B-4537-B597-15C8CE0FA5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81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1A9F1-2B7B-4537-B597-15C8CE0FA56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395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C342CC-F65D-6762-E1DE-ED95B4FB2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23085B-6951-955D-28B9-2888D3725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01315F-D5A7-B664-81D7-C9BCB0A3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5F10A-7A44-E0E9-1D6C-791A9AB4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4BBB63-396D-76EA-C753-6E7CF8C3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798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46639B-DD79-E3E1-6EA5-5854D23A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9772518-A885-85E5-C339-F50F255DA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D3188A-C2FE-C213-C61B-F384BC6D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9072B4-2C7F-F899-AA32-CA039BDB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6EF6B-53EA-7FD1-479F-EB6024D99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360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E6C67D2-66F7-8A31-1B86-B896F7BBEA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AB951C-4444-CFF6-A3D1-024F944DE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9AE086-17C4-7280-24D1-BF1B6B198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A9D01-1E7B-AEBB-4A9B-FBCA78893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9B9060-7B0D-F299-0775-3158D5964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074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B66BFD-A89C-31B7-543E-224C8F44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F599B-D049-A393-E192-A8D4EA34D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2AC338-1385-3271-206E-AF01981BB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EBC9B-097D-9025-7F34-82031AAD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687233-EF54-5FB8-5D09-2511C1C4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70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EC025-640E-25CD-0927-AC46D4C5F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744DF6-5733-6658-9422-38623D65B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CA482D-926E-BCE2-AA75-67D19F28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EFDDE6-3EFD-F3CA-5A1C-8DB59146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C3D16-4E34-992A-A09D-229BE6DD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905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11F16-2DFD-F811-3961-EFCA70AF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AC6EA-EC2F-96A9-929E-93659CCFC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7F5BA74-D4A4-5DAB-9A1F-B13A45886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232296-7156-C7A3-B7FF-60CD18250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FA1246-AA1C-22BD-7483-82D674567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910C7-AD05-1597-9F60-2939F484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229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1B8111-F06C-FC17-0277-2A9367F44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E60C0-342A-6EDC-B2CA-907912C36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71B328-D31F-48EF-75AE-F2734FA7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266515-3EDA-E824-860A-97062038B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368449C-F1E8-55EF-A2B2-F45031D4B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BC15697-F3E6-2C19-1BB9-056B4F57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F595D1F-E9C4-166C-DC7A-A66B89EE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1B1B000-32C7-392D-45D9-22370D746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53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9DC4DC-A8D8-F752-138F-1E160FC5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A6A8C4D-774E-119D-14D5-EA1FA0693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7F8C56-4725-310E-69C2-69BF1331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6DEDFF3-FAC9-6576-4904-87392BB9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2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AC4D04-4163-AEF7-1BB8-3788952E0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251601B-A82A-90E6-7C7B-56D44F2A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02DF1-5E57-A192-E568-24C04759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25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0CEFF4-AB71-587E-4FEE-5A4F00F1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5A9F84-2BBF-7E9C-290F-1CAA32C8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415E5B-DE63-60E0-7FC0-8F953FC66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FE923B-5CD1-2F4A-5A4E-C7E9B53EE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F448E1-B979-6DB7-B198-9E0B481C5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43779F-992B-40AF-4140-14D7F78E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98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A0F77E-1C2B-BB3B-01C5-4BA56433F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3B0E525-8465-B019-76DB-5997979BC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484D54-1BD2-6C27-9395-860336EE2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D45D2EE-C641-5B45-468F-B3A687552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393B17-CDAD-E959-6089-9A0EC488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9B069-6C86-B539-7283-6DD11026C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34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F45DB6-B917-3BBA-6661-4F135C3F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29FBBA-AD0C-B0A4-556C-B94A2ED64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889D2-0758-FC81-AB46-C02EA200A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5A91C-D3FB-4045-8E4A-DC17BE9168A8}" type="datetimeFigureOut">
              <a:rPr kumimoji="1" lang="ja-JP" altLang="en-US" smtClean="0"/>
              <a:t>2024/11/2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CB15990-7D99-8F17-BD68-47DF833F6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6E03DF-545B-D851-D6FD-55DE75B0E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F5EBE-7696-4EBE-9266-B3FD85E356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6252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40" Type="http://schemas.openxmlformats.org/officeDocument/2006/relationships/customXml" Target="../ink/ink119.xml"/><Relationship Id="rId261" Type="http://schemas.openxmlformats.org/officeDocument/2006/relationships/image" Target="../media/image130.png"/><Relationship Id="rId14" Type="http://schemas.openxmlformats.org/officeDocument/2006/relationships/customXml" Target="../ink/ink6.xml"/><Relationship Id="rId35" Type="http://schemas.openxmlformats.org/officeDocument/2006/relationships/image" Target="../media/image17.png"/><Relationship Id="rId56" Type="http://schemas.openxmlformats.org/officeDocument/2006/relationships/customXml" Target="../ink/ink27.xml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17" Type="http://schemas.openxmlformats.org/officeDocument/2006/relationships/image" Target="../media/image158.png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42" Type="http://schemas.openxmlformats.org/officeDocument/2006/relationships/customXml" Target="../ink/ink70.xml"/><Relationship Id="rId163" Type="http://schemas.openxmlformats.org/officeDocument/2006/relationships/image" Target="../media/image81.png"/><Relationship Id="rId184" Type="http://schemas.openxmlformats.org/officeDocument/2006/relationships/customXml" Target="../ink/ink91.xml"/><Relationship Id="rId219" Type="http://schemas.openxmlformats.org/officeDocument/2006/relationships/image" Target="../media/image109.png"/><Relationship Id="rId230" Type="http://schemas.openxmlformats.org/officeDocument/2006/relationships/customXml" Target="../ink/ink114.xml"/><Relationship Id="rId251" Type="http://schemas.openxmlformats.org/officeDocument/2006/relationships/image" Target="../media/image125.png"/><Relationship Id="rId25" Type="http://schemas.openxmlformats.org/officeDocument/2006/relationships/image" Target="../media/image12.png"/><Relationship Id="rId46" Type="http://schemas.openxmlformats.org/officeDocument/2006/relationships/customXml" Target="../ink/ink22.xml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28" Type="http://schemas.openxmlformats.org/officeDocument/2006/relationships/customXml" Target="../ink/ink163.xml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32" Type="http://schemas.openxmlformats.org/officeDocument/2006/relationships/customXml" Target="../ink/ink65.xml"/><Relationship Id="rId153" Type="http://schemas.openxmlformats.org/officeDocument/2006/relationships/image" Target="../media/image76.png"/><Relationship Id="rId174" Type="http://schemas.openxmlformats.org/officeDocument/2006/relationships/customXml" Target="../ink/ink86.xml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220" Type="http://schemas.openxmlformats.org/officeDocument/2006/relationships/customXml" Target="../ink/ink109.xml"/><Relationship Id="rId241" Type="http://schemas.openxmlformats.org/officeDocument/2006/relationships/image" Target="../media/image120.png"/><Relationship Id="rId15" Type="http://schemas.openxmlformats.org/officeDocument/2006/relationships/image" Target="../media/image7.png"/><Relationship Id="rId36" Type="http://schemas.openxmlformats.org/officeDocument/2006/relationships/customXml" Target="../ink/ink17.xml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283" Type="http://schemas.openxmlformats.org/officeDocument/2006/relationships/image" Target="../media/image141.png"/><Relationship Id="rId318" Type="http://schemas.openxmlformats.org/officeDocument/2006/relationships/customXml" Target="../ink/ink158.xml"/><Relationship Id="rId339" Type="http://schemas.openxmlformats.org/officeDocument/2006/relationships/image" Target="../media/image169.png"/><Relationship Id="rId78" Type="http://schemas.openxmlformats.org/officeDocument/2006/relationships/customXml" Target="../ink/ink38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0.xml"/><Relationship Id="rId143" Type="http://schemas.openxmlformats.org/officeDocument/2006/relationships/image" Target="../media/image71.png"/><Relationship Id="rId164" Type="http://schemas.openxmlformats.org/officeDocument/2006/relationships/customXml" Target="../ink/ink81.xml"/><Relationship Id="rId185" Type="http://schemas.openxmlformats.org/officeDocument/2006/relationships/image" Target="../media/image92.png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52" Type="http://schemas.openxmlformats.org/officeDocument/2006/relationships/customXml" Target="../ink/ink125.xml"/><Relationship Id="rId273" Type="http://schemas.openxmlformats.org/officeDocument/2006/relationships/image" Target="../media/image136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329" Type="http://schemas.openxmlformats.org/officeDocument/2006/relationships/image" Target="../media/image164.png"/><Relationship Id="rId47" Type="http://schemas.openxmlformats.org/officeDocument/2006/relationships/image" Target="../media/image23.png"/><Relationship Id="rId68" Type="http://schemas.openxmlformats.org/officeDocument/2006/relationships/customXml" Target="../ink/ink33.xml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33" Type="http://schemas.openxmlformats.org/officeDocument/2006/relationships/image" Target="../media/image66.png"/><Relationship Id="rId154" Type="http://schemas.openxmlformats.org/officeDocument/2006/relationships/customXml" Target="../ink/ink76.xml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196" Type="http://schemas.openxmlformats.org/officeDocument/2006/relationships/customXml" Target="../ink/ink97.xml"/><Relationship Id="rId200" Type="http://schemas.openxmlformats.org/officeDocument/2006/relationships/customXml" Target="../ink/ink99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42" Type="http://schemas.openxmlformats.org/officeDocument/2006/relationships/customXml" Target="../ink/ink120.xml"/><Relationship Id="rId263" Type="http://schemas.openxmlformats.org/officeDocument/2006/relationships/image" Target="../media/image131.png"/><Relationship Id="rId284" Type="http://schemas.openxmlformats.org/officeDocument/2006/relationships/customXml" Target="../ink/ink141.xml"/><Relationship Id="rId319" Type="http://schemas.openxmlformats.org/officeDocument/2006/relationships/image" Target="../media/image159.png"/><Relationship Id="rId37" Type="http://schemas.openxmlformats.org/officeDocument/2006/relationships/image" Target="../media/image18.png"/><Relationship Id="rId58" Type="http://schemas.openxmlformats.org/officeDocument/2006/relationships/customXml" Target="../ink/ink28.xml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23" Type="http://schemas.openxmlformats.org/officeDocument/2006/relationships/image" Target="../media/image61.png"/><Relationship Id="rId144" Type="http://schemas.openxmlformats.org/officeDocument/2006/relationships/customXml" Target="../ink/ink71.xml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82.png"/><Relationship Id="rId186" Type="http://schemas.openxmlformats.org/officeDocument/2006/relationships/customXml" Target="../ink/ink92.xml"/><Relationship Id="rId211" Type="http://schemas.openxmlformats.org/officeDocument/2006/relationships/image" Target="../media/image105.png"/><Relationship Id="rId232" Type="http://schemas.openxmlformats.org/officeDocument/2006/relationships/customXml" Target="../ink/ink115.xml"/><Relationship Id="rId253" Type="http://schemas.openxmlformats.org/officeDocument/2006/relationships/image" Target="../media/image126.png"/><Relationship Id="rId274" Type="http://schemas.openxmlformats.org/officeDocument/2006/relationships/customXml" Target="../ink/ink136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7.png"/><Relationship Id="rId176" Type="http://schemas.openxmlformats.org/officeDocument/2006/relationships/customXml" Target="../ink/ink87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201" Type="http://schemas.openxmlformats.org/officeDocument/2006/relationships/image" Target="../media/image100.png"/><Relationship Id="rId222" Type="http://schemas.openxmlformats.org/officeDocument/2006/relationships/customXml" Target="../ink/ink110.xml"/><Relationship Id="rId243" Type="http://schemas.openxmlformats.org/officeDocument/2006/relationships/image" Target="../media/image121.png"/><Relationship Id="rId264" Type="http://schemas.openxmlformats.org/officeDocument/2006/relationships/customXml" Target="../ink/ink131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2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105.xml"/><Relationship Id="rId233" Type="http://schemas.openxmlformats.org/officeDocument/2006/relationships/image" Target="../media/image11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75" Type="http://schemas.openxmlformats.org/officeDocument/2006/relationships/image" Target="../media/image13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42" Type="http://schemas.openxmlformats.org/officeDocument/2006/relationships/customXml" Target="../ink/ink170.xml"/><Relationship Id="rId202" Type="http://schemas.openxmlformats.org/officeDocument/2006/relationships/customXml" Target="../ink/ink100.xml"/><Relationship Id="rId223" Type="http://schemas.openxmlformats.org/officeDocument/2006/relationships/image" Target="../media/image11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2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32" Type="http://schemas.openxmlformats.org/officeDocument/2006/relationships/customXml" Target="../ink/ink165.xml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234" Type="http://schemas.openxmlformats.org/officeDocument/2006/relationships/customXml" Target="../ink/ink116.xml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7.xml"/><Relationship Id="rId297" Type="http://schemas.openxmlformats.org/officeDocument/2006/relationships/image" Target="../media/image148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22" Type="http://schemas.openxmlformats.org/officeDocument/2006/relationships/customXml" Target="../ink/ink160.xml"/><Relationship Id="rId343" Type="http://schemas.openxmlformats.org/officeDocument/2006/relationships/image" Target="../media/image171.png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2.png"/><Relationship Id="rId266" Type="http://schemas.openxmlformats.org/officeDocument/2006/relationships/customXml" Target="../ink/ink132.xml"/><Relationship Id="rId287" Type="http://schemas.openxmlformats.org/officeDocument/2006/relationships/image" Target="../media/image143.png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6.png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" Type="http://schemas.openxmlformats.org/officeDocument/2006/relationships/image" Target="../media/image1.png"/><Relationship Id="rId214" Type="http://schemas.openxmlformats.org/officeDocument/2006/relationships/customXml" Target="../ink/ink106.xml"/><Relationship Id="rId235" Type="http://schemas.openxmlformats.org/officeDocument/2006/relationships/image" Target="../media/image117.png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1.png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303" Type="http://schemas.openxmlformats.org/officeDocument/2006/relationships/image" Target="../media/image15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0.png"/><Relationship Id="rId21" Type="http://schemas.openxmlformats.org/officeDocument/2006/relationships/image" Target="../media/image182.png"/><Relationship Id="rId42" Type="http://schemas.openxmlformats.org/officeDocument/2006/relationships/customXml" Target="../ink/ink190.xml"/><Relationship Id="rId63" Type="http://schemas.openxmlformats.org/officeDocument/2006/relationships/image" Target="../media/image203.png"/><Relationship Id="rId84" Type="http://schemas.openxmlformats.org/officeDocument/2006/relationships/customXml" Target="../ink/ink211.xml"/><Relationship Id="rId138" Type="http://schemas.openxmlformats.org/officeDocument/2006/relationships/customXml" Target="../ink/ink238.xml"/><Relationship Id="rId159" Type="http://schemas.openxmlformats.org/officeDocument/2006/relationships/image" Target="../media/image251.png"/><Relationship Id="rId170" Type="http://schemas.openxmlformats.org/officeDocument/2006/relationships/customXml" Target="../ink/ink254.xml"/><Relationship Id="rId191" Type="http://schemas.openxmlformats.org/officeDocument/2006/relationships/image" Target="../media/image267.png"/><Relationship Id="rId107" Type="http://schemas.openxmlformats.org/officeDocument/2006/relationships/image" Target="../media/image225.png"/><Relationship Id="rId11" Type="http://schemas.openxmlformats.org/officeDocument/2006/relationships/image" Target="../media/image177.png"/><Relationship Id="rId32" Type="http://schemas.openxmlformats.org/officeDocument/2006/relationships/customXml" Target="../ink/ink185.xml"/><Relationship Id="rId53" Type="http://schemas.openxmlformats.org/officeDocument/2006/relationships/image" Target="../media/image198.png"/><Relationship Id="rId74" Type="http://schemas.openxmlformats.org/officeDocument/2006/relationships/customXml" Target="../ink/ink206.xml"/><Relationship Id="rId128" Type="http://schemas.openxmlformats.org/officeDocument/2006/relationships/customXml" Target="../ink/ink233.xml"/><Relationship Id="rId149" Type="http://schemas.openxmlformats.org/officeDocument/2006/relationships/image" Target="../media/image246.png"/><Relationship Id="rId5" Type="http://schemas.openxmlformats.org/officeDocument/2006/relationships/image" Target="../media/image174.png"/><Relationship Id="rId95" Type="http://schemas.openxmlformats.org/officeDocument/2006/relationships/image" Target="../media/image219.png"/><Relationship Id="rId160" Type="http://schemas.openxmlformats.org/officeDocument/2006/relationships/customXml" Target="../ink/ink249.xml"/><Relationship Id="rId181" Type="http://schemas.openxmlformats.org/officeDocument/2006/relationships/image" Target="../media/image262.png"/><Relationship Id="rId22" Type="http://schemas.openxmlformats.org/officeDocument/2006/relationships/customXml" Target="../ink/ink180.xml"/><Relationship Id="rId43" Type="http://schemas.openxmlformats.org/officeDocument/2006/relationships/image" Target="../media/image193.png"/><Relationship Id="rId64" Type="http://schemas.openxmlformats.org/officeDocument/2006/relationships/customXml" Target="../ink/ink201.xml"/><Relationship Id="rId118" Type="http://schemas.openxmlformats.org/officeDocument/2006/relationships/customXml" Target="../ink/ink228.xml"/><Relationship Id="rId139" Type="http://schemas.openxmlformats.org/officeDocument/2006/relationships/image" Target="../media/image241.png"/><Relationship Id="rId85" Type="http://schemas.openxmlformats.org/officeDocument/2006/relationships/image" Target="../media/image214.png"/><Relationship Id="rId150" Type="http://schemas.openxmlformats.org/officeDocument/2006/relationships/customXml" Target="../ink/ink244.xml"/><Relationship Id="rId171" Type="http://schemas.openxmlformats.org/officeDocument/2006/relationships/image" Target="../media/image257.png"/><Relationship Id="rId192" Type="http://schemas.openxmlformats.org/officeDocument/2006/relationships/customXml" Target="../ink/ink265.xml"/><Relationship Id="rId12" Type="http://schemas.openxmlformats.org/officeDocument/2006/relationships/customXml" Target="../ink/ink175.xml"/><Relationship Id="rId33" Type="http://schemas.openxmlformats.org/officeDocument/2006/relationships/image" Target="../media/image188.png"/><Relationship Id="rId108" Type="http://schemas.openxmlformats.org/officeDocument/2006/relationships/customXml" Target="../ink/ink223.xml"/><Relationship Id="rId129" Type="http://schemas.openxmlformats.org/officeDocument/2006/relationships/image" Target="../media/image236.png"/><Relationship Id="rId54" Type="http://schemas.openxmlformats.org/officeDocument/2006/relationships/customXml" Target="../ink/ink196.xml"/><Relationship Id="rId75" Type="http://schemas.openxmlformats.org/officeDocument/2006/relationships/image" Target="../media/image209.png"/><Relationship Id="rId96" Type="http://schemas.openxmlformats.org/officeDocument/2006/relationships/customXml" Target="../ink/ink217.xml"/><Relationship Id="rId140" Type="http://schemas.openxmlformats.org/officeDocument/2006/relationships/customXml" Target="../ink/ink239.xml"/><Relationship Id="rId161" Type="http://schemas.openxmlformats.org/officeDocument/2006/relationships/image" Target="../media/image252.png"/><Relationship Id="rId182" Type="http://schemas.openxmlformats.org/officeDocument/2006/relationships/customXml" Target="../ink/ink260.xml"/><Relationship Id="rId6" Type="http://schemas.openxmlformats.org/officeDocument/2006/relationships/customXml" Target="../ink/ink172.xml"/><Relationship Id="rId23" Type="http://schemas.openxmlformats.org/officeDocument/2006/relationships/image" Target="../media/image183.png"/><Relationship Id="rId119" Type="http://schemas.openxmlformats.org/officeDocument/2006/relationships/image" Target="../media/image231.png"/><Relationship Id="rId44" Type="http://schemas.openxmlformats.org/officeDocument/2006/relationships/customXml" Target="../ink/ink191.xml"/><Relationship Id="rId65" Type="http://schemas.openxmlformats.org/officeDocument/2006/relationships/image" Target="../media/image204.png"/><Relationship Id="rId86" Type="http://schemas.openxmlformats.org/officeDocument/2006/relationships/customXml" Target="../ink/ink212.xml"/><Relationship Id="rId130" Type="http://schemas.openxmlformats.org/officeDocument/2006/relationships/customXml" Target="../ink/ink234.xml"/><Relationship Id="rId151" Type="http://schemas.openxmlformats.org/officeDocument/2006/relationships/image" Target="../media/image247.png"/><Relationship Id="rId172" Type="http://schemas.openxmlformats.org/officeDocument/2006/relationships/customXml" Target="../ink/ink255.xml"/><Relationship Id="rId193" Type="http://schemas.openxmlformats.org/officeDocument/2006/relationships/image" Target="../media/image268.png"/><Relationship Id="rId13" Type="http://schemas.openxmlformats.org/officeDocument/2006/relationships/image" Target="../media/image178.png"/><Relationship Id="rId109" Type="http://schemas.openxmlformats.org/officeDocument/2006/relationships/image" Target="../media/image226.png"/><Relationship Id="rId34" Type="http://schemas.openxmlformats.org/officeDocument/2006/relationships/customXml" Target="../ink/ink186.xml"/><Relationship Id="rId55" Type="http://schemas.openxmlformats.org/officeDocument/2006/relationships/image" Target="../media/image199.png"/><Relationship Id="rId76" Type="http://schemas.openxmlformats.org/officeDocument/2006/relationships/customXml" Target="../ink/ink207.xml"/><Relationship Id="rId97" Type="http://schemas.openxmlformats.org/officeDocument/2006/relationships/image" Target="../media/image220.png"/><Relationship Id="rId120" Type="http://schemas.openxmlformats.org/officeDocument/2006/relationships/customXml" Target="../ink/ink229.xml"/><Relationship Id="rId141" Type="http://schemas.openxmlformats.org/officeDocument/2006/relationships/image" Target="../media/image242.png"/><Relationship Id="rId7" Type="http://schemas.openxmlformats.org/officeDocument/2006/relationships/image" Target="../media/image175.png"/><Relationship Id="rId162" Type="http://schemas.openxmlformats.org/officeDocument/2006/relationships/customXml" Target="../ink/ink250.xml"/><Relationship Id="rId183" Type="http://schemas.openxmlformats.org/officeDocument/2006/relationships/image" Target="../media/image263.png"/><Relationship Id="rId2" Type="http://schemas.openxmlformats.org/officeDocument/2006/relationships/image" Target="../media/image172.png"/><Relationship Id="rId29" Type="http://schemas.openxmlformats.org/officeDocument/2006/relationships/image" Target="../media/image186.png"/><Relationship Id="rId24" Type="http://schemas.openxmlformats.org/officeDocument/2006/relationships/customXml" Target="../ink/ink181.xml"/><Relationship Id="rId40" Type="http://schemas.openxmlformats.org/officeDocument/2006/relationships/customXml" Target="../ink/ink189.xml"/><Relationship Id="rId45" Type="http://schemas.openxmlformats.org/officeDocument/2006/relationships/image" Target="../media/image194.png"/><Relationship Id="rId66" Type="http://schemas.openxmlformats.org/officeDocument/2006/relationships/customXml" Target="../ink/ink202.xml"/><Relationship Id="rId87" Type="http://schemas.openxmlformats.org/officeDocument/2006/relationships/image" Target="../media/image215.png"/><Relationship Id="rId110" Type="http://schemas.openxmlformats.org/officeDocument/2006/relationships/customXml" Target="../ink/ink224.xml"/><Relationship Id="rId115" Type="http://schemas.openxmlformats.org/officeDocument/2006/relationships/image" Target="../media/image229.png"/><Relationship Id="rId131" Type="http://schemas.openxmlformats.org/officeDocument/2006/relationships/image" Target="../media/image237.png"/><Relationship Id="rId136" Type="http://schemas.openxmlformats.org/officeDocument/2006/relationships/customXml" Target="../ink/ink237.xml"/><Relationship Id="rId157" Type="http://schemas.openxmlformats.org/officeDocument/2006/relationships/image" Target="../media/image250.png"/><Relationship Id="rId178" Type="http://schemas.openxmlformats.org/officeDocument/2006/relationships/customXml" Target="../ink/ink258.xml"/><Relationship Id="rId61" Type="http://schemas.openxmlformats.org/officeDocument/2006/relationships/image" Target="../media/image202.png"/><Relationship Id="rId82" Type="http://schemas.openxmlformats.org/officeDocument/2006/relationships/customXml" Target="../ink/ink210.xml"/><Relationship Id="rId152" Type="http://schemas.openxmlformats.org/officeDocument/2006/relationships/customXml" Target="../ink/ink245.xml"/><Relationship Id="rId173" Type="http://schemas.openxmlformats.org/officeDocument/2006/relationships/image" Target="../media/image258.png"/><Relationship Id="rId194" Type="http://schemas.openxmlformats.org/officeDocument/2006/relationships/customXml" Target="../ink/ink266.xml"/><Relationship Id="rId199" Type="http://schemas.openxmlformats.org/officeDocument/2006/relationships/image" Target="../media/image271.png"/><Relationship Id="rId19" Type="http://schemas.openxmlformats.org/officeDocument/2006/relationships/image" Target="../media/image181.png"/><Relationship Id="rId14" Type="http://schemas.openxmlformats.org/officeDocument/2006/relationships/customXml" Target="../ink/ink176.xml"/><Relationship Id="rId30" Type="http://schemas.openxmlformats.org/officeDocument/2006/relationships/customXml" Target="../ink/ink184.xml"/><Relationship Id="rId35" Type="http://schemas.openxmlformats.org/officeDocument/2006/relationships/image" Target="../media/image189.png"/><Relationship Id="rId56" Type="http://schemas.openxmlformats.org/officeDocument/2006/relationships/customXml" Target="../ink/ink197.xml"/><Relationship Id="rId77" Type="http://schemas.openxmlformats.org/officeDocument/2006/relationships/image" Target="../media/image210.png"/><Relationship Id="rId100" Type="http://schemas.openxmlformats.org/officeDocument/2006/relationships/customXml" Target="../ink/ink219.xml"/><Relationship Id="rId105" Type="http://schemas.openxmlformats.org/officeDocument/2006/relationships/image" Target="../media/image224.png"/><Relationship Id="rId126" Type="http://schemas.openxmlformats.org/officeDocument/2006/relationships/customXml" Target="../ink/ink232.xml"/><Relationship Id="rId147" Type="http://schemas.openxmlformats.org/officeDocument/2006/relationships/image" Target="../media/image245.png"/><Relationship Id="rId168" Type="http://schemas.openxmlformats.org/officeDocument/2006/relationships/customXml" Target="../ink/ink253.xml"/><Relationship Id="rId8" Type="http://schemas.openxmlformats.org/officeDocument/2006/relationships/customXml" Target="../ink/ink173.xml"/><Relationship Id="rId51" Type="http://schemas.openxmlformats.org/officeDocument/2006/relationships/image" Target="../media/image197.png"/><Relationship Id="rId72" Type="http://schemas.openxmlformats.org/officeDocument/2006/relationships/customXml" Target="../ink/ink205.xml"/><Relationship Id="rId93" Type="http://schemas.openxmlformats.org/officeDocument/2006/relationships/image" Target="../media/image218.png"/><Relationship Id="rId98" Type="http://schemas.openxmlformats.org/officeDocument/2006/relationships/customXml" Target="../ink/ink218.xml"/><Relationship Id="rId121" Type="http://schemas.openxmlformats.org/officeDocument/2006/relationships/image" Target="../media/image232.png"/><Relationship Id="rId142" Type="http://schemas.openxmlformats.org/officeDocument/2006/relationships/customXml" Target="../ink/ink240.xml"/><Relationship Id="rId163" Type="http://schemas.openxmlformats.org/officeDocument/2006/relationships/image" Target="../media/image253.png"/><Relationship Id="rId184" Type="http://schemas.openxmlformats.org/officeDocument/2006/relationships/customXml" Target="../ink/ink261.xml"/><Relationship Id="rId189" Type="http://schemas.openxmlformats.org/officeDocument/2006/relationships/image" Target="../media/image266.png"/><Relationship Id="rId3" Type="http://schemas.openxmlformats.org/officeDocument/2006/relationships/image" Target="../media/image173.png"/><Relationship Id="rId25" Type="http://schemas.openxmlformats.org/officeDocument/2006/relationships/image" Target="../media/image184.png"/><Relationship Id="rId46" Type="http://schemas.openxmlformats.org/officeDocument/2006/relationships/customXml" Target="../ink/ink192.xml"/><Relationship Id="rId67" Type="http://schemas.openxmlformats.org/officeDocument/2006/relationships/image" Target="../media/image205.png"/><Relationship Id="rId116" Type="http://schemas.openxmlformats.org/officeDocument/2006/relationships/customXml" Target="../ink/ink227.xml"/><Relationship Id="rId137" Type="http://schemas.openxmlformats.org/officeDocument/2006/relationships/image" Target="../media/image240.png"/><Relationship Id="rId158" Type="http://schemas.openxmlformats.org/officeDocument/2006/relationships/customXml" Target="../ink/ink248.xml"/><Relationship Id="rId20" Type="http://schemas.openxmlformats.org/officeDocument/2006/relationships/customXml" Target="../ink/ink179.xml"/><Relationship Id="rId41" Type="http://schemas.openxmlformats.org/officeDocument/2006/relationships/image" Target="../media/image192.png"/><Relationship Id="rId62" Type="http://schemas.openxmlformats.org/officeDocument/2006/relationships/customXml" Target="../ink/ink200.xml"/><Relationship Id="rId83" Type="http://schemas.openxmlformats.org/officeDocument/2006/relationships/image" Target="../media/image213.png"/><Relationship Id="rId88" Type="http://schemas.openxmlformats.org/officeDocument/2006/relationships/customXml" Target="../ink/ink213.xml"/><Relationship Id="rId111" Type="http://schemas.openxmlformats.org/officeDocument/2006/relationships/image" Target="../media/image227.png"/><Relationship Id="rId132" Type="http://schemas.openxmlformats.org/officeDocument/2006/relationships/customXml" Target="../ink/ink235.xml"/><Relationship Id="rId153" Type="http://schemas.openxmlformats.org/officeDocument/2006/relationships/image" Target="../media/image248.png"/><Relationship Id="rId174" Type="http://schemas.openxmlformats.org/officeDocument/2006/relationships/customXml" Target="../ink/ink256.xml"/><Relationship Id="rId179" Type="http://schemas.openxmlformats.org/officeDocument/2006/relationships/image" Target="../media/image261.png"/><Relationship Id="rId195" Type="http://schemas.openxmlformats.org/officeDocument/2006/relationships/image" Target="../media/image269.png"/><Relationship Id="rId190" Type="http://schemas.openxmlformats.org/officeDocument/2006/relationships/customXml" Target="../ink/ink264.xml"/><Relationship Id="rId15" Type="http://schemas.openxmlformats.org/officeDocument/2006/relationships/image" Target="../media/image179.png"/><Relationship Id="rId36" Type="http://schemas.openxmlformats.org/officeDocument/2006/relationships/customXml" Target="../ink/ink187.xml"/><Relationship Id="rId57" Type="http://schemas.openxmlformats.org/officeDocument/2006/relationships/image" Target="../media/image200.png"/><Relationship Id="rId106" Type="http://schemas.openxmlformats.org/officeDocument/2006/relationships/customXml" Target="../ink/ink222.xml"/><Relationship Id="rId127" Type="http://schemas.openxmlformats.org/officeDocument/2006/relationships/image" Target="../media/image235.png"/><Relationship Id="rId10" Type="http://schemas.openxmlformats.org/officeDocument/2006/relationships/customXml" Target="../ink/ink174.xml"/><Relationship Id="rId31" Type="http://schemas.openxmlformats.org/officeDocument/2006/relationships/image" Target="../media/image187.png"/><Relationship Id="rId52" Type="http://schemas.openxmlformats.org/officeDocument/2006/relationships/customXml" Target="../ink/ink195.xml"/><Relationship Id="rId73" Type="http://schemas.openxmlformats.org/officeDocument/2006/relationships/image" Target="../media/image208.png"/><Relationship Id="rId78" Type="http://schemas.openxmlformats.org/officeDocument/2006/relationships/customXml" Target="../ink/ink208.xml"/><Relationship Id="rId94" Type="http://schemas.openxmlformats.org/officeDocument/2006/relationships/customXml" Target="../ink/ink216.xml"/><Relationship Id="rId99" Type="http://schemas.openxmlformats.org/officeDocument/2006/relationships/image" Target="../media/image221.png"/><Relationship Id="rId101" Type="http://schemas.openxmlformats.org/officeDocument/2006/relationships/image" Target="../media/image222.png"/><Relationship Id="rId122" Type="http://schemas.openxmlformats.org/officeDocument/2006/relationships/customXml" Target="../ink/ink230.xml"/><Relationship Id="rId143" Type="http://schemas.openxmlformats.org/officeDocument/2006/relationships/image" Target="../media/image243.png"/><Relationship Id="rId148" Type="http://schemas.openxmlformats.org/officeDocument/2006/relationships/customXml" Target="../ink/ink243.xml"/><Relationship Id="rId164" Type="http://schemas.openxmlformats.org/officeDocument/2006/relationships/customXml" Target="../ink/ink251.xml"/><Relationship Id="rId169" Type="http://schemas.openxmlformats.org/officeDocument/2006/relationships/image" Target="../media/image256.png"/><Relationship Id="rId185" Type="http://schemas.openxmlformats.org/officeDocument/2006/relationships/image" Target="../media/image264.png"/><Relationship Id="rId4" Type="http://schemas.openxmlformats.org/officeDocument/2006/relationships/customXml" Target="../ink/ink171.xml"/><Relationship Id="rId9" Type="http://schemas.openxmlformats.org/officeDocument/2006/relationships/image" Target="../media/image176.png"/><Relationship Id="rId180" Type="http://schemas.openxmlformats.org/officeDocument/2006/relationships/customXml" Target="../ink/ink259.xml"/><Relationship Id="rId26" Type="http://schemas.openxmlformats.org/officeDocument/2006/relationships/customXml" Target="../ink/ink182.xml"/><Relationship Id="rId47" Type="http://schemas.openxmlformats.org/officeDocument/2006/relationships/image" Target="../media/image195.png"/><Relationship Id="rId68" Type="http://schemas.openxmlformats.org/officeDocument/2006/relationships/customXml" Target="../ink/ink203.xml"/><Relationship Id="rId89" Type="http://schemas.openxmlformats.org/officeDocument/2006/relationships/image" Target="../media/image216.png"/><Relationship Id="rId112" Type="http://schemas.openxmlformats.org/officeDocument/2006/relationships/customXml" Target="../ink/ink225.xml"/><Relationship Id="rId133" Type="http://schemas.openxmlformats.org/officeDocument/2006/relationships/image" Target="../media/image238.png"/><Relationship Id="rId154" Type="http://schemas.openxmlformats.org/officeDocument/2006/relationships/customXml" Target="../ink/ink246.xml"/><Relationship Id="rId175" Type="http://schemas.openxmlformats.org/officeDocument/2006/relationships/image" Target="../media/image259.png"/><Relationship Id="rId196" Type="http://schemas.openxmlformats.org/officeDocument/2006/relationships/customXml" Target="../ink/ink267.xml"/><Relationship Id="rId200" Type="http://schemas.openxmlformats.org/officeDocument/2006/relationships/customXml" Target="../ink/ink269.xml"/><Relationship Id="rId16" Type="http://schemas.openxmlformats.org/officeDocument/2006/relationships/customXml" Target="../ink/ink177.xml"/><Relationship Id="rId37" Type="http://schemas.openxmlformats.org/officeDocument/2006/relationships/image" Target="../media/image190.png"/><Relationship Id="rId58" Type="http://schemas.openxmlformats.org/officeDocument/2006/relationships/customXml" Target="../ink/ink198.xml"/><Relationship Id="rId79" Type="http://schemas.openxmlformats.org/officeDocument/2006/relationships/image" Target="../media/image211.png"/><Relationship Id="rId102" Type="http://schemas.openxmlformats.org/officeDocument/2006/relationships/customXml" Target="../ink/ink220.xml"/><Relationship Id="rId123" Type="http://schemas.openxmlformats.org/officeDocument/2006/relationships/image" Target="../media/image233.png"/><Relationship Id="rId144" Type="http://schemas.openxmlformats.org/officeDocument/2006/relationships/customXml" Target="../ink/ink241.xml"/><Relationship Id="rId90" Type="http://schemas.openxmlformats.org/officeDocument/2006/relationships/customXml" Target="../ink/ink214.xml"/><Relationship Id="rId165" Type="http://schemas.openxmlformats.org/officeDocument/2006/relationships/image" Target="../media/image254.png"/><Relationship Id="rId186" Type="http://schemas.openxmlformats.org/officeDocument/2006/relationships/customXml" Target="../ink/ink262.xml"/><Relationship Id="rId27" Type="http://schemas.openxmlformats.org/officeDocument/2006/relationships/image" Target="../media/image185.png"/><Relationship Id="rId48" Type="http://schemas.openxmlformats.org/officeDocument/2006/relationships/customXml" Target="../ink/ink193.xml"/><Relationship Id="rId69" Type="http://schemas.openxmlformats.org/officeDocument/2006/relationships/image" Target="../media/image206.png"/><Relationship Id="rId113" Type="http://schemas.openxmlformats.org/officeDocument/2006/relationships/image" Target="../media/image228.png"/><Relationship Id="rId134" Type="http://schemas.openxmlformats.org/officeDocument/2006/relationships/customXml" Target="../ink/ink236.xml"/><Relationship Id="rId80" Type="http://schemas.openxmlformats.org/officeDocument/2006/relationships/customXml" Target="../ink/ink209.xml"/><Relationship Id="rId155" Type="http://schemas.openxmlformats.org/officeDocument/2006/relationships/image" Target="../media/image249.png"/><Relationship Id="rId176" Type="http://schemas.openxmlformats.org/officeDocument/2006/relationships/customXml" Target="../ink/ink257.xml"/><Relationship Id="rId197" Type="http://schemas.openxmlformats.org/officeDocument/2006/relationships/image" Target="../media/image270.png"/><Relationship Id="rId201" Type="http://schemas.openxmlformats.org/officeDocument/2006/relationships/image" Target="../media/image272.png"/><Relationship Id="rId17" Type="http://schemas.openxmlformats.org/officeDocument/2006/relationships/image" Target="../media/image180.png"/><Relationship Id="rId38" Type="http://schemas.openxmlformats.org/officeDocument/2006/relationships/customXml" Target="../ink/ink188.xml"/><Relationship Id="rId59" Type="http://schemas.openxmlformats.org/officeDocument/2006/relationships/image" Target="../media/image201.png"/><Relationship Id="rId103" Type="http://schemas.openxmlformats.org/officeDocument/2006/relationships/image" Target="../media/image223.png"/><Relationship Id="rId124" Type="http://schemas.openxmlformats.org/officeDocument/2006/relationships/customXml" Target="../ink/ink231.xml"/><Relationship Id="rId70" Type="http://schemas.openxmlformats.org/officeDocument/2006/relationships/customXml" Target="../ink/ink204.xml"/><Relationship Id="rId91" Type="http://schemas.openxmlformats.org/officeDocument/2006/relationships/image" Target="../media/image217.png"/><Relationship Id="rId145" Type="http://schemas.openxmlformats.org/officeDocument/2006/relationships/image" Target="../media/image244.png"/><Relationship Id="rId166" Type="http://schemas.openxmlformats.org/officeDocument/2006/relationships/customXml" Target="../ink/ink252.xml"/><Relationship Id="rId187" Type="http://schemas.openxmlformats.org/officeDocument/2006/relationships/image" Target="../media/image26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83.xml"/><Relationship Id="rId49" Type="http://schemas.openxmlformats.org/officeDocument/2006/relationships/image" Target="../media/image196.png"/><Relationship Id="rId114" Type="http://schemas.openxmlformats.org/officeDocument/2006/relationships/customXml" Target="../ink/ink226.xml"/><Relationship Id="rId60" Type="http://schemas.openxmlformats.org/officeDocument/2006/relationships/customXml" Target="../ink/ink199.xml"/><Relationship Id="rId81" Type="http://schemas.openxmlformats.org/officeDocument/2006/relationships/image" Target="../media/image212.png"/><Relationship Id="rId135" Type="http://schemas.openxmlformats.org/officeDocument/2006/relationships/image" Target="../media/image239.png"/><Relationship Id="rId156" Type="http://schemas.openxmlformats.org/officeDocument/2006/relationships/customXml" Target="../ink/ink247.xml"/><Relationship Id="rId177" Type="http://schemas.openxmlformats.org/officeDocument/2006/relationships/image" Target="../media/image260.png"/><Relationship Id="rId198" Type="http://schemas.openxmlformats.org/officeDocument/2006/relationships/customXml" Target="../ink/ink268.xml"/><Relationship Id="rId18" Type="http://schemas.openxmlformats.org/officeDocument/2006/relationships/customXml" Target="../ink/ink178.xml"/><Relationship Id="rId39" Type="http://schemas.openxmlformats.org/officeDocument/2006/relationships/image" Target="../media/image191.png"/><Relationship Id="rId50" Type="http://schemas.openxmlformats.org/officeDocument/2006/relationships/customXml" Target="../ink/ink194.xml"/><Relationship Id="rId104" Type="http://schemas.openxmlformats.org/officeDocument/2006/relationships/customXml" Target="../ink/ink221.xml"/><Relationship Id="rId125" Type="http://schemas.openxmlformats.org/officeDocument/2006/relationships/image" Target="../media/image234.png"/><Relationship Id="rId146" Type="http://schemas.openxmlformats.org/officeDocument/2006/relationships/customXml" Target="../ink/ink242.xml"/><Relationship Id="rId167" Type="http://schemas.openxmlformats.org/officeDocument/2006/relationships/image" Target="../media/image255.png"/><Relationship Id="rId188" Type="http://schemas.openxmlformats.org/officeDocument/2006/relationships/customXml" Target="../ink/ink263.xml"/><Relationship Id="rId71" Type="http://schemas.openxmlformats.org/officeDocument/2006/relationships/image" Target="../media/image207.png"/><Relationship Id="rId92" Type="http://schemas.openxmlformats.org/officeDocument/2006/relationships/customXml" Target="../ink/ink215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27.xml"/><Relationship Id="rId299" Type="http://schemas.openxmlformats.org/officeDocument/2006/relationships/customXml" Target="../ink/ink418.xml"/><Relationship Id="rId21" Type="http://schemas.openxmlformats.org/officeDocument/2006/relationships/customXml" Target="../ink/ink279.xml"/><Relationship Id="rId63" Type="http://schemas.openxmlformats.org/officeDocument/2006/relationships/customXml" Target="../ink/ink300.xml"/><Relationship Id="rId159" Type="http://schemas.openxmlformats.org/officeDocument/2006/relationships/customXml" Target="../ink/ink348.xml"/><Relationship Id="rId324" Type="http://schemas.openxmlformats.org/officeDocument/2006/relationships/image" Target="../media/image434.png"/><Relationship Id="rId366" Type="http://schemas.openxmlformats.org/officeDocument/2006/relationships/image" Target="../media/image455.png"/><Relationship Id="rId170" Type="http://schemas.openxmlformats.org/officeDocument/2006/relationships/image" Target="../media/image357.png"/><Relationship Id="rId226" Type="http://schemas.openxmlformats.org/officeDocument/2006/relationships/image" Target="../media/image385.png"/><Relationship Id="rId268" Type="http://schemas.openxmlformats.org/officeDocument/2006/relationships/image" Target="../media/image406.png"/><Relationship Id="rId32" Type="http://schemas.openxmlformats.org/officeDocument/2006/relationships/image" Target="../media/image288.png"/><Relationship Id="rId74" Type="http://schemas.openxmlformats.org/officeDocument/2006/relationships/image" Target="../media/image309.png"/><Relationship Id="rId128" Type="http://schemas.openxmlformats.org/officeDocument/2006/relationships/image" Target="../media/image336.png"/><Relationship Id="rId335" Type="http://schemas.openxmlformats.org/officeDocument/2006/relationships/customXml" Target="../ink/ink436.xml"/><Relationship Id="rId377" Type="http://schemas.openxmlformats.org/officeDocument/2006/relationships/customXml" Target="../ink/ink457.xml"/><Relationship Id="rId5" Type="http://schemas.openxmlformats.org/officeDocument/2006/relationships/customXml" Target="../ink/ink271.xml"/><Relationship Id="rId181" Type="http://schemas.openxmlformats.org/officeDocument/2006/relationships/customXml" Target="../ink/ink359.xml"/><Relationship Id="rId237" Type="http://schemas.openxmlformats.org/officeDocument/2006/relationships/customXml" Target="../ink/ink387.xml"/><Relationship Id="rId402" Type="http://schemas.openxmlformats.org/officeDocument/2006/relationships/image" Target="../media/image473.png"/><Relationship Id="rId279" Type="http://schemas.openxmlformats.org/officeDocument/2006/relationships/customXml" Target="../ink/ink408.xml"/><Relationship Id="rId43" Type="http://schemas.openxmlformats.org/officeDocument/2006/relationships/customXml" Target="../ink/ink290.xml"/><Relationship Id="rId139" Type="http://schemas.openxmlformats.org/officeDocument/2006/relationships/customXml" Target="../ink/ink338.xml"/><Relationship Id="rId290" Type="http://schemas.openxmlformats.org/officeDocument/2006/relationships/image" Target="../media/image417.png"/><Relationship Id="rId304" Type="http://schemas.openxmlformats.org/officeDocument/2006/relationships/image" Target="../media/image424.png"/><Relationship Id="rId346" Type="http://schemas.openxmlformats.org/officeDocument/2006/relationships/image" Target="../media/image445.png"/><Relationship Id="rId388" Type="http://schemas.openxmlformats.org/officeDocument/2006/relationships/image" Target="../media/image466.png"/><Relationship Id="rId85" Type="http://schemas.openxmlformats.org/officeDocument/2006/relationships/customXml" Target="../ink/ink311.xml"/><Relationship Id="rId150" Type="http://schemas.openxmlformats.org/officeDocument/2006/relationships/image" Target="../media/image347.png"/><Relationship Id="rId192" Type="http://schemas.openxmlformats.org/officeDocument/2006/relationships/image" Target="../media/image368.png"/><Relationship Id="rId206" Type="http://schemas.openxmlformats.org/officeDocument/2006/relationships/image" Target="../media/image375.png"/><Relationship Id="rId413" Type="http://schemas.openxmlformats.org/officeDocument/2006/relationships/customXml" Target="../ink/ink475.xml"/><Relationship Id="rId248" Type="http://schemas.openxmlformats.org/officeDocument/2006/relationships/image" Target="../media/image396.png"/><Relationship Id="rId12" Type="http://schemas.openxmlformats.org/officeDocument/2006/relationships/image" Target="../media/image278.png"/><Relationship Id="rId108" Type="http://schemas.openxmlformats.org/officeDocument/2006/relationships/image" Target="../media/image326.png"/><Relationship Id="rId315" Type="http://schemas.openxmlformats.org/officeDocument/2006/relationships/customXml" Target="../ink/ink426.xml"/><Relationship Id="rId357" Type="http://schemas.openxmlformats.org/officeDocument/2006/relationships/customXml" Target="../ink/ink447.xml"/><Relationship Id="rId54" Type="http://schemas.openxmlformats.org/officeDocument/2006/relationships/image" Target="../media/image299.png"/><Relationship Id="rId96" Type="http://schemas.openxmlformats.org/officeDocument/2006/relationships/image" Target="../media/image320.png"/><Relationship Id="rId161" Type="http://schemas.openxmlformats.org/officeDocument/2006/relationships/customXml" Target="../ink/ink349.xml"/><Relationship Id="rId217" Type="http://schemas.openxmlformats.org/officeDocument/2006/relationships/customXml" Target="../ink/ink377.xml"/><Relationship Id="rId399" Type="http://schemas.openxmlformats.org/officeDocument/2006/relationships/customXml" Target="../ink/ink468.xml"/><Relationship Id="rId259" Type="http://schemas.openxmlformats.org/officeDocument/2006/relationships/customXml" Target="../ink/ink398.xml"/><Relationship Id="rId23" Type="http://schemas.openxmlformats.org/officeDocument/2006/relationships/customXml" Target="../ink/ink280.xml"/><Relationship Id="rId119" Type="http://schemas.openxmlformats.org/officeDocument/2006/relationships/customXml" Target="../ink/ink328.xml"/><Relationship Id="rId270" Type="http://schemas.openxmlformats.org/officeDocument/2006/relationships/image" Target="../media/image407.png"/><Relationship Id="rId326" Type="http://schemas.openxmlformats.org/officeDocument/2006/relationships/image" Target="../media/image435.png"/><Relationship Id="rId65" Type="http://schemas.openxmlformats.org/officeDocument/2006/relationships/customXml" Target="../ink/ink301.xml"/><Relationship Id="rId130" Type="http://schemas.openxmlformats.org/officeDocument/2006/relationships/image" Target="../media/image337.png"/><Relationship Id="rId368" Type="http://schemas.openxmlformats.org/officeDocument/2006/relationships/image" Target="../media/image456.png"/><Relationship Id="rId172" Type="http://schemas.openxmlformats.org/officeDocument/2006/relationships/image" Target="../media/image358.png"/><Relationship Id="rId228" Type="http://schemas.openxmlformats.org/officeDocument/2006/relationships/image" Target="../media/image386.png"/><Relationship Id="rId281" Type="http://schemas.openxmlformats.org/officeDocument/2006/relationships/customXml" Target="../ink/ink409.xml"/><Relationship Id="rId337" Type="http://schemas.openxmlformats.org/officeDocument/2006/relationships/customXml" Target="../ink/ink437.xml"/><Relationship Id="rId34" Type="http://schemas.openxmlformats.org/officeDocument/2006/relationships/image" Target="../media/image289.png"/><Relationship Id="rId76" Type="http://schemas.openxmlformats.org/officeDocument/2006/relationships/image" Target="../media/image310.png"/><Relationship Id="rId141" Type="http://schemas.openxmlformats.org/officeDocument/2006/relationships/customXml" Target="../ink/ink339.xml"/><Relationship Id="rId379" Type="http://schemas.openxmlformats.org/officeDocument/2006/relationships/customXml" Target="../ink/ink458.xml"/><Relationship Id="rId7" Type="http://schemas.openxmlformats.org/officeDocument/2006/relationships/customXml" Target="../ink/ink272.xml"/><Relationship Id="rId183" Type="http://schemas.openxmlformats.org/officeDocument/2006/relationships/customXml" Target="../ink/ink360.xml"/><Relationship Id="rId239" Type="http://schemas.openxmlformats.org/officeDocument/2006/relationships/customXml" Target="../ink/ink388.xml"/><Relationship Id="rId390" Type="http://schemas.openxmlformats.org/officeDocument/2006/relationships/image" Target="../media/image467.png"/><Relationship Id="rId404" Type="http://schemas.openxmlformats.org/officeDocument/2006/relationships/image" Target="../media/image474.png"/><Relationship Id="rId250" Type="http://schemas.openxmlformats.org/officeDocument/2006/relationships/image" Target="../media/image397.png"/><Relationship Id="rId292" Type="http://schemas.openxmlformats.org/officeDocument/2006/relationships/image" Target="../media/image418.png"/><Relationship Id="rId306" Type="http://schemas.openxmlformats.org/officeDocument/2006/relationships/image" Target="../media/image425.png"/><Relationship Id="rId45" Type="http://schemas.openxmlformats.org/officeDocument/2006/relationships/customXml" Target="../ink/ink291.xml"/><Relationship Id="rId87" Type="http://schemas.openxmlformats.org/officeDocument/2006/relationships/customXml" Target="../ink/ink312.xml"/><Relationship Id="rId110" Type="http://schemas.openxmlformats.org/officeDocument/2006/relationships/image" Target="../media/image327.png"/><Relationship Id="rId348" Type="http://schemas.openxmlformats.org/officeDocument/2006/relationships/image" Target="../media/image446.png"/><Relationship Id="rId152" Type="http://schemas.openxmlformats.org/officeDocument/2006/relationships/image" Target="../media/image348.png"/><Relationship Id="rId194" Type="http://schemas.openxmlformats.org/officeDocument/2006/relationships/image" Target="../media/image369.png"/><Relationship Id="rId208" Type="http://schemas.openxmlformats.org/officeDocument/2006/relationships/image" Target="../media/image376.png"/><Relationship Id="rId415" Type="http://schemas.openxmlformats.org/officeDocument/2006/relationships/customXml" Target="../ink/ink476.xml"/><Relationship Id="rId261" Type="http://schemas.openxmlformats.org/officeDocument/2006/relationships/customXml" Target="../ink/ink399.xml"/><Relationship Id="rId14" Type="http://schemas.openxmlformats.org/officeDocument/2006/relationships/image" Target="../media/image279.png"/><Relationship Id="rId56" Type="http://schemas.openxmlformats.org/officeDocument/2006/relationships/image" Target="../media/image300.png"/><Relationship Id="rId317" Type="http://schemas.openxmlformats.org/officeDocument/2006/relationships/customXml" Target="../ink/ink427.xml"/><Relationship Id="rId359" Type="http://schemas.openxmlformats.org/officeDocument/2006/relationships/customXml" Target="../ink/ink448.xml"/><Relationship Id="rId98" Type="http://schemas.openxmlformats.org/officeDocument/2006/relationships/image" Target="../media/image321.png"/><Relationship Id="rId121" Type="http://schemas.openxmlformats.org/officeDocument/2006/relationships/customXml" Target="../ink/ink329.xml"/><Relationship Id="rId163" Type="http://schemas.openxmlformats.org/officeDocument/2006/relationships/customXml" Target="../ink/ink350.xml"/><Relationship Id="rId219" Type="http://schemas.openxmlformats.org/officeDocument/2006/relationships/customXml" Target="../ink/ink378.xml"/><Relationship Id="rId370" Type="http://schemas.openxmlformats.org/officeDocument/2006/relationships/image" Target="../media/image457.png"/><Relationship Id="rId230" Type="http://schemas.openxmlformats.org/officeDocument/2006/relationships/image" Target="../media/image387.png"/><Relationship Id="rId25" Type="http://schemas.openxmlformats.org/officeDocument/2006/relationships/customXml" Target="../ink/ink281.xml"/><Relationship Id="rId67" Type="http://schemas.openxmlformats.org/officeDocument/2006/relationships/customXml" Target="../ink/ink302.xml"/><Relationship Id="rId272" Type="http://schemas.openxmlformats.org/officeDocument/2006/relationships/image" Target="../media/image408.png"/><Relationship Id="rId328" Type="http://schemas.openxmlformats.org/officeDocument/2006/relationships/image" Target="../media/image436.png"/><Relationship Id="rId132" Type="http://schemas.openxmlformats.org/officeDocument/2006/relationships/image" Target="../media/image338.png"/><Relationship Id="rId174" Type="http://schemas.openxmlformats.org/officeDocument/2006/relationships/image" Target="../media/image359.png"/><Relationship Id="rId381" Type="http://schemas.openxmlformats.org/officeDocument/2006/relationships/customXml" Target="../ink/ink459.xml"/><Relationship Id="rId241" Type="http://schemas.openxmlformats.org/officeDocument/2006/relationships/customXml" Target="../ink/ink389.xml"/><Relationship Id="rId36" Type="http://schemas.openxmlformats.org/officeDocument/2006/relationships/image" Target="../media/image290.png"/><Relationship Id="rId283" Type="http://schemas.openxmlformats.org/officeDocument/2006/relationships/customXml" Target="../ink/ink410.xml"/><Relationship Id="rId339" Type="http://schemas.openxmlformats.org/officeDocument/2006/relationships/customXml" Target="../ink/ink438.xml"/><Relationship Id="rId78" Type="http://schemas.openxmlformats.org/officeDocument/2006/relationships/image" Target="../media/image311.png"/><Relationship Id="rId101" Type="http://schemas.openxmlformats.org/officeDocument/2006/relationships/customXml" Target="../ink/ink319.xml"/><Relationship Id="rId143" Type="http://schemas.openxmlformats.org/officeDocument/2006/relationships/customXml" Target="../ink/ink340.xml"/><Relationship Id="rId185" Type="http://schemas.openxmlformats.org/officeDocument/2006/relationships/customXml" Target="../ink/ink361.xml"/><Relationship Id="rId350" Type="http://schemas.openxmlformats.org/officeDocument/2006/relationships/image" Target="../media/image447.png"/><Relationship Id="rId406" Type="http://schemas.openxmlformats.org/officeDocument/2006/relationships/image" Target="../media/image475.png"/><Relationship Id="rId9" Type="http://schemas.openxmlformats.org/officeDocument/2006/relationships/customXml" Target="../ink/ink273.xml"/><Relationship Id="rId210" Type="http://schemas.openxmlformats.org/officeDocument/2006/relationships/image" Target="../media/image377.png"/><Relationship Id="rId392" Type="http://schemas.openxmlformats.org/officeDocument/2006/relationships/image" Target="../media/image468.png"/><Relationship Id="rId252" Type="http://schemas.openxmlformats.org/officeDocument/2006/relationships/image" Target="../media/image398.png"/><Relationship Id="rId294" Type="http://schemas.openxmlformats.org/officeDocument/2006/relationships/image" Target="../media/image419.png"/><Relationship Id="rId308" Type="http://schemas.openxmlformats.org/officeDocument/2006/relationships/image" Target="../media/image426.png"/><Relationship Id="rId47" Type="http://schemas.openxmlformats.org/officeDocument/2006/relationships/customXml" Target="../ink/ink292.xml"/><Relationship Id="rId89" Type="http://schemas.openxmlformats.org/officeDocument/2006/relationships/customXml" Target="../ink/ink313.xml"/><Relationship Id="rId112" Type="http://schemas.openxmlformats.org/officeDocument/2006/relationships/image" Target="../media/image328.png"/><Relationship Id="rId154" Type="http://schemas.openxmlformats.org/officeDocument/2006/relationships/image" Target="../media/image349.png"/><Relationship Id="rId361" Type="http://schemas.openxmlformats.org/officeDocument/2006/relationships/customXml" Target="../ink/ink449.xml"/><Relationship Id="rId196" Type="http://schemas.openxmlformats.org/officeDocument/2006/relationships/image" Target="../media/image370.png"/><Relationship Id="rId16" Type="http://schemas.openxmlformats.org/officeDocument/2006/relationships/image" Target="../media/image280.png"/><Relationship Id="rId221" Type="http://schemas.openxmlformats.org/officeDocument/2006/relationships/customXml" Target="../ink/ink379.xml"/><Relationship Id="rId263" Type="http://schemas.openxmlformats.org/officeDocument/2006/relationships/customXml" Target="../ink/ink400.xml"/><Relationship Id="rId319" Type="http://schemas.openxmlformats.org/officeDocument/2006/relationships/customXml" Target="../ink/ink428.xml"/><Relationship Id="rId58" Type="http://schemas.openxmlformats.org/officeDocument/2006/relationships/image" Target="../media/image301.png"/><Relationship Id="rId123" Type="http://schemas.openxmlformats.org/officeDocument/2006/relationships/customXml" Target="../ink/ink330.xml"/><Relationship Id="rId330" Type="http://schemas.openxmlformats.org/officeDocument/2006/relationships/image" Target="../media/image437.png"/><Relationship Id="rId165" Type="http://schemas.openxmlformats.org/officeDocument/2006/relationships/customXml" Target="../ink/ink351.xml"/><Relationship Id="rId372" Type="http://schemas.openxmlformats.org/officeDocument/2006/relationships/image" Target="../media/image458.png"/><Relationship Id="rId232" Type="http://schemas.openxmlformats.org/officeDocument/2006/relationships/image" Target="../media/image388.png"/><Relationship Id="rId274" Type="http://schemas.openxmlformats.org/officeDocument/2006/relationships/image" Target="../media/image409.png"/><Relationship Id="rId27" Type="http://schemas.openxmlformats.org/officeDocument/2006/relationships/customXml" Target="../ink/ink282.xml"/><Relationship Id="rId69" Type="http://schemas.openxmlformats.org/officeDocument/2006/relationships/customXml" Target="../ink/ink303.xml"/><Relationship Id="rId134" Type="http://schemas.openxmlformats.org/officeDocument/2006/relationships/image" Target="../media/image339.png"/><Relationship Id="rId80" Type="http://schemas.openxmlformats.org/officeDocument/2006/relationships/image" Target="../media/image312.png"/><Relationship Id="rId155" Type="http://schemas.openxmlformats.org/officeDocument/2006/relationships/customXml" Target="../ink/ink346.xml"/><Relationship Id="rId176" Type="http://schemas.openxmlformats.org/officeDocument/2006/relationships/image" Target="../media/image360.png"/><Relationship Id="rId197" Type="http://schemas.openxmlformats.org/officeDocument/2006/relationships/customXml" Target="../ink/ink367.xml"/><Relationship Id="rId341" Type="http://schemas.openxmlformats.org/officeDocument/2006/relationships/customXml" Target="../ink/ink439.xml"/><Relationship Id="rId362" Type="http://schemas.openxmlformats.org/officeDocument/2006/relationships/image" Target="../media/image453.png"/><Relationship Id="rId383" Type="http://schemas.openxmlformats.org/officeDocument/2006/relationships/customXml" Target="../ink/ink460.xml"/><Relationship Id="rId201" Type="http://schemas.openxmlformats.org/officeDocument/2006/relationships/customXml" Target="../ink/ink369.xml"/><Relationship Id="rId222" Type="http://schemas.openxmlformats.org/officeDocument/2006/relationships/image" Target="../media/image383.png"/><Relationship Id="rId243" Type="http://schemas.openxmlformats.org/officeDocument/2006/relationships/customXml" Target="../ink/ink390.xml"/><Relationship Id="rId264" Type="http://schemas.openxmlformats.org/officeDocument/2006/relationships/image" Target="../media/image404.png"/><Relationship Id="rId285" Type="http://schemas.openxmlformats.org/officeDocument/2006/relationships/customXml" Target="../ink/ink411.xml"/><Relationship Id="rId17" Type="http://schemas.openxmlformats.org/officeDocument/2006/relationships/customXml" Target="../ink/ink277.xml"/><Relationship Id="rId38" Type="http://schemas.openxmlformats.org/officeDocument/2006/relationships/image" Target="../media/image291.png"/><Relationship Id="rId59" Type="http://schemas.openxmlformats.org/officeDocument/2006/relationships/customXml" Target="../ink/ink298.xml"/><Relationship Id="rId103" Type="http://schemas.openxmlformats.org/officeDocument/2006/relationships/customXml" Target="../ink/ink320.xml"/><Relationship Id="rId124" Type="http://schemas.openxmlformats.org/officeDocument/2006/relationships/image" Target="../media/image334.png"/><Relationship Id="rId310" Type="http://schemas.openxmlformats.org/officeDocument/2006/relationships/image" Target="../media/image427.png"/><Relationship Id="rId70" Type="http://schemas.openxmlformats.org/officeDocument/2006/relationships/image" Target="../media/image307.png"/><Relationship Id="rId91" Type="http://schemas.openxmlformats.org/officeDocument/2006/relationships/customXml" Target="../ink/ink314.xml"/><Relationship Id="rId145" Type="http://schemas.openxmlformats.org/officeDocument/2006/relationships/customXml" Target="../ink/ink341.xml"/><Relationship Id="rId166" Type="http://schemas.openxmlformats.org/officeDocument/2006/relationships/image" Target="../media/image355.png"/><Relationship Id="rId187" Type="http://schemas.openxmlformats.org/officeDocument/2006/relationships/customXml" Target="../ink/ink362.xml"/><Relationship Id="rId331" Type="http://schemas.openxmlformats.org/officeDocument/2006/relationships/customXml" Target="../ink/ink434.xml"/><Relationship Id="rId352" Type="http://schemas.openxmlformats.org/officeDocument/2006/relationships/image" Target="../media/image448.png"/><Relationship Id="rId373" Type="http://schemas.openxmlformats.org/officeDocument/2006/relationships/customXml" Target="../ink/ink455.xml"/><Relationship Id="rId394" Type="http://schemas.openxmlformats.org/officeDocument/2006/relationships/image" Target="../media/image469.png"/><Relationship Id="rId408" Type="http://schemas.openxmlformats.org/officeDocument/2006/relationships/image" Target="../media/image476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78.png"/><Relationship Id="rId233" Type="http://schemas.openxmlformats.org/officeDocument/2006/relationships/customXml" Target="../ink/ink385.xml"/><Relationship Id="rId254" Type="http://schemas.openxmlformats.org/officeDocument/2006/relationships/image" Target="../media/image399.png"/><Relationship Id="rId28" Type="http://schemas.openxmlformats.org/officeDocument/2006/relationships/image" Target="../media/image286.png"/><Relationship Id="rId49" Type="http://schemas.openxmlformats.org/officeDocument/2006/relationships/customXml" Target="../ink/ink293.xml"/><Relationship Id="rId114" Type="http://schemas.openxmlformats.org/officeDocument/2006/relationships/image" Target="../media/image329.png"/><Relationship Id="rId275" Type="http://schemas.openxmlformats.org/officeDocument/2006/relationships/customXml" Target="../ink/ink406.xml"/><Relationship Id="rId296" Type="http://schemas.openxmlformats.org/officeDocument/2006/relationships/image" Target="../media/image420.png"/><Relationship Id="rId300" Type="http://schemas.openxmlformats.org/officeDocument/2006/relationships/image" Target="../media/image422.png"/><Relationship Id="rId60" Type="http://schemas.openxmlformats.org/officeDocument/2006/relationships/image" Target="../media/image302.png"/><Relationship Id="rId81" Type="http://schemas.openxmlformats.org/officeDocument/2006/relationships/customXml" Target="../ink/ink309.xml"/><Relationship Id="rId135" Type="http://schemas.openxmlformats.org/officeDocument/2006/relationships/customXml" Target="../ink/ink336.xml"/><Relationship Id="rId156" Type="http://schemas.openxmlformats.org/officeDocument/2006/relationships/image" Target="../media/image350.png"/><Relationship Id="rId177" Type="http://schemas.openxmlformats.org/officeDocument/2006/relationships/customXml" Target="../ink/ink357.xml"/><Relationship Id="rId198" Type="http://schemas.openxmlformats.org/officeDocument/2006/relationships/image" Target="../media/image371.png"/><Relationship Id="rId321" Type="http://schemas.openxmlformats.org/officeDocument/2006/relationships/customXml" Target="../ink/ink429.xml"/><Relationship Id="rId342" Type="http://schemas.openxmlformats.org/officeDocument/2006/relationships/image" Target="../media/image443.png"/><Relationship Id="rId363" Type="http://schemas.openxmlformats.org/officeDocument/2006/relationships/customXml" Target="../ink/ink450.xml"/><Relationship Id="rId384" Type="http://schemas.openxmlformats.org/officeDocument/2006/relationships/image" Target="../media/image464.png"/><Relationship Id="rId202" Type="http://schemas.openxmlformats.org/officeDocument/2006/relationships/image" Target="../media/image373.png"/><Relationship Id="rId223" Type="http://schemas.openxmlformats.org/officeDocument/2006/relationships/customXml" Target="../ink/ink380.xml"/><Relationship Id="rId244" Type="http://schemas.openxmlformats.org/officeDocument/2006/relationships/image" Target="../media/image394.png"/><Relationship Id="rId18" Type="http://schemas.openxmlformats.org/officeDocument/2006/relationships/image" Target="../media/image281.png"/><Relationship Id="rId39" Type="http://schemas.openxmlformats.org/officeDocument/2006/relationships/customXml" Target="../ink/ink288.xml"/><Relationship Id="rId265" Type="http://schemas.openxmlformats.org/officeDocument/2006/relationships/customXml" Target="../ink/ink401.xml"/><Relationship Id="rId286" Type="http://schemas.openxmlformats.org/officeDocument/2006/relationships/image" Target="../media/image415.png"/><Relationship Id="rId50" Type="http://schemas.openxmlformats.org/officeDocument/2006/relationships/image" Target="../media/image297.png"/><Relationship Id="rId104" Type="http://schemas.openxmlformats.org/officeDocument/2006/relationships/image" Target="../media/image324.png"/><Relationship Id="rId125" Type="http://schemas.openxmlformats.org/officeDocument/2006/relationships/customXml" Target="../ink/ink331.xml"/><Relationship Id="rId146" Type="http://schemas.openxmlformats.org/officeDocument/2006/relationships/image" Target="../media/image345.png"/><Relationship Id="rId167" Type="http://schemas.openxmlformats.org/officeDocument/2006/relationships/customXml" Target="../ink/ink352.xml"/><Relationship Id="rId188" Type="http://schemas.openxmlformats.org/officeDocument/2006/relationships/image" Target="../media/image366.png"/><Relationship Id="rId311" Type="http://schemas.openxmlformats.org/officeDocument/2006/relationships/customXml" Target="../ink/ink424.xml"/><Relationship Id="rId332" Type="http://schemas.openxmlformats.org/officeDocument/2006/relationships/image" Target="../media/image438.png"/><Relationship Id="rId353" Type="http://schemas.openxmlformats.org/officeDocument/2006/relationships/customXml" Target="../ink/ink445.xml"/><Relationship Id="rId374" Type="http://schemas.openxmlformats.org/officeDocument/2006/relationships/image" Target="../media/image459.png"/><Relationship Id="rId395" Type="http://schemas.openxmlformats.org/officeDocument/2006/relationships/customXml" Target="../ink/ink466.xml"/><Relationship Id="rId409" Type="http://schemas.openxmlformats.org/officeDocument/2006/relationships/customXml" Target="../ink/ink473.xml"/><Relationship Id="rId71" Type="http://schemas.openxmlformats.org/officeDocument/2006/relationships/customXml" Target="../ink/ink304.xml"/><Relationship Id="rId92" Type="http://schemas.openxmlformats.org/officeDocument/2006/relationships/image" Target="../media/image318.png"/><Relationship Id="rId213" Type="http://schemas.openxmlformats.org/officeDocument/2006/relationships/customXml" Target="../ink/ink375.xml"/><Relationship Id="rId234" Type="http://schemas.openxmlformats.org/officeDocument/2006/relationships/image" Target="../media/image389.png"/><Relationship Id="rId2" Type="http://schemas.openxmlformats.org/officeDocument/2006/relationships/image" Target="../media/image273.png"/><Relationship Id="rId29" Type="http://schemas.openxmlformats.org/officeDocument/2006/relationships/customXml" Target="../ink/ink283.xml"/><Relationship Id="rId255" Type="http://schemas.openxmlformats.org/officeDocument/2006/relationships/customXml" Target="../ink/ink396.xml"/><Relationship Id="rId276" Type="http://schemas.openxmlformats.org/officeDocument/2006/relationships/image" Target="../media/image410.png"/><Relationship Id="rId297" Type="http://schemas.openxmlformats.org/officeDocument/2006/relationships/customXml" Target="../ink/ink417.xml"/><Relationship Id="rId40" Type="http://schemas.openxmlformats.org/officeDocument/2006/relationships/image" Target="../media/image292.png"/><Relationship Id="rId115" Type="http://schemas.openxmlformats.org/officeDocument/2006/relationships/customXml" Target="../ink/ink326.xml"/><Relationship Id="rId136" Type="http://schemas.openxmlformats.org/officeDocument/2006/relationships/image" Target="../media/image340.png"/><Relationship Id="rId157" Type="http://schemas.openxmlformats.org/officeDocument/2006/relationships/customXml" Target="../ink/ink347.xml"/><Relationship Id="rId178" Type="http://schemas.openxmlformats.org/officeDocument/2006/relationships/image" Target="../media/image361.png"/><Relationship Id="rId301" Type="http://schemas.openxmlformats.org/officeDocument/2006/relationships/customXml" Target="../ink/ink419.xml"/><Relationship Id="rId322" Type="http://schemas.openxmlformats.org/officeDocument/2006/relationships/image" Target="../media/image433.png"/><Relationship Id="rId343" Type="http://schemas.openxmlformats.org/officeDocument/2006/relationships/customXml" Target="../ink/ink440.xml"/><Relationship Id="rId364" Type="http://schemas.openxmlformats.org/officeDocument/2006/relationships/image" Target="../media/image454.png"/><Relationship Id="rId61" Type="http://schemas.openxmlformats.org/officeDocument/2006/relationships/customXml" Target="../ink/ink299.xml"/><Relationship Id="rId82" Type="http://schemas.openxmlformats.org/officeDocument/2006/relationships/image" Target="../media/image313.png"/><Relationship Id="rId199" Type="http://schemas.openxmlformats.org/officeDocument/2006/relationships/customXml" Target="../ink/ink368.xml"/><Relationship Id="rId203" Type="http://schemas.openxmlformats.org/officeDocument/2006/relationships/customXml" Target="../ink/ink370.xml"/><Relationship Id="rId385" Type="http://schemas.openxmlformats.org/officeDocument/2006/relationships/customXml" Target="../ink/ink461.xml"/><Relationship Id="rId19" Type="http://schemas.openxmlformats.org/officeDocument/2006/relationships/customXml" Target="../ink/ink278.xml"/><Relationship Id="rId224" Type="http://schemas.openxmlformats.org/officeDocument/2006/relationships/image" Target="../media/image384.png"/><Relationship Id="rId245" Type="http://schemas.openxmlformats.org/officeDocument/2006/relationships/customXml" Target="../ink/ink391.xml"/><Relationship Id="rId266" Type="http://schemas.openxmlformats.org/officeDocument/2006/relationships/image" Target="../media/image405.png"/><Relationship Id="rId287" Type="http://schemas.openxmlformats.org/officeDocument/2006/relationships/customXml" Target="../ink/ink412.xml"/><Relationship Id="rId410" Type="http://schemas.openxmlformats.org/officeDocument/2006/relationships/image" Target="../media/image477.png"/><Relationship Id="rId30" Type="http://schemas.openxmlformats.org/officeDocument/2006/relationships/image" Target="../media/image287.png"/><Relationship Id="rId105" Type="http://schemas.openxmlformats.org/officeDocument/2006/relationships/customXml" Target="../ink/ink321.xml"/><Relationship Id="rId126" Type="http://schemas.openxmlformats.org/officeDocument/2006/relationships/image" Target="../media/image335.png"/><Relationship Id="rId147" Type="http://schemas.openxmlformats.org/officeDocument/2006/relationships/customXml" Target="../ink/ink342.xml"/><Relationship Id="rId168" Type="http://schemas.openxmlformats.org/officeDocument/2006/relationships/image" Target="../media/image356.png"/><Relationship Id="rId312" Type="http://schemas.openxmlformats.org/officeDocument/2006/relationships/image" Target="../media/image428.png"/><Relationship Id="rId333" Type="http://schemas.openxmlformats.org/officeDocument/2006/relationships/customXml" Target="../ink/ink435.xml"/><Relationship Id="rId354" Type="http://schemas.openxmlformats.org/officeDocument/2006/relationships/image" Target="../media/image449.png"/><Relationship Id="rId51" Type="http://schemas.openxmlformats.org/officeDocument/2006/relationships/customXml" Target="../ink/ink294.xml"/><Relationship Id="rId72" Type="http://schemas.openxmlformats.org/officeDocument/2006/relationships/image" Target="../media/image308.png"/><Relationship Id="rId93" Type="http://schemas.openxmlformats.org/officeDocument/2006/relationships/customXml" Target="../ink/ink315.xml"/><Relationship Id="rId189" Type="http://schemas.openxmlformats.org/officeDocument/2006/relationships/customXml" Target="../ink/ink363.xml"/><Relationship Id="rId375" Type="http://schemas.openxmlformats.org/officeDocument/2006/relationships/customXml" Target="../ink/ink456.xml"/><Relationship Id="rId396" Type="http://schemas.openxmlformats.org/officeDocument/2006/relationships/image" Target="../media/image470.png"/><Relationship Id="rId3" Type="http://schemas.openxmlformats.org/officeDocument/2006/relationships/customXml" Target="../ink/ink270.xml"/><Relationship Id="rId214" Type="http://schemas.openxmlformats.org/officeDocument/2006/relationships/image" Target="../media/image379.png"/><Relationship Id="rId235" Type="http://schemas.openxmlformats.org/officeDocument/2006/relationships/customXml" Target="../ink/ink386.xml"/><Relationship Id="rId256" Type="http://schemas.openxmlformats.org/officeDocument/2006/relationships/image" Target="../media/image400.png"/><Relationship Id="rId277" Type="http://schemas.openxmlformats.org/officeDocument/2006/relationships/customXml" Target="../ink/ink407.xml"/><Relationship Id="rId298" Type="http://schemas.openxmlformats.org/officeDocument/2006/relationships/image" Target="../media/image421.png"/><Relationship Id="rId400" Type="http://schemas.openxmlformats.org/officeDocument/2006/relationships/image" Target="../media/image472.png"/><Relationship Id="rId116" Type="http://schemas.openxmlformats.org/officeDocument/2006/relationships/image" Target="../media/image330.png"/><Relationship Id="rId137" Type="http://schemas.openxmlformats.org/officeDocument/2006/relationships/customXml" Target="../ink/ink337.xml"/><Relationship Id="rId158" Type="http://schemas.openxmlformats.org/officeDocument/2006/relationships/image" Target="../media/image351.png"/><Relationship Id="rId302" Type="http://schemas.openxmlformats.org/officeDocument/2006/relationships/image" Target="../media/image423.png"/><Relationship Id="rId323" Type="http://schemas.openxmlformats.org/officeDocument/2006/relationships/customXml" Target="../ink/ink430.xml"/><Relationship Id="rId344" Type="http://schemas.openxmlformats.org/officeDocument/2006/relationships/image" Target="../media/image444.png"/><Relationship Id="rId20" Type="http://schemas.openxmlformats.org/officeDocument/2006/relationships/image" Target="../media/image282.png"/><Relationship Id="rId41" Type="http://schemas.openxmlformats.org/officeDocument/2006/relationships/customXml" Target="../ink/ink289.xml"/><Relationship Id="rId62" Type="http://schemas.openxmlformats.org/officeDocument/2006/relationships/image" Target="../media/image303.png"/><Relationship Id="rId83" Type="http://schemas.openxmlformats.org/officeDocument/2006/relationships/customXml" Target="../ink/ink310.xml"/><Relationship Id="rId179" Type="http://schemas.openxmlformats.org/officeDocument/2006/relationships/customXml" Target="../ink/ink358.xml"/><Relationship Id="rId365" Type="http://schemas.openxmlformats.org/officeDocument/2006/relationships/customXml" Target="../ink/ink451.xml"/><Relationship Id="rId386" Type="http://schemas.openxmlformats.org/officeDocument/2006/relationships/image" Target="../media/image465.png"/><Relationship Id="rId190" Type="http://schemas.openxmlformats.org/officeDocument/2006/relationships/image" Target="../media/image367.png"/><Relationship Id="rId204" Type="http://schemas.openxmlformats.org/officeDocument/2006/relationships/image" Target="../media/image374.png"/><Relationship Id="rId225" Type="http://schemas.openxmlformats.org/officeDocument/2006/relationships/customXml" Target="../ink/ink381.xml"/><Relationship Id="rId246" Type="http://schemas.openxmlformats.org/officeDocument/2006/relationships/image" Target="../media/image395.png"/><Relationship Id="rId267" Type="http://schemas.openxmlformats.org/officeDocument/2006/relationships/customXml" Target="../ink/ink402.xml"/><Relationship Id="rId288" Type="http://schemas.openxmlformats.org/officeDocument/2006/relationships/image" Target="../media/image416.png"/><Relationship Id="rId411" Type="http://schemas.openxmlformats.org/officeDocument/2006/relationships/customXml" Target="../ink/ink474.xml"/><Relationship Id="rId106" Type="http://schemas.openxmlformats.org/officeDocument/2006/relationships/image" Target="../media/image325.png"/><Relationship Id="rId127" Type="http://schemas.openxmlformats.org/officeDocument/2006/relationships/customXml" Target="../ink/ink332.xml"/><Relationship Id="rId313" Type="http://schemas.openxmlformats.org/officeDocument/2006/relationships/customXml" Target="../ink/ink425.xml"/><Relationship Id="rId10" Type="http://schemas.openxmlformats.org/officeDocument/2006/relationships/image" Target="../media/image277.png"/><Relationship Id="rId31" Type="http://schemas.openxmlformats.org/officeDocument/2006/relationships/customXml" Target="../ink/ink284.xml"/><Relationship Id="rId52" Type="http://schemas.openxmlformats.org/officeDocument/2006/relationships/image" Target="../media/image298.png"/><Relationship Id="rId73" Type="http://schemas.openxmlformats.org/officeDocument/2006/relationships/customXml" Target="../ink/ink305.xml"/><Relationship Id="rId94" Type="http://schemas.openxmlformats.org/officeDocument/2006/relationships/image" Target="../media/image319.png"/><Relationship Id="rId148" Type="http://schemas.openxmlformats.org/officeDocument/2006/relationships/image" Target="../media/image346.png"/><Relationship Id="rId169" Type="http://schemas.openxmlformats.org/officeDocument/2006/relationships/customXml" Target="../ink/ink353.xml"/><Relationship Id="rId334" Type="http://schemas.openxmlformats.org/officeDocument/2006/relationships/image" Target="../media/image439.png"/><Relationship Id="rId355" Type="http://schemas.openxmlformats.org/officeDocument/2006/relationships/customXml" Target="../ink/ink446.xml"/><Relationship Id="rId376" Type="http://schemas.openxmlformats.org/officeDocument/2006/relationships/image" Target="../media/image460.png"/><Relationship Id="rId397" Type="http://schemas.openxmlformats.org/officeDocument/2006/relationships/customXml" Target="../ink/ink467.xml"/><Relationship Id="rId4" Type="http://schemas.openxmlformats.org/officeDocument/2006/relationships/image" Target="../media/image274.png"/><Relationship Id="rId180" Type="http://schemas.openxmlformats.org/officeDocument/2006/relationships/image" Target="../media/image362.png"/><Relationship Id="rId215" Type="http://schemas.openxmlformats.org/officeDocument/2006/relationships/customXml" Target="../ink/ink376.xml"/><Relationship Id="rId236" Type="http://schemas.openxmlformats.org/officeDocument/2006/relationships/image" Target="../media/image390.png"/><Relationship Id="rId257" Type="http://schemas.openxmlformats.org/officeDocument/2006/relationships/customXml" Target="../ink/ink397.xml"/><Relationship Id="rId278" Type="http://schemas.openxmlformats.org/officeDocument/2006/relationships/image" Target="../media/image411.png"/><Relationship Id="rId401" Type="http://schemas.openxmlformats.org/officeDocument/2006/relationships/customXml" Target="../ink/ink469.xml"/><Relationship Id="rId303" Type="http://schemas.openxmlformats.org/officeDocument/2006/relationships/customXml" Target="../ink/ink420.xml"/><Relationship Id="rId42" Type="http://schemas.openxmlformats.org/officeDocument/2006/relationships/image" Target="../media/image293.png"/><Relationship Id="rId84" Type="http://schemas.openxmlformats.org/officeDocument/2006/relationships/image" Target="../media/image314.png"/><Relationship Id="rId138" Type="http://schemas.openxmlformats.org/officeDocument/2006/relationships/image" Target="../media/image341.png"/><Relationship Id="rId345" Type="http://schemas.openxmlformats.org/officeDocument/2006/relationships/customXml" Target="../ink/ink441.xml"/><Relationship Id="rId387" Type="http://schemas.openxmlformats.org/officeDocument/2006/relationships/customXml" Target="../ink/ink462.xml"/><Relationship Id="rId191" Type="http://schemas.openxmlformats.org/officeDocument/2006/relationships/customXml" Target="../ink/ink364.xml"/><Relationship Id="rId205" Type="http://schemas.openxmlformats.org/officeDocument/2006/relationships/customXml" Target="../ink/ink371.xml"/><Relationship Id="rId247" Type="http://schemas.openxmlformats.org/officeDocument/2006/relationships/customXml" Target="../ink/ink392.xml"/><Relationship Id="rId412" Type="http://schemas.openxmlformats.org/officeDocument/2006/relationships/image" Target="../media/image478.png"/><Relationship Id="rId107" Type="http://schemas.openxmlformats.org/officeDocument/2006/relationships/customXml" Target="../ink/ink322.xml"/><Relationship Id="rId289" Type="http://schemas.openxmlformats.org/officeDocument/2006/relationships/customXml" Target="../ink/ink413.xml"/><Relationship Id="rId11" Type="http://schemas.openxmlformats.org/officeDocument/2006/relationships/customXml" Target="../ink/ink274.xml"/><Relationship Id="rId53" Type="http://schemas.openxmlformats.org/officeDocument/2006/relationships/customXml" Target="../ink/ink295.xml"/><Relationship Id="rId149" Type="http://schemas.openxmlformats.org/officeDocument/2006/relationships/customXml" Target="../ink/ink343.xml"/><Relationship Id="rId314" Type="http://schemas.openxmlformats.org/officeDocument/2006/relationships/image" Target="../media/image429.png"/><Relationship Id="rId356" Type="http://schemas.openxmlformats.org/officeDocument/2006/relationships/image" Target="../media/image450.png"/><Relationship Id="rId398" Type="http://schemas.openxmlformats.org/officeDocument/2006/relationships/image" Target="../media/image471.png"/><Relationship Id="rId95" Type="http://schemas.openxmlformats.org/officeDocument/2006/relationships/customXml" Target="../ink/ink316.xml"/><Relationship Id="rId160" Type="http://schemas.openxmlformats.org/officeDocument/2006/relationships/image" Target="../media/image352.png"/><Relationship Id="rId216" Type="http://schemas.openxmlformats.org/officeDocument/2006/relationships/image" Target="../media/image380.png"/><Relationship Id="rId258" Type="http://schemas.openxmlformats.org/officeDocument/2006/relationships/image" Target="../media/image401.png"/><Relationship Id="rId22" Type="http://schemas.openxmlformats.org/officeDocument/2006/relationships/image" Target="../media/image283.png"/><Relationship Id="rId64" Type="http://schemas.openxmlformats.org/officeDocument/2006/relationships/image" Target="../media/image304.png"/><Relationship Id="rId118" Type="http://schemas.openxmlformats.org/officeDocument/2006/relationships/image" Target="../media/image331.png"/><Relationship Id="rId325" Type="http://schemas.openxmlformats.org/officeDocument/2006/relationships/customXml" Target="../ink/ink431.xml"/><Relationship Id="rId367" Type="http://schemas.openxmlformats.org/officeDocument/2006/relationships/customXml" Target="../ink/ink452.xml"/><Relationship Id="rId171" Type="http://schemas.openxmlformats.org/officeDocument/2006/relationships/customXml" Target="../ink/ink354.xml"/><Relationship Id="rId227" Type="http://schemas.openxmlformats.org/officeDocument/2006/relationships/customXml" Target="../ink/ink382.xml"/><Relationship Id="rId269" Type="http://schemas.openxmlformats.org/officeDocument/2006/relationships/customXml" Target="../ink/ink403.xml"/><Relationship Id="rId33" Type="http://schemas.openxmlformats.org/officeDocument/2006/relationships/customXml" Target="../ink/ink285.xml"/><Relationship Id="rId129" Type="http://schemas.openxmlformats.org/officeDocument/2006/relationships/customXml" Target="../ink/ink333.xml"/><Relationship Id="rId280" Type="http://schemas.openxmlformats.org/officeDocument/2006/relationships/image" Target="../media/image412.png"/><Relationship Id="rId336" Type="http://schemas.openxmlformats.org/officeDocument/2006/relationships/image" Target="../media/image440.png"/><Relationship Id="rId75" Type="http://schemas.openxmlformats.org/officeDocument/2006/relationships/customXml" Target="../ink/ink306.xml"/><Relationship Id="rId140" Type="http://schemas.openxmlformats.org/officeDocument/2006/relationships/image" Target="../media/image342.png"/><Relationship Id="rId182" Type="http://schemas.openxmlformats.org/officeDocument/2006/relationships/image" Target="../media/image363.png"/><Relationship Id="rId378" Type="http://schemas.openxmlformats.org/officeDocument/2006/relationships/image" Target="../media/image461.png"/><Relationship Id="rId403" Type="http://schemas.openxmlformats.org/officeDocument/2006/relationships/customXml" Target="../ink/ink470.xml"/><Relationship Id="rId6" Type="http://schemas.openxmlformats.org/officeDocument/2006/relationships/image" Target="../media/image275.png"/><Relationship Id="rId238" Type="http://schemas.openxmlformats.org/officeDocument/2006/relationships/image" Target="../media/image391.png"/><Relationship Id="rId291" Type="http://schemas.openxmlformats.org/officeDocument/2006/relationships/customXml" Target="../ink/ink414.xml"/><Relationship Id="rId305" Type="http://schemas.openxmlformats.org/officeDocument/2006/relationships/customXml" Target="../ink/ink421.xml"/><Relationship Id="rId347" Type="http://schemas.openxmlformats.org/officeDocument/2006/relationships/customXml" Target="../ink/ink442.xml"/><Relationship Id="rId44" Type="http://schemas.openxmlformats.org/officeDocument/2006/relationships/image" Target="../media/image294.png"/><Relationship Id="rId86" Type="http://schemas.openxmlformats.org/officeDocument/2006/relationships/image" Target="../media/image315.png"/><Relationship Id="rId151" Type="http://schemas.openxmlformats.org/officeDocument/2006/relationships/customXml" Target="../ink/ink344.xml"/><Relationship Id="rId389" Type="http://schemas.openxmlformats.org/officeDocument/2006/relationships/customXml" Target="../ink/ink463.xml"/><Relationship Id="rId193" Type="http://schemas.openxmlformats.org/officeDocument/2006/relationships/customXml" Target="../ink/ink365.xml"/><Relationship Id="rId207" Type="http://schemas.openxmlformats.org/officeDocument/2006/relationships/customXml" Target="../ink/ink372.xml"/><Relationship Id="rId249" Type="http://schemas.openxmlformats.org/officeDocument/2006/relationships/customXml" Target="../ink/ink393.xml"/><Relationship Id="rId414" Type="http://schemas.openxmlformats.org/officeDocument/2006/relationships/image" Target="../media/image479.png"/><Relationship Id="rId13" Type="http://schemas.openxmlformats.org/officeDocument/2006/relationships/customXml" Target="../ink/ink275.xml"/><Relationship Id="rId109" Type="http://schemas.openxmlformats.org/officeDocument/2006/relationships/customXml" Target="../ink/ink323.xml"/><Relationship Id="rId260" Type="http://schemas.openxmlformats.org/officeDocument/2006/relationships/image" Target="../media/image402.png"/><Relationship Id="rId316" Type="http://schemas.openxmlformats.org/officeDocument/2006/relationships/image" Target="../media/image430.png"/><Relationship Id="rId55" Type="http://schemas.openxmlformats.org/officeDocument/2006/relationships/customXml" Target="../ink/ink296.xml"/><Relationship Id="rId97" Type="http://schemas.openxmlformats.org/officeDocument/2006/relationships/customXml" Target="../ink/ink317.xml"/><Relationship Id="rId120" Type="http://schemas.openxmlformats.org/officeDocument/2006/relationships/image" Target="../media/image332.png"/><Relationship Id="rId358" Type="http://schemas.openxmlformats.org/officeDocument/2006/relationships/image" Target="../media/image451.png"/><Relationship Id="rId162" Type="http://schemas.openxmlformats.org/officeDocument/2006/relationships/image" Target="../media/image353.png"/><Relationship Id="rId218" Type="http://schemas.openxmlformats.org/officeDocument/2006/relationships/image" Target="../media/image381.png"/><Relationship Id="rId271" Type="http://schemas.openxmlformats.org/officeDocument/2006/relationships/customXml" Target="../ink/ink404.xml"/><Relationship Id="rId24" Type="http://schemas.openxmlformats.org/officeDocument/2006/relationships/image" Target="../media/image284.png"/><Relationship Id="rId66" Type="http://schemas.openxmlformats.org/officeDocument/2006/relationships/image" Target="../media/image305.png"/><Relationship Id="rId131" Type="http://schemas.openxmlformats.org/officeDocument/2006/relationships/customXml" Target="../ink/ink334.xml"/><Relationship Id="rId327" Type="http://schemas.openxmlformats.org/officeDocument/2006/relationships/customXml" Target="../ink/ink432.xml"/><Relationship Id="rId369" Type="http://schemas.openxmlformats.org/officeDocument/2006/relationships/customXml" Target="../ink/ink453.xml"/><Relationship Id="rId173" Type="http://schemas.openxmlformats.org/officeDocument/2006/relationships/customXml" Target="../ink/ink355.xml"/><Relationship Id="rId229" Type="http://schemas.openxmlformats.org/officeDocument/2006/relationships/customXml" Target="../ink/ink383.xml"/><Relationship Id="rId380" Type="http://schemas.openxmlformats.org/officeDocument/2006/relationships/image" Target="../media/image462.png"/><Relationship Id="rId240" Type="http://schemas.openxmlformats.org/officeDocument/2006/relationships/image" Target="../media/image392.png"/><Relationship Id="rId35" Type="http://schemas.openxmlformats.org/officeDocument/2006/relationships/customXml" Target="../ink/ink286.xml"/><Relationship Id="rId77" Type="http://schemas.openxmlformats.org/officeDocument/2006/relationships/customXml" Target="../ink/ink307.xml"/><Relationship Id="rId100" Type="http://schemas.openxmlformats.org/officeDocument/2006/relationships/image" Target="../media/image322.png"/><Relationship Id="rId282" Type="http://schemas.openxmlformats.org/officeDocument/2006/relationships/image" Target="../media/image413.png"/><Relationship Id="rId338" Type="http://schemas.openxmlformats.org/officeDocument/2006/relationships/image" Target="../media/image441.png"/><Relationship Id="rId8" Type="http://schemas.openxmlformats.org/officeDocument/2006/relationships/image" Target="../media/image276.png"/><Relationship Id="rId142" Type="http://schemas.openxmlformats.org/officeDocument/2006/relationships/image" Target="../media/image343.png"/><Relationship Id="rId184" Type="http://schemas.openxmlformats.org/officeDocument/2006/relationships/image" Target="../media/image364.png"/><Relationship Id="rId391" Type="http://schemas.openxmlformats.org/officeDocument/2006/relationships/customXml" Target="../ink/ink464.xml"/><Relationship Id="rId405" Type="http://schemas.openxmlformats.org/officeDocument/2006/relationships/customXml" Target="../ink/ink471.xml"/><Relationship Id="rId251" Type="http://schemas.openxmlformats.org/officeDocument/2006/relationships/customXml" Target="../ink/ink394.xml"/><Relationship Id="rId46" Type="http://schemas.openxmlformats.org/officeDocument/2006/relationships/image" Target="../media/image295.png"/><Relationship Id="rId293" Type="http://schemas.openxmlformats.org/officeDocument/2006/relationships/customXml" Target="../ink/ink415.xml"/><Relationship Id="rId307" Type="http://schemas.openxmlformats.org/officeDocument/2006/relationships/customXml" Target="../ink/ink422.xml"/><Relationship Id="rId349" Type="http://schemas.openxmlformats.org/officeDocument/2006/relationships/customXml" Target="../ink/ink443.xml"/><Relationship Id="rId88" Type="http://schemas.openxmlformats.org/officeDocument/2006/relationships/image" Target="../media/image316.png"/><Relationship Id="rId111" Type="http://schemas.openxmlformats.org/officeDocument/2006/relationships/customXml" Target="../ink/ink324.xml"/><Relationship Id="rId153" Type="http://schemas.openxmlformats.org/officeDocument/2006/relationships/customXml" Target="../ink/ink345.xml"/><Relationship Id="rId195" Type="http://schemas.openxmlformats.org/officeDocument/2006/relationships/customXml" Target="../ink/ink366.xml"/><Relationship Id="rId209" Type="http://schemas.openxmlformats.org/officeDocument/2006/relationships/customXml" Target="../ink/ink373.xml"/><Relationship Id="rId360" Type="http://schemas.openxmlformats.org/officeDocument/2006/relationships/image" Target="../media/image452.png"/><Relationship Id="rId416" Type="http://schemas.openxmlformats.org/officeDocument/2006/relationships/image" Target="../media/image480.png"/><Relationship Id="rId220" Type="http://schemas.openxmlformats.org/officeDocument/2006/relationships/image" Target="../media/image382.png"/><Relationship Id="rId15" Type="http://schemas.openxmlformats.org/officeDocument/2006/relationships/customXml" Target="../ink/ink276.xml"/><Relationship Id="rId57" Type="http://schemas.openxmlformats.org/officeDocument/2006/relationships/customXml" Target="../ink/ink297.xml"/><Relationship Id="rId262" Type="http://schemas.openxmlformats.org/officeDocument/2006/relationships/image" Target="../media/image403.png"/><Relationship Id="rId318" Type="http://schemas.openxmlformats.org/officeDocument/2006/relationships/image" Target="../media/image431.png"/><Relationship Id="rId99" Type="http://schemas.openxmlformats.org/officeDocument/2006/relationships/customXml" Target="../ink/ink318.xml"/><Relationship Id="rId122" Type="http://schemas.openxmlformats.org/officeDocument/2006/relationships/image" Target="../media/image333.png"/><Relationship Id="rId164" Type="http://schemas.openxmlformats.org/officeDocument/2006/relationships/image" Target="../media/image354.png"/><Relationship Id="rId371" Type="http://schemas.openxmlformats.org/officeDocument/2006/relationships/customXml" Target="../ink/ink454.xml"/><Relationship Id="rId26" Type="http://schemas.openxmlformats.org/officeDocument/2006/relationships/image" Target="../media/image285.png"/><Relationship Id="rId231" Type="http://schemas.openxmlformats.org/officeDocument/2006/relationships/customXml" Target="../ink/ink384.xml"/><Relationship Id="rId273" Type="http://schemas.openxmlformats.org/officeDocument/2006/relationships/customXml" Target="../ink/ink405.xml"/><Relationship Id="rId329" Type="http://schemas.openxmlformats.org/officeDocument/2006/relationships/customXml" Target="../ink/ink433.xml"/><Relationship Id="rId68" Type="http://schemas.openxmlformats.org/officeDocument/2006/relationships/image" Target="../media/image306.png"/><Relationship Id="rId133" Type="http://schemas.openxmlformats.org/officeDocument/2006/relationships/customXml" Target="../ink/ink335.xml"/><Relationship Id="rId175" Type="http://schemas.openxmlformats.org/officeDocument/2006/relationships/customXml" Target="../ink/ink356.xml"/><Relationship Id="rId340" Type="http://schemas.openxmlformats.org/officeDocument/2006/relationships/image" Target="../media/image442.png"/><Relationship Id="rId200" Type="http://schemas.openxmlformats.org/officeDocument/2006/relationships/image" Target="../media/image372.png"/><Relationship Id="rId382" Type="http://schemas.openxmlformats.org/officeDocument/2006/relationships/image" Target="../media/image463.png"/><Relationship Id="rId242" Type="http://schemas.openxmlformats.org/officeDocument/2006/relationships/image" Target="../media/image393.png"/><Relationship Id="rId284" Type="http://schemas.openxmlformats.org/officeDocument/2006/relationships/image" Target="../media/image414.png"/><Relationship Id="rId37" Type="http://schemas.openxmlformats.org/officeDocument/2006/relationships/customXml" Target="../ink/ink287.xml"/><Relationship Id="rId79" Type="http://schemas.openxmlformats.org/officeDocument/2006/relationships/customXml" Target="../ink/ink308.xml"/><Relationship Id="rId102" Type="http://schemas.openxmlformats.org/officeDocument/2006/relationships/image" Target="../media/image323.png"/><Relationship Id="rId144" Type="http://schemas.openxmlformats.org/officeDocument/2006/relationships/image" Target="../media/image344.png"/><Relationship Id="rId90" Type="http://schemas.openxmlformats.org/officeDocument/2006/relationships/image" Target="../media/image317.png"/><Relationship Id="rId186" Type="http://schemas.openxmlformats.org/officeDocument/2006/relationships/image" Target="../media/image365.png"/><Relationship Id="rId351" Type="http://schemas.openxmlformats.org/officeDocument/2006/relationships/customXml" Target="../ink/ink444.xml"/><Relationship Id="rId393" Type="http://schemas.openxmlformats.org/officeDocument/2006/relationships/customXml" Target="../ink/ink465.xml"/><Relationship Id="rId407" Type="http://schemas.openxmlformats.org/officeDocument/2006/relationships/customXml" Target="../ink/ink472.xml"/><Relationship Id="rId211" Type="http://schemas.openxmlformats.org/officeDocument/2006/relationships/customXml" Target="../ink/ink374.xml"/><Relationship Id="rId253" Type="http://schemas.openxmlformats.org/officeDocument/2006/relationships/customXml" Target="../ink/ink395.xml"/><Relationship Id="rId295" Type="http://schemas.openxmlformats.org/officeDocument/2006/relationships/customXml" Target="../ink/ink416.xml"/><Relationship Id="rId309" Type="http://schemas.openxmlformats.org/officeDocument/2006/relationships/customXml" Target="../ink/ink423.xml"/><Relationship Id="rId48" Type="http://schemas.openxmlformats.org/officeDocument/2006/relationships/image" Target="../media/image296.png"/><Relationship Id="rId113" Type="http://schemas.openxmlformats.org/officeDocument/2006/relationships/customXml" Target="../ink/ink325.xml"/><Relationship Id="rId320" Type="http://schemas.openxmlformats.org/officeDocument/2006/relationships/image" Target="../media/image43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8.xml"/><Relationship Id="rId21" Type="http://schemas.openxmlformats.org/officeDocument/2006/relationships/image" Target="../media/image491.png"/><Relationship Id="rId42" Type="http://schemas.openxmlformats.org/officeDocument/2006/relationships/customXml" Target="../ink/ink496.xml"/><Relationship Id="rId47" Type="http://schemas.openxmlformats.org/officeDocument/2006/relationships/image" Target="../media/image504.png"/><Relationship Id="rId63" Type="http://schemas.openxmlformats.org/officeDocument/2006/relationships/image" Target="../media/image512.png"/><Relationship Id="rId68" Type="http://schemas.openxmlformats.org/officeDocument/2006/relationships/customXml" Target="../ink/ink509.xml"/><Relationship Id="rId84" Type="http://schemas.openxmlformats.org/officeDocument/2006/relationships/customXml" Target="../ink/ink517.xml"/><Relationship Id="rId89" Type="http://schemas.openxmlformats.org/officeDocument/2006/relationships/image" Target="../media/image525.png"/><Relationship Id="rId16" Type="http://schemas.openxmlformats.org/officeDocument/2006/relationships/customXml" Target="../ink/ink483.xml"/><Relationship Id="rId11" Type="http://schemas.openxmlformats.org/officeDocument/2006/relationships/image" Target="../media/image486.png"/><Relationship Id="rId32" Type="http://schemas.openxmlformats.org/officeDocument/2006/relationships/customXml" Target="../ink/ink491.xml"/><Relationship Id="rId37" Type="http://schemas.openxmlformats.org/officeDocument/2006/relationships/image" Target="../media/image499.png"/><Relationship Id="rId53" Type="http://schemas.openxmlformats.org/officeDocument/2006/relationships/image" Target="../media/image507.png"/><Relationship Id="rId58" Type="http://schemas.openxmlformats.org/officeDocument/2006/relationships/customXml" Target="../ink/ink504.xml"/><Relationship Id="rId74" Type="http://schemas.openxmlformats.org/officeDocument/2006/relationships/customXml" Target="../ink/ink512.xml"/><Relationship Id="rId79" Type="http://schemas.openxmlformats.org/officeDocument/2006/relationships/image" Target="../media/image520.png"/><Relationship Id="rId102" Type="http://schemas.openxmlformats.org/officeDocument/2006/relationships/customXml" Target="../ink/ink526.xml"/><Relationship Id="rId5" Type="http://schemas.openxmlformats.org/officeDocument/2006/relationships/image" Target="../media/image483.png"/><Relationship Id="rId90" Type="http://schemas.openxmlformats.org/officeDocument/2006/relationships/customXml" Target="../ink/ink520.xml"/><Relationship Id="rId95" Type="http://schemas.openxmlformats.org/officeDocument/2006/relationships/image" Target="../media/image528.png"/><Relationship Id="rId22" Type="http://schemas.openxmlformats.org/officeDocument/2006/relationships/customXml" Target="../ink/ink486.xml"/><Relationship Id="rId27" Type="http://schemas.openxmlformats.org/officeDocument/2006/relationships/image" Target="../media/image494.png"/><Relationship Id="rId43" Type="http://schemas.openxmlformats.org/officeDocument/2006/relationships/image" Target="../media/image502.png"/><Relationship Id="rId48" Type="http://schemas.openxmlformats.org/officeDocument/2006/relationships/customXml" Target="../ink/ink499.xml"/><Relationship Id="rId64" Type="http://schemas.openxmlformats.org/officeDocument/2006/relationships/customXml" Target="../ink/ink507.xml"/><Relationship Id="rId69" Type="http://schemas.openxmlformats.org/officeDocument/2006/relationships/image" Target="../media/image515.png"/><Relationship Id="rId80" Type="http://schemas.openxmlformats.org/officeDocument/2006/relationships/customXml" Target="../ink/ink515.xml"/><Relationship Id="rId85" Type="http://schemas.openxmlformats.org/officeDocument/2006/relationships/image" Target="../media/image523.png"/><Relationship Id="rId12" Type="http://schemas.openxmlformats.org/officeDocument/2006/relationships/customXml" Target="../ink/ink481.xml"/><Relationship Id="rId17" Type="http://schemas.openxmlformats.org/officeDocument/2006/relationships/image" Target="../media/image489.png"/><Relationship Id="rId33" Type="http://schemas.openxmlformats.org/officeDocument/2006/relationships/image" Target="../media/image497.png"/><Relationship Id="rId38" Type="http://schemas.openxmlformats.org/officeDocument/2006/relationships/customXml" Target="../ink/ink494.xml"/><Relationship Id="rId59" Type="http://schemas.openxmlformats.org/officeDocument/2006/relationships/image" Target="../media/image510.png"/><Relationship Id="rId103" Type="http://schemas.openxmlformats.org/officeDocument/2006/relationships/image" Target="../media/image532.png"/><Relationship Id="rId20" Type="http://schemas.openxmlformats.org/officeDocument/2006/relationships/customXml" Target="../ink/ink485.xml"/><Relationship Id="rId41" Type="http://schemas.openxmlformats.org/officeDocument/2006/relationships/image" Target="../media/image501.png"/><Relationship Id="rId54" Type="http://schemas.openxmlformats.org/officeDocument/2006/relationships/customXml" Target="../ink/ink502.xml"/><Relationship Id="rId62" Type="http://schemas.openxmlformats.org/officeDocument/2006/relationships/customXml" Target="../ink/ink506.xml"/><Relationship Id="rId70" Type="http://schemas.openxmlformats.org/officeDocument/2006/relationships/customXml" Target="../ink/ink510.xml"/><Relationship Id="rId75" Type="http://schemas.openxmlformats.org/officeDocument/2006/relationships/image" Target="../media/image518.png"/><Relationship Id="rId83" Type="http://schemas.openxmlformats.org/officeDocument/2006/relationships/image" Target="../media/image522.png"/><Relationship Id="rId88" Type="http://schemas.openxmlformats.org/officeDocument/2006/relationships/customXml" Target="../ink/ink519.xml"/><Relationship Id="rId91" Type="http://schemas.openxmlformats.org/officeDocument/2006/relationships/image" Target="../media/image526.png"/><Relationship Id="rId96" Type="http://schemas.openxmlformats.org/officeDocument/2006/relationships/customXml" Target="../ink/ink52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8.xml"/><Relationship Id="rId15" Type="http://schemas.openxmlformats.org/officeDocument/2006/relationships/image" Target="../media/image488.png"/><Relationship Id="rId23" Type="http://schemas.openxmlformats.org/officeDocument/2006/relationships/image" Target="../media/image492.png"/><Relationship Id="rId28" Type="http://schemas.openxmlformats.org/officeDocument/2006/relationships/customXml" Target="../ink/ink489.xml"/><Relationship Id="rId36" Type="http://schemas.openxmlformats.org/officeDocument/2006/relationships/customXml" Target="../ink/ink493.xml"/><Relationship Id="rId49" Type="http://schemas.openxmlformats.org/officeDocument/2006/relationships/image" Target="../media/image505.png"/><Relationship Id="rId57" Type="http://schemas.openxmlformats.org/officeDocument/2006/relationships/image" Target="../media/image509.png"/><Relationship Id="rId10" Type="http://schemas.openxmlformats.org/officeDocument/2006/relationships/customXml" Target="../ink/ink480.xml"/><Relationship Id="rId31" Type="http://schemas.openxmlformats.org/officeDocument/2006/relationships/image" Target="../media/image496.png"/><Relationship Id="rId44" Type="http://schemas.openxmlformats.org/officeDocument/2006/relationships/customXml" Target="../ink/ink497.xml"/><Relationship Id="rId52" Type="http://schemas.openxmlformats.org/officeDocument/2006/relationships/customXml" Target="../ink/ink501.xml"/><Relationship Id="rId60" Type="http://schemas.openxmlformats.org/officeDocument/2006/relationships/customXml" Target="../ink/ink505.xml"/><Relationship Id="rId65" Type="http://schemas.openxmlformats.org/officeDocument/2006/relationships/image" Target="../media/image513.png"/><Relationship Id="rId73" Type="http://schemas.openxmlformats.org/officeDocument/2006/relationships/image" Target="../media/image517.png"/><Relationship Id="rId78" Type="http://schemas.openxmlformats.org/officeDocument/2006/relationships/customXml" Target="../ink/ink514.xml"/><Relationship Id="rId81" Type="http://schemas.openxmlformats.org/officeDocument/2006/relationships/image" Target="../media/image521.png"/><Relationship Id="rId86" Type="http://schemas.openxmlformats.org/officeDocument/2006/relationships/customXml" Target="../ink/ink518.xml"/><Relationship Id="rId94" Type="http://schemas.openxmlformats.org/officeDocument/2006/relationships/customXml" Target="../ink/ink522.xml"/><Relationship Id="rId99" Type="http://schemas.openxmlformats.org/officeDocument/2006/relationships/image" Target="../media/image530.png"/><Relationship Id="rId101" Type="http://schemas.openxmlformats.org/officeDocument/2006/relationships/image" Target="../media/image531.png"/><Relationship Id="rId4" Type="http://schemas.openxmlformats.org/officeDocument/2006/relationships/customXml" Target="../ink/ink477.xml"/><Relationship Id="rId9" Type="http://schemas.openxmlformats.org/officeDocument/2006/relationships/image" Target="../media/image485.png"/><Relationship Id="rId13" Type="http://schemas.openxmlformats.org/officeDocument/2006/relationships/image" Target="../media/image487.png"/><Relationship Id="rId18" Type="http://schemas.openxmlformats.org/officeDocument/2006/relationships/customXml" Target="../ink/ink484.xml"/><Relationship Id="rId39" Type="http://schemas.openxmlformats.org/officeDocument/2006/relationships/image" Target="../media/image500.png"/><Relationship Id="rId34" Type="http://schemas.openxmlformats.org/officeDocument/2006/relationships/customXml" Target="../ink/ink492.xml"/><Relationship Id="rId50" Type="http://schemas.openxmlformats.org/officeDocument/2006/relationships/customXml" Target="../ink/ink500.xml"/><Relationship Id="rId55" Type="http://schemas.openxmlformats.org/officeDocument/2006/relationships/image" Target="../media/image508.png"/><Relationship Id="rId76" Type="http://schemas.openxmlformats.org/officeDocument/2006/relationships/customXml" Target="../ink/ink513.xml"/><Relationship Id="rId97" Type="http://schemas.openxmlformats.org/officeDocument/2006/relationships/image" Target="../media/image529.png"/><Relationship Id="rId104" Type="http://schemas.openxmlformats.org/officeDocument/2006/relationships/customXml" Target="../ink/ink527.xml"/><Relationship Id="rId7" Type="http://schemas.openxmlformats.org/officeDocument/2006/relationships/image" Target="../media/image484.png"/><Relationship Id="rId71" Type="http://schemas.openxmlformats.org/officeDocument/2006/relationships/image" Target="../media/image516.png"/><Relationship Id="rId92" Type="http://schemas.openxmlformats.org/officeDocument/2006/relationships/customXml" Target="../ink/ink521.xml"/><Relationship Id="rId2" Type="http://schemas.openxmlformats.org/officeDocument/2006/relationships/image" Target="../media/image481.png"/><Relationship Id="rId29" Type="http://schemas.openxmlformats.org/officeDocument/2006/relationships/image" Target="../media/image495.png"/><Relationship Id="rId24" Type="http://schemas.openxmlformats.org/officeDocument/2006/relationships/customXml" Target="../ink/ink487.xml"/><Relationship Id="rId40" Type="http://schemas.openxmlformats.org/officeDocument/2006/relationships/customXml" Target="../ink/ink495.xml"/><Relationship Id="rId45" Type="http://schemas.openxmlformats.org/officeDocument/2006/relationships/image" Target="../media/image503.png"/><Relationship Id="rId66" Type="http://schemas.openxmlformats.org/officeDocument/2006/relationships/customXml" Target="../ink/ink508.xml"/><Relationship Id="rId87" Type="http://schemas.openxmlformats.org/officeDocument/2006/relationships/image" Target="../media/image524.png"/><Relationship Id="rId61" Type="http://schemas.openxmlformats.org/officeDocument/2006/relationships/image" Target="../media/image511.png"/><Relationship Id="rId82" Type="http://schemas.openxmlformats.org/officeDocument/2006/relationships/customXml" Target="../ink/ink516.xml"/><Relationship Id="rId19" Type="http://schemas.openxmlformats.org/officeDocument/2006/relationships/image" Target="../media/image490.png"/><Relationship Id="rId14" Type="http://schemas.openxmlformats.org/officeDocument/2006/relationships/customXml" Target="../ink/ink482.xml"/><Relationship Id="rId30" Type="http://schemas.openxmlformats.org/officeDocument/2006/relationships/customXml" Target="../ink/ink490.xml"/><Relationship Id="rId35" Type="http://schemas.openxmlformats.org/officeDocument/2006/relationships/image" Target="../media/image498.png"/><Relationship Id="rId56" Type="http://schemas.openxmlformats.org/officeDocument/2006/relationships/customXml" Target="../ink/ink503.xml"/><Relationship Id="rId77" Type="http://schemas.openxmlformats.org/officeDocument/2006/relationships/image" Target="../media/image519.png"/><Relationship Id="rId100" Type="http://schemas.openxmlformats.org/officeDocument/2006/relationships/customXml" Target="../ink/ink525.xml"/><Relationship Id="rId105" Type="http://schemas.openxmlformats.org/officeDocument/2006/relationships/image" Target="../media/image533.png"/><Relationship Id="rId8" Type="http://schemas.openxmlformats.org/officeDocument/2006/relationships/customXml" Target="../ink/ink479.xml"/><Relationship Id="rId51" Type="http://schemas.openxmlformats.org/officeDocument/2006/relationships/image" Target="../media/image506.png"/><Relationship Id="rId72" Type="http://schemas.openxmlformats.org/officeDocument/2006/relationships/customXml" Target="../ink/ink511.xml"/><Relationship Id="rId93" Type="http://schemas.openxmlformats.org/officeDocument/2006/relationships/image" Target="../media/image527.png"/><Relationship Id="rId98" Type="http://schemas.openxmlformats.org/officeDocument/2006/relationships/customXml" Target="../ink/ink524.xml"/><Relationship Id="rId3" Type="http://schemas.openxmlformats.org/officeDocument/2006/relationships/image" Target="../media/image482.png"/><Relationship Id="rId25" Type="http://schemas.openxmlformats.org/officeDocument/2006/relationships/image" Target="../media/image493.png"/><Relationship Id="rId46" Type="http://schemas.openxmlformats.org/officeDocument/2006/relationships/customXml" Target="../ink/ink498.xml"/><Relationship Id="rId67" Type="http://schemas.openxmlformats.org/officeDocument/2006/relationships/image" Target="../media/image5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テキスト&#10;&#10;自動的に生成された説明">
            <a:extLst>
              <a:ext uri="{FF2B5EF4-FFF2-40B4-BE49-F238E27FC236}">
                <a16:creationId xmlns:a16="http://schemas.microsoft.com/office/drawing/2014/main" id="{1FAE0A4D-ABDD-A6B3-DEBF-23DDF15420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863" y="196554"/>
            <a:ext cx="8102024" cy="6659952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D371EE63-A9BE-9B23-5385-40E027AC9F1B}"/>
              </a:ext>
            </a:extLst>
          </p:cNvPr>
          <p:cNvGrpSpPr/>
          <p:nvPr/>
        </p:nvGrpSpPr>
        <p:grpSpPr>
          <a:xfrm>
            <a:off x="7168541" y="499616"/>
            <a:ext cx="1461960" cy="779760"/>
            <a:chOff x="7168541" y="499616"/>
            <a:chExt cx="1461960" cy="77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インク 2">
                  <a:extLst>
                    <a:ext uri="{FF2B5EF4-FFF2-40B4-BE49-F238E27FC236}">
                      <a16:creationId xmlns:a16="http://schemas.microsoft.com/office/drawing/2014/main" id="{41898E15-D3D5-93FC-D67F-FEE7073C313C}"/>
                    </a:ext>
                  </a:extLst>
                </p14:cNvPr>
                <p14:cNvContentPartPr/>
                <p14:nvPr/>
              </p14:nvContentPartPr>
              <p14:xfrm>
                <a:off x="7168541" y="499616"/>
                <a:ext cx="777960" cy="615240"/>
              </p14:xfrm>
            </p:contentPart>
          </mc:Choice>
          <mc:Fallback xmlns="">
            <p:pic>
              <p:nvPicPr>
                <p:cNvPr id="3" name="インク 2">
                  <a:extLst>
                    <a:ext uri="{FF2B5EF4-FFF2-40B4-BE49-F238E27FC236}">
                      <a16:creationId xmlns:a16="http://schemas.microsoft.com/office/drawing/2014/main" id="{41898E15-D3D5-93FC-D67F-FEE7073C313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132901" y="463976"/>
                  <a:ext cx="849600" cy="68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インク 4">
                  <a:extLst>
                    <a:ext uri="{FF2B5EF4-FFF2-40B4-BE49-F238E27FC236}">
                      <a16:creationId xmlns:a16="http://schemas.microsoft.com/office/drawing/2014/main" id="{C571804A-EAB7-1CEF-2A8C-1B8CC0ED019B}"/>
                    </a:ext>
                  </a:extLst>
                </p14:cNvPr>
                <p14:cNvContentPartPr/>
                <p14:nvPr/>
              </p14:nvContentPartPr>
              <p14:xfrm>
                <a:off x="8348621" y="806336"/>
                <a:ext cx="23760" cy="395640"/>
              </p14:xfrm>
            </p:contentPart>
          </mc:Choice>
          <mc:Fallback xmlns="">
            <p:pic>
              <p:nvPicPr>
                <p:cNvPr id="5" name="インク 4">
                  <a:extLst>
                    <a:ext uri="{FF2B5EF4-FFF2-40B4-BE49-F238E27FC236}">
                      <a16:creationId xmlns:a16="http://schemas.microsoft.com/office/drawing/2014/main" id="{C571804A-EAB7-1CEF-2A8C-1B8CC0ED01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2621" y="770696"/>
                  <a:ext cx="9540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45A2EBDD-5405-7EAE-0454-27D05885B9D0}"/>
                    </a:ext>
                  </a:extLst>
                </p14:cNvPr>
                <p14:cNvContentPartPr/>
                <p14:nvPr/>
              </p14:nvContentPartPr>
              <p14:xfrm>
                <a:off x="8101661" y="748376"/>
                <a:ext cx="528840" cy="531000"/>
              </p14:xfrm>
            </p:contentPart>
          </mc:Choice>
          <mc:Fallback xmlns="">
            <p:pic>
              <p:nvPicPr>
                <p:cNvPr id="6" name="インク 5">
                  <a:extLst>
                    <a:ext uri="{FF2B5EF4-FFF2-40B4-BE49-F238E27FC236}">
                      <a16:creationId xmlns:a16="http://schemas.microsoft.com/office/drawing/2014/main" id="{45A2EBDD-5405-7EAE-0454-27D05885B9D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5661" y="712376"/>
                  <a:ext cx="600480" cy="60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0" name="インク 49">
                <a:extLst>
                  <a:ext uri="{FF2B5EF4-FFF2-40B4-BE49-F238E27FC236}">
                    <a16:creationId xmlns:a16="http://schemas.microsoft.com/office/drawing/2014/main" id="{87F20656-45C5-EA96-B8B2-CA97923CEC29}"/>
                  </a:ext>
                </a:extLst>
              </p14:cNvPr>
              <p14:cNvContentPartPr/>
              <p14:nvPr/>
            </p14:nvContentPartPr>
            <p14:xfrm>
              <a:off x="5631341" y="4182776"/>
              <a:ext cx="881280" cy="506160"/>
            </p14:xfrm>
          </p:contentPart>
        </mc:Choice>
        <mc:Fallback xmlns="">
          <p:pic>
            <p:nvPicPr>
              <p:cNvPr id="50" name="インク 49">
                <a:extLst>
                  <a:ext uri="{FF2B5EF4-FFF2-40B4-BE49-F238E27FC236}">
                    <a16:creationId xmlns:a16="http://schemas.microsoft.com/office/drawing/2014/main" id="{87F20656-45C5-EA96-B8B2-CA97923CEC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95341" y="4146776"/>
                <a:ext cx="952920" cy="57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F88ECC0D-B6A3-533A-16F2-5FB263F0D962}"/>
              </a:ext>
            </a:extLst>
          </p:cNvPr>
          <p:cNvGrpSpPr/>
          <p:nvPr/>
        </p:nvGrpSpPr>
        <p:grpSpPr>
          <a:xfrm>
            <a:off x="3570341" y="4348736"/>
            <a:ext cx="460080" cy="419400"/>
            <a:chOff x="3570341" y="4348736"/>
            <a:chExt cx="460080" cy="41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509A813B-C9A2-2B71-7E85-858D69E0803C}"/>
                    </a:ext>
                  </a:extLst>
                </p14:cNvPr>
                <p14:cNvContentPartPr/>
                <p14:nvPr/>
              </p14:nvContentPartPr>
              <p14:xfrm>
                <a:off x="3570341" y="4530536"/>
                <a:ext cx="406800" cy="2592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509A813B-C9A2-2B71-7E85-858D69E0803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534701" y="4494896"/>
                  <a:ext cx="478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94CC4978-4FFC-FFD7-18D8-AF4CCDD543E8}"/>
                    </a:ext>
                  </a:extLst>
                </p14:cNvPr>
                <p14:cNvContentPartPr/>
                <p14:nvPr/>
              </p14:nvContentPartPr>
              <p14:xfrm>
                <a:off x="3743861" y="4348736"/>
                <a:ext cx="286560" cy="4194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94CC4978-4FFC-FFD7-18D8-AF4CCDD543E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07861" y="4313096"/>
                  <a:ext cx="358200" cy="49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934304A6-3478-A168-3CD7-308C0BB3A976}"/>
              </a:ext>
            </a:extLst>
          </p:cNvPr>
          <p:cNvGrpSpPr/>
          <p:nvPr/>
        </p:nvGrpSpPr>
        <p:grpSpPr>
          <a:xfrm>
            <a:off x="958901" y="2347856"/>
            <a:ext cx="1753200" cy="385200"/>
            <a:chOff x="958901" y="2347856"/>
            <a:chExt cx="1753200" cy="38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59225A4A-2060-E910-1711-E81AB96D8C8E}"/>
                    </a:ext>
                  </a:extLst>
                </p14:cNvPr>
                <p14:cNvContentPartPr/>
                <p14:nvPr/>
              </p14:nvContentPartPr>
              <p14:xfrm>
                <a:off x="958901" y="2450456"/>
                <a:ext cx="158760" cy="26784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59225A4A-2060-E910-1711-E81AB96D8C8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2901" y="2414456"/>
                  <a:ext cx="2304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3A184FE4-F0FD-AC3F-9AAD-1E0B2904CC76}"/>
                    </a:ext>
                  </a:extLst>
                </p14:cNvPr>
                <p14:cNvContentPartPr/>
                <p14:nvPr/>
              </p14:nvContentPartPr>
              <p14:xfrm>
                <a:off x="1198661" y="2517776"/>
                <a:ext cx="159120" cy="166680"/>
              </p14:xfrm>
            </p:contentPart>
          </mc:Choice>
          <mc:Fallback xmlns=""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3A184FE4-F0FD-AC3F-9AAD-1E0B2904CC7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62661" y="2482136"/>
                  <a:ext cx="2307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84BFBCB3-8656-00D0-E29D-F004D2D07D40}"/>
                    </a:ext>
                  </a:extLst>
                </p14:cNvPr>
                <p14:cNvContentPartPr/>
                <p14:nvPr/>
              </p14:nvContentPartPr>
              <p14:xfrm>
                <a:off x="1491701" y="2407616"/>
                <a:ext cx="191160" cy="311040"/>
              </p14:xfrm>
            </p:contentPart>
          </mc:Choice>
          <mc:Fallback xmlns=""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84BFBCB3-8656-00D0-E29D-F004D2D07D4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55701" y="2371976"/>
                  <a:ext cx="26280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C05DEB7E-5E1F-CA89-1106-F15E04FAC101}"/>
                    </a:ext>
                  </a:extLst>
                </p14:cNvPr>
                <p14:cNvContentPartPr/>
                <p14:nvPr/>
              </p14:nvContentPartPr>
              <p14:xfrm>
                <a:off x="1472981" y="2408696"/>
                <a:ext cx="102960" cy="11412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C05DEB7E-5E1F-CA89-1106-F15E04FAC10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37341" y="2372696"/>
                  <a:ext cx="1746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C9A92921-9181-CDCD-0FD7-0883E29A29FB}"/>
                    </a:ext>
                  </a:extLst>
                </p14:cNvPr>
                <p14:cNvContentPartPr/>
                <p14:nvPr/>
              </p14:nvContentPartPr>
              <p14:xfrm>
                <a:off x="1665941" y="2592296"/>
                <a:ext cx="82440" cy="11052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C9A92921-9181-CDCD-0FD7-0883E29A29F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29941" y="2556296"/>
                  <a:ext cx="1540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9470E77D-0A81-806F-DDD4-06EC65588E04}"/>
                    </a:ext>
                  </a:extLst>
                </p14:cNvPr>
                <p14:cNvContentPartPr/>
                <p14:nvPr/>
              </p14:nvContentPartPr>
              <p14:xfrm>
                <a:off x="1988141" y="2542256"/>
                <a:ext cx="381960" cy="18252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9470E77D-0A81-806F-DDD4-06EC65588E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52141" y="2506616"/>
                  <a:ext cx="4536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A13511D6-679A-38EC-2C80-7E4FB845525E}"/>
                    </a:ext>
                  </a:extLst>
                </p14:cNvPr>
                <p14:cNvContentPartPr/>
                <p14:nvPr/>
              </p14:nvContentPartPr>
              <p14:xfrm>
                <a:off x="2442461" y="2347856"/>
                <a:ext cx="269640" cy="38520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A13511D6-679A-38EC-2C80-7E4FB84552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06461" y="2312216"/>
                  <a:ext cx="34128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グループ化 172">
            <a:extLst>
              <a:ext uri="{FF2B5EF4-FFF2-40B4-BE49-F238E27FC236}">
                <a16:creationId xmlns:a16="http://schemas.microsoft.com/office/drawing/2014/main" id="{4F0159E3-B6AB-59CC-D942-1E670E965B21}"/>
              </a:ext>
            </a:extLst>
          </p:cNvPr>
          <p:cNvGrpSpPr/>
          <p:nvPr/>
        </p:nvGrpSpPr>
        <p:grpSpPr>
          <a:xfrm>
            <a:off x="2818301" y="2252456"/>
            <a:ext cx="1055520" cy="498960"/>
            <a:chOff x="2818301" y="2252456"/>
            <a:chExt cx="105552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212FA9F2-6D24-339E-24A3-EA24B8EBD0C8}"/>
                    </a:ext>
                  </a:extLst>
                </p14:cNvPr>
                <p14:cNvContentPartPr/>
                <p14:nvPr/>
              </p14:nvContentPartPr>
              <p14:xfrm>
                <a:off x="2858981" y="2355056"/>
                <a:ext cx="251280" cy="8928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212FA9F2-6D24-339E-24A3-EA24B8EBD0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23341" y="2319416"/>
                  <a:ext cx="322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EC3746A5-F206-E935-F61B-B5784159DE7E}"/>
                    </a:ext>
                  </a:extLst>
                </p14:cNvPr>
                <p14:cNvContentPartPr/>
                <p14:nvPr/>
              </p14:nvContentPartPr>
              <p14:xfrm>
                <a:off x="2818301" y="2411576"/>
                <a:ext cx="226080" cy="23580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EC3746A5-F206-E935-F61B-B5784159DE7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82301" y="2375576"/>
                  <a:ext cx="2977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45C01065-AA1F-45B1-7809-979D96C026B6}"/>
                    </a:ext>
                  </a:extLst>
                </p14:cNvPr>
                <p14:cNvContentPartPr/>
                <p14:nvPr/>
              </p14:nvContentPartPr>
              <p14:xfrm>
                <a:off x="2962301" y="2522456"/>
                <a:ext cx="71280" cy="22896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45C01065-AA1F-45B1-7809-979D96C026B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26301" y="2486816"/>
                  <a:ext cx="142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6299DD4-D9AD-B6F4-017A-A89B7EB7D234}"/>
                    </a:ext>
                  </a:extLst>
                </p14:cNvPr>
                <p14:cNvContentPartPr/>
                <p14:nvPr/>
              </p14:nvContentPartPr>
              <p14:xfrm>
                <a:off x="3028181" y="2518496"/>
                <a:ext cx="115920" cy="2304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6299DD4-D9AD-B6F4-017A-A89B7EB7D23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2181" y="2482856"/>
                  <a:ext cx="1875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2C9C26E1-3C9C-5FC2-F428-90D076843EA8}"/>
                    </a:ext>
                  </a:extLst>
                </p14:cNvPr>
                <p14:cNvContentPartPr/>
                <p14:nvPr/>
              </p14:nvContentPartPr>
              <p14:xfrm>
                <a:off x="3308981" y="2516336"/>
                <a:ext cx="109080" cy="1980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2C9C26E1-3C9C-5FC2-F428-90D076843EA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2981" y="2480336"/>
                  <a:ext cx="1807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BB0B29CA-A129-D255-9F95-786CB8FA4DE7}"/>
                    </a:ext>
                  </a:extLst>
                </p14:cNvPr>
                <p14:cNvContentPartPr/>
                <p14:nvPr/>
              </p14:nvContentPartPr>
              <p14:xfrm>
                <a:off x="3502661" y="2283776"/>
                <a:ext cx="147240" cy="19656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BB0B29CA-A129-D255-9F95-786CB8FA4DE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67021" y="2247776"/>
                  <a:ext cx="218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0A67DF8C-354C-B5CD-EEB3-4D0FEC1EE6B0}"/>
                    </a:ext>
                  </a:extLst>
                </p14:cNvPr>
                <p14:cNvContentPartPr/>
                <p14:nvPr/>
              </p14:nvContentPartPr>
              <p14:xfrm>
                <a:off x="3625781" y="2418056"/>
                <a:ext cx="34920" cy="392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0A67DF8C-354C-B5CD-EEB3-4D0FEC1EE6B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89781" y="2382416"/>
                  <a:ext cx="1065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6380D10C-1C67-18D3-3883-E5D0200F0DCB}"/>
                    </a:ext>
                  </a:extLst>
                </p14:cNvPr>
                <p14:cNvContentPartPr/>
                <p14:nvPr/>
              </p14:nvContentPartPr>
              <p14:xfrm>
                <a:off x="3559181" y="2539376"/>
                <a:ext cx="91800" cy="4500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6380D10C-1C67-18D3-3883-E5D0200F0DC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23181" y="2503736"/>
                  <a:ext cx="163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27079E82-94FE-F4B3-0F9B-24A53BACA0FC}"/>
                    </a:ext>
                  </a:extLst>
                </p14:cNvPr>
                <p14:cNvContentPartPr/>
                <p14:nvPr/>
              </p14:nvContentPartPr>
              <p14:xfrm>
                <a:off x="3551621" y="2545136"/>
                <a:ext cx="113040" cy="14652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27079E82-94FE-F4B3-0F9B-24A53BACA0F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15621" y="2509136"/>
                  <a:ext cx="1846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35034878-0143-5AD6-AE0E-290992CC7D49}"/>
                    </a:ext>
                  </a:extLst>
                </p14:cNvPr>
                <p14:cNvContentPartPr/>
                <p14:nvPr/>
              </p14:nvContentPartPr>
              <p14:xfrm>
                <a:off x="3706421" y="2252456"/>
                <a:ext cx="140040" cy="39672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35034878-0143-5AD6-AE0E-290992CC7D4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70421" y="2216816"/>
                  <a:ext cx="21168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9E5BE71A-7403-FAD7-FEB2-4E15BE0269A8}"/>
                    </a:ext>
                  </a:extLst>
                </p14:cNvPr>
                <p14:cNvContentPartPr/>
                <p14:nvPr/>
              </p14:nvContentPartPr>
              <p14:xfrm>
                <a:off x="3724421" y="2555216"/>
                <a:ext cx="149400" cy="16308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9E5BE71A-7403-FAD7-FEB2-4E15BE0269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688781" y="2519576"/>
                  <a:ext cx="221040" cy="23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グループ化 180">
            <a:extLst>
              <a:ext uri="{FF2B5EF4-FFF2-40B4-BE49-F238E27FC236}">
                <a16:creationId xmlns:a16="http://schemas.microsoft.com/office/drawing/2014/main" id="{466EA116-95BA-B4DD-2212-F5A0C37A15D0}"/>
              </a:ext>
            </a:extLst>
          </p:cNvPr>
          <p:cNvGrpSpPr/>
          <p:nvPr/>
        </p:nvGrpSpPr>
        <p:grpSpPr>
          <a:xfrm>
            <a:off x="753341" y="313856"/>
            <a:ext cx="5836320" cy="1794240"/>
            <a:chOff x="753341" y="313856"/>
            <a:chExt cx="5836320" cy="179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E5FD02FD-4596-1383-3D7F-0967618A518E}"/>
                    </a:ext>
                  </a:extLst>
                </p14:cNvPr>
                <p14:cNvContentPartPr/>
                <p14:nvPr/>
              </p14:nvContentPartPr>
              <p14:xfrm>
                <a:off x="5279261" y="373976"/>
                <a:ext cx="318960" cy="33408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E5FD02FD-4596-1383-3D7F-0967618A51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43261" y="338336"/>
                  <a:ext cx="390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0670EB81-3554-6DBD-7A77-72BF3350CDC5}"/>
                    </a:ext>
                  </a:extLst>
                </p14:cNvPr>
                <p14:cNvContentPartPr/>
                <p14:nvPr/>
              </p14:nvContentPartPr>
              <p14:xfrm>
                <a:off x="3371981" y="313856"/>
                <a:ext cx="1902600" cy="21348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0670EB81-3554-6DBD-7A77-72BF3350CDC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35981" y="278216"/>
                  <a:ext cx="1974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2717ABD2-DB85-5F96-6E0A-E23498822F68}"/>
                    </a:ext>
                  </a:extLst>
                </p14:cNvPr>
                <p14:cNvContentPartPr/>
                <p14:nvPr/>
              </p14:nvContentPartPr>
              <p14:xfrm>
                <a:off x="2662421" y="453176"/>
                <a:ext cx="253440" cy="22284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2717ABD2-DB85-5F96-6E0A-E23498822F6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26421" y="417176"/>
                  <a:ext cx="3250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50891004-D767-012B-6356-05CB9F6D621A}"/>
                    </a:ext>
                  </a:extLst>
                </p14:cNvPr>
                <p14:cNvContentPartPr/>
                <p14:nvPr/>
              </p14:nvContentPartPr>
              <p14:xfrm>
                <a:off x="2561261" y="382616"/>
                <a:ext cx="555840" cy="51696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50891004-D767-012B-6356-05CB9F6D62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25621" y="346976"/>
                  <a:ext cx="6274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C4D0386C-42FA-47E8-7A08-5777B1950BCF}"/>
                    </a:ext>
                  </a:extLst>
                </p14:cNvPr>
                <p14:cNvContentPartPr/>
                <p14:nvPr/>
              </p14:nvContentPartPr>
              <p14:xfrm>
                <a:off x="4118981" y="606896"/>
                <a:ext cx="1015200" cy="34164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C4D0386C-42FA-47E8-7A08-5777B1950BC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83341" y="571256"/>
                  <a:ext cx="108684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2AB98101-151E-C521-A602-DE42C333DD30}"/>
                    </a:ext>
                  </a:extLst>
                </p14:cNvPr>
                <p14:cNvContentPartPr/>
                <p14:nvPr/>
              </p14:nvContentPartPr>
              <p14:xfrm>
                <a:off x="5719181" y="845216"/>
                <a:ext cx="870480" cy="37296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2AB98101-151E-C521-A602-DE42C333DD3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83541" y="809576"/>
                  <a:ext cx="9421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DBC34377-7D43-E942-1474-648FE35BE4DE}"/>
                    </a:ext>
                  </a:extLst>
                </p14:cNvPr>
                <p14:cNvContentPartPr/>
                <p14:nvPr/>
              </p14:nvContentPartPr>
              <p14:xfrm>
                <a:off x="753341" y="1568816"/>
                <a:ext cx="244800" cy="35712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DBC34377-7D43-E942-1474-648FE35BE4D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7701" y="1533176"/>
                  <a:ext cx="316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F14FDE6-84DC-24E8-A1DD-4C417D7FC93E}"/>
                    </a:ext>
                  </a:extLst>
                </p14:cNvPr>
                <p14:cNvContentPartPr/>
                <p14:nvPr/>
              </p14:nvContentPartPr>
              <p14:xfrm>
                <a:off x="1062581" y="1617416"/>
                <a:ext cx="156600" cy="23904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F14FDE6-84DC-24E8-A1DD-4C417D7FC93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6581" y="1581776"/>
                  <a:ext cx="2282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7F1C800D-34FD-D30F-F9CD-95C655E1BCC6}"/>
                    </a:ext>
                  </a:extLst>
                </p14:cNvPr>
                <p14:cNvContentPartPr/>
                <p14:nvPr/>
              </p14:nvContentPartPr>
              <p14:xfrm>
                <a:off x="1312421" y="1557296"/>
                <a:ext cx="224640" cy="39384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7F1C800D-34FD-D30F-F9CD-95C655E1BCC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276781" y="1521296"/>
                  <a:ext cx="2962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D6EAC92A-6F48-ECED-6AFF-F2D8BC3B66FA}"/>
                    </a:ext>
                  </a:extLst>
                </p14:cNvPr>
                <p14:cNvContentPartPr/>
                <p14:nvPr/>
              </p14:nvContentPartPr>
              <p14:xfrm>
                <a:off x="1302701" y="1585736"/>
                <a:ext cx="89280" cy="11124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D6EAC92A-6F48-ECED-6AFF-F2D8BC3B66F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267061" y="1549736"/>
                  <a:ext cx="160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CA62A205-E598-84AE-A79E-36802DE066B0}"/>
                    </a:ext>
                  </a:extLst>
                </p14:cNvPr>
                <p14:cNvContentPartPr/>
                <p14:nvPr/>
              </p14:nvContentPartPr>
              <p14:xfrm>
                <a:off x="1492061" y="1753496"/>
                <a:ext cx="89640" cy="1296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CA62A205-E598-84AE-A79E-36802DE066B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456061" y="1717496"/>
                  <a:ext cx="161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534A7D4F-F0C0-6C78-1A8F-32EA4F116104}"/>
                    </a:ext>
                  </a:extLst>
                </p14:cNvPr>
                <p14:cNvContentPartPr/>
                <p14:nvPr/>
              </p14:nvContentPartPr>
              <p14:xfrm>
                <a:off x="1823981" y="1525256"/>
                <a:ext cx="327600" cy="70560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534A7D4F-F0C0-6C78-1A8F-32EA4F11610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88341" y="1489256"/>
                  <a:ext cx="399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0B4D5034-BA47-FADC-18F9-161217FC6D0F}"/>
                    </a:ext>
                  </a:extLst>
                </p14:cNvPr>
                <p14:cNvContentPartPr/>
                <p14:nvPr/>
              </p14:nvContentPartPr>
              <p14:xfrm>
                <a:off x="1878701" y="1572416"/>
                <a:ext cx="142920" cy="35244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0B4D5034-BA47-FADC-18F9-161217FC6D0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843061" y="1536416"/>
                  <a:ext cx="2145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98462624-BA6B-922E-E2A2-064BDEE59A13}"/>
                    </a:ext>
                  </a:extLst>
                </p14:cNvPr>
                <p14:cNvContentPartPr/>
                <p14:nvPr/>
              </p14:nvContentPartPr>
              <p14:xfrm>
                <a:off x="1946741" y="1710656"/>
                <a:ext cx="196200" cy="39744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98462624-BA6B-922E-E2A2-064BDEE59A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10741" y="1674656"/>
                  <a:ext cx="26784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4B92AB3E-629B-DC84-8E78-1A529E962A18}"/>
                    </a:ext>
                  </a:extLst>
                </p14:cNvPr>
                <p14:cNvContentPartPr/>
                <p14:nvPr/>
              </p14:nvContentPartPr>
              <p14:xfrm>
                <a:off x="2205581" y="1730816"/>
                <a:ext cx="70200" cy="33516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4B92AB3E-629B-DC84-8E78-1A529E962A1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69941" y="1695176"/>
                  <a:ext cx="1418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E04E0D53-928A-E5BA-D7BB-F1E980D1009F}"/>
                    </a:ext>
                  </a:extLst>
                </p14:cNvPr>
                <p14:cNvContentPartPr/>
                <p14:nvPr/>
              </p14:nvContentPartPr>
              <p14:xfrm>
                <a:off x="2258501" y="1708496"/>
                <a:ext cx="341280" cy="177480"/>
              </p14:xfrm>
            </p:contentPart>
          </mc:Choice>
          <mc:Fallback xmlns=""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E04E0D53-928A-E5BA-D7BB-F1E980D1009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22501" y="1672496"/>
                  <a:ext cx="412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0080584F-10DE-03C2-3D82-19A913A294CC}"/>
                    </a:ext>
                  </a:extLst>
                </p14:cNvPr>
                <p14:cNvContentPartPr/>
                <p14:nvPr/>
              </p14:nvContentPartPr>
              <p14:xfrm>
                <a:off x="2730461" y="1519136"/>
                <a:ext cx="122400" cy="33840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0080584F-10DE-03C2-3D82-19A913A294C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694821" y="1483496"/>
                  <a:ext cx="1940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AB1C3412-C0F3-8EC3-7D52-A1E614B08513}"/>
                    </a:ext>
                  </a:extLst>
                </p14:cNvPr>
                <p14:cNvContentPartPr/>
                <p14:nvPr/>
              </p14:nvContentPartPr>
              <p14:xfrm>
                <a:off x="2841341" y="1549016"/>
                <a:ext cx="214920" cy="310320"/>
              </p14:xfrm>
            </p:contentPart>
          </mc:Choice>
          <mc:Fallback xmlns=""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AB1C3412-C0F3-8EC3-7D52-A1E614B0851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805701" y="1513376"/>
                  <a:ext cx="286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372BA4C2-D0A4-6876-4319-2D11FBB9A8FD}"/>
                    </a:ext>
                  </a:extLst>
                </p14:cNvPr>
                <p14:cNvContentPartPr/>
                <p14:nvPr/>
              </p14:nvContentPartPr>
              <p14:xfrm>
                <a:off x="3116021" y="1654136"/>
                <a:ext cx="75240" cy="21600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372BA4C2-D0A4-6876-4319-2D11FBB9A8F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080381" y="1618136"/>
                  <a:ext cx="146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324B95F1-5D4C-B406-3C73-3205DCD34B9E}"/>
                    </a:ext>
                  </a:extLst>
                </p14:cNvPr>
                <p14:cNvContentPartPr/>
                <p14:nvPr/>
              </p14:nvContentPartPr>
              <p14:xfrm>
                <a:off x="3198461" y="1703096"/>
                <a:ext cx="117000" cy="17568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324B95F1-5D4C-B406-3C73-3205DCD34B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62461" y="1667456"/>
                  <a:ext cx="1886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4A6460F9-2172-7785-B93E-C26F37558A83}"/>
                    </a:ext>
                  </a:extLst>
                </p14:cNvPr>
                <p14:cNvContentPartPr/>
                <p14:nvPr/>
              </p14:nvContentPartPr>
              <p14:xfrm>
                <a:off x="3388541" y="1671416"/>
                <a:ext cx="116640" cy="213480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4A6460F9-2172-7785-B93E-C26F37558A8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52901" y="1635416"/>
                  <a:ext cx="1882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50ADE311-570D-EA7E-E10D-56313B8067F3}"/>
                    </a:ext>
                  </a:extLst>
                </p14:cNvPr>
                <p14:cNvContentPartPr/>
                <p14:nvPr/>
              </p14:nvContentPartPr>
              <p14:xfrm>
                <a:off x="3499421" y="1089296"/>
                <a:ext cx="197280" cy="30564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50ADE311-570D-EA7E-E10D-56313B8067F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63421" y="1053296"/>
                  <a:ext cx="26892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75" name="インク 174">
                  <a:extLst>
                    <a:ext uri="{FF2B5EF4-FFF2-40B4-BE49-F238E27FC236}">
                      <a16:creationId xmlns:a16="http://schemas.microsoft.com/office/drawing/2014/main" id="{F7BB7443-BE5A-0810-E377-54CBA55FBD6A}"/>
                    </a:ext>
                  </a:extLst>
                </p14:cNvPr>
                <p14:cNvContentPartPr/>
                <p14:nvPr/>
              </p14:nvContentPartPr>
              <p14:xfrm>
                <a:off x="3292781" y="948536"/>
                <a:ext cx="573840" cy="572400"/>
              </p14:xfrm>
            </p:contentPart>
          </mc:Choice>
          <mc:Fallback xmlns="">
            <p:pic>
              <p:nvPicPr>
                <p:cNvPr id="175" name="インク 174">
                  <a:extLst>
                    <a:ext uri="{FF2B5EF4-FFF2-40B4-BE49-F238E27FC236}">
                      <a16:creationId xmlns:a16="http://schemas.microsoft.com/office/drawing/2014/main" id="{F7BB7443-BE5A-0810-E377-54CBA55FBD6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56781" y="912536"/>
                  <a:ext cx="6454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201A058E-D76B-F7C8-97E6-834F4DD2B983}"/>
                    </a:ext>
                  </a:extLst>
                </p14:cNvPr>
                <p14:cNvContentPartPr/>
                <p14:nvPr/>
              </p14:nvContentPartPr>
              <p14:xfrm>
                <a:off x="3621461" y="785816"/>
                <a:ext cx="230760" cy="18936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201A058E-D76B-F7C8-97E6-834F4DD2B98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585821" y="749816"/>
                  <a:ext cx="3024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DF7D4A73-1FE4-0AFC-18DB-DEF0E4B64A18}"/>
                    </a:ext>
                  </a:extLst>
                </p14:cNvPr>
                <p14:cNvContentPartPr/>
                <p14:nvPr/>
              </p14:nvContentPartPr>
              <p14:xfrm>
                <a:off x="3704261" y="741536"/>
                <a:ext cx="201240" cy="11268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DF7D4A73-1FE4-0AFC-18DB-DEF0E4B64A1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668621" y="705896"/>
                  <a:ext cx="272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4211D31A-04CD-06A1-1A97-B569B12CF255}"/>
                    </a:ext>
                  </a:extLst>
                </p14:cNvPr>
                <p14:cNvContentPartPr/>
                <p14:nvPr/>
              </p14:nvContentPartPr>
              <p14:xfrm>
                <a:off x="3860861" y="1159856"/>
                <a:ext cx="734400" cy="18072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4211D31A-04CD-06A1-1A97-B569B12CF25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24861" y="1124216"/>
                  <a:ext cx="806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EA838ADC-A1BA-8EED-8C52-EB697111D684}"/>
                    </a:ext>
                  </a:extLst>
                </p14:cNvPr>
                <p14:cNvContentPartPr/>
                <p14:nvPr/>
              </p14:nvContentPartPr>
              <p14:xfrm>
                <a:off x="4450541" y="1094696"/>
                <a:ext cx="173520" cy="18756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EA838ADC-A1BA-8EED-8C52-EB697111D6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414541" y="1059056"/>
                  <a:ext cx="245160" cy="259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82" name="インク 181">
                <a:extLst>
                  <a:ext uri="{FF2B5EF4-FFF2-40B4-BE49-F238E27FC236}">
                    <a16:creationId xmlns:a16="http://schemas.microsoft.com/office/drawing/2014/main" id="{2B7E275B-E4EB-39CC-7720-BF3D79210CA3}"/>
                  </a:ext>
                </a:extLst>
              </p14:cNvPr>
              <p14:cNvContentPartPr/>
              <p14:nvPr/>
            </p14:nvContentPartPr>
            <p14:xfrm>
              <a:off x="300821" y="1958336"/>
              <a:ext cx="439920" cy="1686600"/>
            </p14:xfrm>
          </p:contentPart>
        </mc:Choice>
        <mc:Fallback xmlns="">
          <p:pic>
            <p:nvPicPr>
              <p:cNvPr id="182" name="インク 181">
                <a:extLst>
                  <a:ext uri="{FF2B5EF4-FFF2-40B4-BE49-F238E27FC236}">
                    <a16:creationId xmlns:a16="http://schemas.microsoft.com/office/drawing/2014/main" id="{2B7E275B-E4EB-39CC-7720-BF3D79210CA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64821" y="1922696"/>
                <a:ext cx="511560" cy="175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6235C98A-A9DE-74BB-9D1F-851847A39015}"/>
              </a:ext>
            </a:extLst>
          </p:cNvPr>
          <p:cNvGrpSpPr/>
          <p:nvPr/>
        </p:nvGrpSpPr>
        <p:grpSpPr>
          <a:xfrm>
            <a:off x="926861" y="3419576"/>
            <a:ext cx="2144520" cy="353160"/>
            <a:chOff x="926861" y="3419576"/>
            <a:chExt cx="2144520" cy="35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F95A3703-3E54-2A02-68EA-4A58C8FECF28}"/>
                    </a:ext>
                  </a:extLst>
                </p14:cNvPr>
                <p14:cNvContentPartPr/>
                <p14:nvPr/>
              </p14:nvContentPartPr>
              <p14:xfrm>
                <a:off x="926861" y="3509216"/>
                <a:ext cx="257760" cy="26352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F95A3703-3E54-2A02-68EA-4A58C8FECF2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0861" y="3473216"/>
                  <a:ext cx="3294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BE8A05FF-13BA-C462-47D8-FE7B73B8741C}"/>
                    </a:ext>
                  </a:extLst>
                </p14:cNvPr>
                <p14:cNvContentPartPr/>
                <p14:nvPr/>
              </p14:nvContentPartPr>
              <p14:xfrm>
                <a:off x="1254461" y="3599936"/>
                <a:ext cx="201600" cy="15768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BE8A05FF-13BA-C462-47D8-FE7B73B874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218461" y="3563936"/>
                  <a:ext cx="2732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B7C7189D-998E-5625-A494-D3DC18B49E8C}"/>
                    </a:ext>
                  </a:extLst>
                </p14:cNvPr>
                <p14:cNvContentPartPr/>
                <p14:nvPr/>
              </p14:nvContentPartPr>
              <p14:xfrm>
                <a:off x="1471541" y="3583376"/>
                <a:ext cx="210240" cy="154080"/>
              </p14:xfrm>
            </p:contentPart>
          </mc:Choice>
          <mc:Fallback xmlns=""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B7C7189D-998E-5625-A494-D3DC18B49E8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35541" y="3547376"/>
                  <a:ext cx="2818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E543F3B2-AD5B-D7F9-88A7-842D88102A7C}"/>
                    </a:ext>
                  </a:extLst>
                </p14:cNvPr>
                <p14:cNvContentPartPr/>
                <p14:nvPr/>
              </p14:nvContentPartPr>
              <p14:xfrm>
                <a:off x="1758821" y="3578336"/>
                <a:ext cx="148680" cy="14328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E543F3B2-AD5B-D7F9-88A7-842D88102A7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22821" y="3542336"/>
                  <a:ext cx="22032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E2B6AB04-66AF-86C8-0430-444380BD1F38}"/>
                    </a:ext>
                  </a:extLst>
                </p14:cNvPr>
                <p14:cNvContentPartPr/>
                <p14:nvPr/>
              </p14:nvContentPartPr>
              <p14:xfrm>
                <a:off x="2087501" y="3419576"/>
                <a:ext cx="157680" cy="3780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E2B6AB04-66AF-86C8-0430-444380BD1F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51501" y="3383936"/>
                  <a:ext cx="2293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4C32439E-7AD0-30C8-B3E2-1450D7720E82}"/>
                    </a:ext>
                  </a:extLst>
                </p14:cNvPr>
                <p14:cNvContentPartPr/>
                <p14:nvPr/>
              </p14:nvContentPartPr>
              <p14:xfrm>
                <a:off x="2089301" y="3460976"/>
                <a:ext cx="26640" cy="28764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4C32439E-7AD0-30C8-B3E2-1450D7720E8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053301" y="3424976"/>
                  <a:ext cx="9828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B501382F-4DBC-8C70-2E6D-FECB258A0D9B}"/>
                    </a:ext>
                  </a:extLst>
                </p14:cNvPr>
                <p14:cNvContentPartPr/>
                <p14:nvPr/>
              </p14:nvContentPartPr>
              <p14:xfrm>
                <a:off x="2100101" y="3562856"/>
                <a:ext cx="111960" cy="4104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B501382F-4DBC-8C70-2E6D-FECB258A0D9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64101" y="3526856"/>
                  <a:ext cx="18360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EFFD2318-D2B1-35C0-CB53-884E4F56F8C4}"/>
                    </a:ext>
                  </a:extLst>
                </p14:cNvPr>
                <p14:cNvContentPartPr/>
                <p14:nvPr/>
              </p14:nvContentPartPr>
              <p14:xfrm>
                <a:off x="2106221" y="3695696"/>
                <a:ext cx="142920" cy="2772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EFFD2318-D2B1-35C0-CB53-884E4F56F8C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070221" y="3660056"/>
                  <a:ext cx="214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3A372156-8634-2198-5CED-66FA9B02CC8B}"/>
                    </a:ext>
                  </a:extLst>
                </p14:cNvPr>
                <p14:cNvContentPartPr/>
                <p14:nvPr/>
              </p14:nvContentPartPr>
              <p14:xfrm>
                <a:off x="2325461" y="3520376"/>
                <a:ext cx="159480" cy="15516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3A372156-8634-2198-5CED-66FA9B02CC8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289821" y="3484736"/>
                  <a:ext cx="2311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3602F755-1A4E-07CE-FACA-52E10ED64116}"/>
                    </a:ext>
                  </a:extLst>
                </p14:cNvPr>
                <p14:cNvContentPartPr/>
                <p14:nvPr/>
              </p14:nvContentPartPr>
              <p14:xfrm>
                <a:off x="2517341" y="3502736"/>
                <a:ext cx="145440" cy="165960"/>
              </p14:xfrm>
            </p:contentPart>
          </mc:Choice>
          <mc:Fallback xmlns=""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3602F755-1A4E-07CE-FACA-52E10ED641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481341" y="3467096"/>
                  <a:ext cx="2170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63E24DEF-16E4-3475-1EC1-60FE7EE8091C}"/>
                    </a:ext>
                  </a:extLst>
                </p14:cNvPr>
                <p14:cNvContentPartPr/>
                <p14:nvPr/>
              </p14:nvContentPartPr>
              <p14:xfrm>
                <a:off x="2703101" y="3505616"/>
                <a:ext cx="129600" cy="13464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63E24DEF-16E4-3475-1EC1-60FE7EE8091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67461" y="3469616"/>
                  <a:ext cx="201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2E7DA4BD-D469-1CCD-C07A-891F8907F8E6}"/>
                    </a:ext>
                  </a:extLst>
                </p14:cNvPr>
                <p14:cNvContentPartPr/>
                <p14:nvPr/>
              </p14:nvContentPartPr>
              <p14:xfrm>
                <a:off x="2907941" y="3495896"/>
                <a:ext cx="163440" cy="17676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2E7DA4BD-D469-1CCD-C07A-891F8907F8E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872301" y="3459896"/>
                  <a:ext cx="235080" cy="24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9BE81A5C-B33B-E17A-53BB-8C19D07F34C8}"/>
              </a:ext>
            </a:extLst>
          </p:cNvPr>
          <p:cNvGrpSpPr/>
          <p:nvPr/>
        </p:nvGrpSpPr>
        <p:grpSpPr>
          <a:xfrm>
            <a:off x="265901" y="3530456"/>
            <a:ext cx="349560" cy="293400"/>
            <a:chOff x="265901" y="3530456"/>
            <a:chExt cx="349560" cy="29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CD449EFD-A375-BB34-957D-3E8EEF6502E9}"/>
                    </a:ext>
                  </a:extLst>
                </p14:cNvPr>
                <p14:cNvContentPartPr/>
                <p14:nvPr/>
              </p14:nvContentPartPr>
              <p14:xfrm>
                <a:off x="467141" y="3569336"/>
                <a:ext cx="34200" cy="17280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CD449EFD-A375-BB34-957D-3E8EEF6502E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31501" y="3533696"/>
                  <a:ext cx="105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94D8FF03-9506-FAEF-C06F-38812956D6BD}"/>
                    </a:ext>
                  </a:extLst>
                </p14:cNvPr>
                <p14:cNvContentPartPr/>
                <p14:nvPr/>
              </p14:nvContentPartPr>
              <p14:xfrm>
                <a:off x="265901" y="3530456"/>
                <a:ext cx="349560" cy="293400"/>
              </p14:xfrm>
            </p:contentPart>
          </mc:Choice>
          <mc:Fallback xmlns=""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94D8FF03-9506-FAEF-C06F-38812956D6B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30261" y="3494456"/>
                  <a:ext cx="42120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グループ化 201">
            <a:extLst>
              <a:ext uri="{FF2B5EF4-FFF2-40B4-BE49-F238E27FC236}">
                <a16:creationId xmlns:a16="http://schemas.microsoft.com/office/drawing/2014/main" id="{D88FEC1A-34AE-5B1A-9AFB-03E34014D794}"/>
              </a:ext>
            </a:extLst>
          </p:cNvPr>
          <p:cNvGrpSpPr/>
          <p:nvPr/>
        </p:nvGrpSpPr>
        <p:grpSpPr>
          <a:xfrm>
            <a:off x="441221" y="4393376"/>
            <a:ext cx="354600" cy="331920"/>
            <a:chOff x="441221" y="4393376"/>
            <a:chExt cx="354600" cy="33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C63BC1B7-B59D-2C0D-DD5F-9C4526864988}"/>
                    </a:ext>
                  </a:extLst>
                </p14:cNvPr>
                <p14:cNvContentPartPr/>
                <p14:nvPr/>
              </p14:nvContentPartPr>
              <p14:xfrm>
                <a:off x="542741" y="4410656"/>
                <a:ext cx="209880" cy="17964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C63BC1B7-B59D-2C0D-DD5F-9C452686498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06741" y="4375016"/>
                  <a:ext cx="2815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E2742473-1193-02A4-79A5-7641FABCF836}"/>
                    </a:ext>
                  </a:extLst>
                </p14:cNvPr>
                <p14:cNvContentPartPr/>
                <p14:nvPr/>
              </p14:nvContentPartPr>
              <p14:xfrm>
                <a:off x="441221" y="4393376"/>
                <a:ext cx="354600" cy="33192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E2742473-1193-02A4-79A5-7641FABCF83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05221" y="4357736"/>
                  <a:ext cx="426240" cy="40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グループ化 205">
            <a:extLst>
              <a:ext uri="{FF2B5EF4-FFF2-40B4-BE49-F238E27FC236}">
                <a16:creationId xmlns:a16="http://schemas.microsoft.com/office/drawing/2014/main" id="{3EFB44B0-9052-EF42-F8C4-717BA76860E7}"/>
              </a:ext>
            </a:extLst>
          </p:cNvPr>
          <p:cNvGrpSpPr/>
          <p:nvPr/>
        </p:nvGrpSpPr>
        <p:grpSpPr>
          <a:xfrm>
            <a:off x="1164101" y="4224896"/>
            <a:ext cx="894240" cy="304200"/>
            <a:chOff x="1164101" y="4224896"/>
            <a:chExt cx="89424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22357AFD-AF01-74F6-7970-4EC6EFF3C11E}"/>
                    </a:ext>
                  </a:extLst>
                </p14:cNvPr>
                <p14:cNvContentPartPr/>
                <p14:nvPr/>
              </p14:nvContentPartPr>
              <p14:xfrm>
                <a:off x="1164101" y="4265576"/>
                <a:ext cx="286920" cy="26352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22357AFD-AF01-74F6-7970-4EC6EFF3C11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8101" y="4229576"/>
                  <a:ext cx="3585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D17BAF94-7D9C-1C2F-A675-A606D0AB17B2}"/>
                    </a:ext>
                  </a:extLst>
                </p14:cNvPr>
                <p14:cNvContentPartPr/>
                <p14:nvPr/>
              </p14:nvContentPartPr>
              <p14:xfrm>
                <a:off x="1655861" y="4224896"/>
                <a:ext cx="96120" cy="27000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D17BAF94-7D9C-1C2F-A675-A606D0AB17B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620221" y="4189256"/>
                  <a:ext cx="167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5" name="インク 204">
                  <a:extLst>
                    <a:ext uri="{FF2B5EF4-FFF2-40B4-BE49-F238E27FC236}">
                      <a16:creationId xmlns:a16="http://schemas.microsoft.com/office/drawing/2014/main" id="{1B6388EF-E2EA-6C1C-4799-27763FE2D9E0}"/>
                    </a:ext>
                  </a:extLst>
                </p14:cNvPr>
                <p14:cNvContentPartPr/>
                <p14:nvPr/>
              </p14:nvContentPartPr>
              <p14:xfrm>
                <a:off x="1844501" y="4228856"/>
                <a:ext cx="213840" cy="226440"/>
              </p14:xfrm>
            </p:contentPart>
          </mc:Choice>
          <mc:Fallback xmlns="">
            <p:pic>
              <p:nvPicPr>
                <p:cNvPr id="205" name="インク 204">
                  <a:extLst>
                    <a:ext uri="{FF2B5EF4-FFF2-40B4-BE49-F238E27FC236}">
                      <a16:creationId xmlns:a16="http://schemas.microsoft.com/office/drawing/2014/main" id="{1B6388EF-E2EA-6C1C-4799-27763FE2D9E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808501" y="4193216"/>
                  <a:ext cx="285480" cy="29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グループ化 208">
            <a:extLst>
              <a:ext uri="{FF2B5EF4-FFF2-40B4-BE49-F238E27FC236}">
                <a16:creationId xmlns:a16="http://schemas.microsoft.com/office/drawing/2014/main" id="{40AA9719-170F-2345-D7B0-952FB72CB158}"/>
              </a:ext>
            </a:extLst>
          </p:cNvPr>
          <p:cNvGrpSpPr/>
          <p:nvPr/>
        </p:nvGrpSpPr>
        <p:grpSpPr>
          <a:xfrm>
            <a:off x="527981" y="5492456"/>
            <a:ext cx="385920" cy="379080"/>
            <a:chOff x="527981" y="5492456"/>
            <a:chExt cx="385920" cy="37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7A9C322F-5BE2-2766-947F-E9B929E2C997}"/>
                    </a:ext>
                  </a:extLst>
                </p14:cNvPr>
                <p14:cNvContentPartPr/>
                <p14:nvPr/>
              </p14:nvContentPartPr>
              <p14:xfrm>
                <a:off x="651821" y="5554736"/>
                <a:ext cx="138600" cy="20628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7A9C322F-5BE2-2766-947F-E9B929E2C9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16181" y="5519096"/>
                  <a:ext cx="2102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9BE22254-8FD8-A6F1-12F5-21FA35859C37}"/>
                    </a:ext>
                  </a:extLst>
                </p14:cNvPr>
                <p14:cNvContentPartPr/>
                <p14:nvPr/>
              </p14:nvContentPartPr>
              <p14:xfrm>
                <a:off x="527981" y="5492456"/>
                <a:ext cx="385920" cy="37908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9BE22254-8FD8-A6F1-12F5-21FA35859C3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2341" y="5456816"/>
                  <a:ext cx="457560" cy="45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C874FDD6-7266-380E-30AE-FA2A4B0973A4}"/>
              </a:ext>
            </a:extLst>
          </p:cNvPr>
          <p:cNvGrpSpPr/>
          <p:nvPr/>
        </p:nvGrpSpPr>
        <p:grpSpPr>
          <a:xfrm>
            <a:off x="1288301" y="4899896"/>
            <a:ext cx="2011680" cy="1404000"/>
            <a:chOff x="1288301" y="4899896"/>
            <a:chExt cx="2011680" cy="140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1E823C6F-1A83-05C3-0F06-18A8011EBB4C}"/>
                    </a:ext>
                  </a:extLst>
                </p14:cNvPr>
                <p14:cNvContentPartPr/>
                <p14:nvPr/>
              </p14:nvContentPartPr>
              <p14:xfrm>
                <a:off x="1288301" y="5214176"/>
                <a:ext cx="264600" cy="41940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1E823C6F-1A83-05C3-0F06-18A8011EBB4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252661" y="5178536"/>
                  <a:ext cx="33624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B4EA4738-4C3E-95BF-17BD-A2C05CD4D3F5}"/>
                    </a:ext>
                  </a:extLst>
                </p14:cNvPr>
                <p14:cNvContentPartPr/>
                <p14:nvPr/>
              </p14:nvContentPartPr>
              <p14:xfrm>
                <a:off x="1588901" y="5370056"/>
                <a:ext cx="170280" cy="166680"/>
              </p14:xfrm>
            </p:contentPart>
          </mc:Choice>
          <mc:Fallback xmlns=""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B4EA4738-4C3E-95BF-17BD-A2C05CD4D3F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553261" y="5334056"/>
                  <a:ext cx="2419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14967E7E-B036-621D-D753-9C608CEAF325}"/>
                    </a:ext>
                  </a:extLst>
                </p14:cNvPr>
                <p14:cNvContentPartPr/>
                <p14:nvPr/>
              </p14:nvContentPartPr>
              <p14:xfrm>
                <a:off x="1840901" y="5307776"/>
                <a:ext cx="206640" cy="17244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14967E7E-B036-621D-D753-9C608CEAF32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05261" y="5271776"/>
                  <a:ext cx="278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3" name="インク 212">
                  <a:extLst>
                    <a:ext uri="{FF2B5EF4-FFF2-40B4-BE49-F238E27FC236}">
                      <a16:creationId xmlns:a16="http://schemas.microsoft.com/office/drawing/2014/main" id="{ABCAB808-9FB1-5933-5DDA-6A35F1272A97}"/>
                    </a:ext>
                  </a:extLst>
                </p14:cNvPr>
                <p14:cNvContentPartPr/>
                <p14:nvPr/>
              </p14:nvContentPartPr>
              <p14:xfrm>
                <a:off x="2086061" y="5264216"/>
                <a:ext cx="197280" cy="155160"/>
              </p14:xfrm>
            </p:contentPart>
          </mc:Choice>
          <mc:Fallback xmlns="">
            <p:pic>
              <p:nvPicPr>
                <p:cNvPr id="213" name="インク 212">
                  <a:extLst>
                    <a:ext uri="{FF2B5EF4-FFF2-40B4-BE49-F238E27FC236}">
                      <a16:creationId xmlns:a16="http://schemas.microsoft.com/office/drawing/2014/main" id="{ABCAB808-9FB1-5933-5DDA-6A35F1272A9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50421" y="5228216"/>
                  <a:ext cx="2689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8CBF45E2-B418-E1BA-BE29-0A7A579CE8C3}"/>
                    </a:ext>
                  </a:extLst>
                </p14:cNvPr>
                <p14:cNvContentPartPr/>
                <p14:nvPr/>
              </p14:nvContentPartPr>
              <p14:xfrm>
                <a:off x="2359301" y="5203376"/>
                <a:ext cx="192240" cy="170280"/>
              </p14:xfrm>
            </p:contentPart>
          </mc:Choice>
          <mc:Fallback xmlns=""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8CBF45E2-B418-E1BA-BE29-0A7A579CE8C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323661" y="5167736"/>
                  <a:ext cx="2638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A5BEDAE7-9E19-9B43-0403-D4816A0C5121}"/>
                    </a:ext>
                  </a:extLst>
                </p14:cNvPr>
                <p14:cNvContentPartPr/>
                <p14:nvPr/>
              </p14:nvContentPartPr>
              <p14:xfrm>
                <a:off x="2607701" y="5153336"/>
                <a:ext cx="249840" cy="17928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A5BEDAE7-9E19-9B43-0403-D4816A0C51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72061" y="5117336"/>
                  <a:ext cx="3214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E1621FC7-5961-93A2-7531-CA73DC51AF98}"/>
                    </a:ext>
                  </a:extLst>
                </p14:cNvPr>
                <p14:cNvContentPartPr/>
                <p14:nvPr/>
              </p14:nvContentPartPr>
              <p14:xfrm>
                <a:off x="2918021" y="4899896"/>
                <a:ext cx="187920" cy="212760"/>
              </p14:xfrm>
            </p:contentPart>
          </mc:Choice>
          <mc:Fallback xmlns=""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E1621FC7-5961-93A2-7531-CA73DC51AF9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882381" y="4863896"/>
                  <a:ext cx="2595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D52555C9-6736-D569-E6A3-8644FEDAB75E}"/>
                    </a:ext>
                  </a:extLst>
                </p14:cNvPr>
                <p14:cNvContentPartPr/>
                <p14:nvPr/>
              </p14:nvContentPartPr>
              <p14:xfrm>
                <a:off x="3121781" y="5282576"/>
                <a:ext cx="10440" cy="396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D52555C9-6736-D569-E6A3-8644FEDAB75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085781" y="5246936"/>
                  <a:ext cx="82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2A4FC7FD-533F-44F6-3243-237066FFC647}"/>
                    </a:ext>
                  </a:extLst>
                </p14:cNvPr>
                <p14:cNvContentPartPr/>
                <p14:nvPr/>
              </p14:nvContentPartPr>
              <p14:xfrm>
                <a:off x="1462181" y="5834096"/>
                <a:ext cx="263520" cy="405720"/>
              </p14:xfrm>
            </p:contentPart>
          </mc:Choice>
          <mc:Fallback xmlns=""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2A4FC7FD-533F-44F6-3243-237066FFC64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26181" y="5798096"/>
                  <a:ext cx="33516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A5F1099-385D-C271-A60C-F02F62483301}"/>
                    </a:ext>
                  </a:extLst>
                </p14:cNvPr>
                <p14:cNvContentPartPr/>
                <p14:nvPr/>
              </p14:nvContentPartPr>
              <p14:xfrm>
                <a:off x="1817141" y="5995016"/>
                <a:ext cx="113400" cy="139320"/>
              </p14:xfrm>
            </p:contentPart>
          </mc:Choice>
          <mc:Fallback xmlns=""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A5F1099-385D-C271-A60C-F02F624833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81141" y="5959016"/>
                  <a:ext cx="185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AAD563E4-37C4-1BEC-1DD2-5C42FBD404A7}"/>
                    </a:ext>
                  </a:extLst>
                </p14:cNvPr>
                <p14:cNvContentPartPr/>
                <p14:nvPr/>
              </p14:nvContentPartPr>
              <p14:xfrm>
                <a:off x="1992821" y="5870816"/>
                <a:ext cx="202320" cy="433080"/>
              </p14:xfrm>
            </p:contentPart>
          </mc:Choice>
          <mc:Fallback xmlns=""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AAD563E4-37C4-1BEC-1DD2-5C42FBD404A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56821" y="5835176"/>
                  <a:ext cx="27396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98E6D7F3-0DEA-E134-60EC-F7F3063CDDC0}"/>
                    </a:ext>
                  </a:extLst>
                </p14:cNvPr>
                <p14:cNvContentPartPr/>
                <p14:nvPr/>
              </p14:nvContentPartPr>
              <p14:xfrm>
                <a:off x="2277941" y="5918696"/>
                <a:ext cx="174600" cy="139680"/>
              </p14:xfrm>
            </p:contentPart>
          </mc:Choice>
          <mc:Fallback xmlns=""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98E6D7F3-0DEA-E134-60EC-F7F3063CDDC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1941" y="5882696"/>
                  <a:ext cx="2462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B62D8E35-BF97-C1EE-509A-74EA6B94FC69}"/>
                    </a:ext>
                  </a:extLst>
                </p14:cNvPr>
                <p14:cNvContentPartPr/>
                <p14:nvPr/>
              </p14:nvContentPartPr>
              <p14:xfrm>
                <a:off x="2532461" y="5840216"/>
                <a:ext cx="201960" cy="13860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B62D8E35-BF97-C1EE-509A-74EA6B94FC6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96461" y="5804216"/>
                  <a:ext cx="2736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D4D66283-1042-CCE0-F917-E54B7D9EDEFE}"/>
                    </a:ext>
                  </a:extLst>
                </p14:cNvPr>
                <p14:cNvContentPartPr/>
                <p14:nvPr/>
              </p14:nvContentPartPr>
              <p14:xfrm>
                <a:off x="2756741" y="5780456"/>
                <a:ext cx="277560" cy="13824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D4D66283-1042-CCE0-F917-E54B7D9EDEFE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720741" y="5744816"/>
                  <a:ext cx="349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146FF4B3-7AAB-A844-52FD-6F4F8C25CF87}"/>
                    </a:ext>
                  </a:extLst>
                </p14:cNvPr>
                <p14:cNvContentPartPr/>
                <p14:nvPr/>
              </p14:nvContentPartPr>
              <p14:xfrm>
                <a:off x="3083981" y="5578136"/>
                <a:ext cx="194400" cy="13968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146FF4B3-7AAB-A844-52FD-6F4F8C25CF8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047981" y="5542496"/>
                  <a:ext cx="26604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322FF84B-FA77-DBA4-717F-906A1B348790}"/>
                    </a:ext>
                  </a:extLst>
                </p14:cNvPr>
                <p14:cNvContentPartPr/>
                <p14:nvPr/>
              </p14:nvContentPartPr>
              <p14:xfrm>
                <a:off x="3278381" y="5884856"/>
                <a:ext cx="21600" cy="21240"/>
              </p14:xfrm>
            </p:contentPart>
          </mc:Choice>
          <mc:Fallback xmlns=""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322FF84B-FA77-DBA4-717F-906A1B34879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242381" y="5848856"/>
                  <a:ext cx="93240" cy="9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グループ化 250">
            <a:extLst>
              <a:ext uri="{FF2B5EF4-FFF2-40B4-BE49-F238E27FC236}">
                <a16:creationId xmlns:a16="http://schemas.microsoft.com/office/drawing/2014/main" id="{9EF54B7B-A550-4A3B-BE85-EC7DF3EEC445}"/>
              </a:ext>
            </a:extLst>
          </p:cNvPr>
          <p:cNvGrpSpPr/>
          <p:nvPr/>
        </p:nvGrpSpPr>
        <p:grpSpPr>
          <a:xfrm>
            <a:off x="8820941" y="2729096"/>
            <a:ext cx="2608560" cy="692640"/>
            <a:chOff x="8820941" y="2729096"/>
            <a:chExt cx="2608560" cy="69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33FD3CF7-2452-C001-83C6-073CEFDE674B}"/>
                    </a:ext>
                  </a:extLst>
                </p14:cNvPr>
                <p14:cNvContentPartPr/>
                <p14:nvPr/>
              </p14:nvContentPartPr>
              <p14:xfrm>
                <a:off x="8820941" y="2970656"/>
                <a:ext cx="378000" cy="189000"/>
              </p14:xfrm>
            </p:contentPart>
          </mc:Choice>
          <mc:Fallback xmlns=""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33FD3CF7-2452-C001-83C6-073CEFDE674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85301" y="2935016"/>
                  <a:ext cx="4496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A9C68A28-0074-99F2-CD64-02562479CB75}"/>
                    </a:ext>
                  </a:extLst>
                </p14:cNvPr>
                <p14:cNvContentPartPr/>
                <p14:nvPr/>
              </p14:nvContentPartPr>
              <p14:xfrm>
                <a:off x="8990861" y="2852216"/>
                <a:ext cx="143280" cy="569520"/>
              </p14:xfrm>
            </p:contentPart>
          </mc:Choice>
          <mc:Fallback xmlns=""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A9C68A28-0074-99F2-CD64-02562479CB7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954861" y="2816216"/>
                  <a:ext cx="21492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6CB6D716-9BD0-2D0A-DEF4-17AF258D7C04}"/>
                    </a:ext>
                  </a:extLst>
                </p14:cNvPr>
                <p14:cNvContentPartPr/>
                <p14:nvPr/>
              </p14:nvContentPartPr>
              <p14:xfrm>
                <a:off x="9268421" y="3074336"/>
                <a:ext cx="219960" cy="298800"/>
              </p14:xfrm>
            </p:contentPart>
          </mc:Choice>
          <mc:Fallback xmlns=""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6CB6D716-9BD0-2D0A-DEF4-17AF258D7C0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232421" y="3038336"/>
                  <a:ext cx="2916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39A99FF3-DDC8-F051-ECD3-B00C7B844E08}"/>
                    </a:ext>
                  </a:extLst>
                </p14:cNvPr>
                <p14:cNvContentPartPr/>
                <p14:nvPr/>
              </p14:nvContentPartPr>
              <p14:xfrm>
                <a:off x="9483341" y="3143816"/>
                <a:ext cx="36720" cy="32760"/>
              </p14:xfrm>
            </p:contentPart>
          </mc:Choice>
          <mc:Fallback xmlns=""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39A99FF3-DDC8-F051-ECD3-B00C7B844E0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447701" y="3108176"/>
                  <a:ext cx="108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1" name="インク 230">
                  <a:extLst>
                    <a:ext uri="{FF2B5EF4-FFF2-40B4-BE49-F238E27FC236}">
                      <a16:creationId xmlns:a16="http://schemas.microsoft.com/office/drawing/2014/main" id="{2E06B9BA-3E07-6630-626F-86B3D5B69D5A}"/>
                    </a:ext>
                  </a:extLst>
                </p14:cNvPr>
                <p14:cNvContentPartPr/>
                <p14:nvPr/>
              </p14:nvContentPartPr>
              <p14:xfrm>
                <a:off x="9535541" y="3107096"/>
                <a:ext cx="33120" cy="32400"/>
              </p14:xfrm>
            </p:contentPart>
          </mc:Choice>
          <mc:Fallback xmlns="">
            <p:pic>
              <p:nvPicPr>
                <p:cNvPr id="231" name="インク 230">
                  <a:extLst>
                    <a:ext uri="{FF2B5EF4-FFF2-40B4-BE49-F238E27FC236}">
                      <a16:creationId xmlns:a16="http://schemas.microsoft.com/office/drawing/2014/main" id="{2E06B9BA-3E07-6630-626F-86B3D5B69D5A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499901" y="3071096"/>
                  <a:ext cx="104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C61DC2CD-37FF-8E96-4BB8-24F81C832550}"/>
                    </a:ext>
                  </a:extLst>
                </p14:cNvPr>
                <p14:cNvContentPartPr/>
                <p14:nvPr/>
              </p14:nvContentPartPr>
              <p14:xfrm>
                <a:off x="9697901" y="3079016"/>
                <a:ext cx="19080" cy="29448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C61DC2CD-37FF-8E96-4BB8-24F81C83255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661901" y="3043016"/>
                  <a:ext cx="907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91146C85-56F1-8229-C2AB-DF38BAF3FA90}"/>
                    </a:ext>
                  </a:extLst>
                </p14:cNvPr>
                <p14:cNvContentPartPr/>
                <p14:nvPr/>
              </p14:nvContentPartPr>
              <p14:xfrm>
                <a:off x="9823541" y="3102416"/>
                <a:ext cx="126000" cy="74520"/>
              </p14:xfrm>
            </p:contentPart>
          </mc:Choice>
          <mc:Fallback xmlns=""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91146C85-56F1-8229-C2AB-DF38BAF3FA9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787541" y="3066776"/>
                  <a:ext cx="197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665A8872-398C-C94C-8644-22481038F8FA}"/>
                    </a:ext>
                  </a:extLst>
                </p14:cNvPr>
                <p14:cNvContentPartPr/>
                <p14:nvPr/>
              </p14:nvContentPartPr>
              <p14:xfrm>
                <a:off x="9873581" y="3250736"/>
                <a:ext cx="157320" cy="66240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665A8872-398C-C94C-8644-22481038F8F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837941" y="3215096"/>
                  <a:ext cx="2289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29B3DD85-0BEB-5710-ECA0-557255F32076}"/>
                    </a:ext>
                  </a:extLst>
                </p14:cNvPr>
                <p14:cNvContentPartPr/>
                <p14:nvPr/>
              </p14:nvContentPartPr>
              <p14:xfrm>
                <a:off x="10164821" y="2729096"/>
                <a:ext cx="105840" cy="7632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29B3DD85-0BEB-5710-ECA0-557255F32076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128821" y="2693456"/>
                  <a:ext cx="1774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A3CC6165-ECD7-19E6-0052-324D7A0036BC}"/>
                    </a:ext>
                  </a:extLst>
                </p14:cNvPr>
                <p14:cNvContentPartPr/>
                <p14:nvPr/>
              </p14:nvContentPartPr>
              <p14:xfrm>
                <a:off x="9997421" y="2823056"/>
                <a:ext cx="473400" cy="188640"/>
              </p14:xfrm>
            </p:contentPart>
          </mc:Choice>
          <mc:Fallback xmlns=""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A3CC6165-ECD7-19E6-0052-324D7A0036B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61781" y="2787056"/>
                  <a:ext cx="54504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0F74CFD5-493D-A252-BAB6-6231D54ECA5B}"/>
                    </a:ext>
                  </a:extLst>
                </p14:cNvPr>
                <p14:cNvContentPartPr/>
                <p14:nvPr/>
              </p14:nvContentPartPr>
              <p14:xfrm>
                <a:off x="10194341" y="2937536"/>
                <a:ext cx="142560" cy="7992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0F74CFD5-493D-A252-BAB6-6231D54ECA5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58341" y="2901536"/>
                  <a:ext cx="214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96CD52A3-26B0-73F0-3B4B-B3505C295FB6}"/>
                    </a:ext>
                  </a:extLst>
                </p14:cNvPr>
                <p14:cNvContentPartPr/>
                <p14:nvPr/>
              </p14:nvContentPartPr>
              <p14:xfrm>
                <a:off x="10222421" y="3040136"/>
                <a:ext cx="132120" cy="6516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96CD52A3-26B0-73F0-3B4B-B3505C295FB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86781" y="3004496"/>
                  <a:ext cx="203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F701DEB4-8AF4-2336-CF5D-283E64A6C45B}"/>
                    </a:ext>
                  </a:extLst>
                </p14:cNvPr>
                <p14:cNvContentPartPr/>
                <p14:nvPr/>
              </p14:nvContentPartPr>
              <p14:xfrm>
                <a:off x="10174181" y="3140576"/>
                <a:ext cx="228960" cy="92160"/>
              </p14:xfrm>
            </p:contentPart>
          </mc:Choice>
          <mc:Fallback xmlns=""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F701DEB4-8AF4-2336-CF5D-283E64A6C45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38541" y="3104576"/>
                  <a:ext cx="3006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68646C1C-9557-2F28-5ADB-D23C52345554}"/>
                    </a:ext>
                  </a:extLst>
                </p14:cNvPr>
                <p14:cNvContentPartPr/>
                <p14:nvPr/>
              </p14:nvContentPartPr>
              <p14:xfrm>
                <a:off x="10160141" y="2953376"/>
                <a:ext cx="138960" cy="45684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68646C1C-9557-2F28-5ADB-D23C5234555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24501" y="2917736"/>
                  <a:ext cx="2106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00729B19-BC32-0B14-ABF5-3EB5F307DEFF}"/>
                    </a:ext>
                  </a:extLst>
                </p14:cNvPr>
                <p14:cNvContentPartPr/>
                <p14:nvPr/>
              </p14:nvContentPartPr>
              <p14:xfrm>
                <a:off x="10289741" y="3292136"/>
                <a:ext cx="261360" cy="115560"/>
              </p14:xfrm>
            </p:contentPart>
          </mc:Choice>
          <mc:Fallback xmlns=""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00729B19-BC32-0B14-ABF5-3EB5F307DEF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53741" y="3256496"/>
                  <a:ext cx="333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42" name="インク 241">
                  <a:extLst>
                    <a:ext uri="{FF2B5EF4-FFF2-40B4-BE49-F238E27FC236}">
                      <a16:creationId xmlns:a16="http://schemas.microsoft.com/office/drawing/2014/main" id="{7FD72212-D2E1-20A9-7E69-FF045EDE63C4}"/>
                    </a:ext>
                  </a:extLst>
                </p14:cNvPr>
                <p14:cNvContentPartPr/>
                <p14:nvPr/>
              </p14:nvContentPartPr>
              <p14:xfrm>
                <a:off x="10609421" y="2857616"/>
                <a:ext cx="134280" cy="138240"/>
              </p14:xfrm>
            </p:contentPart>
          </mc:Choice>
          <mc:Fallback xmlns="">
            <p:pic>
              <p:nvPicPr>
                <p:cNvPr id="242" name="インク 241">
                  <a:extLst>
                    <a:ext uri="{FF2B5EF4-FFF2-40B4-BE49-F238E27FC236}">
                      <a16:creationId xmlns:a16="http://schemas.microsoft.com/office/drawing/2014/main" id="{7FD72212-D2E1-20A9-7E69-FF045EDE63C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573781" y="2821976"/>
                  <a:ext cx="205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09B8EC2E-5964-3EEB-2406-5F9F22AF6FA0}"/>
                    </a:ext>
                  </a:extLst>
                </p14:cNvPr>
                <p14:cNvContentPartPr/>
                <p14:nvPr/>
              </p14:nvContentPartPr>
              <p14:xfrm>
                <a:off x="10588181" y="3012056"/>
                <a:ext cx="186120" cy="16056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09B8EC2E-5964-3EEB-2406-5F9F22AF6FA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552541" y="2976056"/>
                  <a:ext cx="2577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77F2F491-2EF7-4C85-0AA1-5E29BA256959}"/>
                    </a:ext>
                  </a:extLst>
                </p14:cNvPr>
                <p14:cNvContentPartPr/>
                <p14:nvPr/>
              </p14:nvContentPartPr>
              <p14:xfrm>
                <a:off x="10675661" y="3154616"/>
                <a:ext cx="58320" cy="153720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77F2F491-2EF7-4C85-0AA1-5E29BA25695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639661" y="3118976"/>
                  <a:ext cx="12996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1BACDF9F-79BB-DD75-E075-D66F60C4F31B}"/>
                    </a:ext>
                  </a:extLst>
                </p14:cNvPr>
                <p14:cNvContentPartPr/>
                <p14:nvPr/>
              </p14:nvContentPartPr>
              <p14:xfrm>
                <a:off x="10829021" y="2941496"/>
                <a:ext cx="156960" cy="26280"/>
              </p14:xfrm>
            </p:contentPart>
          </mc:Choice>
          <mc:Fallback xmlns=""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1BACDF9F-79BB-DD75-E075-D66F60C4F31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793021" y="2905856"/>
                  <a:ext cx="22860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AE62FF6F-A132-4858-FB2A-F063E78738A4}"/>
                    </a:ext>
                  </a:extLst>
                </p14:cNvPr>
                <p14:cNvContentPartPr/>
                <p14:nvPr/>
              </p14:nvContentPartPr>
              <p14:xfrm>
                <a:off x="10759901" y="3088736"/>
                <a:ext cx="361440" cy="91080"/>
              </p14:xfrm>
            </p:contentPart>
          </mc:Choice>
          <mc:Fallback xmlns=""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AE62FF6F-A132-4858-FB2A-F063E78738A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723901" y="3052736"/>
                  <a:ext cx="4330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C1020168-A78C-DC86-5E1B-18AEA8F14C31}"/>
                    </a:ext>
                  </a:extLst>
                </p14:cNvPr>
                <p14:cNvContentPartPr/>
                <p14:nvPr/>
              </p14:nvContentPartPr>
              <p14:xfrm>
                <a:off x="10902461" y="3136976"/>
                <a:ext cx="162360" cy="25668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C1020168-A78C-DC86-5E1B-18AEA8F14C3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866461" y="3101336"/>
                  <a:ext cx="2340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801E4F4D-97DB-C388-B096-2EE6D206350A}"/>
                    </a:ext>
                  </a:extLst>
                </p14:cNvPr>
                <p14:cNvContentPartPr/>
                <p14:nvPr/>
              </p14:nvContentPartPr>
              <p14:xfrm>
                <a:off x="11193341" y="2766536"/>
                <a:ext cx="236160" cy="353880"/>
              </p14:xfrm>
            </p:contentPart>
          </mc:Choice>
          <mc:Fallback xmlns=""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801E4F4D-97DB-C388-B096-2EE6D206350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57701" y="2730536"/>
                  <a:ext cx="3078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49" name="インク 248">
                  <a:extLst>
                    <a:ext uri="{FF2B5EF4-FFF2-40B4-BE49-F238E27FC236}">
                      <a16:creationId xmlns:a16="http://schemas.microsoft.com/office/drawing/2014/main" id="{2530EA8E-E9ED-A3B5-5BAB-E589A0026E51}"/>
                    </a:ext>
                  </a:extLst>
                </p14:cNvPr>
                <p14:cNvContentPartPr/>
                <p14:nvPr/>
              </p14:nvContentPartPr>
              <p14:xfrm>
                <a:off x="11275781" y="2877776"/>
                <a:ext cx="18720" cy="232560"/>
              </p14:xfrm>
            </p:contentPart>
          </mc:Choice>
          <mc:Fallback xmlns="">
            <p:pic>
              <p:nvPicPr>
                <p:cNvPr id="249" name="インク 248">
                  <a:extLst>
                    <a:ext uri="{FF2B5EF4-FFF2-40B4-BE49-F238E27FC236}">
                      <a16:creationId xmlns:a16="http://schemas.microsoft.com/office/drawing/2014/main" id="{2530EA8E-E9ED-A3B5-5BAB-E589A0026E5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39781" y="2842136"/>
                  <a:ext cx="9036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50" name="インク 249">
                  <a:extLst>
                    <a:ext uri="{FF2B5EF4-FFF2-40B4-BE49-F238E27FC236}">
                      <a16:creationId xmlns:a16="http://schemas.microsoft.com/office/drawing/2014/main" id="{373EB27B-A64C-5429-5BCA-56BC751616DC}"/>
                    </a:ext>
                  </a:extLst>
                </p14:cNvPr>
                <p14:cNvContentPartPr/>
                <p14:nvPr/>
              </p14:nvContentPartPr>
              <p14:xfrm>
                <a:off x="11282981" y="3234176"/>
                <a:ext cx="122400" cy="133200"/>
              </p14:xfrm>
            </p:contentPart>
          </mc:Choice>
          <mc:Fallback xmlns="">
            <p:pic>
              <p:nvPicPr>
                <p:cNvPr id="250" name="インク 249">
                  <a:extLst>
                    <a:ext uri="{FF2B5EF4-FFF2-40B4-BE49-F238E27FC236}">
                      <a16:creationId xmlns:a16="http://schemas.microsoft.com/office/drawing/2014/main" id="{373EB27B-A64C-5429-5BCA-56BC751616D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247341" y="3198176"/>
                  <a:ext cx="19404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4B6B9DE1-3AF7-9689-A99B-FD1C17C97D74}"/>
              </a:ext>
            </a:extLst>
          </p:cNvPr>
          <p:cNvGrpSpPr/>
          <p:nvPr/>
        </p:nvGrpSpPr>
        <p:grpSpPr>
          <a:xfrm>
            <a:off x="9755501" y="3754016"/>
            <a:ext cx="1990080" cy="504720"/>
            <a:chOff x="9755501" y="3754016"/>
            <a:chExt cx="199008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30B5CA01-DFBA-B2D1-4286-81AC9DCF617F}"/>
                    </a:ext>
                  </a:extLst>
                </p14:cNvPr>
                <p14:cNvContentPartPr/>
                <p14:nvPr/>
              </p14:nvContentPartPr>
              <p14:xfrm>
                <a:off x="9755501" y="3883256"/>
                <a:ext cx="273600" cy="375480"/>
              </p14:xfrm>
            </p:contentPart>
          </mc:Choice>
          <mc:Fallback xmlns=""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30B5CA01-DFBA-B2D1-4286-81AC9DCF617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19861" y="3847256"/>
                  <a:ext cx="34524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53" name="インク 252">
                  <a:extLst>
                    <a:ext uri="{FF2B5EF4-FFF2-40B4-BE49-F238E27FC236}">
                      <a16:creationId xmlns:a16="http://schemas.microsoft.com/office/drawing/2014/main" id="{266F33C4-2255-4E09-E911-09E69BB5C6F1}"/>
                    </a:ext>
                  </a:extLst>
                </p14:cNvPr>
                <p14:cNvContentPartPr/>
                <p14:nvPr/>
              </p14:nvContentPartPr>
              <p14:xfrm>
                <a:off x="10148981" y="3849416"/>
                <a:ext cx="61920" cy="21600"/>
              </p14:xfrm>
            </p:contentPart>
          </mc:Choice>
          <mc:Fallback xmlns="">
            <p:pic>
              <p:nvPicPr>
                <p:cNvPr id="253" name="インク 252">
                  <a:extLst>
                    <a:ext uri="{FF2B5EF4-FFF2-40B4-BE49-F238E27FC236}">
                      <a16:creationId xmlns:a16="http://schemas.microsoft.com/office/drawing/2014/main" id="{266F33C4-2255-4E09-E911-09E69BB5C6F1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112981" y="3813416"/>
                  <a:ext cx="133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22F5BA94-90D8-01D4-745F-892BD1F59546}"/>
                    </a:ext>
                  </a:extLst>
                </p14:cNvPr>
                <p14:cNvContentPartPr/>
                <p14:nvPr/>
              </p14:nvContentPartPr>
              <p14:xfrm>
                <a:off x="10088141" y="3987656"/>
                <a:ext cx="244800" cy="179640"/>
              </p14:xfrm>
            </p:contentPart>
          </mc:Choice>
          <mc:Fallback xmlns=""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22F5BA94-90D8-01D4-745F-892BD1F5954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52141" y="3952016"/>
                  <a:ext cx="3164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47EFA975-E49F-0789-2BCB-D5ECD59D1292}"/>
                    </a:ext>
                  </a:extLst>
                </p14:cNvPr>
                <p14:cNvContentPartPr/>
                <p14:nvPr/>
              </p14:nvContentPartPr>
              <p14:xfrm>
                <a:off x="10386941" y="3879296"/>
                <a:ext cx="284760" cy="145800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47EFA975-E49F-0789-2BCB-D5ECD59D1292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351301" y="3843296"/>
                  <a:ext cx="356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CD4C7EC7-0993-67E0-2A35-7118A2C722DA}"/>
                    </a:ext>
                  </a:extLst>
                </p14:cNvPr>
                <p14:cNvContentPartPr/>
                <p14:nvPr/>
              </p14:nvContentPartPr>
              <p14:xfrm>
                <a:off x="10545701" y="3815216"/>
                <a:ext cx="151920" cy="391320"/>
              </p14:xfrm>
            </p:contentPart>
          </mc:Choice>
          <mc:Fallback xmlns=""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CD4C7EC7-0993-67E0-2A35-7118A2C722D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09701" y="3779216"/>
                  <a:ext cx="2235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2C61EA6B-5026-0868-8E18-5FFBBB878E91}"/>
                    </a:ext>
                  </a:extLst>
                </p14:cNvPr>
                <p14:cNvContentPartPr/>
                <p14:nvPr/>
              </p14:nvContentPartPr>
              <p14:xfrm>
                <a:off x="10898141" y="3800816"/>
                <a:ext cx="77040" cy="380160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2C61EA6B-5026-0868-8E18-5FFBBB878E9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862141" y="3765176"/>
                  <a:ext cx="148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F14DC1A5-2A44-B985-D712-FFB31B34416C}"/>
                    </a:ext>
                  </a:extLst>
                </p14:cNvPr>
                <p14:cNvContentPartPr/>
                <p14:nvPr/>
              </p14:nvContentPartPr>
              <p14:xfrm>
                <a:off x="10864661" y="3891536"/>
                <a:ext cx="330120" cy="251280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F14DC1A5-2A44-B985-D712-FFB31B34416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829021" y="3855536"/>
                  <a:ext cx="401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CB403C07-B880-D987-30D3-141C80DD6744}"/>
                    </a:ext>
                  </a:extLst>
                </p14:cNvPr>
                <p14:cNvContentPartPr/>
                <p14:nvPr/>
              </p14:nvContentPartPr>
              <p14:xfrm>
                <a:off x="11311421" y="3830336"/>
                <a:ext cx="21600" cy="202680"/>
              </p14:xfrm>
            </p:contentPart>
          </mc:Choice>
          <mc:Fallback xmlns=""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CB403C07-B880-D987-30D3-141C80DD6744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275781" y="3794336"/>
                  <a:ext cx="932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D3E57F83-558D-A6B3-1D9F-00C883413AD4}"/>
                    </a:ext>
                  </a:extLst>
                </p14:cNvPr>
                <p14:cNvContentPartPr/>
                <p14:nvPr/>
              </p14:nvContentPartPr>
              <p14:xfrm>
                <a:off x="11396381" y="3869936"/>
                <a:ext cx="194400" cy="57600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D3E57F83-558D-A6B3-1D9F-00C883413AD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360741" y="3833936"/>
                  <a:ext cx="266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F84D14AF-B0E5-D1A9-674D-B4BFD2304101}"/>
                    </a:ext>
                  </a:extLst>
                </p14:cNvPr>
                <p14:cNvContentPartPr/>
                <p14:nvPr/>
              </p14:nvContentPartPr>
              <p14:xfrm>
                <a:off x="11449301" y="3798656"/>
                <a:ext cx="142560" cy="325080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F84D14AF-B0E5-D1A9-674D-B4BFD230410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413661" y="3763016"/>
                  <a:ext cx="21420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CC2064DC-1453-64B0-3567-CB112ED9B1D8}"/>
                    </a:ext>
                  </a:extLst>
                </p14:cNvPr>
                <p14:cNvContentPartPr/>
                <p14:nvPr/>
              </p14:nvContentPartPr>
              <p14:xfrm>
                <a:off x="11630741" y="3754016"/>
                <a:ext cx="45720" cy="54000"/>
              </p14:xfrm>
            </p:contentPart>
          </mc:Choice>
          <mc:Fallback xmlns=""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CC2064DC-1453-64B0-3567-CB112ED9B1D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95101" y="3718016"/>
                  <a:ext cx="117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F3523E70-77A3-5AB4-3CC6-BB3EB93AA119}"/>
                    </a:ext>
                  </a:extLst>
                </p14:cNvPr>
                <p14:cNvContentPartPr/>
                <p14:nvPr/>
              </p14:nvContentPartPr>
              <p14:xfrm>
                <a:off x="11708861" y="3755456"/>
                <a:ext cx="36720" cy="43560"/>
              </p14:xfrm>
            </p:contentPart>
          </mc:Choice>
          <mc:Fallback xmlns=""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F3523E70-77A3-5AB4-3CC6-BB3EB93AA11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672861" y="3719816"/>
                  <a:ext cx="108360" cy="11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グループ化 299">
            <a:extLst>
              <a:ext uri="{FF2B5EF4-FFF2-40B4-BE49-F238E27FC236}">
                <a16:creationId xmlns:a16="http://schemas.microsoft.com/office/drawing/2014/main" id="{1A53671C-C504-9A44-7255-3F51F2357854}"/>
              </a:ext>
            </a:extLst>
          </p:cNvPr>
          <p:cNvGrpSpPr/>
          <p:nvPr/>
        </p:nvGrpSpPr>
        <p:grpSpPr>
          <a:xfrm>
            <a:off x="9073301" y="4473296"/>
            <a:ext cx="2990880" cy="698040"/>
            <a:chOff x="9073301" y="4473296"/>
            <a:chExt cx="2990880" cy="69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C857EB3F-1585-9361-9051-5A38500AF57E}"/>
                    </a:ext>
                  </a:extLst>
                </p14:cNvPr>
                <p14:cNvContentPartPr/>
                <p14:nvPr/>
              </p14:nvContentPartPr>
              <p14:xfrm>
                <a:off x="9103181" y="4756616"/>
                <a:ext cx="199080" cy="116280"/>
              </p14:xfrm>
            </p:contentPart>
          </mc:Choice>
          <mc:Fallback xmlns=""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C857EB3F-1585-9361-9051-5A38500AF57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9067181" y="4720976"/>
                  <a:ext cx="270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C6D3B296-52D6-3111-24F2-FAB64080999D}"/>
                    </a:ext>
                  </a:extLst>
                </p14:cNvPr>
                <p14:cNvContentPartPr/>
                <p14:nvPr/>
              </p14:nvContentPartPr>
              <p14:xfrm>
                <a:off x="9250421" y="4593176"/>
                <a:ext cx="28080" cy="565560"/>
              </p14:xfrm>
            </p:contentPart>
          </mc:Choice>
          <mc:Fallback xmlns=""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C6D3B296-52D6-3111-24F2-FAB64080999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9214421" y="4557536"/>
                  <a:ext cx="99720" cy="63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4D1C6262-448C-CC01-63EB-71490898A95C}"/>
                    </a:ext>
                  </a:extLst>
                </p14:cNvPr>
                <p14:cNvContentPartPr/>
                <p14:nvPr/>
              </p14:nvContentPartPr>
              <p14:xfrm>
                <a:off x="9073301" y="4931216"/>
                <a:ext cx="244080" cy="163080"/>
              </p14:xfrm>
            </p:contentPart>
          </mc:Choice>
          <mc:Fallback xmlns=""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4D1C6262-448C-CC01-63EB-71490898A95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9037301" y="4895576"/>
                  <a:ext cx="3157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F71C52D3-9803-63AB-230C-A58873F86DE0}"/>
                    </a:ext>
                  </a:extLst>
                </p14:cNvPr>
                <p14:cNvContentPartPr/>
                <p14:nvPr/>
              </p14:nvContentPartPr>
              <p14:xfrm>
                <a:off x="9482261" y="4549976"/>
                <a:ext cx="14040" cy="34632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F71C52D3-9803-63AB-230C-A58873F86DE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9446261" y="4513976"/>
                  <a:ext cx="8568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75EB5F3E-5D15-8206-6C3C-7C9467544A07}"/>
                    </a:ext>
                  </a:extLst>
                </p14:cNvPr>
                <p14:cNvContentPartPr/>
                <p14:nvPr/>
              </p14:nvContentPartPr>
              <p14:xfrm>
                <a:off x="9350861" y="4660856"/>
                <a:ext cx="296280" cy="253800"/>
              </p14:xfrm>
            </p:contentPart>
          </mc:Choice>
          <mc:Fallback xmlns=""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75EB5F3E-5D15-8206-6C3C-7C9467544A0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314861" y="4624856"/>
                  <a:ext cx="3679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70" name="インク 269">
                  <a:extLst>
                    <a:ext uri="{FF2B5EF4-FFF2-40B4-BE49-F238E27FC236}">
                      <a16:creationId xmlns:a16="http://schemas.microsoft.com/office/drawing/2014/main" id="{75B41868-1D12-0B69-EA37-92CDE40DC63B}"/>
                    </a:ext>
                  </a:extLst>
                </p14:cNvPr>
                <p14:cNvContentPartPr/>
                <p14:nvPr/>
              </p14:nvContentPartPr>
              <p14:xfrm>
                <a:off x="9424301" y="4785056"/>
                <a:ext cx="160200" cy="83880"/>
              </p14:xfrm>
            </p:contentPart>
          </mc:Choice>
          <mc:Fallback xmlns="">
            <p:pic>
              <p:nvPicPr>
                <p:cNvPr id="270" name="インク 269">
                  <a:extLst>
                    <a:ext uri="{FF2B5EF4-FFF2-40B4-BE49-F238E27FC236}">
                      <a16:creationId xmlns:a16="http://schemas.microsoft.com/office/drawing/2014/main" id="{75B41868-1D12-0B69-EA37-92CDE40DC63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388661" y="4749056"/>
                  <a:ext cx="2318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F707E26C-147E-0CCB-766A-DCA64EB482D7}"/>
                    </a:ext>
                  </a:extLst>
                </p14:cNvPr>
                <p14:cNvContentPartPr/>
                <p14:nvPr/>
              </p14:nvContentPartPr>
              <p14:xfrm>
                <a:off x="9465341" y="4900256"/>
                <a:ext cx="109080" cy="27360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F707E26C-147E-0CCB-766A-DCA64EB482D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429341" y="4864616"/>
                  <a:ext cx="180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6E2B9174-41AB-69C1-7FE5-61ABAC147CBD}"/>
                    </a:ext>
                  </a:extLst>
                </p14:cNvPr>
                <p14:cNvContentPartPr/>
                <p14:nvPr/>
              </p14:nvContentPartPr>
              <p14:xfrm>
                <a:off x="9468221" y="4962176"/>
                <a:ext cx="158400" cy="201960"/>
              </p14:xfrm>
            </p:contentPart>
          </mc:Choice>
          <mc:Fallback xmlns=""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6E2B9174-41AB-69C1-7FE5-61ABAC147CBD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432581" y="4926536"/>
                  <a:ext cx="2300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82516BE8-2DE7-A461-7F34-F0CC2DCEA623}"/>
                    </a:ext>
                  </a:extLst>
                </p14:cNvPr>
                <p14:cNvContentPartPr/>
                <p14:nvPr/>
              </p14:nvContentPartPr>
              <p14:xfrm>
                <a:off x="9452741" y="5104016"/>
                <a:ext cx="237240" cy="6732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82516BE8-2DE7-A461-7F34-F0CC2DCEA6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416741" y="5068376"/>
                  <a:ext cx="308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74" name="インク 273">
                  <a:extLst>
                    <a:ext uri="{FF2B5EF4-FFF2-40B4-BE49-F238E27FC236}">
                      <a16:creationId xmlns:a16="http://schemas.microsoft.com/office/drawing/2014/main" id="{3231AD46-F89F-DB52-DFDF-66CE9D9697E8}"/>
                    </a:ext>
                  </a:extLst>
                </p14:cNvPr>
                <p14:cNvContentPartPr/>
                <p14:nvPr/>
              </p14:nvContentPartPr>
              <p14:xfrm>
                <a:off x="9779261" y="4752656"/>
                <a:ext cx="249120" cy="116640"/>
              </p14:xfrm>
            </p:contentPart>
          </mc:Choice>
          <mc:Fallback xmlns="">
            <p:pic>
              <p:nvPicPr>
                <p:cNvPr id="274" name="インク 273">
                  <a:extLst>
                    <a:ext uri="{FF2B5EF4-FFF2-40B4-BE49-F238E27FC236}">
                      <a16:creationId xmlns:a16="http://schemas.microsoft.com/office/drawing/2014/main" id="{3231AD46-F89F-DB52-DFDF-66CE9D9697E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743621" y="4717016"/>
                  <a:ext cx="3207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188DFEB6-A5B9-3231-863E-D77BCFD7EAA4}"/>
                    </a:ext>
                  </a:extLst>
                </p14:cNvPr>
                <p14:cNvContentPartPr/>
                <p14:nvPr/>
              </p14:nvContentPartPr>
              <p14:xfrm>
                <a:off x="9889061" y="4658696"/>
                <a:ext cx="145800" cy="416520"/>
              </p14:xfrm>
            </p:contentPart>
          </mc:Choice>
          <mc:Fallback xmlns=""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188DFEB6-A5B9-3231-863E-D77BCFD7EAA4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853421" y="4622696"/>
                  <a:ext cx="21744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A60770FA-52CB-D7BD-0E18-E65BCAFBFA4F}"/>
                    </a:ext>
                  </a:extLst>
                </p14:cNvPr>
                <p14:cNvContentPartPr/>
                <p14:nvPr/>
              </p14:nvContentPartPr>
              <p14:xfrm>
                <a:off x="10152221" y="4580576"/>
                <a:ext cx="174960" cy="402480"/>
              </p14:xfrm>
            </p:contentPart>
          </mc:Choice>
          <mc:Fallback xmlns=""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A60770FA-52CB-D7BD-0E18-E65BCAFBFA4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116221" y="4544936"/>
                  <a:ext cx="2466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8" name="インク 277">
                  <a:extLst>
                    <a:ext uri="{FF2B5EF4-FFF2-40B4-BE49-F238E27FC236}">
                      <a16:creationId xmlns:a16="http://schemas.microsoft.com/office/drawing/2014/main" id="{BC752A0F-F0B6-A84C-F180-30A1D6BD41B1}"/>
                    </a:ext>
                  </a:extLst>
                </p14:cNvPr>
                <p14:cNvContentPartPr/>
                <p14:nvPr/>
              </p14:nvContentPartPr>
              <p14:xfrm>
                <a:off x="10273901" y="4563656"/>
                <a:ext cx="212760" cy="173880"/>
              </p14:xfrm>
            </p:contentPart>
          </mc:Choice>
          <mc:Fallback xmlns="">
            <p:pic>
              <p:nvPicPr>
                <p:cNvPr id="278" name="インク 277">
                  <a:extLst>
                    <a:ext uri="{FF2B5EF4-FFF2-40B4-BE49-F238E27FC236}">
                      <a16:creationId xmlns:a16="http://schemas.microsoft.com/office/drawing/2014/main" id="{BC752A0F-F0B6-A84C-F180-30A1D6BD41B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238261" y="4528016"/>
                  <a:ext cx="2844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47B00C2C-E900-E51A-4507-959C10EEF209}"/>
                    </a:ext>
                  </a:extLst>
                </p14:cNvPr>
                <p14:cNvContentPartPr/>
                <p14:nvPr/>
              </p14:nvContentPartPr>
              <p14:xfrm>
                <a:off x="10310621" y="4731416"/>
                <a:ext cx="85680" cy="23040"/>
              </p14:xfrm>
            </p:contentPart>
          </mc:Choice>
          <mc:Fallback xmlns=""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47B00C2C-E900-E51A-4507-959C10EEF20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74621" y="4695776"/>
                  <a:ext cx="15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7F88E6F0-A82E-F574-6DF0-BD6CDE44B0EE}"/>
                    </a:ext>
                  </a:extLst>
                </p14:cNvPr>
                <p14:cNvContentPartPr/>
                <p14:nvPr/>
              </p14:nvContentPartPr>
              <p14:xfrm>
                <a:off x="10248341" y="4810256"/>
                <a:ext cx="217080" cy="195840"/>
              </p14:xfrm>
            </p:contentPart>
          </mc:Choice>
          <mc:Fallback xmlns=""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7F88E6F0-A82E-F574-6DF0-BD6CDE44B0E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212341" y="4774256"/>
                  <a:ext cx="2887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48CA508D-3F87-A101-CEE8-FFB110D8B012}"/>
                    </a:ext>
                  </a:extLst>
                </p14:cNvPr>
                <p14:cNvContentPartPr/>
                <p14:nvPr/>
              </p14:nvContentPartPr>
              <p14:xfrm>
                <a:off x="10472621" y="4519016"/>
                <a:ext cx="164880" cy="410760"/>
              </p14:xfrm>
            </p:contentPart>
          </mc:Choice>
          <mc:Fallback xmlns=""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48CA508D-3F87-A101-CEE8-FFB110D8B01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436621" y="4483376"/>
                  <a:ext cx="2365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82" name="インク 281">
                  <a:extLst>
                    <a:ext uri="{FF2B5EF4-FFF2-40B4-BE49-F238E27FC236}">
                      <a16:creationId xmlns:a16="http://schemas.microsoft.com/office/drawing/2014/main" id="{F4A91A9E-259D-E7B7-9697-ED77E5B773AF}"/>
                    </a:ext>
                  </a:extLst>
                </p14:cNvPr>
                <p14:cNvContentPartPr/>
                <p14:nvPr/>
              </p14:nvContentPartPr>
              <p14:xfrm>
                <a:off x="10560461" y="4668776"/>
                <a:ext cx="240840" cy="297720"/>
              </p14:xfrm>
            </p:contentPart>
          </mc:Choice>
          <mc:Fallback xmlns="">
            <p:pic>
              <p:nvPicPr>
                <p:cNvPr id="282" name="インク 281">
                  <a:extLst>
                    <a:ext uri="{FF2B5EF4-FFF2-40B4-BE49-F238E27FC236}">
                      <a16:creationId xmlns:a16="http://schemas.microsoft.com/office/drawing/2014/main" id="{F4A91A9E-259D-E7B7-9697-ED77E5B773A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524821" y="4633136"/>
                  <a:ext cx="3124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3F30CACC-9E23-2F71-539D-BC06BC8B18FB}"/>
                    </a:ext>
                  </a:extLst>
                </p14:cNvPr>
                <p14:cNvContentPartPr/>
                <p14:nvPr/>
              </p14:nvContentPartPr>
              <p14:xfrm>
                <a:off x="10591421" y="4792616"/>
                <a:ext cx="121680" cy="4572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3F30CACC-9E23-2F71-539D-BC06BC8B18F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555421" y="4756616"/>
                  <a:ext cx="1933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55E235BE-9144-1AF7-D51B-6927ACDEB830}"/>
                    </a:ext>
                  </a:extLst>
                </p14:cNvPr>
                <p14:cNvContentPartPr/>
                <p14:nvPr/>
              </p14:nvContentPartPr>
              <p14:xfrm>
                <a:off x="10571981" y="4873616"/>
                <a:ext cx="164520" cy="148320"/>
              </p14:xfrm>
            </p:contentPart>
          </mc:Choice>
          <mc:Fallback xmlns=""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55E235BE-9144-1AF7-D51B-6927ACDEB83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535981" y="4837616"/>
                  <a:ext cx="2361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6713F00-60D9-DFD5-9CE1-E79DDF6C1FAC}"/>
                    </a:ext>
                  </a:extLst>
                </p14:cNvPr>
                <p14:cNvContentPartPr/>
                <p14:nvPr/>
              </p14:nvContentPartPr>
              <p14:xfrm>
                <a:off x="10659461" y="5021216"/>
                <a:ext cx="183240" cy="85680"/>
              </p14:xfrm>
            </p:contentPart>
          </mc:Choice>
          <mc:Fallback xmlns=""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6713F00-60D9-DFD5-9CE1-E79DDF6C1FA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623461" y="4985216"/>
                  <a:ext cx="2548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86" name="インク 285">
                  <a:extLst>
                    <a:ext uri="{FF2B5EF4-FFF2-40B4-BE49-F238E27FC236}">
                      <a16:creationId xmlns:a16="http://schemas.microsoft.com/office/drawing/2014/main" id="{4DE6D4A8-0711-6BE6-2AB7-DA890FCDBA16}"/>
                    </a:ext>
                  </a:extLst>
                </p14:cNvPr>
                <p14:cNvContentPartPr/>
                <p14:nvPr/>
              </p14:nvContentPartPr>
              <p14:xfrm>
                <a:off x="10936301" y="4734656"/>
                <a:ext cx="112320" cy="29160"/>
              </p14:xfrm>
            </p:contentPart>
          </mc:Choice>
          <mc:Fallback xmlns="">
            <p:pic>
              <p:nvPicPr>
                <p:cNvPr id="286" name="インク 285">
                  <a:extLst>
                    <a:ext uri="{FF2B5EF4-FFF2-40B4-BE49-F238E27FC236}">
                      <a16:creationId xmlns:a16="http://schemas.microsoft.com/office/drawing/2014/main" id="{4DE6D4A8-0711-6BE6-2AB7-DA890FCDBA1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900661" y="4698656"/>
                  <a:ext cx="1839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C89091C3-AE44-ABAE-CB5F-6BEAE1A7BFA1}"/>
                    </a:ext>
                  </a:extLst>
                </p14:cNvPr>
                <p14:cNvContentPartPr/>
                <p14:nvPr/>
              </p14:nvContentPartPr>
              <p14:xfrm>
                <a:off x="10969421" y="4725296"/>
                <a:ext cx="120600" cy="202320"/>
              </p14:xfrm>
            </p:contentPart>
          </mc:Choice>
          <mc:Fallback xmlns=""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C89091C3-AE44-ABAE-CB5F-6BEAE1A7BFA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933421" y="4689296"/>
                  <a:ext cx="19224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CE0EE375-2772-B092-C0A4-79CA1F06BBB5}"/>
                    </a:ext>
                  </a:extLst>
                </p14:cNvPr>
                <p14:cNvContentPartPr/>
                <p14:nvPr/>
              </p14:nvContentPartPr>
              <p14:xfrm>
                <a:off x="11111261" y="4619456"/>
                <a:ext cx="250920" cy="143640"/>
              </p14:xfrm>
            </p:contentPart>
          </mc:Choice>
          <mc:Fallback xmlns=""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CE0EE375-2772-B092-C0A4-79CA1F06BBB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1075621" y="4583816"/>
                  <a:ext cx="322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33955655-8695-8618-E4AD-C1CB3382C166}"/>
                    </a:ext>
                  </a:extLst>
                </p14:cNvPr>
                <p14:cNvContentPartPr/>
                <p14:nvPr/>
              </p14:nvContentPartPr>
              <p14:xfrm>
                <a:off x="11298821" y="4473296"/>
                <a:ext cx="309600" cy="630720"/>
              </p14:xfrm>
            </p:contentPart>
          </mc:Choice>
          <mc:Fallback xmlns=""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33955655-8695-8618-E4AD-C1CB3382C16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1263181" y="4437296"/>
                  <a:ext cx="38124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E0C7E90D-67E3-44A3-897F-74D6652BA900}"/>
                    </a:ext>
                  </a:extLst>
                </p14:cNvPr>
                <p14:cNvContentPartPr/>
                <p14:nvPr/>
              </p14:nvContentPartPr>
              <p14:xfrm>
                <a:off x="11151941" y="4764176"/>
                <a:ext cx="187920" cy="141120"/>
              </p14:xfrm>
            </p:contentPart>
          </mc:Choice>
          <mc:Fallback xmlns=""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E0C7E90D-67E3-44A3-897F-74D6652BA900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1115941" y="4728536"/>
                  <a:ext cx="2595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91" name="インク 290">
                  <a:extLst>
                    <a:ext uri="{FF2B5EF4-FFF2-40B4-BE49-F238E27FC236}">
                      <a16:creationId xmlns:a16="http://schemas.microsoft.com/office/drawing/2014/main" id="{BF2D2EEF-C5CB-A71D-8549-918D33798FA6}"/>
                    </a:ext>
                  </a:extLst>
                </p14:cNvPr>
                <p14:cNvContentPartPr/>
                <p14:nvPr/>
              </p14:nvContentPartPr>
              <p14:xfrm>
                <a:off x="11169581" y="4953896"/>
                <a:ext cx="108000" cy="73080"/>
              </p14:xfrm>
            </p:contentPart>
          </mc:Choice>
          <mc:Fallback xmlns="">
            <p:pic>
              <p:nvPicPr>
                <p:cNvPr id="291" name="インク 290">
                  <a:extLst>
                    <a:ext uri="{FF2B5EF4-FFF2-40B4-BE49-F238E27FC236}">
                      <a16:creationId xmlns:a16="http://schemas.microsoft.com/office/drawing/2014/main" id="{BF2D2EEF-C5CB-A71D-8549-918D33798FA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133581" y="4918256"/>
                  <a:ext cx="17964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54022F77-95D6-9956-2A91-FF136EFE9C1D}"/>
                    </a:ext>
                  </a:extLst>
                </p14:cNvPr>
                <p14:cNvContentPartPr/>
                <p14:nvPr/>
              </p14:nvContentPartPr>
              <p14:xfrm>
                <a:off x="11289101" y="5066936"/>
                <a:ext cx="75600" cy="36720"/>
              </p14:xfrm>
            </p:contentPart>
          </mc:Choice>
          <mc:Fallback xmlns=""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54022F77-95D6-9956-2A91-FF136EFE9C1D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253101" y="5031296"/>
                  <a:ext cx="1472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93" name="インク 292">
                  <a:extLst>
                    <a:ext uri="{FF2B5EF4-FFF2-40B4-BE49-F238E27FC236}">
                      <a16:creationId xmlns:a16="http://schemas.microsoft.com/office/drawing/2014/main" id="{899AB34C-B4BD-20CA-915B-B03E6EB20972}"/>
                    </a:ext>
                  </a:extLst>
                </p14:cNvPr>
                <p14:cNvContentPartPr/>
                <p14:nvPr/>
              </p14:nvContentPartPr>
              <p14:xfrm>
                <a:off x="11493221" y="4906376"/>
                <a:ext cx="70560" cy="139680"/>
              </p14:xfrm>
            </p:contentPart>
          </mc:Choice>
          <mc:Fallback xmlns="">
            <p:pic>
              <p:nvPicPr>
                <p:cNvPr id="293" name="インク 292">
                  <a:extLst>
                    <a:ext uri="{FF2B5EF4-FFF2-40B4-BE49-F238E27FC236}">
                      <a16:creationId xmlns:a16="http://schemas.microsoft.com/office/drawing/2014/main" id="{899AB34C-B4BD-20CA-915B-B03E6EB20972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457221" y="4870376"/>
                  <a:ext cx="1422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94" name="インク 293">
                  <a:extLst>
                    <a:ext uri="{FF2B5EF4-FFF2-40B4-BE49-F238E27FC236}">
                      <a16:creationId xmlns:a16="http://schemas.microsoft.com/office/drawing/2014/main" id="{76BC2558-E02C-48C1-50D7-81006ECCEAC8}"/>
                    </a:ext>
                  </a:extLst>
                </p14:cNvPr>
                <p14:cNvContentPartPr/>
                <p14:nvPr/>
              </p14:nvContentPartPr>
              <p14:xfrm>
                <a:off x="11550821" y="4606496"/>
                <a:ext cx="6480" cy="20520"/>
              </p14:xfrm>
            </p:contentPart>
          </mc:Choice>
          <mc:Fallback xmlns="">
            <p:pic>
              <p:nvPicPr>
                <p:cNvPr id="294" name="インク 293">
                  <a:extLst>
                    <a:ext uri="{FF2B5EF4-FFF2-40B4-BE49-F238E27FC236}">
                      <a16:creationId xmlns:a16="http://schemas.microsoft.com/office/drawing/2014/main" id="{76BC2558-E02C-48C1-50D7-81006ECCEAC8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15181" y="4570496"/>
                  <a:ext cx="7812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0A523645-61C8-75D6-2240-47129DAEDD9E}"/>
                    </a:ext>
                  </a:extLst>
                </p14:cNvPr>
                <p14:cNvContentPartPr/>
                <p14:nvPr/>
              </p14:nvContentPartPr>
              <p14:xfrm>
                <a:off x="11650901" y="4710896"/>
                <a:ext cx="189720" cy="186480"/>
              </p14:xfrm>
            </p:contentPart>
          </mc:Choice>
          <mc:Fallback xmlns=""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0A523645-61C8-75D6-2240-47129DAEDD9E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614901" y="4675256"/>
                  <a:ext cx="261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DCDD09BA-F4D2-D6F2-286A-1838E1D8F2B1}"/>
                    </a:ext>
                  </a:extLst>
                </p14:cNvPr>
                <p14:cNvContentPartPr/>
                <p14:nvPr/>
              </p14:nvContentPartPr>
              <p14:xfrm>
                <a:off x="11703101" y="4610096"/>
                <a:ext cx="70560" cy="256680"/>
              </p14:xfrm>
            </p:contentPart>
          </mc:Choice>
          <mc:Fallback xmlns=""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DCDD09BA-F4D2-D6F2-286A-1838E1D8F2B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667101" y="4574456"/>
                  <a:ext cx="142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C2A78488-BC00-E8CD-CDE0-39CD3F811EC5}"/>
                    </a:ext>
                  </a:extLst>
                </p14:cNvPr>
                <p14:cNvContentPartPr/>
                <p14:nvPr/>
              </p14:nvContentPartPr>
              <p14:xfrm>
                <a:off x="11777981" y="4548176"/>
                <a:ext cx="254520" cy="381600"/>
              </p14:xfrm>
            </p:contentPart>
          </mc:Choice>
          <mc:Fallback xmlns=""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C2A78488-BC00-E8CD-CDE0-39CD3F811EC5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741981" y="4512176"/>
                  <a:ext cx="32616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EB801C9D-2B60-9DDF-7CE9-B1EA61DF98EA}"/>
                    </a:ext>
                  </a:extLst>
                </p14:cNvPr>
                <p14:cNvContentPartPr/>
                <p14:nvPr/>
              </p14:nvContentPartPr>
              <p14:xfrm>
                <a:off x="11986421" y="4666256"/>
                <a:ext cx="77760" cy="18000"/>
              </p14:xfrm>
            </p:contentPart>
          </mc:Choice>
          <mc:Fallback xmlns=""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EB801C9D-2B60-9DDF-7CE9-B1EA61DF98EA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950781" y="4630256"/>
                  <a:ext cx="1494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99" name="インク 298">
                  <a:extLst>
                    <a:ext uri="{FF2B5EF4-FFF2-40B4-BE49-F238E27FC236}">
                      <a16:creationId xmlns:a16="http://schemas.microsoft.com/office/drawing/2014/main" id="{197BABAD-E46B-B24D-C38B-5589F4A6ACAB}"/>
                    </a:ext>
                  </a:extLst>
                </p14:cNvPr>
                <p14:cNvContentPartPr/>
                <p14:nvPr/>
              </p14:nvContentPartPr>
              <p14:xfrm>
                <a:off x="11532821" y="4529096"/>
                <a:ext cx="28800" cy="124200"/>
              </p14:xfrm>
            </p:contentPart>
          </mc:Choice>
          <mc:Fallback xmlns="">
            <p:pic>
              <p:nvPicPr>
                <p:cNvPr id="299" name="インク 298">
                  <a:extLst>
                    <a:ext uri="{FF2B5EF4-FFF2-40B4-BE49-F238E27FC236}">
                      <a16:creationId xmlns:a16="http://schemas.microsoft.com/office/drawing/2014/main" id="{197BABAD-E46B-B24D-C38B-5589F4A6ACAB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496821" y="4493456"/>
                  <a:ext cx="10044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7" name="グループ化 316">
            <a:extLst>
              <a:ext uri="{FF2B5EF4-FFF2-40B4-BE49-F238E27FC236}">
                <a16:creationId xmlns:a16="http://schemas.microsoft.com/office/drawing/2014/main" id="{DA4A227E-108D-BA83-0482-B8E436750547}"/>
              </a:ext>
            </a:extLst>
          </p:cNvPr>
          <p:cNvGrpSpPr/>
          <p:nvPr/>
        </p:nvGrpSpPr>
        <p:grpSpPr>
          <a:xfrm>
            <a:off x="10020821" y="5452496"/>
            <a:ext cx="1764720" cy="519480"/>
            <a:chOff x="10020821" y="5452496"/>
            <a:chExt cx="1764720" cy="51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301" name="インク 300">
                  <a:extLst>
                    <a:ext uri="{FF2B5EF4-FFF2-40B4-BE49-F238E27FC236}">
                      <a16:creationId xmlns:a16="http://schemas.microsoft.com/office/drawing/2014/main" id="{A6250FDD-6E45-CC4D-2D60-F0CD22338E76}"/>
                    </a:ext>
                  </a:extLst>
                </p14:cNvPr>
                <p14:cNvContentPartPr/>
                <p14:nvPr/>
              </p14:nvContentPartPr>
              <p14:xfrm>
                <a:off x="10020821" y="5597576"/>
                <a:ext cx="22680" cy="374400"/>
              </p14:xfrm>
            </p:contentPart>
          </mc:Choice>
          <mc:Fallback xmlns="">
            <p:pic>
              <p:nvPicPr>
                <p:cNvPr id="301" name="インク 300">
                  <a:extLst>
                    <a:ext uri="{FF2B5EF4-FFF2-40B4-BE49-F238E27FC236}">
                      <a16:creationId xmlns:a16="http://schemas.microsoft.com/office/drawing/2014/main" id="{A6250FDD-6E45-CC4D-2D60-F0CD22338E76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984821" y="5561576"/>
                  <a:ext cx="943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302" name="インク 301">
                  <a:extLst>
                    <a:ext uri="{FF2B5EF4-FFF2-40B4-BE49-F238E27FC236}">
                      <a16:creationId xmlns:a16="http://schemas.microsoft.com/office/drawing/2014/main" id="{236EA61E-455C-C948-50FF-A86266CA22E8}"/>
                    </a:ext>
                  </a:extLst>
                </p14:cNvPr>
                <p14:cNvContentPartPr/>
                <p14:nvPr/>
              </p14:nvContentPartPr>
              <p14:xfrm>
                <a:off x="10023341" y="5456096"/>
                <a:ext cx="161640" cy="325800"/>
              </p14:xfrm>
            </p:contentPart>
          </mc:Choice>
          <mc:Fallback xmlns="">
            <p:pic>
              <p:nvPicPr>
                <p:cNvPr id="302" name="インク 301">
                  <a:extLst>
                    <a:ext uri="{FF2B5EF4-FFF2-40B4-BE49-F238E27FC236}">
                      <a16:creationId xmlns:a16="http://schemas.microsoft.com/office/drawing/2014/main" id="{236EA61E-455C-C948-50FF-A86266CA22E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87341" y="5420456"/>
                  <a:ext cx="233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2AE15B2E-E18A-09C3-C314-60815CFC6FB5}"/>
                    </a:ext>
                  </a:extLst>
                </p14:cNvPr>
                <p14:cNvContentPartPr/>
                <p14:nvPr/>
              </p14:nvContentPartPr>
              <p14:xfrm>
                <a:off x="10241861" y="5453576"/>
                <a:ext cx="261000" cy="197280"/>
              </p14:xfrm>
            </p:contentPart>
          </mc:Choice>
          <mc:Fallback xmlns=""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2AE15B2E-E18A-09C3-C314-60815CFC6FB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206221" y="5417576"/>
                  <a:ext cx="3326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D719422E-FAAC-6B33-8EC9-A4C74F5C0F28}"/>
                    </a:ext>
                  </a:extLst>
                </p14:cNvPr>
                <p14:cNvContentPartPr/>
                <p14:nvPr/>
              </p14:nvContentPartPr>
              <p14:xfrm>
                <a:off x="10345181" y="5563016"/>
                <a:ext cx="106560" cy="56160"/>
              </p14:xfrm>
            </p:contentPart>
          </mc:Choice>
          <mc:Fallback xmlns=""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D719422E-FAAC-6B33-8EC9-A4C74F5C0F2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309181" y="5527376"/>
                  <a:ext cx="178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305" name="インク 304">
                  <a:extLst>
                    <a:ext uri="{FF2B5EF4-FFF2-40B4-BE49-F238E27FC236}">
                      <a16:creationId xmlns:a16="http://schemas.microsoft.com/office/drawing/2014/main" id="{CD7BB0FA-D81A-D870-D0D2-6934C919C078}"/>
                    </a:ext>
                  </a:extLst>
                </p14:cNvPr>
                <p14:cNvContentPartPr/>
                <p14:nvPr/>
              </p14:nvContentPartPr>
              <p14:xfrm>
                <a:off x="10329341" y="5662736"/>
                <a:ext cx="73440" cy="38160"/>
              </p14:xfrm>
            </p:contentPart>
          </mc:Choice>
          <mc:Fallback xmlns="">
            <p:pic>
              <p:nvPicPr>
                <p:cNvPr id="305" name="インク 304">
                  <a:extLst>
                    <a:ext uri="{FF2B5EF4-FFF2-40B4-BE49-F238E27FC236}">
                      <a16:creationId xmlns:a16="http://schemas.microsoft.com/office/drawing/2014/main" id="{CD7BB0FA-D81A-D870-D0D2-6934C919C07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0293341" y="5627096"/>
                  <a:ext cx="1450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5931A66D-2C5A-8B79-DD5F-4D7B828E1F80}"/>
                    </a:ext>
                  </a:extLst>
                </p14:cNvPr>
                <p14:cNvContentPartPr/>
                <p14:nvPr/>
              </p14:nvContentPartPr>
              <p14:xfrm>
                <a:off x="10268141" y="5601896"/>
                <a:ext cx="311040" cy="324360"/>
              </p14:xfrm>
            </p:contentPart>
          </mc:Choice>
          <mc:Fallback xmlns=""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5931A66D-2C5A-8B79-DD5F-4D7B828E1F80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232141" y="5565896"/>
                  <a:ext cx="3826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307" name="インク 306">
                  <a:extLst>
                    <a:ext uri="{FF2B5EF4-FFF2-40B4-BE49-F238E27FC236}">
                      <a16:creationId xmlns:a16="http://schemas.microsoft.com/office/drawing/2014/main" id="{921602C0-4E58-C69A-DCB0-0B6CF48B9FE0}"/>
                    </a:ext>
                  </a:extLst>
                </p14:cNvPr>
                <p14:cNvContentPartPr/>
                <p14:nvPr/>
              </p14:nvContentPartPr>
              <p14:xfrm>
                <a:off x="10761701" y="5515496"/>
                <a:ext cx="86400" cy="21240"/>
              </p14:xfrm>
            </p:contentPart>
          </mc:Choice>
          <mc:Fallback xmlns="">
            <p:pic>
              <p:nvPicPr>
                <p:cNvPr id="307" name="インク 306">
                  <a:extLst>
                    <a:ext uri="{FF2B5EF4-FFF2-40B4-BE49-F238E27FC236}">
                      <a16:creationId xmlns:a16="http://schemas.microsoft.com/office/drawing/2014/main" id="{921602C0-4E58-C69A-DCB0-0B6CF48B9FE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725701" y="5479856"/>
                  <a:ext cx="1580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676F33A5-58AE-A1BA-07A6-61A992D55DDE}"/>
                    </a:ext>
                  </a:extLst>
                </p14:cNvPr>
                <p14:cNvContentPartPr/>
                <p14:nvPr/>
              </p14:nvContentPartPr>
              <p14:xfrm>
                <a:off x="10745861" y="5666696"/>
                <a:ext cx="159120" cy="216360"/>
              </p14:xfrm>
            </p:contentPart>
          </mc:Choice>
          <mc:Fallback xmlns=""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676F33A5-58AE-A1BA-07A6-61A992D55DD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710221" y="5630696"/>
                  <a:ext cx="23076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314" name="インク 313">
                  <a:extLst>
                    <a:ext uri="{FF2B5EF4-FFF2-40B4-BE49-F238E27FC236}">
                      <a16:creationId xmlns:a16="http://schemas.microsoft.com/office/drawing/2014/main" id="{7A121EA0-AEB8-245C-53E7-323059BAE36D}"/>
                    </a:ext>
                  </a:extLst>
                </p14:cNvPr>
                <p14:cNvContentPartPr/>
                <p14:nvPr/>
              </p14:nvContentPartPr>
              <p14:xfrm>
                <a:off x="11101181" y="5519096"/>
                <a:ext cx="43920" cy="373320"/>
              </p14:xfrm>
            </p:contentPart>
          </mc:Choice>
          <mc:Fallback xmlns="">
            <p:pic>
              <p:nvPicPr>
                <p:cNvPr id="314" name="インク 313">
                  <a:extLst>
                    <a:ext uri="{FF2B5EF4-FFF2-40B4-BE49-F238E27FC236}">
                      <a16:creationId xmlns:a16="http://schemas.microsoft.com/office/drawing/2014/main" id="{7A121EA0-AEB8-245C-53E7-323059BAE36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065181" y="5483096"/>
                  <a:ext cx="1155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60D9BFD1-7CC6-650E-A4EC-C66CF1DBD359}"/>
                    </a:ext>
                  </a:extLst>
                </p14:cNvPr>
                <p14:cNvContentPartPr/>
                <p14:nvPr/>
              </p14:nvContentPartPr>
              <p14:xfrm>
                <a:off x="11010101" y="5548616"/>
                <a:ext cx="422280" cy="261720"/>
              </p14:xfrm>
            </p:contentPart>
          </mc:Choice>
          <mc:Fallback xmlns=""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60D9BFD1-7CC6-650E-A4EC-C66CF1DBD359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0974461" y="5512976"/>
                  <a:ext cx="49392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316" name="インク 315">
                  <a:extLst>
                    <a:ext uri="{FF2B5EF4-FFF2-40B4-BE49-F238E27FC236}">
                      <a16:creationId xmlns:a16="http://schemas.microsoft.com/office/drawing/2014/main" id="{EB8A9140-FB0C-3DFC-498B-747A26C0D9FA}"/>
                    </a:ext>
                  </a:extLst>
                </p14:cNvPr>
                <p14:cNvContentPartPr/>
                <p14:nvPr/>
              </p14:nvContentPartPr>
              <p14:xfrm>
                <a:off x="11403581" y="5452496"/>
                <a:ext cx="381960" cy="430200"/>
              </p14:xfrm>
            </p:contentPart>
          </mc:Choice>
          <mc:Fallback xmlns="">
            <p:pic>
              <p:nvPicPr>
                <p:cNvPr id="316" name="インク 315">
                  <a:extLst>
                    <a:ext uri="{FF2B5EF4-FFF2-40B4-BE49-F238E27FC236}">
                      <a16:creationId xmlns:a16="http://schemas.microsoft.com/office/drawing/2014/main" id="{EB8A9140-FB0C-3DFC-498B-747A26C0D9F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1367581" y="5416496"/>
                  <a:ext cx="453600" cy="50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5154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F794B18-795C-80C8-127C-22BAFA19E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09" y="1065008"/>
            <a:ext cx="5824915" cy="5610793"/>
          </a:xfrm>
          <a:prstGeom prst="rect">
            <a:avLst/>
          </a:prstGeom>
        </p:spPr>
      </p:pic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A8706B99-71A2-47EB-A1CD-658A304CE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0" y="1017104"/>
            <a:ext cx="7260172" cy="55555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7FDE51E1-CC65-87DA-A5E8-39D9D2E05628}"/>
                  </a:ext>
                </a:extLst>
              </p14:cNvPr>
              <p14:cNvContentPartPr/>
              <p14:nvPr/>
            </p14:nvContentPartPr>
            <p14:xfrm>
              <a:off x="7017353" y="3666304"/>
              <a:ext cx="171360" cy="5904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7FDE51E1-CC65-87DA-A5E8-39D9D2E056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81713" y="3630664"/>
                <a:ext cx="24300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59B6BE1E-422C-A297-14F3-59D9AC02EB29}"/>
              </a:ext>
            </a:extLst>
          </p:cNvPr>
          <p:cNvGrpSpPr/>
          <p:nvPr/>
        </p:nvGrpSpPr>
        <p:grpSpPr>
          <a:xfrm>
            <a:off x="584873" y="3676024"/>
            <a:ext cx="6622560" cy="1003680"/>
            <a:chOff x="584873" y="3676024"/>
            <a:chExt cx="6622560" cy="100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D56467D3-C46D-0DC1-6807-6D1FE40A4630}"/>
                    </a:ext>
                  </a:extLst>
                </p14:cNvPr>
                <p14:cNvContentPartPr/>
                <p14:nvPr/>
              </p14:nvContentPartPr>
              <p14:xfrm>
                <a:off x="584873" y="3676024"/>
                <a:ext cx="6622560" cy="100368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D56467D3-C46D-0DC1-6807-6D1FE40A463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9233" y="3640384"/>
                  <a:ext cx="6694200" cy="10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4443E317-A034-DBBD-DF7E-642C4F905980}"/>
                    </a:ext>
                  </a:extLst>
                </p14:cNvPr>
                <p14:cNvContentPartPr/>
                <p14:nvPr/>
              </p14:nvContentPartPr>
              <p14:xfrm>
                <a:off x="3576473" y="3813184"/>
                <a:ext cx="909000" cy="34992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4443E317-A034-DBBD-DF7E-642C4F90598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40473" y="3777184"/>
                  <a:ext cx="9806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371B27A6-71D4-C472-3F77-8A71D16E19B5}"/>
                    </a:ext>
                  </a:extLst>
                </p14:cNvPr>
                <p14:cNvContentPartPr/>
                <p14:nvPr/>
              </p14:nvContentPartPr>
              <p14:xfrm>
                <a:off x="2531753" y="4236544"/>
                <a:ext cx="36360" cy="25920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371B27A6-71D4-C472-3F77-8A71D16E19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6113" y="4200904"/>
                  <a:ext cx="1080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0734131F-451E-4DFF-5A96-3E3DE9667252}"/>
                    </a:ext>
                  </a:extLst>
                </p14:cNvPr>
                <p14:cNvContentPartPr/>
                <p14:nvPr/>
              </p14:nvContentPartPr>
              <p14:xfrm>
                <a:off x="1923713" y="4232224"/>
                <a:ext cx="610560" cy="27936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0734131F-451E-4DFF-5A96-3E3DE96672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7713" y="4196584"/>
                  <a:ext cx="68220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3A18501A-E432-5740-B5CC-F3D6B9360639}"/>
                    </a:ext>
                  </a:extLst>
                </p14:cNvPr>
                <p14:cNvContentPartPr/>
                <p14:nvPr/>
              </p14:nvContentPartPr>
              <p14:xfrm>
                <a:off x="2845673" y="4289464"/>
                <a:ext cx="172080" cy="242640"/>
              </p14:xfrm>
            </p:contentPart>
          </mc:Choice>
          <mc:Fallback xmlns=""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3A18501A-E432-5740-B5CC-F3D6B936063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09673" y="4253464"/>
                  <a:ext cx="24372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8CD6DBE9-4D0D-F546-F56C-A93879B2FAAF}"/>
                    </a:ext>
                  </a:extLst>
                </p14:cNvPr>
                <p14:cNvContentPartPr/>
                <p14:nvPr/>
              </p14:nvContentPartPr>
              <p14:xfrm>
                <a:off x="2942873" y="4658464"/>
                <a:ext cx="61560" cy="17280"/>
              </p14:xfrm>
            </p:contentPart>
          </mc:Choice>
          <mc:Fallback xmlns=""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8CD6DBE9-4D0D-F546-F56C-A93879B2FA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07233" y="4622464"/>
                  <a:ext cx="133200" cy="88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インク 44">
                <a:extLst>
                  <a:ext uri="{FF2B5EF4-FFF2-40B4-BE49-F238E27FC236}">
                    <a16:creationId xmlns:a16="http://schemas.microsoft.com/office/drawing/2014/main" id="{CBBD6F42-9F59-1163-07A0-B55F1CA5CE04}"/>
                  </a:ext>
                </a:extLst>
              </p14:cNvPr>
              <p14:cNvContentPartPr/>
              <p14:nvPr/>
            </p14:nvContentPartPr>
            <p14:xfrm>
              <a:off x="1165913" y="3399544"/>
              <a:ext cx="294480" cy="314640"/>
            </p14:xfrm>
          </p:contentPart>
        </mc:Choice>
        <mc:Fallback xmlns="">
          <p:pic>
            <p:nvPicPr>
              <p:cNvPr id="45" name="インク 44">
                <a:extLst>
                  <a:ext uri="{FF2B5EF4-FFF2-40B4-BE49-F238E27FC236}">
                    <a16:creationId xmlns:a16="http://schemas.microsoft.com/office/drawing/2014/main" id="{CBBD6F42-9F59-1163-07A0-B55F1CA5CE0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29913" y="3363544"/>
                <a:ext cx="36612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ADC42A41-5E96-DCE9-9F33-BB2F3CB895E1}"/>
                  </a:ext>
                </a:extLst>
              </p14:cNvPr>
              <p14:cNvContentPartPr/>
              <p14:nvPr/>
            </p14:nvContentPartPr>
            <p14:xfrm>
              <a:off x="10482776" y="4279744"/>
              <a:ext cx="639360" cy="12060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ADC42A41-5E96-DCE9-9F33-BB2F3CB895E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47136" y="4244104"/>
                <a:ext cx="711000" cy="192240"/>
              </a:xfrm>
              <a:prstGeom prst="rect">
                <a:avLst/>
              </a:prstGeom>
            </p:spPr>
          </p:pic>
        </mc:Fallback>
      </mc:AlternateContent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F4459523-5846-2278-DA63-C13B9D9657FC}"/>
              </a:ext>
            </a:extLst>
          </p:cNvPr>
          <p:cNvSpPr txBox="1"/>
          <p:nvPr/>
        </p:nvSpPr>
        <p:spPr>
          <a:xfrm>
            <a:off x="7603447" y="5400353"/>
            <a:ext cx="396134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M-x query-replace mount amount</a:t>
            </a:r>
            <a:endParaRPr kumimoji="1" lang="ja-JP" altLang="en-US" sz="1800" b="1" kern="1200" dirty="0">
              <a:solidFill>
                <a:srgbClr val="FF0000"/>
              </a:solidFill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418398A-B858-5C8A-29DB-613DBD21115A}"/>
              </a:ext>
            </a:extLst>
          </p:cNvPr>
          <p:cNvSpPr txBox="1"/>
          <p:nvPr/>
        </p:nvSpPr>
        <p:spPr>
          <a:xfrm>
            <a:off x="7966037" y="524542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(1) c-s</a:t>
            </a:r>
            <a:r>
              <a:rPr kumimoji="1" lang="ja-JP" altLang="en-US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で</a:t>
            </a:r>
            <a:r>
              <a:rPr kumimoji="1" lang="en-US" altLang="ja-JP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search</a:t>
            </a:r>
            <a:r>
              <a:rPr kumimoji="1" lang="ja-JP" altLang="en-US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をかける！！</a:t>
            </a:r>
            <a:endParaRPr kumimoji="1" lang="ja-JP" altLang="en-US" sz="1800" b="1" kern="1200" dirty="0">
              <a:solidFill>
                <a:srgbClr val="FF0000"/>
              </a:solidFill>
            </a:endParaRPr>
          </a:p>
        </p:txBody>
      </p: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8629A5D3-5F79-8239-C260-65CB7059C9D8}"/>
              </a:ext>
            </a:extLst>
          </p:cNvPr>
          <p:cNvGrpSpPr/>
          <p:nvPr/>
        </p:nvGrpSpPr>
        <p:grpSpPr>
          <a:xfrm>
            <a:off x="10294708" y="3160504"/>
            <a:ext cx="1571760" cy="1136880"/>
            <a:chOff x="10294708" y="3160504"/>
            <a:chExt cx="1571760" cy="113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9E91CFF2-5893-4AD3-0555-CD577C9A47A3}"/>
                    </a:ext>
                  </a:extLst>
                </p14:cNvPr>
                <p14:cNvContentPartPr/>
                <p14:nvPr/>
              </p14:nvContentPartPr>
              <p14:xfrm>
                <a:off x="10294708" y="3227104"/>
                <a:ext cx="127080" cy="3204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9E91CFF2-5893-4AD3-0555-CD577C9A47A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258708" y="3191464"/>
                  <a:ext cx="198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B9608E01-041D-E0C3-DA44-4A7D7F5B744E}"/>
                    </a:ext>
                  </a:extLst>
                </p14:cNvPr>
                <p14:cNvContentPartPr/>
                <p14:nvPr/>
              </p14:nvContentPartPr>
              <p14:xfrm>
                <a:off x="10359148" y="3253384"/>
                <a:ext cx="18000" cy="9144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B9608E01-041D-E0C3-DA44-4A7D7F5B74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23148" y="3217744"/>
                  <a:ext cx="896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8E87673E-2402-12B2-4393-B746FA6AB47F}"/>
                    </a:ext>
                  </a:extLst>
                </p14:cNvPr>
                <p14:cNvContentPartPr/>
                <p14:nvPr/>
              </p14:nvContentPartPr>
              <p14:xfrm>
                <a:off x="10311628" y="3346984"/>
                <a:ext cx="144000" cy="4248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8E87673E-2402-12B2-4393-B746FA6AB47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75628" y="3311344"/>
                  <a:ext cx="2156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7D2E019E-587B-D1F6-FA40-1F17E49A8D4B}"/>
                    </a:ext>
                  </a:extLst>
                </p14:cNvPr>
                <p14:cNvContentPartPr/>
                <p14:nvPr/>
              </p14:nvContentPartPr>
              <p14:xfrm>
                <a:off x="10520788" y="3169144"/>
                <a:ext cx="56880" cy="1548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7D2E019E-587B-D1F6-FA40-1F17E49A8D4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85148" y="3133144"/>
                  <a:ext cx="12852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DBD3F170-20AA-1A2E-8598-83BC8F9D2787}"/>
                    </a:ext>
                  </a:extLst>
                </p14:cNvPr>
                <p14:cNvContentPartPr/>
                <p14:nvPr/>
              </p14:nvContentPartPr>
              <p14:xfrm>
                <a:off x="10493788" y="3262024"/>
                <a:ext cx="155160" cy="13212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DBD3F170-20AA-1A2E-8598-83BC8F9D278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457788" y="3226024"/>
                  <a:ext cx="226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CB8FDAB1-467C-ECBA-F9F0-72E57F22F7DC}"/>
                    </a:ext>
                  </a:extLst>
                </p14:cNvPr>
                <p14:cNvContentPartPr/>
                <p14:nvPr/>
              </p14:nvContentPartPr>
              <p14:xfrm>
                <a:off x="10694308" y="3291904"/>
                <a:ext cx="97200" cy="2880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CB8FDAB1-467C-ECBA-F9F0-72E57F22F7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658668" y="3255904"/>
                  <a:ext cx="1688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D270304A-060E-00B6-3020-76192BD0B876}"/>
                    </a:ext>
                  </a:extLst>
                </p14:cNvPr>
                <p14:cNvContentPartPr/>
                <p14:nvPr/>
              </p14:nvContentPartPr>
              <p14:xfrm>
                <a:off x="10867108" y="3238984"/>
                <a:ext cx="189000" cy="16236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D270304A-060E-00B6-3020-76192BD0B87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31468" y="3203344"/>
                  <a:ext cx="26064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98511669-EFED-8602-19FE-A6E83E31F886}"/>
                    </a:ext>
                  </a:extLst>
                </p14:cNvPr>
                <p14:cNvContentPartPr/>
                <p14:nvPr/>
              </p14:nvContentPartPr>
              <p14:xfrm>
                <a:off x="11224588" y="3169864"/>
                <a:ext cx="13680" cy="24192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98511669-EFED-8602-19FE-A6E83E31F88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88588" y="3133864"/>
                  <a:ext cx="853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5BB51C96-8911-52BC-AB99-237AFECB003B}"/>
                    </a:ext>
                  </a:extLst>
                </p14:cNvPr>
                <p14:cNvContentPartPr/>
                <p14:nvPr/>
              </p14:nvContentPartPr>
              <p14:xfrm>
                <a:off x="11146108" y="3232504"/>
                <a:ext cx="115560" cy="6480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5BB51C96-8911-52BC-AB99-237AFECB003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110468" y="3196504"/>
                  <a:ext cx="18720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0F1E02FB-4030-4620-7D8C-C9F4331EAF36}"/>
                    </a:ext>
                  </a:extLst>
                </p14:cNvPr>
                <p14:cNvContentPartPr/>
                <p14:nvPr/>
              </p14:nvContentPartPr>
              <p14:xfrm>
                <a:off x="11308108" y="3201904"/>
                <a:ext cx="18360" cy="9648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0F1E02FB-4030-4620-7D8C-C9F4331EAF3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272468" y="3165904"/>
                  <a:ext cx="90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5F3C6E22-8C49-A1C9-2C07-37920A443459}"/>
                    </a:ext>
                  </a:extLst>
                </p14:cNvPr>
                <p14:cNvContentPartPr/>
                <p14:nvPr/>
              </p14:nvContentPartPr>
              <p14:xfrm>
                <a:off x="11129908" y="3343384"/>
                <a:ext cx="153360" cy="10080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5F3C6E22-8C49-A1C9-2C07-37920A4434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093908" y="3307744"/>
                  <a:ext cx="225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70411A4B-35C9-F5FA-D5AA-BF3EABA55E7F}"/>
                    </a:ext>
                  </a:extLst>
                </p14:cNvPr>
                <p14:cNvContentPartPr/>
                <p14:nvPr/>
              </p14:nvContentPartPr>
              <p14:xfrm>
                <a:off x="11312068" y="3343384"/>
                <a:ext cx="63360" cy="98640"/>
              </p14:xfrm>
            </p:contentPart>
          </mc:Choice>
          <mc:Fallback xmlns=""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70411A4B-35C9-F5FA-D5AA-BF3EABA55E7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76428" y="3307744"/>
                  <a:ext cx="135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16122F03-5896-8C90-8083-2AE0EC9D6C25}"/>
                    </a:ext>
                  </a:extLst>
                </p14:cNvPr>
                <p14:cNvContentPartPr/>
                <p14:nvPr/>
              </p14:nvContentPartPr>
              <p14:xfrm>
                <a:off x="11485588" y="3165184"/>
                <a:ext cx="60120" cy="9360"/>
              </p14:xfrm>
            </p:contentPart>
          </mc:Choice>
          <mc:Fallback xmlns=""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16122F03-5896-8C90-8083-2AE0EC9D6C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449948" y="3129544"/>
                  <a:ext cx="131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965037F8-E598-FCAB-7388-30815E19CAA0}"/>
                    </a:ext>
                  </a:extLst>
                </p14:cNvPr>
                <p14:cNvContentPartPr/>
                <p14:nvPr/>
              </p14:nvContentPartPr>
              <p14:xfrm>
                <a:off x="11427628" y="3244384"/>
                <a:ext cx="137160" cy="5580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965037F8-E598-FCAB-7388-30815E19CA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391628" y="3208744"/>
                  <a:ext cx="2088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FED80A32-3138-35AA-E6E8-114175A67A61}"/>
                    </a:ext>
                  </a:extLst>
                </p14:cNvPr>
                <p14:cNvContentPartPr/>
                <p14:nvPr/>
              </p14:nvContentPartPr>
              <p14:xfrm>
                <a:off x="11468668" y="3314224"/>
                <a:ext cx="81360" cy="1728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FED80A32-3138-35AA-E6E8-114175A67A6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433028" y="3278584"/>
                  <a:ext cx="1530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8C4DE2D5-5BE3-9D1D-7347-D18B2BEBC6C5}"/>
                    </a:ext>
                  </a:extLst>
                </p14:cNvPr>
                <p14:cNvContentPartPr/>
                <p14:nvPr/>
              </p14:nvContentPartPr>
              <p14:xfrm>
                <a:off x="11451748" y="3283984"/>
                <a:ext cx="30960" cy="11808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8C4DE2D5-5BE3-9D1D-7347-D18B2BEBC6C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416108" y="3247984"/>
                  <a:ext cx="1026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1FDF0B39-2712-AB74-8BA9-039CF2D1B68D}"/>
                    </a:ext>
                  </a:extLst>
                </p14:cNvPr>
                <p14:cNvContentPartPr/>
                <p14:nvPr/>
              </p14:nvContentPartPr>
              <p14:xfrm>
                <a:off x="11570908" y="3160504"/>
                <a:ext cx="95760" cy="18036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1FDF0B39-2712-AB74-8BA9-039CF2D1B68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535268" y="3124864"/>
                  <a:ext cx="1674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F1E6EA2C-174C-3C46-67B6-3C9D7EB09CF0}"/>
                    </a:ext>
                  </a:extLst>
                </p14:cNvPr>
                <p14:cNvContentPartPr/>
                <p14:nvPr/>
              </p14:nvContentPartPr>
              <p14:xfrm>
                <a:off x="11637868" y="3242224"/>
                <a:ext cx="65880" cy="154800"/>
              </p14:xfrm>
            </p:contentPart>
          </mc:Choice>
          <mc:Fallback xmlns=""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F1E6EA2C-174C-3C46-67B6-3C9D7EB09CF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601868" y="3206224"/>
                  <a:ext cx="1375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5D014875-DB7D-A7A0-2E96-B68862BB862A}"/>
                    </a:ext>
                  </a:extLst>
                </p14:cNvPr>
                <p14:cNvContentPartPr/>
                <p14:nvPr/>
              </p14:nvContentPartPr>
              <p14:xfrm>
                <a:off x="11249788" y="3317464"/>
                <a:ext cx="616680" cy="95040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5D014875-DB7D-A7A0-2E96-B68862BB86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214148" y="3281464"/>
                  <a:ext cx="688320" cy="10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7D19FF63-EBD1-96B6-D143-F8BC0EDE992A}"/>
                    </a:ext>
                  </a:extLst>
                </p14:cNvPr>
                <p14:cNvContentPartPr/>
                <p14:nvPr/>
              </p14:nvContentPartPr>
              <p14:xfrm>
                <a:off x="11245828" y="4187944"/>
                <a:ext cx="69120" cy="109440"/>
              </p14:xfrm>
            </p:contentPart>
          </mc:Choice>
          <mc:Fallback xmlns=""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7D19FF63-EBD1-96B6-D143-F8BC0EDE99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09828" y="4151944"/>
                  <a:ext cx="14076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D86E67CC-47BE-3004-AED2-A6ED056B8396}"/>
              </a:ext>
            </a:extLst>
          </p:cNvPr>
          <p:cNvGrpSpPr/>
          <p:nvPr/>
        </p:nvGrpSpPr>
        <p:grpSpPr>
          <a:xfrm>
            <a:off x="6702268" y="726904"/>
            <a:ext cx="1573920" cy="5711040"/>
            <a:chOff x="6702268" y="726904"/>
            <a:chExt cx="1573920" cy="57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5911A5A3-765C-CF22-3E7F-636605F18189}"/>
                    </a:ext>
                  </a:extLst>
                </p14:cNvPr>
                <p14:cNvContentPartPr/>
                <p14:nvPr/>
              </p14:nvContentPartPr>
              <p14:xfrm>
                <a:off x="6702268" y="726904"/>
                <a:ext cx="1568880" cy="561276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5911A5A3-765C-CF22-3E7F-636605F1818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66268" y="691264"/>
                  <a:ext cx="1640520" cy="56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A54DAA10-FDB3-D037-5785-3AE575E0EBEC}"/>
                    </a:ext>
                  </a:extLst>
                </p14:cNvPr>
                <p14:cNvContentPartPr/>
                <p14:nvPr/>
              </p14:nvContentPartPr>
              <p14:xfrm>
                <a:off x="8143708" y="6204664"/>
                <a:ext cx="132480" cy="23328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A54DAA10-FDB3-D037-5785-3AE575E0EBE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07708" y="6169024"/>
                  <a:ext cx="20412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E3EBF6C6-1F2F-2F66-AE33-E1B8F13373D3}"/>
              </a:ext>
            </a:extLst>
          </p:cNvPr>
          <p:cNvGrpSpPr/>
          <p:nvPr/>
        </p:nvGrpSpPr>
        <p:grpSpPr>
          <a:xfrm>
            <a:off x="4943875" y="1501936"/>
            <a:ext cx="3128400" cy="716040"/>
            <a:chOff x="4943875" y="1501936"/>
            <a:chExt cx="3128400" cy="71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7166A1BD-FB43-360B-4E2E-569F69581EBE}"/>
                    </a:ext>
                  </a:extLst>
                </p14:cNvPr>
                <p14:cNvContentPartPr/>
                <p14:nvPr/>
              </p14:nvContentPartPr>
              <p14:xfrm>
                <a:off x="4943875" y="1781656"/>
                <a:ext cx="239760" cy="13572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7166A1BD-FB43-360B-4E2E-569F69581EB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08235" y="1745656"/>
                  <a:ext cx="311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BF5241AA-31B8-3249-AB3F-48825157DCE2}"/>
                    </a:ext>
                  </a:extLst>
                </p14:cNvPr>
                <p14:cNvContentPartPr/>
                <p14:nvPr/>
              </p14:nvContentPartPr>
              <p14:xfrm>
                <a:off x="5093275" y="1614616"/>
                <a:ext cx="34200" cy="60084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BF5241AA-31B8-3249-AB3F-48825157DCE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057275" y="1578976"/>
                  <a:ext cx="10584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105C743F-0102-B208-5503-9D9850C8B458}"/>
                    </a:ext>
                  </a:extLst>
                </p14:cNvPr>
                <p14:cNvContentPartPr/>
                <p14:nvPr/>
              </p14:nvContentPartPr>
              <p14:xfrm>
                <a:off x="5000395" y="1966696"/>
                <a:ext cx="68400" cy="14112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105C743F-0102-B208-5503-9D9850C8B45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64755" y="1931056"/>
                  <a:ext cx="1400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772E04E0-9215-783D-01E7-1675679F88DA}"/>
                    </a:ext>
                  </a:extLst>
                </p14:cNvPr>
                <p14:cNvContentPartPr/>
                <p14:nvPr/>
              </p14:nvContentPartPr>
              <p14:xfrm>
                <a:off x="5134315" y="1996936"/>
                <a:ext cx="87480" cy="2304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772E04E0-9215-783D-01E7-1675679F88D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98315" y="1960936"/>
                  <a:ext cx="1591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A67E8805-D939-2A6F-A6FB-111365680626}"/>
                    </a:ext>
                  </a:extLst>
                </p14:cNvPr>
                <p14:cNvContentPartPr/>
                <p14:nvPr/>
              </p14:nvContentPartPr>
              <p14:xfrm>
                <a:off x="5201635" y="1637656"/>
                <a:ext cx="109440" cy="36864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A67E8805-D939-2A6F-A6FB-11136568062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65635" y="1601656"/>
                  <a:ext cx="181080" cy="44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A90F733E-041A-A7A5-6DFE-CF46B7AC090C}"/>
                    </a:ext>
                  </a:extLst>
                </p14:cNvPr>
                <p14:cNvContentPartPr/>
                <p14:nvPr/>
              </p14:nvContentPartPr>
              <p14:xfrm>
                <a:off x="5295235" y="1630456"/>
                <a:ext cx="280440" cy="21924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A90F733E-041A-A7A5-6DFE-CF46B7AC090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59235" y="1594456"/>
                  <a:ext cx="35208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15A0AE79-FADF-B731-6A69-0548139A888B}"/>
                    </a:ext>
                  </a:extLst>
                </p14:cNvPr>
                <p14:cNvContentPartPr/>
                <p14:nvPr/>
              </p14:nvContentPartPr>
              <p14:xfrm>
                <a:off x="5319715" y="1783456"/>
                <a:ext cx="74160" cy="5688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15A0AE79-FADF-B731-6A69-0548139A888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283715" y="1747456"/>
                  <a:ext cx="14580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D995D367-20D0-1A93-14BB-061806474AAA}"/>
                    </a:ext>
                  </a:extLst>
                </p14:cNvPr>
                <p14:cNvContentPartPr/>
                <p14:nvPr/>
              </p14:nvContentPartPr>
              <p14:xfrm>
                <a:off x="5248075" y="1825936"/>
                <a:ext cx="279720" cy="17316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D995D367-20D0-1A93-14BB-061806474AA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12075" y="1789936"/>
                  <a:ext cx="3513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45833F30-7DDB-3330-2453-EC105EB426E3}"/>
                    </a:ext>
                  </a:extLst>
                </p14:cNvPr>
                <p14:cNvContentPartPr/>
                <p14:nvPr/>
              </p14:nvContentPartPr>
              <p14:xfrm>
                <a:off x="5359675" y="1933576"/>
                <a:ext cx="118440" cy="6336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45833F30-7DDB-3330-2453-EC105EB426E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24035" y="1897576"/>
                  <a:ext cx="1900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11D30CFB-A0EB-C9A4-44D1-50808207B1FF}"/>
                    </a:ext>
                  </a:extLst>
                </p14:cNvPr>
                <p14:cNvContentPartPr/>
                <p14:nvPr/>
              </p14:nvContentPartPr>
              <p14:xfrm>
                <a:off x="5329795" y="1858336"/>
                <a:ext cx="78480" cy="32112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11D30CFB-A0EB-C9A4-44D1-50808207B1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93795" y="1822696"/>
                  <a:ext cx="15012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9F27EF5B-8DF5-C4BA-D63E-6640430569F5}"/>
                    </a:ext>
                  </a:extLst>
                </p14:cNvPr>
                <p14:cNvContentPartPr/>
                <p14:nvPr/>
              </p14:nvContentPartPr>
              <p14:xfrm>
                <a:off x="5401795" y="2053096"/>
                <a:ext cx="247320" cy="8424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9F27EF5B-8DF5-C4BA-D63E-6640430569F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66155" y="2017456"/>
                  <a:ext cx="318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AB967B0D-FF6D-CD67-2E13-C0F087F42C14}"/>
                    </a:ext>
                  </a:extLst>
                </p14:cNvPr>
                <p14:cNvContentPartPr/>
                <p14:nvPr/>
              </p14:nvContentPartPr>
              <p14:xfrm>
                <a:off x="5631115" y="1647016"/>
                <a:ext cx="250560" cy="14688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AB967B0D-FF6D-CD67-2E13-C0F087F42C1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595115" y="1611016"/>
                  <a:ext cx="322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69C4943A-DE4B-B851-C971-99B8B877D487}"/>
                    </a:ext>
                  </a:extLst>
                </p14:cNvPr>
                <p14:cNvContentPartPr/>
                <p14:nvPr/>
              </p14:nvContentPartPr>
              <p14:xfrm>
                <a:off x="5765755" y="1573576"/>
                <a:ext cx="12240" cy="21960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69C4943A-DE4B-B851-C971-99B8B877D48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30115" y="1537576"/>
                  <a:ext cx="838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AF6BD06A-BA6D-4D9A-4C14-C062461E1E6C}"/>
                    </a:ext>
                  </a:extLst>
                </p14:cNvPr>
                <p14:cNvContentPartPr/>
                <p14:nvPr/>
              </p14:nvContentPartPr>
              <p14:xfrm>
                <a:off x="5729395" y="1788856"/>
                <a:ext cx="73080" cy="5436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AF6BD06A-BA6D-4D9A-4C14-C062461E1E6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93395" y="1753216"/>
                  <a:ext cx="1447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FF661352-C5F1-1061-8FDE-B844C8288CEA}"/>
                    </a:ext>
                  </a:extLst>
                </p14:cNvPr>
                <p14:cNvContentPartPr/>
                <p14:nvPr/>
              </p14:nvContentPartPr>
              <p14:xfrm>
                <a:off x="5605555" y="1818016"/>
                <a:ext cx="370800" cy="18108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FF661352-C5F1-1061-8FDE-B844C8288C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69555" y="1782376"/>
                  <a:ext cx="44244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52B46815-4D64-F7E0-DC65-B5530FEF8C74}"/>
                    </a:ext>
                  </a:extLst>
                </p14:cNvPr>
                <p14:cNvContentPartPr/>
                <p14:nvPr/>
              </p14:nvContentPartPr>
              <p14:xfrm>
                <a:off x="5730835" y="1890736"/>
                <a:ext cx="197640" cy="21528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52B46815-4D64-F7E0-DC65-B5530FEF8C7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694835" y="1855096"/>
                  <a:ext cx="2692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1D01759D-0FBD-731F-95EC-D296685031BB}"/>
                    </a:ext>
                  </a:extLst>
                </p14:cNvPr>
                <p14:cNvContentPartPr/>
                <p14:nvPr/>
              </p14:nvContentPartPr>
              <p14:xfrm>
                <a:off x="5934235" y="1936816"/>
                <a:ext cx="82080" cy="266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1D01759D-0FBD-731F-95EC-D296685031B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98235" y="1900816"/>
                  <a:ext cx="1537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39EAE70C-519D-210F-8E14-4FB0AC54E969}"/>
                    </a:ext>
                  </a:extLst>
                </p14:cNvPr>
                <p14:cNvContentPartPr/>
                <p14:nvPr/>
              </p14:nvContentPartPr>
              <p14:xfrm>
                <a:off x="5790595" y="2021416"/>
                <a:ext cx="297000" cy="16344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39EAE70C-519D-210F-8E14-4FB0AC54E9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54595" y="1985416"/>
                  <a:ext cx="3686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C00F0B18-7255-F056-3362-77FCDC1626CF}"/>
                    </a:ext>
                  </a:extLst>
                </p14:cNvPr>
                <p14:cNvContentPartPr/>
                <p14:nvPr/>
              </p14:nvContentPartPr>
              <p14:xfrm>
                <a:off x="6157795" y="1787776"/>
                <a:ext cx="232920" cy="14220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C00F0B18-7255-F056-3362-77FCDC1626C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121795" y="1751776"/>
                  <a:ext cx="3045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DF7888D7-EA0E-39BD-B3D4-C0672D824FAF}"/>
                    </a:ext>
                  </a:extLst>
                </p14:cNvPr>
                <p14:cNvContentPartPr/>
                <p14:nvPr/>
              </p14:nvContentPartPr>
              <p14:xfrm>
                <a:off x="6316195" y="1598416"/>
                <a:ext cx="64080" cy="53280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DF7888D7-EA0E-39BD-B3D4-C0672D824FA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280555" y="1562416"/>
                  <a:ext cx="1357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A8F58FA5-A596-A813-82E2-746E942C9519}"/>
                    </a:ext>
                  </a:extLst>
                </p14:cNvPr>
                <p14:cNvContentPartPr/>
                <p14:nvPr/>
              </p14:nvContentPartPr>
              <p14:xfrm>
                <a:off x="6244195" y="1944736"/>
                <a:ext cx="150480" cy="9576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A8F58FA5-A596-A813-82E2-746E942C951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8195" y="1909096"/>
                  <a:ext cx="2221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B9400E21-3A46-4EE4-E753-B95D4E7AC5DF}"/>
                    </a:ext>
                  </a:extLst>
                </p14:cNvPr>
                <p14:cNvContentPartPr/>
                <p14:nvPr/>
              </p14:nvContentPartPr>
              <p14:xfrm>
                <a:off x="6429235" y="1572136"/>
                <a:ext cx="90360" cy="31284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B9400E21-3A46-4EE4-E753-B95D4E7AC5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393235" y="1536136"/>
                  <a:ext cx="16200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75" name="インク 174">
                  <a:extLst>
                    <a:ext uri="{FF2B5EF4-FFF2-40B4-BE49-F238E27FC236}">
                      <a16:creationId xmlns:a16="http://schemas.microsoft.com/office/drawing/2014/main" id="{7C772376-48AD-31C8-5FB8-D0523538F110}"/>
                    </a:ext>
                  </a:extLst>
                </p14:cNvPr>
                <p14:cNvContentPartPr/>
                <p14:nvPr/>
              </p14:nvContentPartPr>
              <p14:xfrm>
                <a:off x="6513115" y="1775536"/>
                <a:ext cx="84960" cy="87120"/>
              </p14:xfrm>
            </p:contentPart>
          </mc:Choice>
          <mc:Fallback xmlns="">
            <p:pic>
              <p:nvPicPr>
                <p:cNvPr id="175" name="インク 174">
                  <a:extLst>
                    <a:ext uri="{FF2B5EF4-FFF2-40B4-BE49-F238E27FC236}">
                      <a16:creationId xmlns:a16="http://schemas.microsoft.com/office/drawing/2014/main" id="{7C772376-48AD-31C8-5FB8-D0523538F11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77115" y="1739896"/>
                  <a:ext cx="15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9F2FB556-8907-CB57-0FB6-4B5CB2D1C0FA}"/>
                    </a:ext>
                  </a:extLst>
                </p14:cNvPr>
                <p14:cNvContentPartPr/>
                <p14:nvPr/>
              </p14:nvContentPartPr>
              <p14:xfrm>
                <a:off x="6556315" y="1501936"/>
                <a:ext cx="205200" cy="28728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9F2FB556-8907-CB57-0FB6-4B5CB2D1C0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520315" y="1465936"/>
                  <a:ext cx="276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AE1414D6-7EE0-315E-058F-AC8CF63D80B7}"/>
                    </a:ext>
                  </a:extLst>
                </p14:cNvPr>
                <p14:cNvContentPartPr/>
                <p14:nvPr/>
              </p14:nvContentPartPr>
              <p14:xfrm>
                <a:off x="6501595" y="1868056"/>
                <a:ext cx="217800" cy="16812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AE1414D6-7EE0-315E-058F-AC8CF63D80B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65955" y="1832416"/>
                  <a:ext cx="2894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B152FE11-0E1E-E864-B3C8-AF6A27D9F866}"/>
                    </a:ext>
                  </a:extLst>
                </p14:cNvPr>
                <p14:cNvContentPartPr/>
                <p14:nvPr/>
              </p14:nvContentPartPr>
              <p14:xfrm>
                <a:off x="6579715" y="2018896"/>
                <a:ext cx="34920" cy="16200"/>
              </p14:xfrm>
            </p:contentPart>
          </mc:Choice>
          <mc:Fallback xmlns=""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B152FE11-0E1E-E864-B3C8-AF6A27D9F86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44075" y="1983256"/>
                  <a:ext cx="1065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3F75A6BE-082B-9F63-2C75-6B0F06A2E843}"/>
                    </a:ext>
                  </a:extLst>
                </p14:cNvPr>
                <p14:cNvContentPartPr/>
                <p14:nvPr/>
              </p14:nvContentPartPr>
              <p14:xfrm>
                <a:off x="6522475" y="2047696"/>
                <a:ext cx="69480" cy="11520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3F75A6BE-082B-9F63-2C75-6B0F06A2E84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86835" y="2012056"/>
                  <a:ext cx="1411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3B80F832-34F6-8145-7EDA-248E63F778B0}"/>
                    </a:ext>
                  </a:extLst>
                </p14:cNvPr>
                <p14:cNvContentPartPr/>
                <p14:nvPr/>
              </p14:nvContentPartPr>
              <p14:xfrm>
                <a:off x="6568915" y="2096656"/>
                <a:ext cx="132840" cy="4464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3B80F832-34F6-8145-7EDA-248E63F778B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533275" y="2060656"/>
                  <a:ext cx="204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81" name="インク 180">
                  <a:extLst>
                    <a:ext uri="{FF2B5EF4-FFF2-40B4-BE49-F238E27FC236}">
                      <a16:creationId xmlns:a16="http://schemas.microsoft.com/office/drawing/2014/main" id="{B19810D4-F11C-F55F-F4D6-EE421AA38FFD}"/>
                    </a:ext>
                  </a:extLst>
                </p14:cNvPr>
                <p14:cNvContentPartPr/>
                <p14:nvPr/>
              </p14:nvContentPartPr>
              <p14:xfrm>
                <a:off x="6582235" y="1666456"/>
                <a:ext cx="456480" cy="551520"/>
              </p14:xfrm>
            </p:contentPart>
          </mc:Choice>
          <mc:Fallback xmlns="">
            <p:pic>
              <p:nvPicPr>
                <p:cNvPr id="181" name="インク 180">
                  <a:extLst>
                    <a:ext uri="{FF2B5EF4-FFF2-40B4-BE49-F238E27FC236}">
                      <a16:creationId xmlns:a16="http://schemas.microsoft.com/office/drawing/2014/main" id="{B19810D4-F11C-F55F-F4D6-EE421AA38FF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546235" y="1630456"/>
                  <a:ext cx="52812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DB340467-FCE5-25B4-60F4-3F8D9A33DBDF}"/>
                    </a:ext>
                  </a:extLst>
                </p14:cNvPr>
                <p14:cNvContentPartPr/>
                <p14:nvPr/>
              </p14:nvContentPartPr>
              <p14:xfrm>
                <a:off x="6751075" y="1915936"/>
                <a:ext cx="139320" cy="22788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DB340467-FCE5-25B4-60F4-3F8D9A33DB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715435" y="1879936"/>
                  <a:ext cx="210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74200EEF-D705-B821-F2C6-19230EEFDE1B}"/>
                    </a:ext>
                  </a:extLst>
                </p14:cNvPr>
                <p14:cNvContentPartPr/>
                <p14:nvPr/>
              </p14:nvContentPartPr>
              <p14:xfrm>
                <a:off x="6808315" y="1805056"/>
                <a:ext cx="53280" cy="864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74200EEF-D705-B821-F2C6-19230EEFDE1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772675" y="1769416"/>
                  <a:ext cx="1249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217148B5-6C6D-0D9A-D3D6-39C1BB938859}"/>
                    </a:ext>
                  </a:extLst>
                </p14:cNvPr>
                <p14:cNvContentPartPr/>
                <p14:nvPr/>
              </p14:nvContentPartPr>
              <p14:xfrm>
                <a:off x="7256515" y="1602736"/>
                <a:ext cx="156600" cy="13608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217148B5-6C6D-0D9A-D3D6-39C1BB9388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220875" y="1567096"/>
                  <a:ext cx="228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C64D81B8-400B-2E64-8AF6-138819B879ED}"/>
                    </a:ext>
                  </a:extLst>
                </p14:cNvPr>
                <p14:cNvContentPartPr/>
                <p14:nvPr/>
              </p14:nvContentPartPr>
              <p14:xfrm>
                <a:off x="7404115" y="1632256"/>
                <a:ext cx="55080" cy="31320"/>
              </p14:xfrm>
            </p:contentPart>
          </mc:Choice>
          <mc:Fallback xmlns=""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C64D81B8-400B-2E64-8AF6-138819B879E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368475" y="1596616"/>
                  <a:ext cx="126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DD3947EA-301D-8877-5F34-61A1409D66EC}"/>
                    </a:ext>
                  </a:extLst>
                </p14:cNvPr>
                <p14:cNvContentPartPr/>
                <p14:nvPr/>
              </p14:nvContentPartPr>
              <p14:xfrm>
                <a:off x="7302955" y="1826656"/>
                <a:ext cx="8280" cy="18612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DD3947EA-301D-8877-5F34-61A1409D66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267315" y="1790656"/>
                  <a:ext cx="799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AF75C6C0-89F4-5E8A-C455-2DD46F05D860}"/>
                    </a:ext>
                  </a:extLst>
                </p14:cNvPr>
                <p14:cNvContentPartPr/>
                <p14:nvPr/>
              </p14:nvContentPartPr>
              <p14:xfrm>
                <a:off x="7315555" y="1782736"/>
                <a:ext cx="160200" cy="26892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AF75C6C0-89F4-5E8A-C455-2DD46F05D86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279555" y="1747096"/>
                  <a:ext cx="2318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51D10D9D-E53D-12AA-AC78-3FD10FC101C8}"/>
                    </a:ext>
                  </a:extLst>
                </p14:cNvPr>
                <p14:cNvContentPartPr/>
                <p14:nvPr/>
              </p14:nvContentPartPr>
              <p14:xfrm>
                <a:off x="7318075" y="1896136"/>
                <a:ext cx="121680" cy="8208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51D10D9D-E53D-12AA-AC78-3FD10FC101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282075" y="1860496"/>
                  <a:ext cx="1933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C3914E29-44B1-6216-DA04-ECBF59F7E51B}"/>
                    </a:ext>
                  </a:extLst>
                </p14:cNvPr>
                <p14:cNvContentPartPr/>
                <p14:nvPr/>
              </p14:nvContentPartPr>
              <p14:xfrm>
                <a:off x="7496995" y="1606696"/>
                <a:ext cx="94680" cy="7524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C3914E29-44B1-6216-DA04-ECBF59F7E5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61355" y="1570696"/>
                  <a:ext cx="166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F92AD45E-300A-DEAC-3CC7-02E8F3F384CE}"/>
                    </a:ext>
                  </a:extLst>
                </p14:cNvPr>
                <p14:cNvContentPartPr/>
                <p14:nvPr/>
              </p14:nvContentPartPr>
              <p14:xfrm>
                <a:off x="7509595" y="1565656"/>
                <a:ext cx="119160" cy="34272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F92AD45E-300A-DEAC-3CC7-02E8F3F384C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73955" y="1530016"/>
                  <a:ext cx="19080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B95E04E1-BB67-02FB-6E12-57E2EFE94E1C}"/>
                    </a:ext>
                  </a:extLst>
                </p14:cNvPr>
                <p14:cNvContentPartPr/>
                <p14:nvPr/>
              </p14:nvContentPartPr>
              <p14:xfrm>
                <a:off x="7534795" y="1849696"/>
                <a:ext cx="156960" cy="14364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B95E04E1-BB67-02FB-6E12-57E2EFE94E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499155" y="1814056"/>
                  <a:ext cx="2286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BFE8E53F-F844-5548-B314-3E6FE1022F22}"/>
                    </a:ext>
                  </a:extLst>
                </p14:cNvPr>
                <p14:cNvContentPartPr/>
                <p14:nvPr/>
              </p14:nvContentPartPr>
              <p14:xfrm>
                <a:off x="7739635" y="1698496"/>
                <a:ext cx="181440" cy="106560"/>
              </p14:xfrm>
            </p:contentPart>
          </mc:Choice>
          <mc:Fallback xmlns=""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BFE8E53F-F844-5548-B314-3E6FE1022F2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03995" y="1662496"/>
                  <a:ext cx="2530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3A387B96-ADF6-0CB5-FBC2-8D4EA24ED79C}"/>
                    </a:ext>
                  </a:extLst>
                </p14:cNvPr>
                <p14:cNvContentPartPr/>
                <p14:nvPr/>
              </p14:nvContentPartPr>
              <p14:xfrm>
                <a:off x="7867435" y="1698496"/>
                <a:ext cx="204840" cy="30924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3A387B96-ADF6-0CB5-FBC2-8D4EA24ED79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31435" y="1662496"/>
                  <a:ext cx="276480" cy="38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グループ化 228">
            <a:extLst>
              <a:ext uri="{FF2B5EF4-FFF2-40B4-BE49-F238E27FC236}">
                <a16:creationId xmlns:a16="http://schemas.microsoft.com/office/drawing/2014/main" id="{9AF5CED8-9534-25E0-6449-26CE3879BCAB}"/>
              </a:ext>
            </a:extLst>
          </p:cNvPr>
          <p:cNvGrpSpPr/>
          <p:nvPr/>
        </p:nvGrpSpPr>
        <p:grpSpPr>
          <a:xfrm>
            <a:off x="5865115" y="2373496"/>
            <a:ext cx="2369520" cy="1500480"/>
            <a:chOff x="5865115" y="2373496"/>
            <a:chExt cx="2369520" cy="150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A76FED16-43F3-4D7F-5A48-5BC08C18B6B0}"/>
                    </a:ext>
                  </a:extLst>
                </p14:cNvPr>
                <p14:cNvContentPartPr/>
                <p14:nvPr/>
              </p14:nvContentPartPr>
              <p14:xfrm>
                <a:off x="5971315" y="2472136"/>
                <a:ext cx="72360" cy="35820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A76FED16-43F3-4D7F-5A48-5BC08C18B6B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35675" y="2436496"/>
                  <a:ext cx="1440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C6A48ECC-55FB-382A-A311-3F34F96BFD77}"/>
                    </a:ext>
                  </a:extLst>
                </p14:cNvPr>
                <p14:cNvContentPartPr/>
                <p14:nvPr/>
              </p14:nvContentPartPr>
              <p14:xfrm>
                <a:off x="5865115" y="2492656"/>
                <a:ext cx="405720" cy="21888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C6A48ECC-55FB-382A-A311-3F34F96BFD7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829475" y="2457016"/>
                  <a:ext cx="4773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E2BA12C3-2F00-7104-7544-89FC4AD97896}"/>
                    </a:ext>
                  </a:extLst>
                </p14:cNvPr>
                <p14:cNvContentPartPr/>
                <p14:nvPr/>
              </p14:nvContentPartPr>
              <p14:xfrm>
                <a:off x="6085075" y="2726656"/>
                <a:ext cx="51120" cy="16632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E2BA12C3-2F00-7104-7544-89FC4AD978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049075" y="2691016"/>
                  <a:ext cx="122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777F0EDB-5D42-8649-3140-BBDDE49F907F}"/>
                    </a:ext>
                  </a:extLst>
                </p14:cNvPr>
                <p14:cNvContentPartPr/>
                <p14:nvPr/>
              </p14:nvContentPartPr>
              <p14:xfrm>
                <a:off x="6135475" y="2611816"/>
                <a:ext cx="244800" cy="51624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777F0EDB-5D42-8649-3140-BBDDE49F90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099475" y="2575816"/>
                  <a:ext cx="31644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5" name="インク 204">
                  <a:extLst>
                    <a:ext uri="{FF2B5EF4-FFF2-40B4-BE49-F238E27FC236}">
                      <a16:creationId xmlns:a16="http://schemas.microsoft.com/office/drawing/2014/main" id="{8EFF51BB-C506-D7EE-E9CC-286830E7E5D1}"/>
                    </a:ext>
                  </a:extLst>
                </p14:cNvPr>
                <p14:cNvContentPartPr/>
                <p14:nvPr/>
              </p14:nvContentPartPr>
              <p14:xfrm>
                <a:off x="6150235" y="2796856"/>
                <a:ext cx="122400" cy="42480"/>
              </p14:xfrm>
            </p:contentPart>
          </mc:Choice>
          <mc:Fallback xmlns="">
            <p:pic>
              <p:nvPicPr>
                <p:cNvPr id="205" name="インク 204">
                  <a:extLst>
                    <a:ext uri="{FF2B5EF4-FFF2-40B4-BE49-F238E27FC236}">
                      <a16:creationId xmlns:a16="http://schemas.microsoft.com/office/drawing/2014/main" id="{8EFF51BB-C506-D7EE-E9CC-286830E7E5D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114595" y="2760856"/>
                  <a:ext cx="1940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BDFDEA0B-2ADB-F57C-75EB-BCAA230AADC6}"/>
                    </a:ext>
                  </a:extLst>
                </p14:cNvPr>
                <p14:cNvContentPartPr/>
                <p14:nvPr/>
              </p14:nvContentPartPr>
              <p14:xfrm>
                <a:off x="6189835" y="2911336"/>
                <a:ext cx="95760" cy="2160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BDFDEA0B-2ADB-F57C-75EB-BCAA230AADC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154195" y="2875336"/>
                  <a:ext cx="1674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0E941DE0-D80E-5982-9209-089E6C08E9D9}"/>
                    </a:ext>
                  </a:extLst>
                </p14:cNvPr>
                <p14:cNvContentPartPr/>
                <p14:nvPr/>
              </p14:nvContentPartPr>
              <p14:xfrm>
                <a:off x="6498715" y="2457736"/>
                <a:ext cx="65160" cy="4896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0E941DE0-D80E-5982-9209-089E6C08E9D9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462715" y="2422096"/>
                  <a:ext cx="136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AA0B8B63-8B33-6DBC-2517-A1550F99E33A}"/>
                    </a:ext>
                  </a:extLst>
                </p14:cNvPr>
                <p14:cNvContentPartPr/>
                <p14:nvPr/>
              </p14:nvContentPartPr>
              <p14:xfrm>
                <a:off x="6459475" y="2583376"/>
                <a:ext cx="239400" cy="35460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AA0B8B63-8B33-6DBC-2517-A1550F99E33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423835" y="2547736"/>
                  <a:ext cx="3110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2F852E92-5755-D4A2-9F4F-E2B71731AA0F}"/>
                    </a:ext>
                  </a:extLst>
                </p14:cNvPr>
                <p14:cNvContentPartPr/>
                <p14:nvPr/>
              </p14:nvContentPartPr>
              <p14:xfrm>
                <a:off x="6536875" y="2856616"/>
                <a:ext cx="160560" cy="65160"/>
              </p14:xfrm>
            </p:contentPart>
          </mc:Choice>
          <mc:Fallback xmlns=""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2F852E92-5755-D4A2-9F4F-E2B71731AA0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01235" y="2820616"/>
                  <a:ext cx="232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A544E588-EB49-6F38-7CB6-C6EB5C535453}"/>
                    </a:ext>
                  </a:extLst>
                </p14:cNvPr>
                <p14:cNvContentPartPr/>
                <p14:nvPr/>
              </p14:nvContentPartPr>
              <p14:xfrm>
                <a:off x="6734155" y="2600296"/>
                <a:ext cx="300240" cy="30888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A544E588-EB49-6F38-7CB6-C6EB5C53545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698515" y="2564656"/>
                  <a:ext cx="37188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38F1892E-8716-C2E5-289E-26C5450B3B85}"/>
                    </a:ext>
                  </a:extLst>
                </p14:cNvPr>
                <p14:cNvContentPartPr/>
                <p14:nvPr/>
              </p14:nvContentPartPr>
              <p14:xfrm>
                <a:off x="6852955" y="2559256"/>
                <a:ext cx="29520" cy="200160"/>
              </p14:xfrm>
            </p:contentPart>
          </mc:Choice>
          <mc:Fallback xmlns=""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38F1892E-8716-C2E5-289E-26C5450B3B8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817315" y="2523616"/>
                  <a:ext cx="1011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4DDEE850-836C-EA06-338D-70B7DFA5E393}"/>
                    </a:ext>
                  </a:extLst>
                </p14:cNvPr>
                <p14:cNvContentPartPr/>
                <p14:nvPr/>
              </p14:nvContentPartPr>
              <p14:xfrm>
                <a:off x="7186675" y="2486536"/>
                <a:ext cx="37800" cy="3852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4DDEE850-836C-EA06-338D-70B7DFA5E39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151035" y="2450896"/>
                  <a:ext cx="109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3" name="インク 212">
                  <a:extLst>
                    <a:ext uri="{FF2B5EF4-FFF2-40B4-BE49-F238E27FC236}">
                      <a16:creationId xmlns:a16="http://schemas.microsoft.com/office/drawing/2014/main" id="{2F2A0B69-1405-3A1A-0052-377DF4F70AD0}"/>
                    </a:ext>
                  </a:extLst>
                </p14:cNvPr>
                <p14:cNvContentPartPr/>
                <p14:nvPr/>
              </p14:nvContentPartPr>
              <p14:xfrm>
                <a:off x="7191715" y="2599576"/>
                <a:ext cx="50760" cy="29520"/>
              </p14:xfrm>
            </p:contentPart>
          </mc:Choice>
          <mc:Fallback xmlns="">
            <p:pic>
              <p:nvPicPr>
                <p:cNvPr id="213" name="インク 212">
                  <a:extLst>
                    <a:ext uri="{FF2B5EF4-FFF2-40B4-BE49-F238E27FC236}">
                      <a16:creationId xmlns:a16="http://schemas.microsoft.com/office/drawing/2014/main" id="{2F2A0B69-1405-3A1A-0052-377DF4F70AD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56075" y="2563936"/>
                  <a:ext cx="1224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A9FFC82C-61CF-86A7-EEE1-17BDE3ECC43D}"/>
                    </a:ext>
                  </a:extLst>
                </p14:cNvPr>
                <p14:cNvContentPartPr/>
                <p14:nvPr/>
              </p14:nvContentPartPr>
              <p14:xfrm>
                <a:off x="7207555" y="2721976"/>
                <a:ext cx="92160" cy="76680"/>
              </p14:xfrm>
            </p:contentPart>
          </mc:Choice>
          <mc:Fallback xmlns=""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A9FFC82C-61CF-86A7-EEE1-17BDE3ECC43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71555" y="2686336"/>
                  <a:ext cx="16380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66B90B73-E8E0-AFF2-F81E-59967796127F}"/>
                    </a:ext>
                  </a:extLst>
                </p14:cNvPr>
                <p14:cNvContentPartPr/>
                <p14:nvPr/>
              </p14:nvContentPartPr>
              <p14:xfrm>
                <a:off x="7265155" y="2373496"/>
                <a:ext cx="404280" cy="28620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66B90B73-E8E0-AFF2-F81E-59967796127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29515" y="2337496"/>
                  <a:ext cx="4759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90BFB7ED-8B8F-8D43-3E1F-615B10F66DE7}"/>
                    </a:ext>
                  </a:extLst>
                </p14:cNvPr>
                <p14:cNvContentPartPr/>
                <p14:nvPr/>
              </p14:nvContentPartPr>
              <p14:xfrm>
                <a:off x="7517155" y="2499496"/>
                <a:ext cx="19440" cy="183240"/>
              </p14:xfrm>
            </p:contentPart>
          </mc:Choice>
          <mc:Fallback xmlns=""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90BFB7ED-8B8F-8D43-3E1F-615B10F66D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481515" y="2463856"/>
                  <a:ext cx="91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45E3946C-9B47-4743-7B91-1547EFEE9CCA}"/>
                    </a:ext>
                  </a:extLst>
                </p14:cNvPr>
                <p14:cNvContentPartPr/>
                <p14:nvPr/>
              </p14:nvContentPartPr>
              <p14:xfrm>
                <a:off x="7408075" y="2733496"/>
                <a:ext cx="284760" cy="13392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45E3946C-9B47-4743-7B91-1547EFEE9CC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72075" y="2697856"/>
                  <a:ext cx="3564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56DC7029-E1F2-08A8-D5EF-7AA619D47A1E}"/>
                    </a:ext>
                  </a:extLst>
                </p14:cNvPr>
                <p14:cNvContentPartPr/>
                <p14:nvPr/>
              </p14:nvContentPartPr>
              <p14:xfrm>
                <a:off x="7791835" y="2485816"/>
                <a:ext cx="33480" cy="360000"/>
              </p14:xfrm>
            </p:contentPart>
          </mc:Choice>
          <mc:Fallback xmlns=""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56DC7029-E1F2-08A8-D5EF-7AA619D47A1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756195" y="2450176"/>
                  <a:ext cx="10512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490A763-22ED-CD42-2627-82043A9ADB86}"/>
                    </a:ext>
                  </a:extLst>
                </p14:cNvPr>
                <p14:cNvContentPartPr/>
                <p14:nvPr/>
              </p14:nvContentPartPr>
              <p14:xfrm>
                <a:off x="7795075" y="2399776"/>
                <a:ext cx="439560" cy="558000"/>
              </p14:xfrm>
            </p:contentPart>
          </mc:Choice>
          <mc:Fallback xmlns=""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490A763-22ED-CD42-2627-82043A9ADB8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759075" y="2363776"/>
                  <a:ext cx="5112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811BD121-883E-D71A-AB20-DC1B18690523}"/>
                    </a:ext>
                  </a:extLst>
                </p14:cNvPr>
                <p14:cNvContentPartPr/>
                <p14:nvPr/>
              </p14:nvContentPartPr>
              <p14:xfrm>
                <a:off x="7833235" y="2575456"/>
                <a:ext cx="249840" cy="84960"/>
              </p14:xfrm>
            </p:contentPart>
          </mc:Choice>
          <mc:Fallback xmlns=""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811BD121-883E-D71A-AB20-DC1B1869052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797595" y="2539456"/>
                  <a:ext cx="321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6D2CE315-AC35-30F4-8D0E-E19730847ED8}"/>
                    </a:ext>
                  </a:extLst>
                </p14:cNvPr>
                <p14:cNvContentPartPr/>
                <p14:nvPr/>
              </p14:nvContentPartPr>
              <p14:xfrm>
                <a:off x="7865635" y="2711536"/>
                <a:ext cx="225360" cy="49320"/>
              </p14:xfrm>
            </p:contentPart>
          </mc:Choice>
          <mc:Fallback xmlns=""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6D2CE315-AC35-30F4-8D0E-E19730847ED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29635" y="2675536"/>
                  <a:ext cx="297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7972FB30-5685-D18F-9CF4-77A48E29D7A1}"/>
                    </a:ext>
                  </a:extLst>
                </p14:cNvPr>
                <p14:cNvContentPartPr/>
                <p14:nvPr/>
              </p14:nvContentPartPr>
              <p14:xfrm>
                <a:off x="7940155" y="2460616"/>
                <a:ext cx="51840" cy="53532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7972FB30-5685-D18F-9CF4-77A48E29D7A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904515" y="2424976"/>
                  <a:ext cx="1234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E677102D-9E9E-7C11-9DDA-0CCDBAE61545}"/>
                    </a:ext>
                  </a:extLst>
                </p14:cNvPr>
                <p14:cNvContentPartPr/>
                <p14:nvPr/>
              </p14:nvContentPartPr>
              <p14:xfrm>
                <a:off x="7477555" y="3241456"/>
                <a:ext cx="163080" cy="28296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E677102D-9E9E-7C11-9DDA-0CCDBAE6154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441915" y="3205456"/>
                  <a:ext cx="2347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5F72EE3A-1219-52A4-CFBD-7295D297452B}"/>
                    </a:ext>
                  </a:extLst>
                </p14:cNvPr>
                <p14:cNvContentPartPr/>
                <p14:nvPr/>
              </p14:nvContentPartPr>
              <p14:xfrm>
                <a:off x="7486915" y="3312016"/>
                <a:ext cx="19800" cy="10872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5F72EE3A-1219-52A4-CFBD-7295D297452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451275" y="3276376"/>
                  <a:ext cx="914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BB501244-017F-F879-AE4F-528B1AF0FC70}"/>
                    </a:ext>
                  </a:extLst>
                </p14:cNvPr>
                <p14:cNvContentPartPr/>
                <p14:nvPr/>
              </p14:nvContentPartPr>
              <p14:xfrm>
                <a:off x="7447675" y="3674176"/>
                <a:ext cx="127080" cy="123480"/>
              </p14:xfrm>
            </p:contentPart>
          </mc:Choice>
          <mc:Fallback xmlns=""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BB501244-017F-F879-AE4F-528B1AF0FC7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11675" y="3638536"/>
                  <a:ext cx="1987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56AC6095-28CE-2FB9-4FC1-5C2B33D53CF7}"/>
                    </a:ext>
                  </a:extLst>
                </p14:cNvPr>
                <p14:cNvContentPartPr/>
                <p14:nvPr/>
              </p14:nvContentPartPr>
              <p14:xfrm>
                <a:off x="7718395" y="3237136"/>
                <a:ext cx="246600" cy="36900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56AC6095-28CE-2FB9-4FC1-5C2B33D53CF7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682395" y="3201496"/>
                  <a:ext cx="318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65F572CA-449B-B1E0-B570-8AE49457351C}"/>
                    </a:ext>
                  </a:extLst>
                </p14:cNvPr>
                <p14:cNvContentPartPr/>
                <p14:nvPr/>
              </p14:nvContentPartPr>
              <p14:xfrm>
                <a:off x="7773835" y="3377536"/>
                <a:ext cx="113760" cy="496440"/>
              </p14:xfrm>
            </p:contentPart>
          </mc:Choice>
          <mc:Fallback xmlns=""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65F572CA-449B-B1E0-B570-8AE49457351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738195" y="3341896"/>
                  <a:ext cx="185400" cy="56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52291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F9BD2CC6-D41C-DF43-5460-59C3D1351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6" y="225910"/>
            <a:ext cx="8413258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インク 5">
                <a:extLst>
                  <a:ext uri="{FF2B5EF4-FFF2-40B4-BE49-F238E27FC236}">
                    <a16:creationId xmlns:a16="http://schemas.microsoft.com/office/drawing/2014/main" id="{15AC082F-AAA5-DC0E-991C-DA1CEB84A8D9}"/>
                  </a:ext>
                </a:extLst>
              </p14:cNvPr>
              <p14:cNvContentPartPr/>
              <p14:nvPr/>
            </p14:nvContentPartPr>
            <p14:xfrm>
              <a:off x="6842753" y="167464"/>
              <a:ext cx="692280" cy="579600"/>
            </p14:xfrm>
          </p:contentPart>
        </mc:Choice>
        <mc:Fallback xmlns="">
          <p:pic>
            <p:nvPicPr>
              <p:cNvPr id="6" name="インク 5">
                <a:extLst>
                  <a:ext uri="{FF2B5EF4-FFF2-40B4-BE49-F238E27FC236}">
                    <a16:creationId xmlns:a16="http://schemas.microsoft.com/office/drawing/2014/main" id="{15AC082F-AAA5-DC0E-991C-DA1CEB84A8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06753" y="131824"/>
                <a:ext cx="763920" cy="6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7F159E9C-5A61-5254-FEC9-6D01BFF9D631}"/>
                  </a:ext>
                </a:extLst>
              </p14:cNvPr>
              <p14:cNvContentPartPr/>
              <p14:nvPr/>
            </p14:nvContentPartPr>
            <p14:xfrm>
              <a:off x="1133513" y="216784"/>
              <a:ext cx="511200" cy="53640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7F159E9C-5A61-5254-FEC9-6D01BFF9D6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7513" y="180784"/>
                <a:ext cx="582840" cy="60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インク 10">
                <a:extLst>
                  <a:ext uri="{FF2B5EF4-FFF2-40B4-BE49-F238E27FC236}">
                    <a16:creationId xmlns:a16="http://schemas.microsoft.com/office/drawing/2014/main" id="{1C8AA94C-9509-9C9C-434D-1CA93334298B}"/>
                  </a:ext>
                </a:extLst>
              </p14:cNvPr>
              <p14:cNvContentPartPr/>
              <p14:nvPr/>
            </p14:nvContentPartPr>
            <p14:xfrm>
              <a:off x="982313" y="3146824"/>
              <a:ext cx="1150560" cy="779040"/>
            </p14:xfrm>
          </p:contentPart>
        </mc:Choice>
        <mc:Fallback xmlns="">
          <p:pic>
            <p:nvPicPr>
              <p:cNvPr id="11" name="インク 10">
                <a:extLst>
                  <a:ext uri="{FF2B5EF4-FFF2-40B4-BE49-F238E27FC236}">
                    <a16:creationId xmlns:a16="http://schemas.microsoft.com/office/drawing/2014/main" id="{1C8AA94C-9509-9C9C-434D-1CA93334298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46313" y="3110824"/>
                <a:ext cx="1222200" cy="85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252304F-0073-E99B-74D8-632453A02ABE}"/>
              </a:ext>
            </a:extLst>
          </p:cNvPr>
          <p:cNvGrpSpPr/>
          <p:nvPr/>
        </p:nvGrpSpPr>
        <p:grpSpPr>
          <a:xfrm>
            <a:off x="6677486" y="2073543"/>
            <a:ext cx="570151" cy="342436"/>
            <a:chOff x="6677486" y="2073543"/>
            <a:chExt cx="570151" cy="3424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6D6FD0BB-F412-90DE-D9EB-4F6FD434BD93}"/>
                    </a:ext>
                  </a:extLst>
                </p14:cNvPr>
                <p14:cNvContentPartPr/>
                <p14:nvPr/>
              </p14:nvContentPartPr>
              <p14:xfrm>
                <a:off x="6677486" y="2257444"/>
                <a:ext cx="340707" cy="158535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6D6FD0BB-F412-90DE-D9EB-4F6FD434BD9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1508" y="2221495"/>
                  <a:ext cx="412302" cy="2300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88000416-38E9-B295-D3D3-DFB683BB07AC}"/>
                    </a:ext>
                  </a:extLst>
                </p14:cNvPr>
                <p14:cNvContentPartPr/>
                <p14:nvPr/>
              </p14:nvContentPartPr>
              <p14:xfrm>
                <a:off x="7073536" y="2073543"/>
                <a:ext cx="174101" cy="311306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88000416-38E9-B295-D3D3-DFB683BB07A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037851" y="2037554"/>
                  <a:ext cx="245832" cy="38292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7F74B3A-3286-B97A-9BD4-FBF69382ECB9}"/>
              </a:ext>
            </a:extLst>
          </p:cNvPr>
          <p:cNvGrpSpPr/>
          <p:nvPr/>
        </p:nvGrpSpPr>
        <p:grpSpPr>
          <a:xfrm>
            <a:off x="7468721" y="1891948"/>
            <a:ext cx="2056923" cy="528066"/>
            <a:chOff x="7468721" y="1891948"/>
            <a:chExt cx="2056923" cy="52806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C5686DC9-1C0B-9743-8584-D9A3DD9D2F16}"/>
                    </a:ext>
                  </a:extLst>
                </p14:cNvPr>
                <p14:cNvContentPartPr/>
                <p14:nvPr/>
              </p14:nvContentPartPr>
              <p14:xfrm>
                <a:off x="7570760" y="1998311"/>
                <a:ext cx="66873" cy="38337"/>
              </p14:xfrm>
            </p:contentPart>
          </mc:Choice>
          <mc:Fallback xmlns=""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C5686DC9-1C0B-9743-8584-D9A3DD9D2F1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535166" y="1962482"/>
                  <a:ext cx="138420" cy="109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CB84C757-CEFB-188E-D63B-8E20A32926D0}"/>
                    </a:ext>
                  </a:extLst>
                </p14:cNvPr>
                <p14:cNvContentPartPr/>
                <p14:nvPr/>
              </p14:nvContentPartPr>
              <p14:xfrm>
                <a:off x="7478522" y="2097179"/>
                <a:ext cx="178136" cy="93968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CB84C757-CEFB-188E-D63B-8E20A32926D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42535" y="2061176"/>
                  <a:ext cx="249750" cy="1656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404CE655-C0D4-DC90-6471-7B373AF6094A}"/>
                    </a:ext>
                  </a:extLst>
                </p14:cNvPr>
                <p14:cNvContentPartPr/>
                <p14:nvPr/>
              </p14:nvContentPartPr>
              <p14:xfrm>
                <a:off x="7586326" y="2149063"/>
                <a:ext cx="76962" cy="85033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404CE655-C0D4-DC90-6471-7B373AF6094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550362" y="2113184"/>
                  <a:ext cx="148529" cy="1564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95E37DFB-8E01-E676-8115-E3AFD95F075A}"/>
                    </a:ext>
                  </a:extLst>
                </p14:cNvPr>
                <p14:cNvContentPartPr/>
                <p14:nvPr/>
              </p14:nvContentPartPr>
              <p14:xfrm>
                <a:off x="7468721" y="2363230"/>
                <a:ext cx="29978" cy="56784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95E37DFB-8E01-E676-8115-E3AFD95F075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33033" y="2327650"/>
                  <a:ext cx="100997" cy="1283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9155E0F0-8568-7804-E6CF-3CD5381576B3}"/>
                    </a:ext>
                  </a:extLst>
                </p14:cNvPr>
                <p14:cNvContentPartPr/>
                <p14:nvPr/>
              </p14:nvContentPartPr>
              <p14:xfrm>
                <a:off x="7550007" y="2276180"/>
                <a:ext cx="259710" cy="134034"/>
              </p14:xfrm>
            </p:contentPart>
          </mc:Choice>
          <mc:Fallback xmlns=""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9155E0F0-8568-7804-E6CF-3CD5381576B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14036" y="2240605"/>
                  <a:ext cx="331292" cy="2055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21A72A9C-06E4-DC13-D384-0687128B31C2}"/>
                    </a:ext>
                  </a:extLst>
                </p14:cNvPr>
                <p14:cNvContentPartPr/>
                <p14:nvPr/>
              </p14:nvContentPartPr>
              <p14:xfrm>
                <a:off x="7978052" y="2102079"/>
                <a:ext cx="38048" cy="264321"/>
              </p14:xfrm>
            </p:contentPart>
          </mc:Choice>
          <mc:Fallback xmlns=""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21A72A9C-06E4-DC13-D384-0687128B31C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942158" y="2066068"/>
                  <a:ext cx="109478" cy="3359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D2790643-A853-A332-98AA-525EA5B5CB0F}"/>
                    </a:ext>
                  </a:extLst>
                </p14:cNvPr>
                <p14:cNvContentPartPr/>
                <p14:nvPr/>
              </p14:nvContentPartPr>
              <p14:xfrm>
                <a:off x="7936256" y="2160017"/>
                <a:ext cx="263169" cy="176406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D2790643-A853-A332-98AA-525EA5B5CB0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900255" y="2124448"/>
                  <a:ext cx="334811" cy="2479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2BAC4A73-C0A9-34CA-D62D-B0C12854C6D9}"/>
                    </a:ext>
                  </a:extLst>
                </p14:cNvPr>
                <p14:cNvContentPartPr/>
                <p14:nvPr/>
              </p14:nvContentPartPr>
              <p14:xfrm>
                <a:off x="8315300" y="2082190"/>
                <a:ext cx="74656" cy="283634"/>
              </p14:xfrm>
            </p:contentPart>
          </mc:Choice>
          <mc:Fallback xmlns=""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2BAC4A73-C0A9-34CA-D62D-B0C12854C6D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279234" y="2046196"/>
                  <a:ext cx="146427" cy="3552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72238E9C-EF90-443D-E57C-4E284ACDE5D8}"/>
                    </a:ext>
                  </a:extLst>
                </p14:cNvPr>
                <p14:cNvContentPartPr/>
                <p14:nvPr/>
              </p14:nvContentPartPr>
              <p14:xfrm>
                <a:off x="8437228" y="2033477"/>
                <a:ext cx="198601" cy="13317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72238E9C-EF90-443D-E57C-4E284ACDE5D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401250" y="1997485"/>
                  <a:ext cx="270198" cy="204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F8B74F46-2D5D-F8E1-235D-AE3BE1219E89}"/>
                    </a:ext>
                  </a:extLst>
                </p14:cNvPr>
                <p14:cNvContentPartPr/>
                <p14:nvPr/>
              </p14:nvContentPartPr>
              <p14:xfrm>
                <a:off x="8501795" y="2069796"/>
                <a:ext cx="99733" cy="158823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F8B74F46-2D5D-F8E1-235D-AE3BE1219E8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466150" y="2033782"/>
                  <a:ext cx="171382" cy="2304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DAFE787E-0AAA-3BCA-2FF3-FBF1CC6DC2AA}"/>
                    </a:ext>
                  </a:extLst>
                </p14:cNvPr>
                <p14:cNvContentPartPr/>
                <p14:nvPr/>
              </p14:nvContentPartPr>
              <p14:xfrm>
                <a:off x="8562038" y="2169529"/>
                <a:ext cx="33437" cy="144699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DAFE787E-0AAA-3BCA-2FF3-FBF1CC6DC2A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526444" y="2133534"/>
                  <a:ext cx="104985" cy="2163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0528C89F-EEE7-04B2-CFB8-70BE5F5F8A3B}"/>
                    </a:ext>
                  </a:extLst>
                </p14:cNvPr>
                <p14:cNvContentPartPr/>
                <p14:nvPr/>
              </p14:nvContentPartPr>
              <p14:xfrm>
                <a:off x="8592016" y="2143587"/>
                <a:ext cx="106651" cy="9512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0528C89F-EEE7-04B2-CFB8-70BE5F5F8A3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556107" y="2108357"/>
                  <a:ext cx="178111" cy="796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1BA57388-C1EA-E9BB-1BFB-923BDA8A0437}"/>
                    </a:ext>
                  </a:extLst>
                </p14:cNvPr>
                <p14:cNvContentPartPr/>
                <p14:nvPr/>
              </p14:nvContentPartPr>
              <p14:xfrm>
                <a:off x="8801570" y="2194030"/>
                <a:ext cx="95121" cy="58802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1BA57388-C1EA-E9BB-1BFB-923BDA8A043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5675" y="2157955"/>
                  <a:ext cx="166551" cy="1305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0AD6E9DA-8021-055C-1F7C-6701396D7C49}"/>
                    </a:ext>
                  </a:extLst>
                </p14:cNvPr>
                <p14:cNvContentPartPr/>
                <p14:nvPr/>
              </p14:nvContentPartPr>
              <p14:xfrm>
                <a:off x="8967024" y="1997158"/>
                <a:ext cx="108380" cy="154788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0AD6E9DA-8021-055C-1F7C-6701396D7C4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31137" y="1961161"/>
                  <a:ext cx="179796" cy="226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8ACB3741-4926-3117-DA45-FA8EB82D7722}"/>
                    </a:ext>
                  </a:extLst>
                </p14:cNvPr>
                <p14:cNvContentPartPr/>
                <p14:nvPr/>
              </p14:nvContentPartPr>
              <p14:xfrm>
                <a:off x="9083475" y="2095161"/>
                <a:ext cx="28248" cy="8936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8ACB3741-4926-3117-DA45-FA8EB82D772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047718" y="2059417"/>
                  <a:ext cx="99404" cy="800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876B6EBA-333E-0CED-3395-F4AA7CE9F8AF}"/>
                    </a:ext>
                  </a:extLst>
                </p14:cNvPr>
                <p14:cNvContentPartPr/>
                <p14:nvPr/>
              </p14:nvContentPartPr>
              <p14:xfrm>
                <a:off x="9003343" y="2161170"/>
                <a:ext cx="106363" cy="104345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876B6EBA-333E-0CED-3395-F4AA7CE9F8A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67288" y="2125189"/>
                  <a:ext cx="178113" cy="1759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EC4F7DEB-CB8B-0B0B-F8B1-233D2F4C0046}"/>
                    </a:ext>
                  </a:extLst>
                </p14:cNvPr>
                <p14:cNvContentPartPr/>
                <p14:nvPr/>
              </p14:nvContentPartPr>
              <p14:xfrm>
                <a:off x="9158707" y="1891948"/>
                <a:ext cx="103769" cy="425163"/>
              </p14:xfrm>
            </p:contentPart>
          </mc:Choice>
          <mc:Fallback xmlns=""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EC4F7DEB-CB8B-0B0B-F8B1-233D2F4C00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22676" y="1856308"/>
                  <a:ext cx="175470" cy="4968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75C35964-33CC-4D51-495F-4EC3A943AD72}"/>
                    </a:ext>
                  </a:extLst>
                </p14:cNvPr>
                <p14:cNvContentPartPr/>
                <p14:nvPr/>
              </p14:nvContentPartPr>
              <p14:xfrm>
                <a:off x="9166778" y="2196336"/>
                <a:ext cx="187648" cy="77538"/>
              </p14:xfrm>
            </p:contentPart>
          </mc:Choice>
          <mc:Fallback xmlns=""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75C35964-33CC-4D51-495F-4EC3A943AD7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30830" y="2160439"/>
                  <a:ext cx="259184" cy="148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F386DFCD-3E24-53FB-6B75-23BA96AADE1A}"/>
                    </a:ext>
                  </a:extLst>
                </p14:cNvPr>
                <p14:cNvContentPartPr/>
                <p14:nvPr/>
              </p14:nvContentPartPr>
              <p14:xfrm>
                <a:off x="9408040" y="1947003"/>
                <a:ext cx="117604" cy="316206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F386DFCD-3E24-53FB-6B75-23BA96AADE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72435" y="1910989"/>
                  <a:ext cx="189173" cy="38787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37A9DC52-7283-B09D-735C-DB9A91E83086}"/>
              </a:ext>
            </a:extLst>
          </p:cNvPr>
          <p:cNvGrpSpPr/>
          <p:nvPr/>
        </p:nvGrpSpPr>
        <p:grpSpPr>
          <a:xfrm>
            <a:off x="7321716" y="2536177"/>
            <a:ext cx="3544559" cy="442458"/>
            <a:chOff x="7321716" y="2536177"/>
            <a:chExt cx="3544559" cy="44245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E03BDAC3-D687-26CE-EA57-9D02CE318E0B}"/>
                    </a:ext>
                  </a:extLst>
                </p14:cNvPr>
                <p14:cNvContentPartPr/>
                <p14:nvPr/>
              </p14:nvContentPartPr>
              <p14:xfrm>
                <a:off x="7321716" y="2810299"/>
                <a:ext cx="142970" cy="157094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E03BDAC3-D687-26CE-EA57-9D02CE318E0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86064" y="2774351"/>
                  <a:ext cx="214635" cy="2286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7FA780CE-8003-9AAF-6AFE-EE19E36E3215}"/>
                    </a:ext>
                  </a:extLst>
                </p14:cNvPr>
                <p14:cNvContentPartPr/>
                <p14:nvPr/>
              </p14:nvContentPartPr>
              <p14:xfrm>
                <a:off x="7535018" y="2753515"/>
                <a:ext cx="165453" cy="178136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7FA780CE-8003-9AAF-6AFE-EE19E36E321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99410" y="2717888"/>
                  <a:ext cx="237029" cy="2497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51B95D4A-DD69-8E86-12F4-EC334CDFFFA8}"/>
                    </a:ext>
                  </a:extLst>
                </p14:cNvPr>
                <p14:cNvContentPartPr/>
                <p14:nvPr/>
              </p14:nvContentPartPr>
              <p14:xfrm>
                <a:off x="7780892" y="2696154"/>
                <a:ext cx="148735" cy="282481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51B95D4A-DD69-8E86-12F4-EC334CDFFFA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745325" y="2660484"/>
                  <a:ext cx="220228" cy="3541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6A781578-0694-D544-2CEB-34E81D9AA12C}"/>
                    </a:ext>
                  </a:extLst>
                </p14:cNvPr>
                <p14:cNvContentPartPr/>
                <p14:nvPr/>
              </p14:nvContentPartPr>
              <p14:xfrm>
                <a:off x="8075767" y="2728149"/>
                <a:ext cx="126252" cy="64567"/>
              </p14:xfrm>
            </p:contentPart>
          </mc:Choice>
          <mc:Fallback xmlns=""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6A781578-0694-D544-2CEB-34E81D9AA12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039798" y="2692637"/>
                  <a:ext cx="197831" cy="1359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5988BBB7-1BD1-D98D-D728-C2ACA07BDAB1}"/>
                    </a:ext>
                  </a:extLst>
                </p14:cNvPr>
                <p14:cNvContentPartPr/>
                <p14:nvPr/>
              </p14:nvContentPartPr>
              <p14:xfrm>
                <a:off x="8155611" y="2715466"/>
                <a:ext cx="116451" cy="179289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5988BBB7-1BD1-D98D-D728-C2ACA07BDAB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119669" y="2679824"/>
                  <a:ext cx="187975" cy="2509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1736EB7C-ED65-ECD2-038C-74888BA971D5}"/>
                    </a:ext>
                  </a:extLst>
                </p14:cNvPr>
                <p14:cNvContentPartPr/>
                <p14:nvPr/>
              </p14:nvContentPartPr>
              <p14:xfrm>
                <a:off x="8384479" y="2635911"/>
                <a:ext cx="104345" cy="300064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1736EB7C-ED65-ECD2-038C-74888BA971D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48498" y="2600249"/>
                  <a:ext cx="175947" cy="371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4F829A88-B982-4F7D-6FD0-64AC6529FEB6}"/>
                    </a:ext>
                  </a:extLst>
                </p14:cNvPr>
                <p14:cNvContentPartPr/>
                <p14:nvPr/>
              </p14:nvContentPartPr>
              <p14:xfrm>
                <a:off x="8573568" y="2575667"/>
                <a:ext cx="75232" cy="62549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4F829A88-B982-4F7D-6FD0-64AC6529FEB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537572" y="2539719"/>
                  <a:ext cx="147224" cy="1340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A3C8F22A-354E-0A87-F8C6-E5DD92CB00ED}"/>
                    </a:ext>
                  </a:extLst>
                </p14:cNvPr>
                <p14:cNvContentPartPr/>
                <p14:nvPr/>
              </p14:nvContentPartPr>
              <p14:xfrm>
                <a:off x="8545896" y="2689524"/>
                <a:ext cx="152194" cy="39778"/>
              </p14:xfrm>
            </p:contentPart>
          </mc:Choice>
          <mc:Fallback xmlns=""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A3C8F22A-354E-0A87-F8C6-E5DD92CB00E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09916" y="2653724"/>
                  <a:ext cx="223794" cy="1117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439577DE-76E3-0617-F40F-4528F9EA7AC3}"/>
                    </a:ext>
                  </a:extLst>
                </p14:cNvPr>
                <p14:cNvContentPartPr/>
                <p14:nvPr/>
              </p14:nvContentPartPr>
              <p14:xfrm>
                <a:off x="8622281" y="2746885"/>
                <a:ext cx="72638" cy="76097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439577DE-76E3-0617-F40F-4528F9EA7AC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86681" y="2710820"/>
                  <a:ext cx="144197" cy="1478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0C94D5B5-F8FB-9B7A-99C9-2534F6303F2B}"/>
                    </a:ext>
                  </a:extLst>
                </p14:cNvPr>
                <p14:cNvContentPartPr/>
                <p14:nvPr/>
              </p14:nvContentPartPr>
              <p14:xfrm>
                <a:off x="8620552" y="2877749"/>
                <a:ext cx="117316" cy="54767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0C94D5B5-F8FB-9B7A-99C9-2534F6303F2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84565" y="2841718"/>
                  <a:ext cx="188929" cy="126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9D909BF9-3747-8D2E-7849-5842665EE904}"/>
                    </a:ext>
                  </a:extLst>
                </p14:cNvPr>
                <p14:cNvContentPartPr/>
                <p14:nvPr/>
              </p14:nvContentPartPr>
              <p14:xfrm>
                <a:off x="8813965" y="2756974"/>
                <a:ext cx="94545" cy="137205"/>
              </p14:xfrm>
            </p:contentPart>
          </mc:Choice>
          <mc:Fallback xmlns=""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9D909BF9-3747-8D2E-7849-5842665EE90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778016" y="2721416"/>
                  <a:ext cx="166083" cy="2086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B04273F7-2587-C630-9851-D81C18C6245E}"/>
                    </a:ext>
                  </a:extLst>
                </p14:cNvPr>
                <p14:cNvContentPartPr/>
                <p14:nvPr/>
              </p14:nvContentPartPr>
              <p14:xfrm>
                <a:off x="8933011" y="2705666"/>
                <a:ext cx="56496" cy="45255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B04273F7-2587-C630-9851-D81C18C6245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97386" y="2669749"/>
                  <a:ext cx="128106" cy="1167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21A175F5-FB7C-74F2-04CA-444BBE37376A}"/>
                    </a:ext>
                  </a:extLst>
                </p14:cNvPr>
                <p14:cNvContentPartPr/>
                <p14:nvPr/>
              </p14:nvContentPartPr>
              <p14:xfrm>
                <a:off x="9069927" y="2712296"/>
                <a:ext cx="151041" cy="159688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21A175F5-FB7C-74F2-04CA-444BBE37376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33965" y="2676690"/>
                  <a:ext cx="222606" cy="2312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B0EFB88A-B0CF-50AC-D97A-FF935CCD93C6}"/>
                    </a:ext>
                  </a:extLst>
                </p14:cNvPr>
                <p14:cNvContentPartPr/>
                <p14:nvPr/>
              </p14:nvContentPartPr>
              <p14:xfrm>
                <a:off x="9303983" y="2662429"/>
                <a:ext cx="195431" cy="275851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B0EFB88A-B0CF-50AC-D97A-FF935CCD93C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67992" y="2626417"/>
                  <a:ext cx="267053" cy="3475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F2A2FB25-8CB9-CBCD-A09B-6EF2C9BB3F8B}"/>
                    </a:ext>
                  </a:extLst>
                </p14:cNvPr>
                <p14:cNvContentPartPr/>
                <p14:nvPr/>
              </p14:nvContentPartPr>
              <p14:xfrm>
                <a:off x="9644401" y="2700189"/>
                <a:ext cx="188513" cy="63991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F2A2FB25-8CB9-CBCD-A09B-6EF2C9BB3F8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08785" y="2664598"/>
                  <a:ext cx="260105" cy="1355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5A28FAC1-10A3-CA95-8CE2-BB7360D905B0}"/>
                    </a:ext>
                  </a:extLst>
                </p14:cNvPr>
                <p14:cNvContentPartPr/>
                <p14:nvPr/>
              </p14:nvContentPartPr>
              <p14:xfrm>
                <a:off x="9967525" y="2536177"/>
                <a:ext cx="48714" cy="285652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5A28FAC1-10A3-CA95-8CE2-BB7360D905B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1706" y="2500560"/>
                  <a:ext cx="119994" cy="3572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76161A1A-DEAD-312C-3428-8B59CEDC7F16}"/>
                    </a:ext>
                  </a:extLst>
                </p14:cNvPr>
                <p14:cNvContentPartPr/>
                <p14:nvPr/>
              </p14:nvContentPartPr>
              <p14:xfrm>
                <a:off x="10028057" y="2615445"/>
                <a:ext cx="153923" cy="86474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76161A1A-DEAD-312C-3428-8B59CEDC7F16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92094" y="2579922"/>
                  <a:ext cx="225490" cy="1578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EA1DD63C-0CE8-15C3-51EA-9E3FD6A50A22}"/>
                    </a:ext>
                  </a:extLst>
                </p14:cNvPr>
                <p14:cNvContentPartPr/>
                <p14:nvPr/>
              </p14:nvContentPartPr>
              <p14:xfrm>
                <a:off x="10116260" y="2605645"/>
                <a:ext cx="29978" cy="228867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EA1DD63C-0CE8-15C3-51EA-9E3FD6A50A2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80929" y="2569660"/>
                  <a:ext cx="100997" cy="3004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A6BDE2E1-08DC-5914-492B-3E22A97E9DE8}"/>
                    </a:ext>
                  </a:extLst>
                </p14:cNvPr>
                <p14:cNvContentPartPr/>
                <p14:nvPr/>
              </p14:nvContentPartPr>
              <p14:xfrm>
                <a:off x="10264418" y="2588350"/>
                <a:ext cx="102039" cy="62261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A6BDE2E1-08DC-5914-492B-3E22A97E9DE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228848" y="2552361"/>
                  <a:ext cx="173538" cy="1338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A74A5C3B-170F-3ED3-D5F7-D5C6F6CC6AA5}"/>
                    </a:ext>
                  </a:extLst>
                </p14:cNvPr>
                <p14:cNvContentPartPr/>
                <p14:nvPr/>
              </p14:nvContentPartPr>
              <p14:xfrm>
                <a:off x="10292090" y="2557508"/>
                <a:ext cx="213014" cy="287093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A74A5C3B-170F-3ED3-D5F7-D5C6F6CC6AA5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256468" y="2521891"/>
                  <a:ext cx="284618" cy="358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16C548C1-CBBF-D507-CF4C-95310BD63C49}"/>
                    </a:ext>
                  </a:extLst>
                </p14:cNvPr>
                <p14:cNvContentPartPr/>
                <p14:nvPr/>
              </p14:nvContentPartPr>
              <p14:xfrm>
                <a:off x="10560735" y="2642828"/>
                <a:ext cx="183324" cy="71197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16C548C1-CBBF-D507-CF4C-95310BD63C4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524718" y="2606870"/>
                  <a:ext cx="254997" cy="1427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5307CF48-FED7-03C5-CAB0-14F3B20DC948}"/>
                    </a:ext>
                  </a:extLst>
                </p14:cNvPr>
                <p14:cNvContentPartPr/>
                <p14:nvPr/>
              </p14:nvContentPartPr>
              <p14:xfrm>
                <a:off x="10846963" y="2826441"/>
                <a:ext cx="19312" cy="7235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5307CF48-FED7-03C5-CAB0-14F3B20DC94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811200" y="2790806"/>
                  <a:ext cx="90480" cy="1439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グループ化 72">
            <a:extLst>
              <a:ext uri="{FF2B5EF4-FFF2-40B4-BE49-F238E27FC236}">
                <a16:creationId xmlns:a16="http://schemas.microsoft.com/office/drawing/2014/main" id="{911482FC-C72E-F5AE-D3B5-DB06BDEB57A4}"/>
              </a:ext>
            </a:extLst>
          </p:cNvPr>
          <p:cNvGrpSpPr/>
          <p:nvPr/>
        </p:nvGrpSpPr>
        <p:grpSpPr>
          <a:xfrm>
            <a:off x="6724470" y="3295417"/>
            <a:ext cx="2272243" cy="521725"/>
            <a:chOff x="6724470" y="3295417"/>
            <a:chExt cx="2272243" cy="52172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1CD54A4A-7C67-7C5E-C105-C249BB184637}"/>
                    </a:ext>
                  </a:extLst>
                </p14:cNvPr>
                <p14:cNvContentPartPr/>
                <p14:nvPr/>
              </p14:nvContentPartPr>
              <p14:xfrm>
                <a:off x="6724470" y="3627476"/>
                <a:ext cx="405274" cy="189666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1CD54A4A-7C67-7C5E-C105-C249BB18463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88478" y="3591486"/>
                  <a:ext cx="476899" cy="2612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EA5F661C-9520-6C11-31CA-B0B42CD3CDEF}"/>
                    </a:ext>
                  </a:extLst>
                </p14:cNvPr>
                <p14:cNvContentPartPr/>
                <p14:nvPr/>
              </p14:nvContentPartPr>
              <p14:xfrm>
                <a:off x="7208724" y="3628341"/>
                <a:ext cx="90221" cy="113281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EA5F661C-9520-6C11-31CA-B0B42CD3CDE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72779" y="3592379"/>
                  <a:ext cx="161751" cy="1848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E89A65F4-03E6-0D3B-B549-ADAB38D7E2B3}"/>
                    </a:ext>
                  </a:extLst>
                </p14:cNvPr>
                <p14:cNvContentPartPr/>
                <p14:nvPr/>
              </p14:nvContentPartPr>
              <p14:xfrm>
                <a:off x="7351117" y="3547344"/>
                <a:ext cx="107227" cy="149888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E89A65F4-03E6-0D3B-B549-ADAB38D7E2B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15135" y="3511674"/>
                  <a:ext cx="178832" cy="2215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3D439A99-3DEE-9CFB-5725-BE51BE559C28}"/>
                    </a:ext>
                  </a:extLst>
                </p14:cNvPr>
                <p14:cNvContentPartPr/>
                <p14:nvPr/>
              </p14:nvContentPartPr>
              <p14:xfrm>
                <a:off x="7563266" y="3521402"/>
                <a:ext cx="93392" cy="191395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3D439A99-3DEE-9CFB-5725-BE51BE559C2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527346" y="3485425"/>
                  <a:ext cx="164873" cy="2629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389405E7-B8DA-B8D1-B484-6EC0BE1B530A}"/>
                    </a:ext>
                  </a:extLst>
                </p14:cNvPr>
                <p14:cNvContentPartPr/>
                <p14:nvPr/>
              </p14:nvContentPartPr>
              <p14:xfrm>
                <a:off x="7847188" y="3650248"/>
                <a:ext cx="41507" cy="69467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389405E7-B8DA-B8D1-B484-6EC0BE1B530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811095" y="3614615"/>
                  <a:ext cx="113332" cy="1410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86375B7-AB98-BA9D-F0CD-2778B7C19815}"/>
                    </a:ext>
                  </a:extLst>
                </p14:cNvPr>
                <p14:cNvContentPartPr/>
                <p14:nvPr/>
              </p14:nvContentPartPr>
              <p14:xfrm>
                <a:off x="8044348" y="3314153"/>
                <a:ext cx="137782" cy="324277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86375B7-AB98-BA9D-F0CD-2778B7C1981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008733" y="3278522"/>
                  <a:ext cx="209371" cy="3958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52786011-83D3-750C-884C-A1908D702416}"/>
                    </a:ext>
                  </a:extLst>
                </p14:cNvPr>
                <p14:cNvContentPartPr/>
                <p14:nvPr/>
              </p14:nvContentPartPr>
              <p14:xfrm>
                <a:off x="8253038" y="3295417"/>
                <a:ext cx="295740" cy="324565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52786011-83D3-750C-884C-A1908D70241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217060" y="3259794"/>
                  <a:ext cx="367336" cy="3961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5C43F13D-D8FB-180B-2534-C8265D114120}"/>
                    </a:ext>
                  </a:extLst>
                </p14:cNvPr>
                <p14:cNvContentPartPr/>
                <p14:nvPr/>
              </p14:nvContentPartPr>
              <p14:xfrm>
                <a:off x="8382461" y="3330583"/>
                <a:ext cx="222526" cy="69179"/>
              </p14:xfrm>
            </p:contentPart>
          </mc:Choice>
          <mc:Fallback xmlns=""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5C43F13D-D8FB-180B-2534-C8265D11412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346512" y="3294552"/>
                  <a:ext cx="294065" cy="1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D94B7F26-359D-81E2-AAF9-7172663581DD}"/>
                    </a:ext>
                  </a:extLst>
                </p14:cNvPr>
                <p14:cNvContentPartPr/>
                <p14:nvPr/>
              </p14:nvContentPartPr>
              <p14:xfrm>
                <a:off x="8753145" y="3390250"/>
                <a:ext cx="243568" cy="207537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D94B7F26-359D-81E2-AAF9-7172663581D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17167" y="3354219"/>
                  <a:ext cx="315163" cy="27923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ED2003C1-2790-77CC-3120-50BC8611D2B7}"/>
              </a:ext>
            </a:extLst>
          </p:cNvPr>
          <p:cNvGrpSpPr/>
          <p:nvPr/>
        </p:nvGrpSpPr>
        <p:grpSpPr>
          <a:xfrm>
            <a:off x="7188835" y="3860379"/>
            <a:ext cx="765869" cy="350507"/>
            <a:chOff x="7188835" y="3860379"/>
            <a:chExt cx="765869" cy="3505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3017EA8A-FC35-4D91-6C1A-60A9F053F103}"/>
                    </a:ext>
                  </a:extLst>
                </p14:cNvPr>
                <p14:cNvContentPartPr/>
                <p14:nvPr/>
              </p14:nvContentPartPr>
              <p14:xfrm>
                <a:off x="7188835" y="4020932"/>
                <a:ext cx="129134" cy="189954"/>
              </p14:xfrm>
            </p:contentPart>
          </mc:Choice>
          <mc:Fallback xmlns=""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3017EA8A-FC35-4D91-6C1A-60A9F053F10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152865" y="3985316"/>
                  <a:ext cx="200715" cy="26154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EAF17471-E144-5798-F318-D27BB9F50C1C}"/>
                    </a:ext>
                  </a:extLst>
                </p14:cNvPr>
                <p14:cNvContentPartPr/>
                <p14:nvPr/>
              </p14:nvContentPartPr>
              <p14:xfrm>
                <a:off x="7390030" y="4054657"/>
                <a:ext cx="103769" cy="120199"/>
              </p14:xfrm>
            </p:contentPart>
          </mc:Choice>
          <mc:Fallback xmlns=""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EAF17471-E144-5798-F318-D27BB9F50C1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353999" y="4019029"/>
                  <a:ext cx="175470" cy="1918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85372903-F110-B8D1-DDBD-7376B36BC4A8}"/>
                    </a:ext>
                  </a:extLst>
                </p14:cNvPr>
                <p14:cNvContentPartPr/>
                <p14:nvPr/>
              </p14:nvContentPartPr>
              <p14:xfrm>
                <a:off x="7579120" y="3860379"/>
                <a:ext cx="375584" cy="291417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85372903-F110-B8D1-DDBD-7376B36BC4A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543110" y="3824761"/>
                  <a:ext cx="447244" cy="363012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A9C7F44B-B6AD-D179-BDFD-DAD529FC42F6}"/>
              </a:ext>
            </a:extLst>
          </p:cNvPr>
          <p:cNvGrpSpPr/>
          <p:nvPr/>
        </p:nvGrpSpPr>
        <p:grpSpPr>
          <a:xfrm>
            <a:off x="8260821" y="3764393"/>
            <a:ext cx="1210921" cy="326582"/>
            <a:chOff x="8260821" y="3764393"/>
            <a:chExt cx="1210921" cy="32658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B8395B47-A756-0BAD-E442-C64CE5F584D0}"/>
                    </a:ext>
                  </a:extLst>
                </p14:cNvPr>
                <p14:cNvContentPartPr/>
                <p14:nvPr/>
              </p14:nvContentPartPr>
              <p14:xfrm>
                <a:off x="8260821" y="3979136"/>
                <a:ext cx="282193" cy="111839"/>
              </p14:xfrm>
            </p:contentPart>
          </mc:Choice>
          <mc:Fallback xmlns=""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B8395B47-A756-0BAD-E442-C64CE5F584D0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224827" y="3943175"/>
                  <a:ext cx="353821" cy="1834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6582F3EC-46EE-9333-9F88-15FB203253EE}"/>
                    </a:ext>
                  </a:extLst>
                </p14:cNvPr>
                <p14:cNvContentPartPr/>
                <p14:nvPr/>
              </p14:nvContentPartPr>
              <p14:xfrm>
                <a:off x="8620552" y="3795812"/>
                <a:ext cx="184189" cy="278157"/>
              </p14:xfrm>
            </p:contentPart>
          </mc:Choice>
          <mc:Fallback xmlns=""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6582F3EC-46EE-9333-9F88-15FB203253E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584868" y="3759828"/>
                  <a:ext cx="255918" cy="3497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1E462CC1-F6E6-84B8-CB32-E8F2EA834D45}"/>
                    </a:ext>
                  </a:extLst>
                </p14:cNvPr>
                <p14:cNvContentPartPr/>
                <p14:nvPr/>
              </p14:nvContentPartPr>
              <p14:xfrm>
                <a:off x="8849131" y="3943394"/>
                <a:ext cx="148158" cy="109822"/>
              </p14:xfrm>
            </p:contentPart>
          </mc:Choice>
          <mc:Fallback xmlns=""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1E462CC1-F6E6-84B8-CB32-E8F2EA834D4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813170" y="3907747"/>
                  <a:ext cx="219720" cy="1814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1BACB8EB-4196-0937-58A8-A558DD3E0C96}"/>
                    </a:ext>
                  </a:extLst>
                </p14:cNvPr>
                <p14:cNvContentPartPr/>
                <p14:nvPr/>
              </p14:nvContentPartPr>
              <p14:xfrm>
                <a:off x="9073098" y="3917740"/>
                <a:ext cx="121640" cy="126252"/>
              </p14:xfrm>
            </p:contentPart>
          </mc:Choice>
          <mc:Fallback xmlns=""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1BACB8EB-4196-0937-58A8-A558DD3E0C9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037110" y="3882130"/>
                  <a:ext cx="193256" cy="1978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3EDF1634-2F76-A66D-B886-60560E05CDFC}"/>
                    </a:ext>
                  </a:extLst>
                </p14:cNvPr>
                <p14:cNvContentPartPr/>
                <p14:nvPr/>
              </p14:nvContentPartPr>
              <p14:xfrm>
                <a:off x="9266799" y="3835302"/>
                <a:ext cx="143258" cy="46696"/>
              </p14:xfrm>
            </p:contentPart>
          </mc:Choice>
          <mc:Fallback xmlns=""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3EDF1634-2F76-A66D-B886-60560E05CDF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230805" y="3799382"/>
                  <a:ext cx="214887" cy="1181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21433D47-7C18-2518-2750-328A62E7FCBA}"/>
                    </a:ext>
                  </a:extLst>
                </p14:cNvPr>
                <p14:cNvContentPartPr/>
                <p14:nvPr/>
              </p14:nvContentPartPr>
              <p14:xfrm>
                <a:off x="9361920" y="3764393"/>
                <a:ext cx="109822" cy="313035"/>
              </p14:xfrm>
            </p:contentPart>
          </mc:Choice>
          <mc:Fallback xmlns=""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21433D47-7C18-2518-2750-328A62E7FCB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326273" y="3728772"/>
                  <a:ext cx="181476" cy="3846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0AC68A2E-647C-F3C2-97B3-9787397D1273}"/>
                    </a:ext>
                  </a:extLst>
                </p14:cNvPr>
                <p14:cNvContentPartPr/>
                <p14:nvPr/>
              </p14:nvContentPartPr>
              <p14:xfrm>
                <a:off x="8359401" y="3828672"/>
                <a:ext cx="14412" cy="5765"/>
              </p14:xfrm>
            </p:contentPart>
          </mc:Choice>
          <mc:Fallback xmlns=""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0AC68A2E-647C-F3C2-97B3-9787397D127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323371" y="3793001"/>
                  <a:ext cx="86112" cy="77467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DA297EAE-6C17-0B5C-D3AA-70A6AA68F288}"/>
              </a:ext>
            </a:extLst>
          </p:cNvPr>
          <p:cNvGrpSpPr/>
          <p:nvPr/>
        </p:nvGrpSpPr>
        <p:grpSpPr>
          <a:xfrm>
            <a:off x="6196404" y="4059269"/>
            <a:ext cx="675937" cy="257980"/>
            <a:chOff x="6196404" y="4059269"/>
            <a:chExt cx="675937" cy="2579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64CCF0B0-E15F-35C7-582F-70BCB5BEA17D}"/>
                    </a:ext>
                  </a:extLst>
                </p14:cNvPr>
                <p14:cNvContentPartPr/>
                <p14:nvPr/>
              </p14:nvContentPartPr>
              <p14:xfrm>
                <a:off x="6196404" y="4166208"/>
                <a:ext cx="203213" cy="151041"/>
              </p14:xfrm>
            </p:contentPart>
          </mc:Choice>
          <mc:Fallback xmlns=""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64CCF0B0-E15F-35C7-582F-70BCB5BEA17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160437" y="4130246"/>
                  <a:ext cx="274787" cy="2226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C46D556D-89E3-6EAD-FCCD-CD04844C05F6}"/>
                    </a:ext>
                  </a:extLst>
                </p14:cNvPr>
                <p14:cNvContentPartPr/>
                <p14:nvPr/>
              </p14:nvContentPartPr>
              <p14:xfrm>
                <a:off x="6423542" y="4146031"/>
                <a:ext cx="141529" cy="117604"/>
              </p14:xfrm>
            </p:contentPart>
          </mc:Choice>
          <mc:Fallback xmlns=""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C46D556D-89E3-6EAD-FCCD-CD04844C05F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87530" y="4110066"/>
                  <a:ext cx="213194" cy="1891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5BC2FE8F-B1D7-19FF-719D-F3C4F09897FC}"/>
                    </a:ext>
                  </a:extLst>
                </p14:cNvPr>
                <p14:cNvContentPartPr/>
                <p14:nvPr/>
              </p14:nvContentPartPr>
              <p14:xfrm>
                <a:off x="6615802" y="4073681"/>
                <a:ext cx="138070" cy="53325"/>
              </p14:xfrm>
            </p:contentPart>
          </mc:Choice>
          <mc:Fallback xmlns=""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5BC2FE8F-B1D7-19FF-719D-F3C4F09897F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579846" y="4038011"/>
                  <a:ext cx="209622" cy="125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B7F3F1DA-D47D-04B0-424E-17C9102D99B2}"/>
                    </a:ext>
                  </a:extLst>
                </p14:cNvPr>
                <p14:cNvContentPartPr/>
                <p14:nvPr/>
              </p14:nvContentPartPr>
              <p14:xfrm>
                <a:off x="6682387" y="4059269"/>
                <a:ext cx="12395" cy="227138"/>
              </p14:xfrm>
            </p:contentPart>
          </mc:Choice>
          <mc:Fallback xmlns=""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B7F3F1DA-D47D-04B0-424E-17C9102D99B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45931" y="4023272"/>
                  <a:ext cx="84942" cy="298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5EF9CFC8-191D-251C-5926-C0AAE4752A30}"/>
                    </a:ext>
                  </a:extLst>
                </p14:cNvPr>
                <p14:cNvContentPartPr/>
                <p14:nvPr/>
              </p14:nvContentPartPr>
              <p14:xfrm>
                <a:off x="6770302" y="4129889"/>
                <a:ext cx="102039" cy="100598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5EF9CFC8-191D-251C-5926-C0AAE4752A3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34732" y="4093961"/>
                  <a:ext cx="173538" cy="172094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420266CA-B63C-3089-F11B-19D832E24E83}"/>
              </a:ext>
            </a:extLst>
          </p:cNvPr>
          <p:cNvSpPr txBox="1"/>
          <p:nvPr/>
        </p:nvSpPr>
        <p:spPr>
          <a:xfrm>
            <a:off x="7603447" y="5400353"/>
            <a:ext cx="221406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kumimoji="1" lang="en-US" altLang="ja-JP" sz="1800" b="1" kern="1200" dirty="0">
                <a:solidFill>
                  <a:srgbClr val="FF0000"/>
                </a:solidFill>
                <a:ea typeface="Cambria" panose="02040503050406030204" pitchFamily="18" charset="0"/>
              </a:rPr>
              <a:t>M-x </a:t>
            </a:r>
            <a:r>
              <a:rPr lang="en-US" altLang="ja-JP" b="1" dirty="0">
                <a:solidFill>
                  <a:srgbClr val="FF0000"/>
                </a:solidFill>
                <a:ea typeface="Cambria" panose="02040503050406030204" pitchFamily="18" charset="0"/>
              </a:rPr>
              <a:t>indent-region</a:t>
            </a:r>
            <a:endParaRPr kumimoji="1" lang="ja-JP" altLang="en-US" sz="1800" b="1" kern="1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71" name="インク 170">
                <a:extLst>
                  <a:ext uri="{FF2B5EF4-FFF2-40B4-BE49-F238E27FC236}">
                    <a16:creationId xmlns:a16="http://schemas.microsoft.com/office/drawing/2014/main" id="{2DAEE8F3-46CF-3C34-55B9-1D419A794DF6}"/>
                  </a:ext>
                </a:extLst>
              </p14:cNvPr>
              <p14:cNvContentPartPr/>
              <p14:nvPr/>
            </p14:nvContentPartPr>
            <p14:xfrm>
              <a:off x="6170299" y="5952377"/>
              <a:ext cx="328320" cy="142200"/>
            </p14:xfrm>
          </p:contentPart>
        </mc:Choice>
        <mc:Fallback xmlns="">
          <p:pic>
            <p:nvPicPr>
              <p:cNvPr id="171" name="インク 170">
                <a:extLst>
                  <a:ext uri="{FF2B5EF4-FFF2-40B4-BE49-F238E27FC236}">
                    <a16:creationId xmlns:a16="http://schemas.microsoft.com/office/drawing/2014/main" id="{2DAEE8F3-46CF-3C34-55B9-1D419A794DF6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34299" y="5916377"/>
                <a:ext cx="399960" cy="21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9" name="グループ化 218">
            <a:extLst>
              <a:ext uri="{FF2B5EF4-FFF2-40B4-BE49-F238E27FC236}">
                <a16:creationId xmlns:a16="http://schemas.microsoft.com/office/drawing/2014/main" id="{75C697D7-CA30-E9B2-5210-2EF5CA802AE8}"/>
              </a:ext>
            </a:extLst>
          </p:cNvPr>
          <p:cNvGrpSpPr/>
          <p:nvPr/>
        </p:nvGrpSpPr>
        <p:grpSpPr>
          <a:xfrm>
            <a:off x="6879139" y="5676977"/>
            <a:ext cx="3389400" cy="816120"/>
            <a:chOff x="6879139" y="5676977"/>
            <a:chExt cx="3389400" cy="8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7CC627FD-23F7-F21A-4DB1-03A186D1C713}"/>
                    </a:ext>
                  </a:extLst>
                </p14:cNvPr>
                <p14:cNvContentPartPr/>
                <p14:nvPr/>
              </p14:nvContentPartPr>
              <p14:xfrm>
                <a:off x="6879139" y="5895497"/>
                <a:ext cx="138960" cy="14724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7CC627FD-23F7-F21A-4DB1-03A186D1C71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43139" y="5859497"/>
                  <a:ext cx="2106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8C6F49BC-E79F-355D-5220-2BCB6FAA1FB3}"/>
                    </a:ext>
                  </a:extLst>
                </p14:cNvPr>
                <p14:cNvContentPartPr/>
                <p14:nvPr/>
              </p14:nvContentPartPr>
              <p14:xfrm>
                <a:off x="7102339" y="5911697"/>
                <a:ext cx="85320" cy="11268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8C6F49BC-E79F-355D-5220-2BCB6FAA1FB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066339" y="5876057"/>
                  <a:ext cx="1569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7A940FA0-EAFB-3F56-4A37-9AA48973E6D1}"/>
                    </a:ext>
                  </a:extLst>
                </p14:cNvPr>
                <p14:cNvContentPartPr/>
                <p14:nvPr/>
              </p14:nvContentPartPr>
              <p14:xfrm>
                <a:off x="7279459" y="5676977"/>
                <a:ext cx="361800" cy="37980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7A940FA0-EAFB-3F56-4A37-9AA48973E6D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43819" y="5641337"/>
                  <a:ext cx="4334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EAA6F9EB-F53E-2E04-331A-BE1C598CD94C}"/>
                    </a:ext>
                  </a:extLst>
                </p14:cNvPr>
                <p14:cNvContentPartPr/>
                <p14:nvPr/>
              </p14:nvContentPartPr>
              <p14:xfrm>
                <a:off x="7754659" y="5864537"/>
                <a:ext cx="124200" cy="4176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EAA6F9EB-F53E-2E04-331A-BE1C598CD94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19019" y="5828897"/>
                  <a:ext cx="1958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9EF52F5F-1957-9420-E740-84F06F79DDC7}"/>
                    </a:ext>
                  </a:extLst>
                </p14:cNvPr>
                <p14:cNvContentPartPr/>
                <p14:nvPr/>
              </p14:nvContentPartPr>
              <p14:xfrm>
                <a:off x="7818019" y="5844737"/>
                <a:ext cx="142560" cy="19836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9EF52F5F-1957-9420-E740-84F06F79DDC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782019" y="5809097"/>
                  <a:ext cx="21420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F2312660-4C40-8844-A101-BE18269BF401}"/>
                    </a:ext>
                  </a:extLst>
                </p14:cNvPr>
                <p14:cNvContentPartPr/>
                <p14:nvPr/>
              </p14:nvContentPartPr>
              <p14:xfrm>
                <a:off x="8065339" y="5791457"/>
                <a:ext cx="262080" cy="28368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F2312660-4C40-8844-A101-BE18269BF40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029339" y="5755457"/>
                  <a:ext cx="33372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20E03906-AEA8-D17F-9558-0F00F7BCBFED}"/>
                    </a:ext>
                  </a:extLst>
                </p14:cNvPr>
                <p14:cNvContentPartPr/>
                <p14:nvPr/>
              </p14:nvContentPartPr>
              <p14:xfrm>
                <a:off x="8101339" y="5943377"/>
                <a:ext cx="100440" cy="8136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20E03906-AEA8-D17F-9558-0F00F7BCBF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065699" y="5907377"/>
                  <a:ext cx="172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81" name="インク 180">
                  <a:extLst>
                    <a:ext uri="{FF2B5EF4-FFF2-40B4-BE49-F238E27FC236}">
                      <a16:creationId xmlns:a16="http://schemas.microsoft.com/office/drawing/2014/main" id="{FB5F2D4C-50DF-5F20-1008-FDF881989FA6}"/>
                    </a:ext>
                  </a:extLst>
                </p14:cNvPr>
                <p14:cNvContentPartPr/>
                <p14:nvPr/>
              </p14:nvContentPartPr>
              <p14:xfrm>
                <a:off x="8361619" y="5833577"/>
                <a:ext cx="205920" cy="202680"/>
              </p14:xfrm>
            </p:contentPart>
          </mc:Choice>
          <mc:Fallback xmlns="">
            <p:pic>
              <p:nvPicPr>
                <p:cNvPr id="181" name="インク 180">
                  <a:extLst>
                    <a:ext uri="{FF2B5EF4-FFF2-40B4-BE49-F238E27FC236}">
                      <a16:creationId xmlns:a16="http://schemas.microsoft.com/office/drawing/2014/main" id="{FB5F2D4C-50DF-5F20-1008-FDF881989FA6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325979" y="5797577"/>
                  <a:ext cx="27756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D50AC97B-E24F-1F07-1543-B06144E189DA}"/>
                    </a:ext>
                  </a:extLst>
                </p14:cNvPr>
                <p14:cNvContentPartPr/>
                <p14:nvPr/>
              </p14:nvContentPartPr>
              <p14:xfrm>
                <a:off x="8435059" y="5770937"/>
                <a:ext cx="65880" cy="16704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D50AC97B-E24F-1F07-1543-B06144E189D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399419" y="5734937"/>
                  <a:ext cx="137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B3C0D517-EEA1-6876-05F5-3AF7765BD106}"/>
                    </a:ext>
                  </a:extLst>
                </p14:cNvPr>
                <p14:cNvContentPartPr/>
                <p14:nvPr/>
              </p14:nvContentPartPr>
              <p14:xfrm>
                <a:off x="8604979" y="5806217"/>
                <a:ext cx="284760" cy="11088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B3C0D517-EEA1-6876-05F5-3AF7765BD10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568979" y="5770217"/>
                  <a:ext cx="356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6DBF38C1-706D-DC9A-9DD4-123438FE87B9}"/>
                    </a:ext>
                  </a:extLst>
                </p14:cNvPr>
                <p14:cNvContentPartPr/>
                <p14:nvPr/>
              </p14:nvContentPartPr>
              <p14:xfrm>
                <a:off x="8764459" y="5741777"/>
                <a:ext cx="28080" cy="32832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6DBF38C1-706D-DC9A-9DD4-123438FE87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728459" y="5706137"/>
                  <a:ext cx="9972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0BAAA84E-CB1D-1786-357F-B712D5C0212C}"/>
                    </a:ext>
                  </a:extLst>
                </p14:cNvPr>
                <p14:cNvContentPartPr/>
                <p14:nvPr/>
              </p14:nvContentPartPr>
              <p14:xfrm>
                <a:off x="8990539" y="5858777"/>
                <a:ext cx="30240" cy="13392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0BAAA84E-CB1D-1786-357F-B712D5C0212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954899" y="5823137"/>
                  <a:ext cx="1018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CC7B01A0-2667-F986-217E-7FEC09B4867D}"/>
                    </a:ext>
                  </a:extLst>
                </p14:cNvPr>
                <p14:cNvContentPartPr/>
                <p14:nvPr/>
              </p14:nvContentPartPr>
              <p14:xfrm>
                <a:off x="9080899" y="5887937"/>
                <a:ext cx="75960" cy="3096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CC7B01A0-2667-F986-217E-7FEC09B4867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045259" y="5852297"/>
                  <a:ext cx="147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1EE2AACD-AF2B-E0B3-502C-CA5514325E15}"/>
                    </a:ext>
                  </a:extLst>
                </p14:cNvPr>
                <p14:cNvContentPartPr/>
                <p14:nvPr/>
              </p14:nvContentPartPr>
              <p14:xfrm>
                <a:off x="9125179" y="5952737"/>
                <a:ext cx="94680" cy="3708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1EE2AACD-AF2B-E0B3-502C-CA5514325E15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089539" y="5917097"/>
                  <a:ext cx="166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1F8B5297-3144-A552-5240-C2056290627A}"/>
                    </a:ext>
                  </a:extLst>
                </p14:cNvPr>
                <p14:cNvContentPartPr/>
                <p14:nvPr/>
              </p14:nvContentPartPr>
              <p14:xfrm>
                <a:off x="7690939" y="6257297"/>
                <a:ext cx="10080" cy="7632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1F8B5297-3144-A552-5240-C2056290627A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654939" y="6221297"/>
                  <a:ext cx="817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7D63AC9B-CD24-17F9-3D30-3CC18B1E235A}"/>
                    </a:ext>
                  </a:extLst>
                </p14:cNvPr>
                <p14:cNvContentPartPr/>
                <p14:nvPr/>
              </p14:nvContentPartPr>
              <p14:xfrm>
                <a:off x="7779139" y="6214097"/>
                <a:ext cx="36360" cy="21240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7D63AC9B-CD24-17F9-3D30-3CC18B1E235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7743139" y="6178457"/>
                  <a:ext cx="108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C7CD848D-B7AE-5F49-360A-5A2DFDCABB91}"/>
                    </a:ext>
                  </a:extLst>
                </p14:cNvPr>
                <p14:cNvContentPartPr/>
                <p14:nvPr/>
              </p14:nvContentPartPr>
              <p14:xfrm>
                <a:off x="7895419" y="6197177"/>
                <a:ext cx="151560" cy="21744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C7CD848D-B7AE-5F49-360A-5A2DFDCABB9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7859779" y="6161537"/>
                  <a:ext cx="223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87F150C9-AB07-7F88-4E40-750EB365B504}"/>
                    </a:ext>
                  </a:extLst>
                </p14:cNvPr>
                <p14:cNvContentPartPr/>
                <p14:nvPr/>
              </p14:nvContentPartPr>
              <p14:xfrm>
                <a:off x="7927099" y="6345857"/>
                <a:ext cx="93600" cy="9000"/>
              </p14:xfrm>
            </p:contentPart>
          </mc:Choice>
          <mc:Fallback xmlns=""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87F150C9-AB07-7F88-4E40-750EB365B50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7891459" y="6310217"/>
                  <a:ext cx="16524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AF5CD3DC-66B6-0D9E-5C7A-23FEB9C3877E}"/>
                    </a:ext>
                  </a:extLst>
                </p14:cNvPr>
                <p14:cNvContentPartPr/>
                <p14:nvPr/>
              </p14:nvContentPartPr>
              <p14:xfrm>
                <a:off x="8112859" y="6214817"/>
                <a:ext cx="304200" cy="13284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AF5CD3DC-66B6-0D9E-5C7A-23FEB9C3877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076859" y="6178817"/>
                  <a:ext cx="375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A2676CAF-6467-DEC9-CE2D-23E21BAA859A}"/>
                    </a:ext>
                  </a:extLst>
                </p14:cNvPr>
                <p14:cNvContentPartPr/>
                <p14:nvPr/>
              </p14:nvContentPartPr>
              <p14:xfrm>
                <a:off x="8355499" y="6353417"/>
                <a:ext cx="109080" cy="3996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A2676CAF-6467-DEC9-CE2D-23E21BAA859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19499" y="6317417"/>
                  <a:ext cx="180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AC84FF2C-CF90-2428-63FD-EADD4D60BAAC}"/>
                    </a:ext>
                  </a:extLst>
                </p14:cNvPr>
                <p14:cNvContentPartPr/>
                <p14:nvPr/>
              </p14:nvContentPartPr>
              <p14:xfrm>
                <a:off x="8615059" y="6158297"/>
                <a:ext cx="63000" cy="74160"/>
              </p14:xfrm>
            </p:contentPart>
          </mc:Choice>
          <mc:Fallback xmlns=""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AC84FF2C-CF90-2428-63FD-EADD4D60BAAC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579059" y="6122657"/>
                  <a:ext cx="134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E0358018-1CA7-94E2-4CEB-8E0A3E3693CE}"/>
                    </a:ext>
                  </a:extLst>
                </p14:cNvPr>
                <p14:cNvContentPartPr/>
                <p14:nvPr/>
              </p14:nvContentPartPr>
              <p14:xfrm>
                <a:off x="8612899" y="6257657"/>
                <a:ext cx="95760" cy="16956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E0358018-1CA7-94E2-4CEB-8E0A3E3693CE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577259" y="6222017"/>
                  <a:ext cx="1674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FF57D930-EB5A-091E-E4F1-46964A3A3479}"/>
                    </a:ext>
                  </a:extLst>
                </p14:cNvPr>
                <p14:cNvContentPartPr/>
                <p14:nvPr/>
              </p14:nvContentPartPr>
              <p14:xfrm>
                <a:off x="8712259" y="6100337"/>
                <a:ext cx="160920" cy="218520"/>
              </p14:xfrm>
            </p:contentPart>
          </mc:Choice>
          <mc:Fallback xmlns=""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FF57D930-EB5A-091E-E4F1-46964A3A347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676259" y="6064337"/>
                  <a:ext cx="2325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D7DE0A41-2E42-61D6-437A-EFA1BD7EA4B0}"/>
                    </a:ext>
                  </a:extLst>
                </p14:cNvPr>
                <p14:cNvContentPartPr/>
                <p14:nvPr/>
              </p14:nvContentPartPr>
              <p14:xfrm>
                <a:off x="8897659" y="6231017"/>
                <a:ext cx="48960" cy="39960"/>
              </p14:xfrm>
            </p:contentPart>
          </mc:Choice>
          <mc:Fallback xmlns=""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D7DE0A41-2E42-61D6-437A-EFA1BD7EA4B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862019" y="6195377"/>
                  <a:ext cx="120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034179E3-BE0F-E6F6-DC2D-EF594027848D}"/>
                    </a:ext>
                  </a:extLst>
                </p14:cNvPr>
                <p14:cNvContentPartPr/>
                <p14:nvPr/>
              </p14:nvContentPartPr>
              <p14:xfrm>
                <a:off x="8769499" y="6246497"/>
                <a:ext cx="261000" cy="24660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034179E3-BE0F-E6F6-DC2D-EF594027848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733499" y="6210497"/>
                  <a:ext cx="3326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8C57352A-CA91-6051-750E-19CF4CA5548A}"/>
                    </a:ext>
                  </a:extLst>
                </p14:cNvPr>
                <p14:cNvContentPartPr/>
                <p14:nvPr/>
              </p14:nvContentPartPr>
              <p14:xfrm>
                <a:off x="9075139" y="6198977"/>
                <a:ext cx="21600" cy="14292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8C57352A-CA91-6051-750E-19CF4CA5548A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9039139" y="6162977"/>
                  <a:ext cx="932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E088AAEF-6DF5-126C-1E4F-1CC485009EBE}"/>
                    </a:ext>
                  </a:extLst>
                </p14:cNvPr>
                <p14:cNvContentPartPr/>
                <p14:nvPr/>
              </p14:nvContentPartPr>
              <p14:xfrm>
                <a:off x="9147859" y="6232817"/>
                <a:ext cx="122400" cy="8136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E088AAEF-6DF5-126C-1E4F-1CC485009EB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111859" y="6197177"/>
                  <a:ext cx="194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6FA1FDA4-F387-B8FB-D302-B5FE09830D0C}"/>
                    </a:ext>
                  </a:extLst>
                </p14:cNvPr>
                <p14:cNvContentPartPr/>
                <p14:nvPr/>
              </p14:nvContentPartPr>
              <p14:xfrm>
                <a:off x="9345859" y="6074417"/>
                <a:ext cx="187560" cy="27756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6FA1FDA4-F387-B8FB-D302-B5FE09830D0C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309859" y="6038417"/>
                  <a:ext cx="25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5" name="インク 204">
                  <a:extLst>
                    <a:ext uri="{FF2B5EF4-FFF2-40B4-BE49-F238E27FC236}">
                      <a16:creationId xmlns:a16="http://schemas.microsoft.com/office/drawing/2014/main" id="{98BDC9F9-1660-FE36-132C-81223A5339BB}"/>
                    </a:ext>
                  </a:extLst>
                </p14:cNvPr>
                <p14:cNvContentPartPr/>
                <p14:nvPr/>
              </p14:nvContentPartPr>
              <p14:xfrm>
                <a:off x="9427939" y="6003137"/>
                <a:ext cx="46800" cy="205560"/>
              </p14:xfrm>
            </p:contentPart>
          </mc:Choice>
          <mc:Fallback xmlns="">
            <p:pic>
              <p:nvPicPr>
                <p:cNvPr id="205" name="インク 204">
                  <a:extLst>
                    <a:ext uri="{FF2B5EF4-FFF2-40B4-BE49-F238E27FC236}">
                      <a16:creationId xmlns:a16="http://schemas.microsoft.com/office/drawing/2014/main" id="{98BDC9F9-1660-FE36-132C-81223A5339B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391939" y="5967497"/>
                  <a:ext cx="1184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18E8652A-048C-D317-8629-2F16152C23CE}"/>
                    </a:ext>
                  </a:extLst>
                </p14:cNvPr>
                <p14:cNvContentPartPr/>
                <p14:nvPr/>
              </p14:nvContentPartPr>
              <p14:xfrm>
                <a:off x="9585619" y="6159737"/>
                <a:ext cx="120240" cy="3204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18E8652A-048C-D317-8629-2F16152C23C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549619" y="6124097"/>
                  <a:ext cx="1918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8637A72B-5054-0704-B6E9-70ABC9E5F12A}"/>
                    </a:ext>
                  </a:extLst>
                </p14:cNvPr>
                <p14:cNvContentPartPr/>
                <p14:nvPr/>
              </p14:nvContentPartPr>
              <p14:xfrm>
                <a:off x="9756979" y="6035897"/>
                <a:ext cx="179640" cy="18072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8637A72B-5054-0704-B6E9-70ABC9E5F12A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20979" y="6000257"/>
                  <a:ext cx="2512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3908F616-A8F3-E43B-EC75-40758C8C666D}"/>
                    </a:ext>
                  </a:extLst>
                </p14:cNvPr>
                <p14:cNvContentPartPr/>
                <p14:nvPr/>
              </p14:nvContentPartPr>
              <p14:xfrm>
                <a:off x="10014019" y="6086297"/>
                <a:ext cx="27360" cy="12168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3908F616-A8F3-E43B-EC75-40758C8C666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78019" y="6050657"/>
                  <a:ext cx="99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B1ACB549-4DFE-CE74-5863-44CDA9E0B3CF}"/>
                    </a:ext>
                  </a:extLst>
                </p14:cNvPr>
                <p14:cNvContentPartPr/>
                <p14:nvPr/>
              </p14:nvContentPartPr>
              <p14:xfrm>
                <a:off x="10106899" y="6024737"/>
                <a:ext cx="161640" cy="255960"/>
              </p14:xfrm>
            </p:contentPart>
          </mc:Choice>
          <mc:Fallback xmlns=""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B1ACB549-4DFE-CE74-5863-44CDA9E0B3C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071259" y="5988737"/>
                  <a:ext cx="23328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C78B0377-3CDE-E3C6-6B23-9EF69BEEB744}"/>
              </a:ext>
            </a:extLst>
          </p:cNvPr>
          <p:cNvGrpSpPr/>
          <p:nvPr/>
        </p:nvGrpSpPr>
        <p:grpSpPr>
          <a:xfrm>
            <a:off x="9810719" y="3492865"/>
            <a:ext cx="2042154" cy="920946"/>
            <a:chOff x="9810719" y="3492865"/>
            <a:chExt cx="2042154" cy="9209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31CADFAC-09A2-A5F9-BD52-6AA7608A5DA5}"/>
                    </a:ext>
                  </a:extLst>
                </p14:cNvPr>
                <p14:cNvContentPartPr/>
                <p14:nvPr/>
              </p14:nvContentPartPr>
              <p14:xfrm>
                <a:off x="9810719" y="3635259"/>
                <a:ext cx="146429" cy="59379"/>
              </p14:xfrm>
            </p:contentPart>
          </mc:Choice>
          <mc:Fallback xmlns=""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31CADFAC-09A2-A5F9-BD52-6AA7608A5DA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774741" y="3599632"/>
                  <a:ext cx="218025" cy="1309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F6FA0556-5397-E920-CA87-C1B876FCB401}"/>
                    </a:ext>
                  </a:extLst>
                </p14:cNvPr>
                <p14:cNvContentPartPr/>
                <p14:nvPr/>
              </p14:nvContentPartPr>
              <p14:xfrm>
                <a:off x="9910741" y="3570980"/>
                <a:ext cx="33725" cy="401238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F6FA0556-5397-E920-CA87-C1B876FCB40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75222" y="3535354"/>
                  <a:ext cx="105122" cy="47284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FC38320C-1F68-96B8-B299-F5D61B15A41A}"/>
                    </a:ext>
                  </a:extLst>
                </p14:cNvPr>
                <p14:cNvContentPartPr/>
                <p14:nvPr/>
              </p14:nvContentPartPr>
              <p14:xfrm>
                <a:off x="9813890" y="3785147"/>
                <a:ext cx="155076" cy="60243"/>
              </p14:xfrm>
            </p:contentPart>
          </mc:Choice>
          <mc:Fallback xmlns=""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FC38320C-1F68-96B8-B299-F5D61B15A41A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777909" y="3749647"/>
                  <a:ext cx="226677" cy="1316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6462C07A-6444-F621-43D7-A2C449D7EA97}"/>
                    </a:ext>
                  </a:extLst>
                </p14:cNvPr>
                <p14:cNvContentPartPr/>
                <p14:nvPr/>
              </p14:nvContentPartPr>
              <p14:xfrm>
                <a:off x="9979343" y="3524573"/>
                <a:ext cx="80997" cy="196584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6462C07A-6444-F621-43D7-A2C449D7EA9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943704" y="3488994"/>
                  <a:ext cx="152634" cy="268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C71A2590-148C-4B31-3956-15E8CE124F32}"/>
                    </a:ext>
                  </a:extLst>
                </p14:cNvPr>
                <p14:cNvContentPartPr/>
                <p14:nvPr/>
              </p14:nvContentPartPr>
              <p14:xfrm>
                <a:off x="10064376" y="3650824"/>
                <a:ext cx="48714" cy="6745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C71A2590-148C-4B31-3956-15E8CE124F3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028557" y="3614754"/>
                  <a:ext cx="119994" cy="1392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89515004-16D9-1F18-97B7-717E2521AAAC}"/>
                    </a:ext>
                  </a:extLst>
                </p14:cNvPr>
                <p14:cNvContentPartPr/>
                <p14:nvPr/>
              </p14:nvContentPartPr>
              <p14:xfrm>
                <a:off x="10107324" y="3492865"/>
                <a:ext cx="143546" cy="170353"/>
              </p14:xfrm>
            </p:contentPart>
          </mc:Choice>
          <mc:Fallback xmlns=""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89515004-16D9-1F18-97B7-717E2521AAAC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071348" y="3456926"/>
                  <a:ext cx="215139" cy="2418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DB9C3A7C-E855-02CC-A9A8-83BF59E3CE4C}"/>
                    </a:ext>
                  </a:extLst>
                </p14:cNvPr>
                <p14:cNvContentPartPr/>
                <p14:nvPr/>
              </p14:nvContentPartPr>
              <p14:xfrm>
                <a:off x="10033533" y="3718274"/>
                <a:ext cx="188513" cy="87915"/>
              </p14:xfrm>
            </p:contentPart>
          </mc:Choice>
          <mc:Fallback xmlns=""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DB9C3A7C-E855-02CC-A9A8-83BF59E3CE4C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97917" y="3682604"/>
                  <a:ext cx="260105" cy="1596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66C722F4-2663-A796-DB90-656A8F90DD2B}"/>
                    </a:ext>
                  </a:extLst>
                </p14:cNvPr>
                <p14:cNvContentPartPr/>
                <p14:nvPr/>
              </p14:nvContentPartPr>
              <p14:xfrm>
                <a:off x="10075041" y="3805324"/>
                <a:ext cx="127405" cy="90221"/>
              </p14:xfrm>
            </p:contentPart>
          </mc:Choice>
          <mc:Fallback xmlns=""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66C722F4-2663-A796-DB90-656A8F90DD2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039411" y="3769236"/>
                  <a:ext cx="199025" cy="162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00" name="インク 99">
                  <a:extLst>
                    <a:ext uri="{FF2B5EF4-FFF2-40B4-BE49-F238E27FC236}">
                      <a16:creationId xmlns:a16="http://schemas.microsoft.com/office/drawing/2014/main" id="{F654CABF-608C-CE71-6821-E3AB350DE249}"/>
                    </a:ext>
                  </a:extLst>
                </p14:cNvPr>
                <p14:cNvContentPartPr/>
                <p14:nvPr/>
              </p14:nvContentPartPr>
              <p14:xfrm>
                <a:off x="10080229" y="3574727"/>
                <a:ext cx="301793" cy="447934"/>
              </p14:xfrm>
            </p:contentPart>
          </mc:Choice>
          <mc:Fallback xmlns="">
            <p:pic>
              <p:nvPicPr>
                <p:cNvPr id="100" name="インク 99">
                  <a:extLst>
                    <a:ext uri="{FF2B5EF4-FFF2-40B4-BE49-F238E27FC236}">
                      <a16:creationId xmlns:a16="http://schemas.microsoft.com/office/drawing/2014/main" id="{F654CABF-608C-CE71-6821-E3AB350DE249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44216" y="3539108"/>
                  <a:ext cx="373460" cy="519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73DB98E4-18DD-F1FE-E263-515D2ADD15DF}"/>
                    </a:ext>
                  </a:extLst>
                </p14:cNvPr>
                <p14:cNvContentPartPr/>
                <p14:nvPr/>
              </p14:nvContentPartPr>
              <p14:xfrm>
                <a:off x="10236747" y="3685990"/>
                <a:ext cx="99445" cy="271528"/>
              </p14:xfrm>
            </p:contentPart>
          </mc:Choice>
          <mc:Fallback xmlns=""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73DB98E4-18DD-F1FE-E263-515D2ADD15D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01077" y="3650386"/>
                  <a:ext cx="171146" cy="3430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03F51708-3AEC-9BEB-BABD-E0275969D16B}"/>
                    </a:ext>
                  </a:extLst>
                </p14:cNvPr>
                <p14:cNvContentPartPr/>
                <p14:nvPr/>
              </p14:nvContentPartPr>
              <p14:xfrm>
                <a:off x="10381734" y="3520537"/>
                <a:ext cx="172948" cy="138070"/>
              </p14:xfrm>
            </p:contentPart>
          </mc:Choice>
          <mc:Fallback xmlns=""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03F51708-3AEC-9BEB-BABD-E0275969D16B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345703" y="3484487"/>
                  <a:ext cx="244649" cy="209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D2CBF16C-DA99-1616-C13C-FE5B4E95F098}"/>
                    </a:ext>
                  </a:extLst>
                </p14:cNvPr>
                <p14:cNvContentPartPr/>
                <p14:nvPr/>
              </p14:nvContentPartPr>
              <p14:xfrm>
                <a:off x="10437366" y="3659760"/>
                <a:ext cx="169489" cy="259421"/>
              </p14:xfrm>
            </p:contentPart>
          </mc:Choice>
          <mc:Fallback xmlns=""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D2CBF16C-DA99-1616-C13C-FE5B4E95F09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401741" y="3623779"/>
                  <a:ext cx="241099" cy="331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545CEFCF-E434-8A78-2EED-B142A4AB36C8}"/>
                    </a:ext>
                  </a:extLst>
                </p14:cNvPr>
                <p14:cNvContentPartPr/>
                <p14:nvPr/>
              </p14:nvContentPartPr>
              <p14:xfrm>
                <a:off x="10480891" y="3759205"/>
                <a:ext cx="98580" cy="51308"/>
              </p14:xfrm>
            </p:contentPart>
          </mc:Choice>
          <mc:Fallback xmlns=""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545CEFCF-E434-8A78-2EED-B142A4AB36C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445273" y="3723073"/>
                  <a:ext cx="170176" cy="1232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655B9082-30AD-B97A-287C-57E7D5B99A68}"/>
                    </a:ext>
                  </a:extLst>
                </p14:cNvPr>
                <p14:cNvContentPartPr/>
                <p14:nvPr/>
              </p14:nvContentPartPr>
              <p14:xfrm>
                <a:off x="10662486" y="3527455"/>
                <a:ext cx="59955" cy="63702"/>
              </p14:xfrm>
            </p:contentPart>
          </mc:Choice>
          <mc:Fallback xmlns=""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655B9082-30AD-B97A-287C-57E7D5B99A6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626944" y="3491825"/>
                  <a:ext cx="131398" cy="1353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091B0D21-2498-BA53-4732-6A99D083BE49}"/>
                    </a:ext>
                  </a:extLst>
                </p14:cNvPr>
                <p14:cNvContentPartPr/>
                <p14:nvPr/>
              </p14:nvContentPartPr>
              <p14:xfrm>
                <a:off x="10642020" y="3532932"/>
                <a:ext cx="127116" cy="221661"/>
              </p14:xfrm>
            </p:contentPart>
          </mc:Choice>
          <mc:Fallback xmlns=""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091B0D21-2498-BA53-4732-6A99D083BE49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606370" y="3497308"/>
                  <a:ext cx="198776" cy="2932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AE33BF05-62FC-6C3D-DEAB-9B8F886A2E99}"/>
                    </a:ext>
                  </a:extLst>
                </p14:cNvPr>
                <p14:cNvContentPartPr/>
                <p14:nvPr/>
              </p14:nvContentPartPr>
              <p14:xfrm>
                <a:off x="10668827" y="3713374"/>
                <a:ext cx="138935" cy="133170"/>
              </p14:xfrm>
            </p:contentPart>
          </mc:Choice>
          <mc:Fallback xmlns=""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AE33BF05-62FC-6C3D-DEAB-9B8F886A2E99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32833" y="3677382"/>
                  <a:ext cx="210562" cy="2047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190A2CBC-D0F9-EC68-930E-2DCBF351B6BF}"/>
                    </a:ext>
                  </a:extLst>
                </p14:cNvPr>
                <p14:cNvContentPartPr/>
                <p14:nvPr/>
              </p14:nvContentPartPr>
              <p14:xfrm>
                <a:off x="10872617" y="3621423"/>
                <a:ext cx="104345" cy="31419"/>
              </p14:xfrm>
            </p:contentPart>
          </mc:Choice>
          <mc:Fallback xmlns=""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190A2CBC-D0F9-EC68-930E-2DCBF351B6B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0836996" y="3585720"/>
                  <a:ext cx="175947" cy="10246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DFCAE020-0923-886F-F43E-382A0AAD23EB}"/>
                    </a:ext>
                  </a:extLst>
                </p14:cNvPr>
                <p14:cNvContentPartPr/>
                <p14:nvPr/>
              </p14:nvContentPartPr>
              <p14:xfrm>
                <a:off x="10935455" y="3611911"/>
                <a:ext cx="155941" cy="222238"/>
              </p14:xfrm>
            </p:contentPart>
          </mc:Choice>
          <mc:Fallback xmlns=""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DFCAE020-0923-886F-F43E-382A0AAD23E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0899441" y="3575892"/>
                  <a:ext cx="227609" cy="2939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3011ECC2-EA71-820F-B618-9C431FBCEB99}"/>
                    </a:ext>
                  </a:extLst>
                </p14:cNvPr>
                <p14:cNvContentPartPr/>
                <p14:nvPr/>
              </p14:nvContentPartPr>
              <p14:xfrm>
                <a:off x="10394994" y="4126718"/>
                <a:ext cx="165453" cy="287093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3011ECC2-EA71-820F-B618-9C431FBCEB99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359026" y="4090696"/>
                  <a:ext cx="237029" cy="3587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13" name="インク 112">
                  <a:extLst>
                    <a:ext uri="{FF2B5EF4-FFF2-40B4-BE49-F238E27FC236}">
                      <a16:creationId xmlns:a16="http://schemas.microsoft.com/office/drawing/2014/main" id="{7E5B8672-C0BA-342A-DBE1-D67D35118606}"/>
                    </a:ext>
                  </a:extLst>
                </p14:cNvPr>
                <p14:cNvContentPartPr/>
                <p14:nvPr/>
              </p14:nvContentPartPr>
              <p14:xfrm>
                <a:off x="10632220" y="4043992"/>
                <a:ext cx="52749" cy="70332"/>
              </p14:xfrm>
            </p:contentPart>
          </mc:Choice>
          <mc:Fallback xmlns="">
            <p:pic>
              <p:nvPicPr>
                <p:cNvPr id="113" name="インク 112">
                  <a:extLst>
                    <a:ext uri="{FF2B5EF4-FFF2-40B4-BE49-F238E27FC236}">
                      <a16:creationId xmlns:a16="http://schemas.microsoft.com/office/drawing/2014/main" id="{7E5B8672-C0BA-342A-DBE1-D67D3511860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0596336" y="4008108"/>
                  <a:ext cx="124158" cy="141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69FB5077-CD30-D367-4AFF-5AAACE8FE0A0}"/>
                    </a:ext>
                  </a:extLst>
                </p14:cNvPr>
                <p14:cNvContentPartPr/>
                <p14:nvPr/>
              </p14:nvContentPartPr>
              <p14:xfrm>
                <a:off x="10545458" y="4112306"/>
                <a:ext cx="256539" cy="95986"/>
              </p14:xfrm>
            </p:contentPart>
          </mc:Choice>
          <mc:Fallback xmlns=""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69FB5077-CD30-D367-4AFF-5AAACE8FE0A0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0509478" y="4076716"/>
                  <a:ext cx="328140" cy="1675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3C925264-5A50-A05B-D153-8903D403D47A}"/>
                    </a:ext>
                  </a:extLst>
                </p14:cNvPr>
                <p14:cNvContentPartPr/>
                <p14:nvPr/>
              </p14:nvContentPartPr>
              <p14:xfrm>
                <a:off x="10651244" y="4213192"/>
                <a:ext cx="113857" cy="73791"/>
              </p14:xfrm>
            </p:contentPart>
          </mc:Choice>
          <mc:Fallback xmlns=""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3C925264-5A50-A05B-D153-8903D403D47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615327" y="4177556"/>
                  <a:ext cx="185332" cy="145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34D31517-03A6-B0BF-5CFF-B718EA607F17}"/>
                    </a:ext>
                  </a:extLst>
                </p14:cNvPr>
                <p14:cNvContentPartPr/>
                <p14:nvPr/>
              </p14:nvContentPartPr>
              <p14:xfrm>
                <a:off x="10665657" y="4338002"/>
                <a:ext cx="142682" cy="68603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34D31517-03A6-B0BF-5CFF-B718EA607F1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629986" y="4301895"/>
                  <a:ext cx="214383" cy="1404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CC26BE55-D2E5-ABFD-41D4-43FF84E32F36}"/>
                    </a:ext>
                  </a:extLst>
                </p14:cNvPr>
                <p14:cNvContentPartPr/>
                <p14:nvPr/>
              </p14:nvContentPartPr>
              <p14:xfrm>
                <a:off x="10927384" y="4015743"/>
                <a:ext cx="70044" cy="59955"/>
              </p14:xfrm>
            </p:contentPart>
          </mc:Choice>
          <mc:Fallback xmlns=""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CC26BE55-D2E5-ABFD-41D4-43FF84E32F3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0891823" y="3980201"/>
                  <a:ext cx="141525" cy="1313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C36B874F-9B0C-CFA4-D4CE-53366ED49477}"/>
                    </a:ext>
                  </a:extLst>
                </p14:cNvPr>
                <p14:cNvContentPartPr/>
                <p14:nvPr/>
              </p14:nvContentPartPr>
              <p14:xfrm>
                <a:off x="10859070" y="4103370"/>
                <a:ext cx="151906" cy="76097"/>
              </p14:xfrm>
            </p:contentPart>
          </mc:Choice>
          <mc:Fallback xmlns=""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C36B874F-9B0C-CFA4-D4CE-53366ED49477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0823073" y="4067475"/>
                  <a:ext cx="223539" cy="1475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A73B09D9-31E9-9A00-B3B3-931F475863FE}"/>
                    </a:ext>
                  </a:extLst>
                </p14:cNvPr>
                <p14:cNvContentPartPr/>
                <p14:nvPr/>
              </p14:nvContentPartPr>
              <p14:xfrm>
                <a:off x="10938914" y="3963283"/>
                <a:ext cx="52461" cy="429775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A73B09D9-31E9-9A00-B3B3-931F475863FE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902982" y="3927648"/>
                  <a:ext cx="123966" cy="5014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F59CC8C9-1A02-73A6-C6F9-A1A92E458A94}"/>
                    </a:ext>
                  </a:extLst>
                </p14:cNvPr>
                <p14:cNvContentPartPr/>
                <p14:nvPr/>
              </p14:nvContentPartPr>
              <p14:xfrm>
                <a:off x="10910377" y="4259023"/>
                <a:ext cx="125963" cy="58802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F59CC8C9-1A02-73A6-C6F9-A1A92E458A9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874388" y="4223168"/>
                  <a:ext cx="197582" cy="1301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6C16AFCE-397F-BC96-95C7-B724CF59E2B4}"/>
                    </a:ext>
                  </a:extLst>
                </p14:cNvPr>
                <p14:cNvContentPartPr/>
                <p14:nvPr/>
              </p14:nvContentPartPr>
              <p14:xfrm>
                <a:off x="11034035" y="3982019"/>
                <a:ext cx="105210" cy="238379"/>
              </p14:xfrm>
            </p:contentPart>
          </mc:Choice>
          <mc:Fallback xmlns=""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6C16AFCE-397F-BC96-95C7-B724CF59E2B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0998004" y="3946010"/>
                  <a:ext cx="176911" cy="310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F7AB544F-0017-23F9-75F3-33F6736F91E6}"/>
                    </a:ext>
                  </a:extLst>
                </p14:cNvPr>
                <p14:cNvContentPartPr/>
                <p14:nvPr/>
              </p14:nvContentPartPr>
              <p14:xfrm>
                <a:off x="11128003" y="4047451"/>
                <a:ext cx="175254" cy="226849"/>
              </p14:xfrm>
            </p:contentPart>
          </mc:Choice>
          <mc:Fallback xmlns=""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F7AB544F-0017-23F9-75F3-33F6736F91E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1092376" y="4011443"/>
                  <a:ext cx="246867" cy="2985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DE2D86A5-C71A-8168-424B-1FF8A73C4A60}"/>
                    </a:ext>
                  </a:extLst>
                </p14:cNvPr>
                <p14:cNvContentPartPr/>
                <p14:nvPr/>
              </p14:nvContentPartPr>
              <p14:xfrm>
                <a:off x="11140686" y="4124124"/>
                <a:ext cx="99157" cy="40354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DE2D86A5-C71A-8168-424B-1FF8A73C4A60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1104989" y="4088412"/>
                  <a:ext cx="170911" cy="1114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6ECE5B0E-6994-E91F-8B20-655A1BB2F177}"/>
                    </a:ext>
                  </a:extLst>
                </p14:cNvPr>
                <p14:cNvContentPartPr/>
                <p14:nvPr/>
              </p14:nvContentPartPr>
              <p14:xfrm>
                <a:off x="11128003" y="4210886"/>
                <a:ext cx="113569" cy="13548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6ECE5B0E-6994-E91F-8B20-655A1BB2F177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092310" y="4175590"/>
                  <a:ext cx="185316" cy="844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5970B24C-71BE-E81F-AAD3-E1EBD592B64F}"/>
                    </a:ext>
                  </a:extLst>
                </p14:cNvPr>
                <p14:cNvContentPartPr/>
                <p14:nvPr/>
              </p14:nvContentPartPr>
              <p14:xfrm>
                <a:off x="11120509" y="4257582"/>
                <a:ext cx="154788" cy="4439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5970B24C-71BE-E81F-AAD3-E1EBD592B64F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1084512" y="4221853"/>
                  <a:ext cx="226422" cy="1162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362EDBF2-6F4B-BBF7-EAA0-2CA5F15E0C2D}"/>
                    </a:ext>
                  </a:extLst>
                </p14:cNvPr>
                <p14:cNvContentPartPr/>
                <p14:nvPr/>
              </p14:nvContentPartPr>
              <p14:xfrm>
                <a:off x="11160863" y="4320708"/>
                <a:ext cx="159400" cy="66297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362EDBF2-6F4B-BBF7-EAA0-2CA5F15E0C2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125241" y="4284872"/>
                  <a:ext cx="231004" cy="1376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2E342F8B-A71E-F088-72CF-919993F4177E}"/>
                    </a:ext>
                  </a:extLst>
                </p14:cNvPr>
                <p14:cNvContentPartPr/>
                <p14:nvPr/>
              </p14:nvContentPartPr>
              <p14:xfrm>
                <a:off x="11486753" y="3917224"/>
                <a:ext cx="139680" cy="231480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2E342F8B-A71E-F088-72CF-919993F4177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451113" y="3881584"/>
                  <a:ext cx="2113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D1DA1E76-1A24-E9C5-A7F1-1E96123DA2D5}"/>
                    </a:ext>
                  </a:extLst>
                </p14:cNvPr>
                <p14:cNvContentPartPr/>
                <p14:nvPr/>
              </p14:nvContentPartPr>
              <p14:xfrm>
                <a:off x="11466593" y="4034224"/>
                <a:ext cx="22320" cy="8460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D1DA1E76-1A24-E9C5-A7F1-1E96123DA2D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430953" y="3998224"/>
                  <a:ext cx="939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7F259BE7-EA96-68AD-EF04-9942B962AAF0}"/>
                    </a:ext>
                  </a:extLst>
                </p14:cNvPr>
                <p14:cNvContentPartPr/>
                <p14:nvPr/>
              </p14:nvContentPartPr>
              <p14:xfrm>
                <a:off x="11418713" y="4228984"/>
                <a:ext cx="114480" cy="97200"/>
              </p14:xfrm>
            </p:contentPart>
          </mc:Choice>
          <mc:Fallback xmlns=""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7F259BE7-EA96-68AD-EF04-9942B962AAF0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382713" y="4193344"/>
                  <a:ext cx="1861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F9F80F01-112B-1D20-07D5-F47241CFE8EC}"/>
                    </a:ext>
                  </a:extLst>
                </p14:cNvPr>
                <p14:cNvContentPartPr/>
                <p14:nvPr/>
              </p14:nvContentPartPr>
              <p14:xfrm>
                <a:off x="11669273" y="3870424"/>
                <a:ext cx="183600" cy="22392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F9F80F01-112B-1D20-07D5-F47241CFE8EC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1633273" y="3834424"/>
                  <a:ext cx="255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2C622832-11C0-8CB4-4549-3A42EA62A9C0}"/>
                    </a:ext>
                  </a:extLst>
                </p14:cNvPr>
                <p14:cNvContentPartPr/>
                <p14:nvPr/>
              </p14:nvContentPartPr>
              <p14:xfrm>
                <a:off x="11700233" y="3978064"/>
                <a:ext cx="24480" cy="12312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2C622832-11C0-8CB4-4549-3A42EA62A9C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1664233" y="3942424"/>
                  <a:ext cx="961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1628E4D3-785F-7442-EBB3-E59F48746B3F}"/>
                    </a:ext>
                  </a:extLst>
                </p14:cNvPr>
                <p14:cNvContentPartPr/>
                <p14:nvPr/>
              </p14:nvContentPartPr>
              <p14:xfrm>
                <a:off x="11654873" y="4203064"/>
                <a:ext cx="85680" cy="111960"/>
              </p14:xfrm>
            </p:contentPart>
          </mc:Choice>
          <mc:Fallback xmlns=""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1628E4D3-785F-7442-EBB3-E59F48746B3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619233" y="4167064"/>
                  <a:ext cx="157320" cy="183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グループ化 241">
            <a:extLst>
              <a:ext uri="{FF2B5EF4-FFF2-40B4-BE49-F238E27FC236}">
                <a16:creationId xmlns:a16="http://schemas.microsoft.com/office/drawing/2014/main" id="{0DE7FB0A-4BAB-E959-F40A-B0C658367F7A}"/>
              </a:ext>
            </a:extLst>
          </p:cNvPr>
          <p:cNvGrpSpPr/>
          <p:nvPr/>
        </p:nvGrpSpPr>
        <p:grpSpPr>
          <a:xfrm>
            <a:off x="5897779" y="4630457"/>
            <a:ext cx="2286720" cy="458640"/>
            <a:chOff x="5897779" y="4630457"/>
            <a:chExt cx="228672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67EF1F16-5575-C75D-DC23-969DDAE0737D}"/>
                    </a:ext>
                  </a:extLst>
                </p14:cNvPr>
                <p14:cNvContentPartPr/>
                <p14:nvPr/>
              </p14:nvContentPartPr>
              <p14:xfrm>
                <a:off x="5897779" y="4779137"/>
                <a:ext cx="157320" cy="275760"/>
              </p14:xfrm>
            </p:contentPart>
          </mc:Choice>
          <mc:Fallback xmlns=""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67EF1F16-5575-C75D-DC23-969DDAE0737D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862139" y="4743497"/>
                  <a:ext cx="228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99CA00F3-2BE1-1809-91B3-E3C4DB52A401}"/>
                    </a:ext>
                  </a:extLst>
                </p14:cNvPr>
                <p14:cNvContentPartPr/>
                <p14:nvPr/>
              </p14:nvContentPartPr>
              <p14:xfrm>
                <a:off x="6030979" y="4856897"/>
                <a:ext cx="64440" cy="37800"/>
              </p14:xfrm>
            </p:contentPart>
          </mc:Choice>
          <mc:Fallback xmlns=""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99CA00F3-2BE1-1809-91B3-E3C4DB52A401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994979" y="4820897"/>
                  <a:ext cx="1360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0320B41B-6B90-14D5-E8C5-4246B71A1935}"/>
                    </a:ext>
                  </a:extLst>
                </p14:cNvPr>
                <p14:cNvContentPartPr/>
                <p14:nvPr/>
              </p14:nvContentPartPr>
              <p14:xfrm>
                <a:off x="5981659" y="4947617"/>
                <a:ext cx="49680" cy="1800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0320B41B-6B90-14D5-E8C5-4246B71A1935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945659" y="4911617"/>
                  <a:ext cx="1213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BAE02E94-E283-0A24-6EF5-DE9F5B076BB5}"/>
                    </a:ext>
                  </a:extLst>
                </p14:cNvPr>
                <p14:cNvContentPartPr/>
                <p14:nvPr/>
              </p14:nvContentPartPr>
              <p14:xfrm>
                <a:off x="5960059" y="5002697"/>
                <a:ext cx="156960" cy="8424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BAE02E94-E283-0A24-6EF5-DE9F5B076BB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924419" y="4966697"/>
                  <a:ext cx="2286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11F24041-1618-A61E-0E0C-FE840F33B595}"/>
                    </a:ext>
                  </a:extLst>
                </p14:cNvPr>
                <p14:cNvContentPartPr/>
                <p14:nvPr/>
              </p14:nvContentPartPr>
              <p14:xfrm>
                <a:off x="6132139" y="4818737"/>
                <a:ext cx="82800" cy="22572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11F24041-1618-A61E-0E0C-FE840F33B59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096499" y="4783097"/>
                  <a:ext cx="1544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43C8B338-51F9-CC63-2D41-2E7A51B594F6}"/>
                    </a:ext>
                  </a:extLst>
                </p14:cNvPr>
                <p14:cNvContentPartPr/>
                <p14:nvPr/>
              </p14:nvContentPartPr>
              <p14:xfrm>
                <a:off x="6199819" y="4814777"/>
                <a:ext cx="160920" cy="20484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43C8B338-51F9-CC63-2D41-2E7A51B594F6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164179" y="4778777"/>
                  <a:ext cx="232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44A483C2-4A65-7F53-2E1D-15442CCF87EB}"/>
                    </a:ext>
                  </a:extLst>
                </p14:cNvPr>
                <p14:cNvContentPartPr/>
                <p14:nvPr/>
              </p14:nvContentPartPr>
              <p14:xfrm>
                <a:off x="6224659" y="4910897"/>
                <a:ext cx="97200" cy="36720"/>
              </p14:xfrm>
            </p:contentPart>
          </mc:Choice>
          <mc:Fallback xmlns=""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44A483C2-4A65-7F53-2E1D-15442CCF87E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189019" y="4875257"/>
                  <a:ext cx="16884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36CF0AF7-7B9C-7F77-1EF7-8557A30F65C8}"/>
                    </a:ext>
                  </a:extLst>
                </p14:cNvPr>
                <p14:cNvContentPartPr/>
                <p14:nvPr/>
              </p14:nvContentPartPr>
              <p14:xfrm>
                <a:off x="6212419" y="4980737"/>
                <a:ext cx="111960" cy="1044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36CF0AF7-7B9C-7F77-1EF7-8557A30F65C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176419" y="4944737"/>
                  <a:ext cx="18360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9C2095C8-75DB-7422-DD11-D462B02C751E}"/>
                    </a:ext>
                  </a:extLst>
                </p14:cNvPr>
                <p14:cNvContentPartPr/>
                <p14:nvPr/>
              </p14:nvContentPartPr>
              <p14:xfrm>
                <a:off x="6153739" y="4756097"/>
                <a:ext cx="223200" cy="319320"/>
              </p14:xfrm>
            </p:contentPart>
          </mc:Choice>
          <mc:Fallback xmlns=""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9C2095C8-75DB-7422-DD11-D462B02C751E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117739" y="4720097"/>
                  <a:ext cx="29484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BC92AC51-DBC7-A585-B5E3-EA46A98B0340}"/>
                    </a:ext>
                  </a:extLst>
                </p14:cNvPr>
                <p14:cNvContentPartPr/>
                <p14:nvPr/>
              </p14:nvContentPartPr>
              <p14:xfrm>
                <a:off x="6496819" y="4860137"/>
                <a:ext cx="67680" cy="4464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BC92AC51-DBC7-A585-B5E3-EA46A98B0340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461179" y="4824497"/>
                  <a:ext cx="1393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99ADA0A7-6162-E180-7360-CD86DC754BFB}"/>
                    </a:ext>
                  </a:extLst>
                </p14:cNvPr>
                <p14:cNvContentPartPr/>
                <p14:nvPr/>
              </p14:nvContentPartPr>
              <p14:xfrm>
                <a:off x="6513379" y="4847177"/>
                <a:ext cx="101520" cy="12924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99ADA0A7-6162-E180-7360-CD86DC754BF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477379" y="4811177"/>
                  <a:ext cx="173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F32DE9C9-3FF0-3955-4A49-2759AD4DE566}"/>
                    </a:ext>
                  </a:extLst>
                </p14:cNvPr>
                <p14:cNvContentPartPr/>
                <p14:nvPr/>
              </p14:nvContentPartPr>
              <p14:xfrm>
                <a:off x="6634699" y="4729457"/>
                <a:ext cx="105120" cy="7056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F32DE9C9-3FF0-3955-4A49-2759AD4DE56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599059" y="4693817"/>
                  <a:ext cx="1767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D8C6F601-EEE9-F8A6-C1FE-339A3A06D8CE}"/>
                    </a:ext>
                  </a:extLst>
                </p14:cNvPr>
                <p14:cNvContentPartPr/>
                <p14:nvPr/>
              </p14:nvContentPartPr>
              <p14:xfrm>
                <a:off x="6688699" y="4704617"/>
                <a:ext cx="223200" cy="31464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D8C6F601-EEE9-F8A6-C1FE-339A3A06D8CE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652699" y="4668617"/>
                  <a:ext cx="2948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3031C13D-EC2D-D8B1-8CD6-89BCE8ECCAB5}"/>
                    </a:ext>
                  </a:extLst>
                </p14:cNvPr>
                <p14:cNvContentPartPr/>
                <p14:nvPr/>
              </p14:nvContentPartPr>
              <p14:xfrm>
                <a:off x="6651259" y="4817297"/>
                <a:ext cx="75600" cy="10728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3031C13D-EC2D-D8B1-8CD6-89BCE8ECCAB5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6615619" y="4781297"/>
                  <a:ext cx="147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29F1F257-9A5A-193B-0E3D-820DA0D61874}"/>
                    </a:ext>
                  </a:extLst>
                </p14:cNvPr>
                <p14:cNvContentPartPr/>
                <p14:nvPr/>
              </p14:nvContentPartPr>
              <p14:xfrm>
                <a:off x="6640099" y="4883177"/>
                <a:ext cx="226800" cy="13284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29F1F257-9A5A-193B-0E3D-820DA0D61874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6604459" y="4847537"/>
                  <a:ext cx="298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38CDC426-ACD8-11CB-1868-71315BBFC97D}"/>
                    </a:ext>
                  </a:extLst>
                </p14:cNvPr>
                <p14:cNvContentPartPr/>
                <p14:nvPr/>
              </p14:nvContentPartPr>
              <p14:xfrm>
                <a:off x="6830539" y="4738097"/>
                <a:ext cx="43920" cy="1008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38CDC426-ACD8-11CB-1868-71315BBFC97D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6794899" y="4702097"/>
                  <a:ext cx="115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5AF6AF3D-02D6-9233-D672-833C255D5E37}"/>
                    </a:ext>
                  </a:extLst>
                </p14:cNvPr>
                <p14:cNvContentPartPr/>
                <p14:nvPr/>
              </p14:nvContentPartPr>
              <p14:xfrm>
                <a:off x="7071019" y="4670057"/>
                <a:ext cx="80640" cy="18504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5AF6AF3D-02D6-9233-D672-833C255D5E37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7035019" y="4634057"/>
                  <a:ext cx="152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BB787C75-39A9-C662-B84E-DE9388A55B39}"/>
                    </a:ext>
                  </a:extLst>
                </p14:cNvPr>
                <p14:cNvContentPartPr/>
                <p14:nvPr/>
              </p14:nvContentPartPr>
              <p14:xfrm>
                <a:off x="7196659" y="4630457"/>
                <a:ext cx="99360" cy="9864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BB787C75-39A9-C662-B84E-DE9388A55B39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7160659" y="4594817"/>
                  <a:ext cx="1710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B7E2BEAB-12BD-6122-AE63-F7F65F193F31}"/>
                    </a:ext>
                  </a:extLst>
                </p14:cNvPr>
                <p14:cNvContentPartPr/>
                <p14:nvPr/>
              </p14:nvContentPartPr>
              <p14:xfrm>
                <a:off x="7207099" y="4689857"/>
                <a:ext cx="82440" cy="5220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B7E2BEAB-12BD-6122-AE63-F7F65F193F31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171459" y="4654217"/>
                  <a:ext cx="154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87ED7F6F-020B-1384-3A23-5D96486CBE43}"/>
                    </a:ext>
                  </a:extLst>
                </p14:cNvPr>
                <p14:cNvContentPartPr/>
                <p14:nvPr/>
              </p14:nvContentPartPr>
              <p14:xfrm>
                <a:off x="7222939" y="4735577"/>
                <a:ext cx="90360" cy="7812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87ED7F6F-020B-1384-3A23-5D96486CBE43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187299" y="4699937"/>
                  <a:ext cx="1620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299BBB91-7140-0289-94AA-9B19D4AC0C4E}"/>
                    </a:ext>
                  </a:extLst>
                </p14:cNvPr>
                <p14:cNvContentPartPr/>
                <p14:nvPr/>
              </p14:nvContentPartPr>
              <p14:xfrm>
                <a:off x="7111699" y="4826657"/>
                <a:ext cx="181440" cy="10116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299BBB91-7140-0289-94AA-9B19D4AC0C4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075699" y="4791017"/>
                  <a:ext cx="253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2B3FA6F1-673F-BADC-203B-7A6B6884D921}"/>
                    </a:ext>
                  </a:extLst>
                </p14:cNvPr>
                <p14:cNvContentPartPr/>
                <p14:nvPr/>
              </p14:nvContentPartPr>
              <p14:xfrm>
                <a:off x="7220779" y="4825577"/>
                <a:ext cx="22680" cy="7524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2B3FA6F1-673F-BADC-203B-7A6B6884D921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7185139" y="4789577"/>
                  <a:ext cx="943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E545E231-5447-9B1C-8441-EFE4061AEF87}"/>
                    </a:ext>
                  </a:extLst>
                </p14:cNvPr>
                <p14:cNvContentPartPr/>
                <p14:nvPr/>
              </p14:nvContentPartPr>
              <p14:xfrm>
                <a:off x="7136539" y="4892897"/>
                <a:ext cx="181080" cy="10260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E545E231-5447-9B1C-8441-EFE4061AEF87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7100899" y="4857257"/>
                  <a:ext cx="2527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7629AF73-CA91-853B-4119-16DB43309602}"/>
                    </a:ext>
                  </a:extLst>
                </p14:cNvPr>
                <p14:cNvContentPartPr/>
                <p14:nvPr/>
              </p14:nvContentPartPr>
              <p14:xfrm>
                <a:off x="7005859" y="4932137"/>
                <a:ext cx="425160" cy="15696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7629AF73-CA91-853B-4119-16DB43309602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969859" y="4896137"/>
                  <a:ext cx="496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42777A4B-AEFA-DFE2-CC67-E12B15CE2097}"/>
                    </a:ext>
                  </a:extLst>
                </p14:cNvPr>
                <p14:cNvContentPartPr/>
                <p14:nvPr/>
              </p14:nvContentPartPr>
              <p14:xfrm>
                <a:off x="7474939" y="4808657"/>
                <a:ext cx="99360" cy="5004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42777A4B-AEFA-DFE2-CC67-E12B15CE209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7438939" y="4773017"/>
                  <a:ext cx="1710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DC86CDE-3F4D-5879-3301-2D7C2341E6F9}"/>
                    </a:ext>
                  </a:extLst>
                </p14:cNvPr>
                <p14:cNvContentPartPr/>
                <p14:nvPr/>
              </p14:nvContentPartPr>
              <p14:xfrm>
                <a:off x="7434979" y="4751417"/>
                <a:ext cx="119880" cy="25848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DC86CDE-3F4D-5879-3301-2D7C2341E6F9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7398979" y="4715777"/>
                  <a:ext cx="191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C1AD0EC7-2568-5117-10CA-93CD5205A826}"/>
                    </a:ext>
                  </a:extLst>
                </p14:cNvPr>
                <p14:cNvContentPartPr/>
                <p14:nvPr/>
              </p14:nvContentPartPr>
              <p14:xfrm>
                <a:off x="7599139" y="4722977"/>
                <a:ext cx="117720" cy="26352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C1AD0EC7-2568-5117-10CA-93CD5205A826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7563499" y="4687337"/>
                  <a:ext cx="1893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E4EE5B34-C8E2-D7AD-6F3D-8C884B93A33E}"/>
                    </a:ext>
                  </a:extLst>
                </p14:cNvPr>
                <p14:cNvContentPartPr/>
                <p14:nvPr/>
              </p14:nvContentPartPr>
              <p14:xfrm>
                <a:off x="7672579" y="4917737"/>
                <a:ext cx="131400" cy="7452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E4EE5B34-C8E2-D7AD-6F3D-8C884B93A33E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636939" y="4882097"/>
                  <a:ext cx="2030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8BC8C336-2174-B71F-9B03-45E574D319D9}"/>
                    </a:ext>
                  </a:extLst>
                </p14:cNvPr>
                <p14:cNvContentPartPr/>
                <p14:nvPr/>
              </p14:nvContentPartPr>
              <p14:xfrm>
                <a:off x="7882099" y="4808657"/>
                <a:ext cx="69480" cy="15588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8BC8C336-2174-B71F-9B03-45E574D319D9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846099" y="4772657"/>
                  <a:ext cx="141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E2D89CA4-CD67-6138-717A-AF738C10E1BC}"/>
                    </a:ext>
                  </a:extLst>
                </p14:cNvPr>
                <p14:cNvContentPartPr/>
                <p14:nvPr/>
              </p14:nvContentPartPr>
              <p14:xfrm>
                <a:off x="8035459" y="4762937"/>
                <a:ext cx="149040" cy="23112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E2D89CA4-CD67-6138-717A-AF738C10E1BC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999459" y="4727297"/>
                  <a:ext cx="220680" cy="30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グループ化 275">
            <a:extLst>
              <a:ext uri="{FF2B5EF4-FFF2-40B4-BE49-F238E27FC236}">
                <a16:creationId xmlns:a16="http://schemas.microsoft.com/office/drawing/2014/main" id="{6A650B68-CDCF-5C8A-B561-FF1AC7A7B223}"/>
              </a:ext>
            </a:extLst>
          </p:cNvPr>
          <p:cNvGrpSpPr/>
          <p:nvPr/>
        </p:nvGrpSpPr>
        <p:grpSpPr>
          <a:xfrm>
            <a:off x="10283993" y="5789584"/>
            <a:ext cx="1839960" cy="571320"/>
            <a:chOff x="10283993" y="5789584"/>
            <a:chExt cx="183996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D2E8756D-95D4-0C4A-1BB6-2727C9269258}"/>
                    </a:ext>
                  </a:extLst>
                </p14:cNvPr>
                <p14:cNvContentPartPr/>
                <p14:nvPr/>
              </p14:nvContentPartPr>
              <p14:xfrm>
                <a:off x="10283993" y="5931424"/>
                <a:ext cx="117360" cy="21132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D2E8756D-95D4-0C4A-1BB6-2727C926925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0247993" y="5895424"/>
                  <a:ext cx="18900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EB6C886D-7B06-A5D2-FEF3-64B8119D3412}"/>
                    </a:ext>
                  </a:extLst>
                </p14:cNvPr>
                <p14:cNvContentPartPr/>
                <p14:nvPr/>
              </p14:nvContentPartPr>
              <p14:xfrm>
                <a:off x="10375433" y="6122224"/>
                <a:ext cx="29160" cy="172080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EB6C886D-7B06-A5D2-FEF3-64B8119D341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0339793" y="6086584"/>
                  <a:ext cx="1008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285FB4EF-BA3B-105A-A01E-5AFE2550226E}"/>
                    </a:ext>
                  </a:extLst>
                </p14:cNvPr>
                <p14:cNvContentPartPr/>
                <p14:nvPr/>
              </p14:nvContentPartPr>
              <p14:xfrm>
                <a:off x="10479113" y="5971384"/>
                <a:ext cx="39240" cy="62640"/>
              </p14:xfrm>
            </p:contentPart>
          </mc:Choice>
          <mc:Fallback xmlns=""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285FB4EF-BA3B-105A-A01E-5AFE2550226E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0443113" y="5935384"/>
                  <a:ext cx="110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8EA1A542-4617-787B-287A-9F59C5C37E19}"/>
                    </a:ext>
                  </a:extLst>
                </p14:cNvPr>
                <p14:cNvContentPartPr/>
                <p14:nvPr/>
              </p14:nvContentPartPr>
              <p14:xfrm>
                <a:off x="10434833" y="6093424"/>
                <a:ext cx="143640" cy="39600"/>
              </p14:xfrm>
            </p:contentPart>
          </mc:Choice>
          <mc:Fallback xmlns=""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8EA1A542-4617-787B-287A-9F59C5C37E19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0399193" y="6057424"/>
                  <a:ext cx="2152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6B5D78C9-4DE2-0921-75D9-9A92C6ADC456}"/>
                    </a:ext>
                  </a:extLst>
                </p14:cNvPr>
                <p14:cNvContentPartPr/>
                <p14:nvPr/>
              </p14:nvContentPartPr>
              <p14:xfrm>
                <a:off x="10478393" y="6130864"/>
                <a:ext cx="33840" cy="8640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6B5D78C9-4DE2-0921-75D9-9A92C6ADC45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0442753" y="6095224"/>
                  <a:ext cx="1054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D19D8324-6316-968D-9727-8CF5F2F3AE32}"/>
                    </a:ext>
                  </a:extLst>
                </p14:cNvPr>
                <p14:cNvContentPartPr/>
                <p14:nvPr/>
              </p14:nvContentPartPr>
              <p14:xfrm>
                <a:off x="10557593" y="6124384"/>
                <a:ext cx="34920" cy="98640"/>
              </p14:xfrm>
            </p:contentPart>
          </mc:Choice>
          <mc:Fallback xmlns=""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D19D8324-6316-968D-9727-8CF5F2F3AE32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0521953" y="6088384"/>
                  <a:ext cx="106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49" name="インク 248">
                  <a:extLst>
                    <a:ext uri="{FF2B5EF4-FFF2-40B4-BE49-F238E27FC236}">
                      <a16:creationId xmlns:a16="http://schemas.microsoft.com/office/drawing/2014/main" id="{5AD364DC-CC42-1F5D-0433-F3F436FA5FDC}"/>
                    </a:ext>
                  </a:extLst>
                </p14:cNvPr>
                <p14:cNvContentPartPr/>
                <p14:nvPr/>
              </p14:nvContentPartPr>
              <p14:xfrm>
                <a:off x="10477313" y="6253264"/>
                <a:ext cx="172800" cy="38160"/>
              </p14:xfrm>
            </p:contentPart>
          </mc:Choice>
          <mc:Fallback xmlns="">
            <p:pic>
              <p:nvPicPr>
                <p:cNvPr id="249" name="インク 248">
                  <a:extLst>
                    <a:ext uri="{FF2B5EF4-FFF2-40B4-BE49-F238E27FC236}">
                      <a16:creationId xmlns:a16="http://schemas.microsoft.com/office/drawing/2014/main" id="{5AD364DC-CC42-1F5D-0433-F3F436FA5FDC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0441673" y="6217264"/>
                  <a:ext cx="24444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69F6BDA4-F400-3691-B4C3-2FF3261CF927}"/>
                    </a:ext>
                  </a:extLst>
                </p14:cNvPr>
                <p14:cNvContentPartPr/>
                <p14:nvPr/>
              </p14:nvContentPartPr>
              <p14:xfrm>
                <a:off x="10735433" y="5941504"/>
                <a:ext cx="21240" cy="6696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69F6BDA4-F400-3691-B4C3-2FF3261CF92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0699433" y="5905504"/>
                  <a:ext cx="928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4AE8454D-09AE-A7D2-8430-E6539AA1D5C9}"/>
                    </a:ext>
                  </a:extLst>
                </p14:cNvPr>
                <p14:cNvContentPartPr/>
                <p14:nvPr/>
              </p14:nvContentPartPr>
              <p14:xfrm>
                <a:off x="10760993" y="5917744"/>
                <a:ext cx="203040" cy="110880"/>
              </p14:xfrm>
            </p:contentPart>
          </mc:Choice>
          <mc:Fallback xmlns=""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4AE8454D-09AE-A7D2-8430-E6539AA1D5C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0725353" y="5882104"/>
                  <a:ext cx="274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53" name="インク 252">
                  <a:extLst>
                    <a:ext uri="{FF2B5EF4-FFF2-40B4-BE49-F238E27FC236}">
                      <a16:creationId xmlns:a16="http://schemas.microsoft.com/office/drawing/2014/main" id="{B26EBA86-FFD0-4758-13A2-185E6DD066E4}"/>
                    </a:ext>
                  </a:extLst>
                </p14:cNvPr>
                <p14:cNvContentPartPr/>
                <p14:nvPr/>
              </p14:nvContentPartPr>
              <p14:xfrm>
                <a:off x="10816793" y="5985424"/>
                <a:ext cx="17280" cy="47160"/>
              </p14:xfrm>
            </p:contentPart>
          </mc:Choice>
          <mc:Fallback xmlns="">
            <p:pic>
              <p:nvPicPr>
                <p:cNvPr id="253" name="インク 252">
                  <a:extLst>
                    <a:ext uri="{FF2B5EF4-FFF2-40B4-BE49-F238E27FC236}">
                      <a16:creationId xmlns:a16="http://schemas.microsoft.com/office/drawing/2014/main" id="{B26EBA86-FFD0-4758-13A2-185E6DD066E4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0780793" y="5949784"/>
                  <a:ext cx="889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C5CD4525-E597-EC85-69B2-6001E2F92E1F}"/>
                    </a:ext>
                  </a:extLst>
                </p14:cNvPr>
                <p14:cNvContentPartPr/>
                <p14:nvPr/>
              </p14:nvContentPartPr>
              <p14:xfrm>
                <a:off x="10851713" y="5937904"/>
                <a:ext cx="25560" cy="105480"/>
              </p14:xfrm>
            </p:contentPart>
          </mc:Choice>
          <mc:Fallback xmlns=""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C5CD4525-E597-EC85-69B2-6001E2F92E1F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0816073" y="5902264"/>
                  <a:ext cx="97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3B003853-40F0-4B30-9F5A-4FB0D141D824}"/>
                    </a:ext>
                  </a:extLst>
                </p14:cNvPr>
                <p14:cNvContentPartPr/>
                <p14:nvPr/>
              </p14:nvContentPartPr>
              <p14:xfrm>
                <a:off x="10751273" y="6033304"/>
                <a:ext cx="179640" cy="35640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3B003853-40F0-4B30-9F5A-4FB0D141D82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0715633" y="5997304"/>
                  <a:ext cx="25128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8C0EA274-BF76-13AE-6BB2-714ED4F3075E}"/>
                    </a:ext>
                  </a:extLst>
                </p14:cNvPr>
                <p14:cNvContentPartPr/>
                <p14:nvPr/>
              </p14:nvContentPartPr>
              <p14:xfrm>
                <a:off x="10755233" y="6074344"/>
                <a:ext cx="207720" cy="38880"/>
              </p14:xfrm>
            </p:contentPart>
          </mc:Choice>
          <mc:Fallback xmlns=""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8C0EA274-BF76-13AE-6BB2-714ED4F3075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0719233" y="6038344"/>
                  <a:ext cx="2793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364B25C6-0502-7BB9-E58C-2155B692E5A4}"/>
                    </a:ext>
                  </a:extLst>
                </p14:cNvPr>
                <p14:cNvContentPartPr/>
                <p14:nvPr/>
              </p14:nvContentPartPr>
              <p14:xfrm>
                <a:off x="10773953" y="6079384"/>
                <a:ext cx="100440" cy="175680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364B25C6-0502-7BB9-E58C-2155B692E5A4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0738313" y="6043384"/>
                  <a:ext cx="17208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380E32C1-CDC4-F1C2-DBE3-9C4B1875BCE3}"/>
                    </a:ext>
                  </a:extLst>
                </p14:cNvPr>
                <p14:cNvContentPartPr/>
                <p14:nvPr/>
              </p14:nvContentPartPr>
              <p14:xfrm>
                <a:off x="10852793" y="6125824"/>
                <a:ext cx="111240" cy="168480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380E32C1-CDC4-F1C2-DBE3-9C4B1875BCE3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10817153" y="6089824"/>
                  <a:ext cx="1828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D1899580-35C6-5FD4-4E87-66A8ED6006BB}"/>
                    </a:ext>
                  </a:extLst>
                </p14:cNvPr>
                <p14:cNvContentPartPr/>
                <p14:nvPr/>
              </p14:nvContentPartPr>
              <p14:xfrm>
                <a:off x="10842713" y="6180904"/>
                <a:ext cx="81000" cy="26640"/>
              </p14:xfrm>
            </p:contentPart>
          </mc:Choice>
          <mc:Fallback xmlns=""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D1899580-35C6-5FD4-4E87-66A8ED6006BB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807073" y="6144904"/>
                  <a:ext cx="152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B2571CC7-2F87-2737-7698-26AE82A1BD36}"/>
                    </a:ext>
                  </a:extLst>
                </p14:cNvPr>
                <p14:cNvContentPartPr/>
                <p14:nvPr/>
              </p14:nvContentPartPr>
              <p14:xfrm>
                <a:off x="10855313" y="6231664"/>
                <a:ext cx="71640" cy="9360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B2571CC7-2F87-2737-7698-26AE82A1BD3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819313" y="6195664"/>
                  <a:ext cx="143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15797A4D-6CDD-A943-B478-8FA6894F0DEA}"/>
                    </a:ext>
                  </a:extLst>
                </p14:cNvPr>
                <p14:cNvContentPartPr/>
                <p14:nvPr/>
              </p14:nvContentPartPr>
              <p14:xfrm>
                <a:off x="10847753" y="6284584"/>
                <a:ext cx="78840" cy="6120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15797A4D-6CDD-A943-B478-8FA6894F0DE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812113" y="6248944"/>
                  <a:ext cx="150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09C97604-8096-925B-BC45-A518D80DAC5D}"/>
                    </a:ext>
                  </a:extLst>
                </p14:cNvPr>
                <p14:cNvContentPartPr/>
                <p14:nvPr/>
              </p14:nvContentPartPr>
              <p14:xfrm>
                <a:off x="10757753" y="6214024"/>
                <a:ext cx="283680" cy="146880"/>
              </p14:xfrm>
            </p:contentPart>
          </mc:Choice>
          <mc:Fallback xmlns=""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09C97604-8096-925B-BC45-A518D80DAC5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722113" y="6178384"/>
                  <a:ext cx="355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16F13229-3560-A285-C4F8-566D28150418}"/>
                    </a:ext>
                  </a:extLst>
                </p14:cNvPr>
                <p14:cNvContentPartPr/>
                <p14:nvPr/>
              </p14:nvContentPartPr>
              <p14:xfrm>
                <a:off x="11071673" y="6045904"/>
                <a:ext cx="111240" cy="171720"/>
              </p14:xfrm>
            </p:contentPart>
          </mc:Choice>
          <mc:Fallback xmlns=""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16F13229-3560-A285-C4F8-566D28150418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1036033" y="6009904"/>
                  <a:ext cx="1828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B2398846-1829-C41E-93BB-46565C379AC2}"/>
                    </a:ext>
                  </a:extLst>
                </p14:cNvPr>
                <p14:cNvContentPartPr/>
                <p14:nvPr/>
              </p14:nvContentPartPr>
              <p14:xfrm>
                <a:off x="11087153" y="5990824"/>
                <a:ext cx="45720" cy="138240"/>
              </p14:xfrm>
            </p:contentPart>
          </mc:Choice>
          <mc:Fallback xmlns=""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B2398846-1829-C41E-93BB-46565C379AC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1051153" y="5954824"/>
                  <a:ext cx="117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11B542A3-8EB0-62A5-E1C0-79B37B6BC72E}"/>
                    </a:ext>
                  </a:extLst>
                </p14:cNvPr>
                <p14:cNvContentPartPr/>
                <p14:nvPr/>
              </p14:nvContentPartPr>
              <p14:xfrm>
                <a:off x="11169593" y="5910184"/>
                <a:ext cx="108720" cy="300240"/>
              </p14:xfrm>
            </p:contentPart>
          </mc:Choice>
          <mc:Fallback xmlns=""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11B542A3-8EB0-62A5-E1C0-79B37B6BC72E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1133953" y="5874544"/>
                  <a:ext cx="1803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9D25C1B1-FE05-0512-0E34-E2F2118AC44C}"/>
                    </a:ext>
                  </a:extLst>
                </p14:cNvPr>
                <p14:cNvContentPartPr/>
                <p14:nvPr/>
              </p14:nvContentPartPr>
              <p14:xfrm>
                <a:off x="11247713" y="5998744"/>
                <a:ext cx="33840" cy="40320"/>
              </p14:xfrm>
            </p:contentPart>
          </mc:Choice>
          <mc:Fallback xmlns=""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9D25C1B1-FE05-0512-0E34-E2F2118AC44C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1212073" y="5963104"/>
                  <a:ext cx="1054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8E0D536F-E4CD-975F-1CF1-04B14A321508}"/>
                    </a:ext>
                  </a:extLst>
                </p14:cNvPr>
                <p14:cNvContentPartPr/>
                <p14:nvPr/>
              </p14:nvContentPartPr>
              <p14:xfrm>
                <a:off x="11294153" y="6004144"/>
                <a:ext cx="12240" cy="11160"/>
              </p14:xfrm>
            </p:contentPart>
          </mc:Choice>
          <mc:Fallback xmlns=""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8E0D536F-E4CD-975F-1CF1-04B14A32150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1258153" y="5968144"/>
                  <a:ext cx="83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AE89454F-DE6E-3DB2-12B8-C60AB9ADDE3E}"/>
                    </a:ext>
                  </a:extLst>
                </p14:cNvPr>
                <p14:cNvContentPartPr/>
                <p14:nvPr/>
              </p14:nvContentPartPr>
              <p14:xfrm>
                <a:off x="11389193" y="5976784"/>
                <a:ext cx="186480" cy="22608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AE89454F-DE6E-3DB2-12B8-C60AB9ADDE3E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1353193" y="5940784"/>
                  <a:ext cx="258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B98A7CFF-F5A0-B3E7-2E3D-5FC8838A83C2}"/>
                    </a:ext>
                  </a:extLst>
                </p14:cNvPr>
                <p14:cNvContentPartPr/>
                <p14:nvPr/>
              </p14:nvContentPartPr>
              <p14:xfrm>
                <a:off x="11663153" y="5927104"/>
                <a:ext cx="204840" cy="314280"/>
              </p14:xfrm>
            </p:contentPart>
          </mc:Choice>
          <mc:Fallback xmlns=""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B98A7CFF-F5A0-B3E7-2E3D-5FC8838A83C2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1627153" y="5891464"/>
                  <a:ext cx="2764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E8AA0F49-DDD3-9B2D-D227-4B9D62895EEE}"/>
                    </a:ext>
                  </a:extLst>
                </p14:cNvPr>
                <p14:cNvContentPartPr/>
                <p14:nvPr/>
              </p14:nvContentPartPr>
              <p14:xfrm>
                <a:off x="11977433" y="5795344"/>
                <a:ext cx="128520" cy="66960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E8AA0F49-DDD3-9B2D-D227-4B9D62895EEE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1941433" y="5759704"/>
                  <a:ext cx="2001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7C915557-F2F1-F79C-E3C3-674568EF61C0}"/>
                    </a:ext>
                  </a:extLst>
                </p14:cNvPr>
                <p14:cNvContentPartPr/>
                <p14:nvPr/>
              </p14:nvContentPartPr>
              <p14:xfrm>
                <a:off x="11946833" y="5789584"/>
                <a:ext cx="69840" cy="327600"/>
              </p14:xfrm>
            </p:contentPart>
          </mc:Choice>
          <mc:Fallback xmlns=""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7C915557-F2F1-F79C-E3C3-674568EF61C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1910833" y="5753944"/>
                  <a:ext cx="1414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BA4D6F6D-FC59-56D6-32CF-3D36F4F88A19}"/>
                    </a:ext>
                  </a:extLst>
                </p14:cNvPr>
                <p14:cNvContentPartPr/>
                <p14:nvPr/>
              </p14:nvContentPartPr>
              <p14:xfrm>
                <a:off x="12027113" y="5825584"/>
                <a:ext cx="96840" cy="27468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BA4D6F6D-FC59-56D6-32CF-3D36F4F88A19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991473" y="5789584"/>
                  <a:ext cx="168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4" name="インク 273">
                  <a:extLst>
                    <a:ext uri="{FF2B5EF4-FFF2-40B4-BE49-F238E27FC236}">
                      <a16:creationId xmlns:a16="http://schemas.microsoft.com/office/drawing/2014/main" id="{C6592DCD-928D-1EC8-67B3-6DFBA352FF5E}"/>
                    </a:ext>
                  </a:extLst>
                </p14:cNvPr>
                <p14:cNvContentPartPr/>
                <p14:nvPr/>
              </p14:nvContentPartPr>
              <p14:xfrm>
                <a:off x="11957993" y="6035824"/>
                <a:ext cx="87120" cy="105840"/>
              </p14:xfrm>
            </p:contentPart>
          </mc:Choice>
          <mc:Fallback xmlns="">
            <p:pic>
              <p:nvPicPr>
                <p:cNvPr id="274" name="インク 273">
                  <a:extLst>
                    <a:ext uri="{FF2B5EF4-FFF2-40B4-BE49-F238E27FC236}">
                      <a16:creationId xmlns:a16="http://schemas.microsoft.com/office/drawing/2014/main" id="{C6592DCD-928D-1EC8-67B3-6DFBA352FF5E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1922353" y="6000184"/>
                  <a:ext cx="1587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13D845A9-4063-95E5-01BF-13A3DB42413D}"/>
                    </a:ext>
                  </a:extLst>
                </p14:cNvPr>
                <p14:cNvContentPartPr/>
                <p14:nvPr/>
              </p14:nvContentPartPr>
              <p14:xfrm>
                <a:off x="11927753" y="6225184"/>
                <a:ext cx="76680" cy="119880"/>
              </p14:xfrm>
            </p:contentPart>
          </mc:Choice>
          <mc:Fallback xmlns=""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13D845A9-4063-95E5-01BF-13A3DB42413D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1891753" y="6189184"/>
                  <a:ext cx="148320" cy="19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D7573DB2-7147-112E-0E58-89564967A5A3}"/>
              </a:ext>
            </a:extLst>
          </p:cNvPr>
          <p:cNvGrpSpPr/>
          <p:nvPr/>
        </p:nvGrpSpPr>
        <p:grpSpPr>
          <a:xfrm>
            <a:off x="335033" y="6088744"/>
            <a:ext cx="577080" cy="345600"/>
            <a:chOff x="335033" y="6088744"/>
            <a:chExt cx="57708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5E5BDD68-F9B6-F4C7-2256-A03D325B1F66}"/>
                    </a:ext>
                  </a:extLst>
                </p14:cNvPr>
                <p14:cNvContentPartPr/>
                <p14:nvPr/>
              </p14:nvContentPartPr>
              <p14:xfrm>
                <a:off x="664433" y="6088744"/>
                <a:ext cx="215280" cy="24588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5E5BDD68-F9B6-F4C7-2256-A03D325B1F6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28433" y="6053104"/>
                  <a:ext cx="28692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18739B69-BDD9-211A-9FDD-B6F2EFC4A6D1}"/>
                    </a:ext>
                  </a:extLst>
                </p14:cNvPr>
                <p14:cNvContentPartPr/>
                <p14:nvPr/>
              </p14:nvContentPartPr>
              <p14:xfrm>
                <a:off x="837593" y="6405184"/>
                <a:ext cx="74520" cy="2916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18739B69-BDD9-211A-9FDD-B6F2EFC4A6D1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801593" y="6369184"/>
                  <a:ext cx="1461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072AC25C-2F64-AEDC-A390-A28C05E60687}"/>
                    </a:ext>
                  </a:extLst>
                </p14:cNvPr>
                <p14:cNvContentPartPr/>
                <p14:nvPr/>
              </p14:nvContentPartPr>
              <p14:xfrm>
                <a:off x="335033" y="6113944"/>
                <a:ext cx="288720" cy="270720"/>
              </p14:xfrm>
            </p:contentPart>
          </mc:Choice>
          <mc:Fallback xmlns=""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072AC25C-2F64-AEDC-A390-A28C05E60687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299393" y="6077944"/>
                  <a:ext cx="360360" cy="342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7576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134A2-39B9-D4EF-04C7-77278495E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5EF605B-EA5C-0E3A-EF9F-B2DEF00F8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893" y="2239720"/>
            <a:ext cx="8332655" cy="4272766"/>
          </a:xfrm>
          <a:prstGeom prst="rect">
            <a:avLst/>
          </a:prstGeom>
        </p:spPr>
      </p:pic>
      <p:pic>
        <p:nvPicPr>
          <p:cNvPr id="10" name="図 9" descr="テキスト, 手紙&#10;&#10;自動的に生成された説明">
            <a:extLst>
              <a:ext uri="{FF2B5EF4-FFF2-40B4-BE49-F238E27FC236}">
                <a16:creationId xmlns:a16="http://schemas.microsoft.com/office/drawing/2014/main" id="{51F0B6CE-B136-5568-73CB-079CE4C5C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2" y="247070"/>
            <a:ext cx="8714275" cy="2234828"/>
          </a:xfrm>
          <a:prstGeom prst="rect">
            <a:avLst/>
          </a:prstGeom>
        </p:spPr>
      </p:pic>
      <p:grpSp>
        <p:nvGrpSpPr>
          <p:cNvPr id="211" name="グループ化 210">
            <a:extLst>
              <a:ext uri="{FF2B5EF4-FFF2-40B4-BE49-F238E27FC236}">
                <a16:creationId xmlns:a16="http://schemas.microsoft.com/office/drawing/2014/main" id="{EC0D044D-053C-0559-7723-659EE98E0C01}"/>
              </a:ext>
            </a:extLst>
          </p:cNvPr>
          <p:cNvGrpSpPr/>
          <p:nvPr/>
        </p:nvGrpSpPr>
        <p:grpSpPr>
          <a:xfrm>
            <a:off x="232006" y="2364702"/>
            <a:ext cx="2021760" cy="2499120"/>
            <a:chOff x="232006" y="2364702"/>
            <a:chExt cx="2021760" cy="24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114824BD-3A8A-D01E-CE85-9EEB9FC7EE0C}"/>
                    </a:ext>
                  </a:extLst>
                </p14:cNvPr>
                <p14:cNvContentPartPr/>
                <p14:nvPr/>
              </p14:nvContentPartPr>
              <p14:xfrm>
                <a:off x="232006" y="2906142"/>
                <a:ext cx="84600" cy="46116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114824BD-3A8A-D01E-CE85-9EEB9FC7EE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366" y="2870502"/>
                  <a:ext cx="15624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85179C0A-A836-8ADE-ADD4-80211AEF7E9F}"/>
                    </a:ext>
                  </a:extLst>
                </p14:cNvPr>
                <p14:cNvContentPartPr/>
                <p14:nvPr/>
              </p14:nvContentPartPr>
              <p14:xfrm>
                <a:off x="340006" y="2966982"/>
                <a:ext cx="159840" cy="327240"/>
              </p14:xfrm>
            </p:contentPart>
          </mc:Choice>
          <mc:Fallback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85179C0A-A836-8ADE-ADD4-80211AEF7E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4006" y="2930982"/>
                  <a:ext cx="23148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6077F056-E112-4848-2B32-6799BE320187}"/>
                    </a:ext>
                  </a:extLst>
                </p14:cNvPr>
                <p14:cNvContentPartPr/>
                <p14:nvPr/>
              </p14:nvContentPartPr>
              <p14:xfrm>
                <a:off x="280606" y="3164622"/>
                <a:ext cx="66240" cy="60840"/>
              </p14:xfrm>
            </p:contentPart>
          </mc:Choice>
          <mc:Fallback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6077F056-E112-4848-2B32-6799BE32018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4966" y="3128622"/>
                  <a:ext cx="137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B552D761-84F1-DEAB-68E0-F1F0D448ED5D}"/>
                    </a:ext>
                  </a:extLst>
                </p14:cNvPr>
                <p14:cNvContentPartPr/>
                <p14:nvPr/>
              </p14:nvContentPartPr>
              <p14:xfrm>
                <a:off x="530086" y="3061662"/>
                <a:ext cx="122040" cy="178560"/>
              </p14:xfrm>
            </p:contentPart>
          </mc:Choice>
          <mc:Fallback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B552D761-84F1-DEAB-68E0-F1F0D448ED5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086" y="3025662"/>
                  <a:ext cx="1936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7240B1CE-E322-3E52-0FF0-CF2C515FB052}"/>
                    </a:ext>
                  </a:extLst>
                </p14:cNvPr>
                <p14:cNvContentPartPr/>
                <p14:nvPr/>
              </p14:nvContentPartPr>
              <p14:xfrm>
                <a:off x="781726" y="3002622"/>
                <a:ext cx="286920" cy="419760"/>
              </p14:xfrm>
            </p:contentPart>
          </mc:Choice>
          <mc:Fallback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7240B1CE-E322-3E52-0FF0-CF2C515FB05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46086" y="2966622"/>
                  <a:ext cx="35856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595F3AA9-07E1-9DB3-8555-CB7E31FEFE4F}"/>
                    </a:ext>
                  </a:extLst>
                </p14:cNvPr>
                <p14:cNvContentPartPr/>
                <p14:nvPr/>
              </p14:nvContentPartPr>
              <p14:xfrm>
                <a:off x="967846" y="2891742"/>
                <a:ext cx="286560" cy="165960"/>
              </p14:xfrm>
            </p:contentPart>
          </mc:Choice>
          <mc:Fallback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595F3AA9-07E1-9DB3-8555-CB7E31FEFE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32206" y="2855742"/>
                  <a:ext cx="3582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B2FF0F12-4872-06DD-1949-13A989F318E5}"/>
                    </a:ext>
                  </a:extLst>
                </p14:cNvPr>
                <p14:cNvContentPartPr/>
                <p14:nvPr/>
              </p14:nvContentPartPr>
              <p14:xfrm>
                <a:off x="1247566" y="2667102"/>
                <a:ext cx="721440" cy="269640"/>
              </p14:xfrm>
            </p:contentPart>
          </mc:Choice>
          <mc:Fallback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B2FF0F12-4872-06DD-1949-13A989F318E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11566" y="2631102"/>
                  <a:ext cx="79308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86D9842C-F457-E661-64D6-66078FA8B93A}"/>
                    </a:ext>
                  </a:extLst>
                </p14:cNvPr>
                <p14:cNvContentPartPr/>
                <p14:nvPr/>
              </p14:nvContentPartPr>
              <p14:xfrm>
                <a:off x="1805926" y="2364702"/>
                <a:ext cx="223560" cy="416520"/>
              </p14:xfrm>
            </p:contentPart>
          </mc:Choice>
          <mc:Fallback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86D9842C-F457-E661-64D6-66078FA8B93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69926" y="2328702"/>
                  <a:ext cx="29520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110C00B3-FEA2-D10E-50AD-6B19DE6ABD0F}"/>
                    </a:ext>
                  </a:extLst>
                </p14:cNvPr>
                <p14:cNvContentPartPr/>
                <p14:nvPr/>
              </p14:nvContentPartPr>
              <p14:xfrm>
                <a:off x="1769566" y="2489982"/>
                <a:ext cx="144720" cy="151200"/>
              </p14:xfrm>
            </p:contentPart>
          </mc:Choice>
          <mc:Fallback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110C00B3-FEA2-D10E-50AD-6B19DE6ABD0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3926" y="2453982"/>
                  <a:ext cx="2163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4608CF08-8873-C043-F88F-7029D166A3D8}"/>
                    </a:ext>
                  </a:extLst>
                </p14:cNvPr>
                <p14:cNvContentPartPr/>
                <p14:nvPr/>
              </p14:nvContentPartPr>
              <p14:xfrm>
                <a:off x="1089166" y="3415902"/>
                <a:ext cx="295560" cy="127440"/>
              </p14:xfrm>
            </p:contentPart>
          </mc:Choice>
          <mc:Fallback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4608CF08-8873-C043-F88F-7029D166A3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3526" y="3380262"/>
                  <a:ext cx="3672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BDB854F0-0CAF-0709-A92A-86D0DF13BF5B}"/>
                    </a:ext>
                  </a:extLst>
                </p14:cNvPr>
                <p14:cNvContentPartPr/>
                <p14:nvPr/>
              </p14:nvContentPartPr>
              <p14:xfrm>
                <a:off x="1195726" y="3478902"/>
                <a:ext cx="115560" cy="271800"/>
              </p14:xfrm>
            </p:contentPart>
          </mc:Choice>
          <mc:Fallback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BDB854F0-0CAF-0709-A92A-86D0DF13BF5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59726" y="3442902"/>
                  <a:ext cx="1872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85B6E0B7-2A33-A32E-1256-F9D287408834}"/>
                    </a:ext>
                  </a:extLst>
                </p14:cNvPr>
                <p14:cNvContentPartPr/>
                <p14:nvPr/>
              </p14:nvContentPartPr>
              <p14:xfrm>
                <a:off x="1242886" y="3546222"/>
                <a:ext cx="169560" cy="264240"/>
              </p14:xfrm>
            </p:contentPart>
          </mc:Choice>
          <mc:Fallback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85B6E0B7-2A33-A32E-1256-F9D28740883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07246" y="3510222"/>
                  <a:ext cx="2412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E7F48E30-FCF7-6218-EB88-6DB0A354AFC6}"/>
                    </a:ext>
                  </a:extLst>
                </p14:cNvPr>
                <p14:cNvContentPartPr/>
                <p14:nvPr/>
              </p14:nvContentPartPr>
              <p14:xfrm>
                <a:off x="1444846" y="3458742"/>
                <a:ext cx="173160" cy="218520"/>
              </p14:xfrm>
            </p:contentPart>
          </mc:Choice>
          <mc:Fallback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E7F48E30-FCF7-6218-EB88-6DB0A354AFC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09206" y="3423102"/>
                  <a:ext cx="244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9E741D02-65D7-8AE6-4803-5F22834C908C}"/>
                    </a:ext>
                  </a:extLst>
                </p14:cNvPr>
                <p14:cNvContentPartPr/>
                <p14:nvPr/>
              </p14:nvContentPartPr>
              <p14:xfrm>
                <a:off x="1634206" y="3341382"/>
                <a:ext cx="129960" cy="231480"/>
              </p14:xfrm>
            </p:contentPart>
          </mc:Choice>
          <mc:Fallback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9E741D02-65D7-8AE6-4803-5F22834C90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98566" y="3305382"/>
                  <a:ext cx="20160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FB81390C-01BE-FD2C-CAD1-434FD9973B4B}"/>
                    </a:ext>
                  </a:extLst>
                </p14:cNvPr>
                <p14:cNvContentPartPr/>
                <p14:nvPr/>
              </p14:nvContentPartPr>
              <p14:xfrm>
                <a:off x="1869646" y="3258942"/>
                <a:ext cx="181440" cy="211680"/>
              </p14:xfrm>
            </p:contentPart>
          </mc:Choice>
          <mc:Fallback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FB81390C-01BE-FD2C-CAD1-434FD9973B4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33646" y="3222942"/>
                  <a:ext cx="25308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0C5F2995-47F2-B034-9EA0-10E54CC15F49}"/>
                    </a:ext>
                  </a:extLst>
                </p14:cNvPr>
                <p14:cNvContentPartPr/>
                <p14:nvPr/>
              </p14:nvContentPartPr>
              <p14:xfrm>
                <a:off x="2040286" y="3064542"/>
                <a:ext cx="213480" cy="258840"/>
              </p14:xfrm>
            </p:contentPart>
          </mc:Choice>
          <mc:Fallback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0C5F2995-47F2-B034-9EA0-10E54CC15F4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004646" y="3028902"/>
                  <a:ext cx="2851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5D98A16F-1C52-4D49-DED2-82EDED959120}"/>
                    </a:ext>
                  </a:extLst>
                </p14:cNvPr>
                <p14:cNvContentPartPr/>
                <p14:nvPr/>
              </p14:nvContentPartPr>
              <p14:xfrm>
                <a:off x="496606" y="3475302"/>
                <a:ext cx="153360" cy="708480"/>
              </p14:xfrm>
            </p:contentPart>
          </mc:Choice>
          <mc:Fallback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5D98A16F-1C52-4D49-DED2-82EDED95912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0966" y="3439302"/>
                  <a:ext cx="22500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65FB2AA8-B8A3-1117-0E02-15A3221E258A}"/>
                    </a:ext>
                  </a:extLst>
                </p14:cNvPr>
                <p14:cNvContentPartPr/>
                <p14:nvPr/>
              </p14:nvContentPartPr>
              <p14:xfrm>
                <a:off x="382126" y="3438222"/>
                <a:ext cx="294840" cy="254880"/>
              </p14:xfrm>
            </p:contentPart>
          </mc:Choice>
          <mc:Fallback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65FB2AA8-B8A3-1117-0E02-15A3221E258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46126" y="3402222"/>
                  <a:ext cx="3664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C5A35518-349D-2DD9-1D7E-8BA79FBA203E}"/>
                    </a:ext>
                  </a:extLst>
                </p14:cNvPr>
                <p14:cNvContentPartPr/>
                <p14:nvPr/>
              </p14:nvContentPartPr>
              <p14:xfrm>
                <a:off x="347206" y="4498062"/>
                <a:ext cx="276840" cy="365760"/>
              </p14:xfrm>
            </p:contentPart>
          </mc:Choice>
          <mc:Fallback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C5A35518-349D-2DD9-1D7E-8BA79FBA20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1566" y="4462062"/>
                  <a:ext cx="34848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02A07B3-E558-31D4-3122-F0F50104D685}"/>
                    </a:ext>
                  </a:extLst>
                </p14:cNvPr>
                <p14:cNvContentPartPr/>
                <p14:nvPr/>
              </p14:nvContentPartPr>
              <p14:xfrm>
                <a:off x="572926" y="4483662"/>
                <a:ext cx="184680" cy="221040"/>
              </p14:xfrm>
            </p:contentPart>
          </mc:Choice>
          <mc:Fallback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02A07B3-E558-31D4-3122-F0F50104D68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6926" y="4448022"/>
                  <a:ext cx="25632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5D666309-43A5-FAAF-FFFC-D0AB03D3FF7B}"/>
                    </a:ext>
                  </a:extLst>
                </p14:cNvPr>
                <p14:cNvContentPartPr/>
                <p14:nvPr/>
              </p14:nvContentPartPr>
              <p14:xfrm>
                <a:off x="775606" y="4331022"/>
                <a:ext cx="81360" cy="104040"/>
              </p14:xfrm>
            </p:contentPart>
          </mc:Choice>
          <mc:Fallback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5D666309-43A5-FAAF-FFFC-D0AB03D3FF7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9966" y="4295022"/>
                  <a:ext cx="1530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75" name="インク 174">
                  <a:extLst>
                    <a:ext uri="{FF2B5EF4-FFF2-40B4-BE49-F238E27FC236}">
                      <a16:creationId xmlns:a16="http://schemas.microsoft.com/office/drawing/2014/main" id="{1588EA9D-D761-A2D5-8706-5A46C310AAEF}"/>
                    </a:ext>
                  </a:extLst>
                </p14:cNvPr>
                <p14:cNvContentPartPr/>
                <p14:nvPr/>
              </p14:nvContentPartPr>
              <p14:xfrm>
                <a:off x="862006" y="4350102"/>
                <a:ext cx="74160" cy="126000"/>
              </p14:xfrm>
            </p:contentPart>
          </mc:Choice>
          <mc:Fallback>
            <p:pic>
              <p:nvPicPr>
                <p:cNvPr id="175" name="インク 174">
                  <a:extLst>
                    <a:ext uri="{FF2B5EF4-FFF2-40B4-BE49-F238E27FC236}">
                      <a16:creationId xmlns:a16="http://schemas.microsoft.com/office/drawing/2014/main" id="{1588EA9D-D761-A2D5-8706-5A46C310AAE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26366" y="4314102"/>
                  <a:ext cx="1458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C7F45B44-F74A-F99F-71C1-E04739744CF3}"/>
                    </a:ext>
                  </a:extLst>
                </p14:cNvPr>
                <p14:cNvContentPartPr/>
                <p14:nvPr/>
              </p14:nvContentPartPr>
              <p14:xfrm>
                <a:off x="850126" y="4151022"/>
                <a:ext cx="236160" cy="439560"/>
              </p14:xfrm>
            </p:contentPart>
          </mc:Choice>
          <mc:Fallback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C7F45B44-F74A-F99F-71C1-E04739744CF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4486" y="4115382"/>
                  <a:ext cx="30780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32F9B5DC-C061-BA47-7901-44EE980AD6B0}"/>
                    </a:ext>
                  </a:extLst>
                </p14:cNvPr>
                <p14:cNvContentPartPr/>
                <p14:nvPr/>
              </p14:nvContentPartPr>
              <p14:xfrm>
                <a:off x="1081606" y="4070382"/>
                <a:ext cx="132480" cy="209520"/>
              </p14:xfrm>
            </p:contentPart>
          </mc:Choice>
          <mc:Fallback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32F9B5DC-C061-BA47-7901-44EE980AD6B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45966" y="4034382"/>
                  <a:ext cx="20412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4F8B9A5F-EF83-521C-8B88-BE8082F85D01}"/>
                    </a:ext>
                  </a:extLst>
                </p14:cNvPr>
                <p14:cNvContentPartPr/>
                <p14:nvPr/>
              </p14:nvContentPartPr>
              <p14:xfrm>
                <a:off x="1061086" y="4109622"/>
                <a:ext cx="305640" cy="327600"/>
              </p14:xfrm>
            </p:contentPart>
          </mc:Choice>
          <mc:Fallback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4F8B9A5F-EF83-521C-8B88-BE8082F85D0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25086" y="4073982"/>
                  <a:ext cx="3772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2CF92550-38DD-F657-7B5D-325A07947017}"/>
                    </a:ext>
                  </a:extLst>
                </p14:cNvPr>
                <p14:cNvContentPartPr/>
                <p14:nvPr/>
              </p14:nvContentPartPr>
              <p14:xfrm>
                <a:off x="1178806" y="4348662"/>
                <a:ext cx="47520" cy="73440"/>
              </p14:xfrm>
            </p:contentPart>
          </mc:Choice>
          <mc:Fallback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2CF92550-38DD-F657-7B5D-325A0794701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42806" y="4312662"/>
                  <a:ext cx="1191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110386F8-4A43-DACC-E0CF-488D4C00B7A6}"/>
                    </a:ext>
                  </a:extLst>
                </p14:cNvPr>
                <p14:cNvContentPartPr/>
                <p14:nvPr/>
              </p14:nvContentPartPr>
              <p14:xfrm>
                <a:off x="1232806" y="3998742"/>
                <a:ext cx="281520" cy="357120"/>
              </p14:xfrm>
            </p:contentPart>
          </mc:Choice>
          <mc:Fallback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110386F8-4A43-DACC-E0CF-488D4C00B7A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96806" y="3962742"/>
                  <a:ext cx="35316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13" name="インク 212">
                <a:extLst>
                  <a:ext uri="{FF2B5EF4-FFF2-40B4-BE49-F238E27FC236}">
                    <a16:creationId xmlns:a16="http://schemas.microsoft.com/office/drawing/2014/main" id="{51370C04-D47F-0552-288E-5E7FE350E309}"/>
                  </a:ext>
                </a:extLst>
              </p14:cNvPr>
              <p14:cNvContentPartPr/>
              <p14:nvPr/>
            </p14:nvContentPartPr>
            <p14:xfrm>
              <a:off x="2339446" y="1018302"/>
              <a:ext cx="453600" cy="539280"/>
            </p14:xfrm>
          </p:contentPart>
        </mc:Choice>
        <mc:Fallback>
          <p:pic>
            <p:nvPicPr>
              <p:cNvPr id="213" name="インク 212">
                <a:extLst>
                  <a:ext uri="{FF2B5EF4-FFF2-40B4-BE49-F238E27FC236}">
                    <a16:creationId xmlns:a16="http://schemas.microsoft.com/office/drawing/2014/main" id="{51370C04-D47F-0552-288E-5E7FE350E30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303806" y="982662"/>
                <a:ext cx="525240" cy="61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18" name="インク 217">
                <a:extLst>
                  <a:ext uri="{FF2B5EF4-FFF2-40B4-BE49-F238E27FC236}">
                    <a16:creationId xmlns:a16="http://schemas.microsoft.com/office/drawing/2014/main" id="{4378FEA7-31AB-7B2C-4D8A-0393B83C8FAB}"/>
                  </a:ext>
                </a:extLst>
              </p14:cNvPr>
              <p14:cNvContentPartPr/>
              <p14:nvPr/>
            </p14:nvContentPartPr>
            <p14:xfrm>
              <a:off x="6882286" y="3154542"/>
              <a:ext cx="781920" cy="602640"/>
            </p14:xfrm>
          </p:contentPart>
        </mc:Choice>
        <mc:Fallback>
          <p:pic>
            <p:nvPicPr>
              <p:cNvPr id="218" name="インク 217">
                <a:extLst>
                  <a:ext uri="{FF2B5EF4-FFF2-40B4-BE49-F238E27FC236}">
                    <a16:creationId xmlns:a16="http://schemas.microsoft.com/office/drawing/2014/main" id="{4378FEA7-31AB-7B2C-4D8A-0393B83C8FA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846646" y="3118902"/>
                <a:ext cx="853560" cy="67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0" name="グループ化 269">
            <a:extLst>
              <a:ext uri="{FF2B5EF4-FFF2-40B4-BE49-F238E27FC236}">
                <a16:creationId xmlns:a16="http://schemas.microsoft.com/office/drawing/2014/main" id="{51555CDB-3C91-335D-EE9E-3D30D6579D7A}"/>
              </a:ext>
            </a:extLst>
          </p:cNvPr>
          <p:cNvGrpSpPr/>
          <p:nvPr/>
        </p:nvGrpSpPr>
        <p:grpSpPr>
          <a:xfrm>
            <a:off x="7056166" y="4715502"/>
            <a:ext cx="4061160" cy="750960"/>
            <a:chOff x="7056166" y="4715502"/>
            <a:chExt cx="4061160" cy="75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58271EF8-244A-8068-D86B-BB974A8A30BD}"/>
                    </a:ext>
                  </a:extLst>
                </p14:cNvPr>
                <p14:cNvContentPartPr/>
                <p14:nvPr/>
              </p14:nvContentPartPr>
              <p14:xfrm>
                <a:off x="7056166" y="4734222"/>
                <a:ext cx="1045440" cy="702000"/>
              </p14:xfrm>
            </p:contentPart>
          </mc:Choice>
          <mc:Fallback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58271EF8-244A-8068-D86B-BB974A8A30B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20166" y="4698222"/>
                  <a:ext cx="111708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6BABDAC7-473F-B339-D680-834CC72D07CF}"/>
                    </a:ext>
                  </a:extLst>
                </p14:cNvPr>
                <p14:cNvContentPartPr/>
                <p14:nvPr/>
              </p14:nvContentPartPr>
              <p14:xfrm>
                <a:off x="8274406" y="4781022"/>
                <a:ext cx="948600" cy="685440"/>
              </p14:xfrm>
            </p:contentPart>
          </mc:Choice>
          <mc:Fallback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6BABDAC7-473F-B339-D680-834CC72D07C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38766" y="4745382"/>
                  <a:ext cx="102024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239DE21A-90C7-5BB7-E9A5-B14E9096D473}"/>
                    </a:ext>
                  </a:extLst>
                </p14:cNvPr>
                <p14:cNvContentPartPr/>
                <p14:nvPr/>
              </p14:nvContentPartPr>
              <p14:xfrm>
                <a:off x="9499846" y="4915302"/>
                <a:ext cx="361440" cy="500400"/>
              </p14:xfrm>
            </p:contentPart>
          </mc:Choice>
          <mc:Fallback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239DE21A-90C7-5BB7-E9A5-B14E9096D47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464206" y="4879302"/>
                  <a:ext cx="43308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45DC6DE1-D449-4336-4DC6-5580EF2F9F79}"/>
                    </a:ext>
                  </a:extLst>
                </p14:cNvPr>
                <p14:cNvContentPartPr/>
                <p14:nvPr/>
              </p14:nvContentPartPr>
              <p14:xfrm>
                <a:off x="9841126" y="4786422"/>
                <a:ext cx="91440" cy="32040"/>
              </p14:xfrm>
            </p:contentPart>
          </mc:Choice>
          <mc:Fallback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45DC6DE1-D449-4336-4DC6-5580EF2F9F7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805126" y="4750782"/>
                  <a:ext cx="16308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C5F302D8-6683-7406-F8D3-96D3622EE00A}"/>
                    </a:ext>
                  </a:extLst>
                </p14:cNvPr>
                <p14:cNvContentPartPr/>
                <p14:nvPr/>
              </p14:nvContentPartPr>
              <p14:xfrm>
                <a:off x="9960286" y="4921062"/>
                <a:ext cx="46800" cy="108360"/>
              </p14:xfrm>
            </p:contentPart>
          </mc:Choice>
          <mc:Fallback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C5F302D8-6683-7406-F8D3-96D3622EE00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24286" y="4885422"/>
                  <a:ext cx="1184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A721C075-8D40-754C-127C-D73FBBBAF48B}"/>
                    </a:ext>
                  </a:extLst>
                </p14:cNvPr>
                <p14:cNvContentPartPr/>
                <p14:nvPr/>
              </p14:nvContentPartPr>
              <p14:xfrm>
                <a:off x="10151806" y="4730622"/>
                <a:ext cx="474480" cy="309960"/>
              </p14:xfrm>
            </p:contentPart>
          </mc:Choice>
          <mc:Fallback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A721C075-8D40-754C-127C-D73FBBBAF48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15806" y="4694622"/>
                  <a:ext cx="5461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11EF4502-F45C-B359-FCAC-7872127FB363}"/>
                    </a:ext>
                  </a:extLst>
                </p14:cNvPr>
                <p14:cNvContentPartPr/>
                <p14:nvPr/>
              </p14:nvContentPartPr>
              <p14:xfrm>
                <a:off x="10783966" y="4715502"/>
                <a:ext cx="333360" cy="233280"/>
              </p14:xfrm>
            </p:contentPart>
          </mc:Choice>
          <mc:Fallback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11EF4502-F45C-B359-FCAC-7872127FB36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748326" y="4679502"/>
                  <a:ext cx="40500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グループ化 249">
            <a:extLst>
              <a:ext uri="{FF2B5EF4-FFF2-40B4-BE49-F238E27FC236}">
                <a16:creationId xmlns:a16="http://schemas.microsoft.com/office/drawing/2014/main" id="{F527D1B6-9F29-1AC8-BEA7-DA911FB9F2BB}"/>
              </a:ext>
            </a:extLst>
          </p:cNvPr>
          <p:cNvGrpSpPr/>
          <p:nvPr/>
        </p:nvGrpSpPr>
        <p:grpSpPr>
          <a:xfrm>
            <a:off x="9576886" y="3048342"/>
            <a:ext cx="2050920" cy="762840"/>
            <a:chOff x="9576886" y="3048342"/>
            <a:chExt cx="2050920" cy="76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979D908F-BB64-4F18-758B-81E4A3A60C3D}"/>
                    </a:ext>
                  </a:extLst>
                </p14:cNvPr>
                <p14:cNvContentPartPr/>
                <p14:nvPr/>
              </p14:nvContentPartPr>
              <p14:xfrm>
                <a:off x="9576886" y="3305742"/>
                <a:ext cx="555120" cy="273960"/>
              </p14:xfrm>
            </p:contentPart>
          </mc:Choice>
          <mc:Fallback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979D908F-BB64-4F18-758B-81E4A3A60C3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886" y="3270102"/>
                  <a:ext cx="6267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E3ACC96B-103C-0A95-E463-130965C8FF34}"/>
                    </a:ext>
                  </a:extLst>
                </p14:cNvPr>
                <p14:cNvContentPartPr/>
                <p14:nvPr/>
              </p14:nvContentPartPr>
              <p14:xfrm>
                <a:off x="10196806" y="3264702"/>
                <a:ext cx="19440" cy="546480"/>
              </p14:xfrm>
            </p:contentPart>
          </mc:Choice>
          <mc:Fallback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E3ACC96B-103C-0A95-E463-130965C8FF3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161166" y="3229062"/>
                  <a:ext cx="910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4FE8E438-7D03-09D0-C4F2-D48A30276688}"/>
                    </a:ext>
                  </a:extLst>
                </p14:cNvPr>
                <p14:cNvContentPartPr/>
                <p14:nvPr/>
              </p14:nvContentPartPr>
              <p14:xfrm>
                <a:off x="10143526" y="3263262"/>
                <a:ext cx="412920" cy="230760"/>
              </p14:xfrm>
            </p:contentPart>
          </mc:Choice>
          <mc:Fallback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4FE8E438-7D03-09D0-C4F2-D48A3027668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107886" y="3227262"/>
                  <a:ext cx="484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89B98BE5-CAB0-2EBE-0321-84ABFA85EA20}"/>
                    </a:ext>
                  </a:extLst>
                </p14:cNvPr>
                <p14:cNvContentPartPr/>
                <p14:nvPr/>
              </p14:nvContentPartPr>
              <p14:xfrm>
                <a:off x="10625926" y="3262902"/>
                <a:ext cx="172440" cy="196920"/>
              </p14:xfrm>
            </p:contentPart>
          </mc:Choice>
          <mc:Fallback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89B98BE5-CAB0-2EBE-0321-84ABFA85EA2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590286" y="3227262"/>
                  <a:ext cx="2440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31" name="インク 230">
                  <a:extLst>
                    <a:ext uri="{FF2B5EF4-FFF2-40B4-BE49-F238E27FC236}">
                      <a16:creationId xmlns:a16="http://schemas.microsoft.com/office/drawing/2014/main" id="{16D47B1A-CA80-D05D-8550-8D973738C9A4}"/>
                    </a:ext>
                  </a:extLst>
                </p14:cNvPr>
                <p14:cNvContentPartPr/>
                <p14:nvPr/>
              </p14:nvContentPartPr>
              <p14:xfrm>
                <a:off x="10817446" y="3163542"/>
                <a:ext cx="302760" cy="310320"/>
              </p14:xfrm>
            </p:contentPart>
          </mc:Choice>
          <mc:Fallback>
            <p:pic>
              <p:nvPicPr>
                <p:cNvPr id="231" name="インク 230">
                  <a:extLst>
                    <a:ext uri="{FF2B5EF4-FFF2-40B4-BE49-F238E27FC236}">
                      <a16:creationId xmlns:a16="http://schemas.microsoft.com/office/drawing/2014/main" id="{16D47B1A-CA80-D05D-8550-8D973738C9A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81446" y="3127902"/>
                  <a:ext cx="3744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28DB8DA1-3B7E-FDCE-2551-56D7E97E44E6}"/>
                    </a:ext>
                  </a:extLst>
                </p14:cNvPr>
                <p14:cNvContentPartPr/>
                <p14:nvPr/>
              </p14:nvContentPartPr>
              <p14:xfrm>
                <a:off x="11108686" y="3249942"/>
                <a:ext cx="223560" cy="225360"/>
              </p14:xfrm>
            </p:contentPart>
          </mc:Choice>
          <mc:Fallback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28DB8DA1-3B7E-FDCE-2551-56D7E97E44E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073046" y="3214302"/>
                  <a:ext cx="2952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47AA0AA4-421C-C7ED-11CC-85CF42FDC567}"/>
                    </a:ext>
                  </a:extLst>
                </p14:cNvPr>
                <p14:cNvContentPartPr/>
                <p14:nvPr/>
              </p14:nvContentPartPr>
              <p14:xfrm>
                <a:off x="11406046" y="3048342"/>
                <a:ext cx="221760" cy="484920"/>
              </p14:xfrm>
            </p:contentPart>
          </mc:Choice>
          <mc:Fallback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47AA0AA4-421C-C7ED-11CC-85CF42FDC56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70046" y="3012342"/>
                  <a:ext cx="29340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B6CF21C4-9039-9212-A134-3702C749DC0F}"/>
                    </a:ext>
                  </a:extLst>
                </p14:cNvPr>
                <p14:cNvContentPartPr/>
                <p14:nvPr/>
              </p14:nvContentPartPr>
              <p14:xfrm>
                <a:off x="9892966" y="3292422"/>
                <a:ext cx="156960" cy="282960"/>
              </p14:xfrm>
            </p:contentPart>
          </mc:Choice>
          <mc:Fallback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B6CF21C4-9039-9212-A134-3702C749DC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856966" y="3256782"/>
                  <a:ext cx="228600" cy="35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グループ化 280">
            <a:extLst>
              <a:ext uri="{FF2B5EF4-FFF2-40B4-BE49-F238E27FC236}">
                <a16:creationId xmlns:a16="http://schemas.microsoft.com/office/drawing/2014/main" id="{BB19EB4C-3833-7C5A-FC94-9190AC8BF084}"/>
              </a:ext>
            </a:extLst>
          </p:cNvPr>
          <p:cNvGrpSpPr/>
          <p:nvPr/>
        </p:nvGrpSpPr>
        <p:grpSpPr>
          <a:xfrm>
            <a:off x="4024966" y="702222"/>
            <a:ext cx="3132360" cy="838080"/>
            <a:chOff x="4024966" y="702222"/>
            <a:chExt cx="313236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2A9BB9FE-3FE1-DE6A-3FD8-AC5B545B7DDD}"/>
                    </a:ext>
                  </a:extLst>
                </p14:cNvPr>
                <p14:cNvContentPartPr/>
                <p14:nvPr/>
              </p14:nvContentPartPr>
              <p14:xfrm>
                <a:off x="4649566" y="1093182"/>
                <a:ext cx="2507760" cy="420840"/>
              </p14:xfrm>
            </p:contentPart>
          </mc:Choice>
          <mc:Fallback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2A9BB9FE-3FE1-DE6A-3FD8-AC5B545B7DD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13926" y="1057182"/>
                  <a:ext cx="257940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2F7DC462-F4B2-BAAD-A412-0695AF5C1130}"/>
                    </a:ext>
                  </a:extLst>
                </p14:cNvPr>
                <p14:cNvContentPartPr/>
                <p14:nvPr/>
              </p14:nvContentPartPr>
              <p14:xfrm>
                <a:off x="4024966" y="1012182"/>
                <a:ext cx="543600" cy="528120"/>
              </p14:xfrm>
            </p:contentPart>
          </mc:Choice>
          <mc:Fallback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2F7DC462-F4B2-BAAD-A412-0695AF5C113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988966" y="976542"/>
                  <a:ext cx="6152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46570006-CDC1-3E8A-A449-2B19C639103D}"/>
                    </a:ext>
                  </a:extLst>
                </p14:cNvPr>
                <p14:cNvContentPartPr/>
                <p14:nvPr/>
              </p14:nvContentPartPr>
              <p14:xfrm>
                <a:off x="5881846" y="835422"/>
                <a:ext cx="90360" cy="366840"/>
              </p14:xfrm>
            </p:contentPart>
          </mc:Choice>
          <mc:Fallback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46570006-CDC1-3E8A-A449-2B19C63910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46206" y="799782"/>
                  <a:ext cx="16200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65EE0224-643A-A8E0-3011-8811B8D21531}"/>
                    </a:ext>
                  </a:extLst>
                </p14:cNvPr>
                <p14:cNvContentPartPr/>
                <p14:nvPr/>
              </p14:nvContentPartPr>
              <p14:xfrm>
                <a:off x="4442206" y="702222"/>
                <a:ext cx="1454040" cy="538920"/>
              </p14:xfrm>
            </p:contentPart>
          </mc:Choice>
          <mc:Fallback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65EE0224-643A-A8E0-3011-8811B8D2153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06206" y="666582"/>
                  <a:ext cx="1525680" cy="61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5" name="グループ化 284">
            <a:extLst>
              <a:ext uri="{FF2B5EF4-FFF2-40B4-BE49-F238E27FC236}">
                <a16:creationId xmlns:a16="http://schemas.microsoft.com/office/drawing/2014/main" id="{DC31D5BD-B7EC-55B5-6EDE-86C5D999469B}"/>
              </a:ext>
            </a:extLst>
          </p:cNvPr>
          <p:cNvGrpSpPr/>
          <p:nvPr/>
        </p:nvGrpSpPr>
        <p:grpSpPr>
          <a:xfrm>
            <a:off x="3551926" y="3243822"/>
            <a:ext cx="713160" cy="376920"/>
            <a:chOff x="3551926" y="3243822"/>
            <a:chExt cx="713160" cy="37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2" name="インク 281">
                  <a:extLst>
                    <a:ext uri="{FF2B5EF4-FFF2-40B4-BE49-F238E27FC236}">
                      <a16:creationId xmlns:a16="http://schemas.microsoft.com/office/drawing/2014/main" id="{867D86A5-2B02-DB53-06DB-7D8A2D020C1E}"/>
                    </a:ext>
                  </a:extLst>
                </p14:cNvPr>
                <p14:cNvContentPartPr/>
                <p14:nvPr/>
              </p14:nvContentPartPr>
              <p14:xfrm>
                <a:off x="3551926" y="3399702"/>
                <a:ext cx="662760" cy="41760"/>
              </p14:xfrm>
            </p:contentPart>
          </mc:Choice>
          <mc:Fallback>
            <p:pic>
              <p:nvPicPr>
                <p:cNvPr id="282" name="インク 281">
                  <a:extLst>
                    <a:ext uri="{FF2B5EF4-FFF2-40B4-BE49-F238E27FC236}">
                      <a16:creationId xmlns:a16="http://schemas.microsoft.com/office/drawing/2014/main" id="{867D86A5-2B02-DB53-06DB-7D8A2D020C1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516286" y="3363702"/>
                  <a:ext cx="7344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2D2C9DAE-B774-81C4-1C72-D8D11D09136F}"/>
                    </a:ext>
                  </a:extLst>
                </p14:cNvPr>
                <p14:cNvContentPartPr/>
                <p14:nvPr/>
              </p14:nvContentPartPr>
              <p14:xfrm>
                <a:off x="3933166" y="3243822"/>
                <a:ext cx="331920" cy="376920"/>
              </p14:xfrm>
            </p:contentPart>
          </mc:Choice>
          <mc:Fallback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2D2C9DAE-B774-81C4-1C72-D8D11D09136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97526" y="3208182"/>
                  <a:ext cx="403560" cy="44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84" name="インク 283">
                <a:extLst>
                  <a:ext uri="{FF2B5EF4-FFF2-40B4-BE49-F238E27FC236}">
                    <a16:creationId xmlns:a16="http://schemas.microsoft.com/office/drawing/2014/main" id="{C339A44A-4476-D9AD-57A7-C981BB949F25}"/>
                  </a:ext>
                </a:extLst>
              </p14:cNvPr>
              <p14:cNvContentPartPr/>
              <p14:nvPr/>
            </p14:nvContentPartPr>
            <p14:xfrm>
              <a:off x="3487846" y="794022"/>
              <a:ext cx="466560" cy="441720"/>
            </p14:xfrm>
          </p:contentPart>
        </mc:Choice>
        <mc:Fallback>
          <p:pic>
            <p:nvPicPr>
              <p:cNvPr id="284" name="インク 283">
                <a:extLst>
                  <a:ext uri="{FF2B5EF4-FFF2-40B4-BE49-F238E27FC236}">
                    <a16:creationId xmlns:a16="http://schemas.microsoft.com/office/drawing/2014/main" id="{C339A44A-4476-D9AD-57A7-C981BB949F2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51846" y="758022"/>
                <a:ext cx="538200" cy="51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139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17</Words>
  <Application>Microsoft Office PowerPoint</Application>
  <PresentationFormat>ワイド画面</PresentationFormat>
  <Paragraphs>4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6</cp:revision>
  <dcterms:created xsi:type="dcterms:W3CDTF">2024-10-07T07:08:51Z</dcterms:created>
  <dcterms:modified xsi:type="dcterms:W3CDTF">2024-11-02T11:36:53Z</dcterms:modified>
</cp:coreProperties>
</file>