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>
      <p:cViewPr>
        <p:scale>
          <a:sx n="80" d="100"/>
          <a:sy n="80" d="100"/>
        </p:scale>
        <p:origin x="52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A8EAC-AC18-4280-B437-8D7D529B497A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320CD-BA05-467F-A5FE-30BBE01D29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56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F38CF-10DC-C14F-9627-F723EE5AE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8A666B-AFDD-FC9D-0A7A-741C0AEA2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88F01F-96F3-0BA6-D85B-3D131218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079BC7-DC10-9A51-3A1D-F06E6DB4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9BE3AF-DAE2-A8EA-1DC5-394E22D1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98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31B23-F235-E390-29CD-0F8CAC84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B6B872-6AFD-8956-880C-199C3CD05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A88BFB-8569-1D72-2758-4DBBC7F2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03EAAE-95F3-20DE-472A-9016E188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D55C7-F2D1-E8EE-CB0E-B23CFB9A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4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A03FFF-A958-43FB-9C3E-E0D349D69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D04D29-2984-8A56-334D-77DD24E7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41C16A-2AF4-87EC-DE1F-C9B5C24A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ABC8C0-9A81-D7A2-93ED-3C513B17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190ED8-998C-FDD9-FFB1-2CE5ED85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9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7FC45-6A00-7008-2D42-DE7C330C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FDF3AA-97A0-72EB-F55A-B9283DA8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8BCFC-DAA7-65FD-0609-54BC20D2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930A68-BDDB-BBC9-386D-135613DD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B1CD9B-D3D6-6E35-0151-3459CD02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9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05309-7810-1320-01D6-26D55135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5D22EA-5C2A-05AE-7222-C97B74CD5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A5ECAD-077F-EBBA-793F-D20301E1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CFC86E-E893-CE21-BD89-C81BCD1A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4A4056-74A9-8808-B1E2-FAD6E95A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08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44635-290A-6AF8-993B-B3E3D5D2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B98B63-1990-D97A-218A-3E1D2CA85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ABB74E-2DEC-1526-A649-6A28146AB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C40565-98F8-7C2F-DED5-A85C7E59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5D11A7-6EB4-551D-3308-1DD53BF8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1D673E-0BE4-CC2A-A36B-41305B9A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35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EE0B32-24B6-3484-111F-04007E15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48495-D601-E633-741C-18792EF37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263099-10A7-2CDC-DEFF-AF3425CFA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6064DA-13A8-D02C-AC22-9999E6813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5D892B-D9CF-E602-C399-9EC4A523E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0AA56BA-5B91-29B3-C8C3-099E04FA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F2744A7-2223-F038-447B-B69DDC75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3DCD37-2F21-A687-5DAD-78AF65DB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9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02A55-9E3E-E174-206B-B3B25284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6177EC-0172-1111-C701-DB1F1BC2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CDD60E-0EA7-E0BE-9154-2782BB16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36CB4C-FC97-3301-6E23-69324378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98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0019C9-D2C1-CCA6-7ED1-FA5C0A0B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6304D7-75BC-8AEE-1C99-C6F3E476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049156-45AB-C173-5C00-788146BF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47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958ED-CE7F-7FCE-C8E9-AD8F48E6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C73973-6BB8-0562-FD58-80A15EC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F40D29-4B8D-F24E-71AA-9DB2845A8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16A604-868A-99D8-EF28-DB1E3FC6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61AD85-0869-0E52-F6BC-2C4E5FFD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7A4229-28C8-B164-4A47-70769145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7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D78B9-068D-239E-5F47-227F3B0B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D83C78-43BD-A519-A931-D2D363923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611C63-7F94-350B-0678-E2DCB84D5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7EF84B-4FBA-AE41-F7A0-C9C88FEC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996792-F657-FD78-D873-EA71189C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E7DB98-7486-C056-318A-CABE7BA5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7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B21F8DB-AB5B-834B-FBF2-14719036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F45CF6-E548-E79A-89FB-B390EF738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BFEDF9-2256-3C00-D0E7-8477D86E3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81284-30F9-FD49-AF23-54095499FD8C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D302EE-7418-0DBA-4E4F-483200B18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05E68-DD32-7E37-8DC7-86F0D6626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1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02AA6-C99F-2E88-5632-F93ACAE4B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Sample plot3d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5DEBAC-3811-83BA-9A34-507BCCFB2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24/11/13 </a:t>
            </a:r>
            <a:r>
              <a:rPr kumimoji="1" lang="ja-JP" altLang="en-US" dirty="0"/>
              <a:t>西谷　マルチスケール</a:t>
            </a:r>
            <a:r>
              <a:rPr kumimoji="1" lang="en-US" altLang="ja-JP" dirty="0"/>
              <a:t>24f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391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176D38B-E952-D95D-E7DB-031222EEE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667" y="1373733"/>
            <a:ext cx="4743450" cy="474345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5B4A61B-4F47-FD2A-0420-FF400C14F32D}"/>
              </a:ext>
            </a:extLst>
          </p:cNvPr>
          <p:cNvSpPr txBox="1"/>
          <p:nvPr/>
        </p:nvSpPr>
        <p:spPr>
          <a:xfrm>
            <a:off x="770882" y="1615064"/>
            <a:ext cx="609713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with(plots):</a:t>
            </a:r>
          </a:p>
          <a:p>
            <a:r>
              <a:rPr lang="ja-JP" altLang="en-US" dirty="0"/>
              <a:t>AA:=[[-0.19999999999999996, -0.19999999999999996, 0.11999999999999994], [-0.19999999999999996, -0.3999999999999999, 0.27999999999999986], [-1.5600000000000003], [1.0, 0.6000000000000001, 1.9600000000000002], [1.0, 0.8, 2.4400000000000004], [1.0, 1.0, 3.0]]:</a:t>
            </a:r>
          </a:p>
          <a:p>
            <a:r>
              <a:rPr lang="ja-JP" altLang="en-US" dirty="0"/>
              <a:t>p_A:=pointplot3d(AA, symbolsize=20);</a:t>
            </a:r>
          </a:p>
          <a:p>
            <a:endParaRPr lang="ja-JP" altLang="en-US" dirty="0"/>
          </a:p>
          <a:p>
            <a:r>
              <a:rPr lang="ja-JP" altLang="en-US" dirty="0"/>
              <a:t>with(LinearAlgebra);</a:t>
            </a:r>
          </a:p>
          <a:p>
            <a:r>
              <a:rPr lang="ja-JP" altLang="en-US" dirty="0"/>
              <a:t>data := convert(Transpose(Matrix(AA)), listlist);</a:t>
            </a:r>
          </a:p>
          <a:p>
            <a:r>
              <a:rPr lang="ja-JP" altLang="en-US" dirty="0"/>
              <a:t>with(stats);</a:t>
            </a:r>
          </a:p>
          <a:p>
            <a:r>
              <a:rPr lang="ja-JP" altLang="en-US" dirty="0"/>
              <a:t>fit1 := fit[leastsquare[[s, t, u], </a:t>
            </a:r>
          </a:p>
          <a:p>
            <a:r>
              <a:rPr lang="ja-JP" altLang="en-US" dirty="0"/>
              <a:t>u = a4*s*t + a5*t^2 + a6*s^2 + a2*t + a3*s + a1, </a:t>
            </a:r>
          </a:p>
          <a:p>
            <a:r>
              <a:rPr lang="ja-JP" altLang="en-US" dirty="0"/>
              <a:t>{a1, a2, a3, a4, a5, a6}]](data);</a:t>
            </a:r>
          </a:p>
          <a:p>
            <a:r>
              <a:rPr lang="ja-JP" altLang="en-US" dirty="0"/>
              <a:t>f1 := unapply(rhs(fit1), s, t);</a:t>
            </a:r>
          </a:p>
          <a:p>
            <a:r>
              <a:rPr lang="ja-JP" altLang="en-US" dirty="0"/>
              <a:t>pf1 := plot3d(f1(ss, uu), ss = -1.0 .. 1.0, uu = -1.0 .. 1.0):</a:t>
            </a:r>
          </a:p>
          <a:p>
            <a:r>
              <a:rPr lang="ja-JP" altLang="en-US" dirty="0"/>
              <a:t>display(pf1, p_A);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DC0DA8-2083-81FA-76C0-947F713903AE}"/>
              </a:ext>
            </a:extLst>
          </p:cNvPr>
          <p:cNvSpPr txBox="1"/>
          <p:nvPr/>
        </p:nvSpPr>
        <p:spPr>
          <a:xfrm>
            <a:off x="602673" y="450403"/>
            <a:ext cx="6093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r>
              <a:rPr lang="ja-JP" altLang="en-US" dirty="0"/>
              <a:t> </a:t>
            </a:r>
            <a:r>
              <a:rPr lang="en-US" altLang="ja-JP" dirty="0"/>
              <a:t>p</a:t>
            </a:r>
            <a:r>
              <a:rPr lang="ja-JP" altLang="en-US" dirty="0"/>
              <a:t>wd</a:t>
            </a:r>
            <a:endParaRPr lang="en-US" altLang="ja-JP" dirty="0"/>
          </a:p>
          <a:p>
            <a:r>
              <a:rPr lang="en-US" altLang="ja-JP" dirty="0"/>
              <a:t>/home/bob/multi_scale_24f/w8_3d_plot/3_2d_dir</a:t>
            </a:r>
            <a:endParaRPr lang="ja-JP" altLang="en-US" dirty="0"/>
          </a:p>
          <a:p>
            <a:r>
              <a:rPr lang="en-US" altLang="ja-JP" dirty="0"/>
              <a:t>&gt; </a:t>
            </a:r>
            <a:r>
              <a:rPr lang="ja-JP" altLang="en-US" dirty="0"/>
              <a:t>ruby task_cont_dir.rb</a:t>
            </a:r>
          </a:p>
          <a:p>
            <a:r>
              <a:rPr lang="en-US" altLang="ja-JP" dirty="0"/>
              <a:t>&gt; </a:t>
            </a:r>
            <a:r>
              <a:rPr lang="ja-JP" altLang="en-US" dirty="0"/>
              <a:t>ruby mk_maple_plot_dir.rb| clip.exe</a:t>
            </a:r>
          </a:p>
        </p:txBody>
      </p:sp>
    </p:spTree>
    <p:extLst>
      <p:ext uri="{BB962C8B-B14F-4D97-AF65-F5344CB8AC3E}">
        <p14:creationId xmlns:p14="http://schemas.microsoft.com/office/powerpoint/2010/main" val="72449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251</Words>
  <Application>Microsoft Office PowerPoint</Application>
  <PresentationFormat>ワイド画面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Sample plot3d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西谷　滋人</dc:creator>
  <cp:lastModifiedBy>西谷　滋人</cp:lastModifiedBy>
  <cp:revision>7</cp:revision>
  <dcterms:created xsi:type="dcterms:W3CDTF">2024-10-29T02:05:56Z</dcterms:created>
  <dcterms:modified xsi:type="dcterms:W3CDTF">2024-11-07T10:53:07Z</dcterms:modified>
</cp:coreProperties>
</file>