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32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0 140 79 0 0,'2'-1'0'0'0,"-2"2"12"0"0,1 1 166 0 0,2-7 363 0 0,0-1-514 0 0,-1 1-1 0 0,1-1 0 0 0,-1 1 1 0 0,2 0-1 0 0,-1 0 1 0 0,0 0-1 0 0,1 0 0 0 0,0 1 1 0 0,8-8-1 0 0,-3 6 3 0 0,1 0 0 0 0,-1 1 1 0 0,1 1-1 0 0,0-1 0 0 0,20-4 0 0 0,2-3 39 0 0,17-5-58 0 0,-49 17-8 0 0,-1-1 0 0 0,1 1-1 0 0,0 0 1 0 0,0-1 0 0 0,0 1-1 0 0,0 0 1 0 0,-1-1-1 0 0,1 1 1 0 0,0 0 0 0 0,0-1-1 0 0,-1 1 1 0 0,1 0 0 0 0,0 0-1 0 0,-1-1 1 0 0,1 1-1 0 0,0 0 1 0 0,-1 0 0 0 0,1 0-1 0 0,0-1 1 0 0,-1 1 0 0 0,1 0-1 0 0,-1 0 1 0 0,1 0-1 0 0,0 0 1 0 0,-1 0 0 0 0,0 0-1 0 0,-14-7 0 0 0,15 7-8 0 0,-1 0-18 0 0,-1-1 0 0 0,1 1 0 0 0,0 0 0 0 0,0 0 0 0 0,0 0 0 0 0,-1 0 0 0 0,1 0 0 0 0,0 0 0 0 0,-1 0 0 0 0,1 0 0 0 0,-1 0 0 0 0,1 1 9 0 0,-9 0-386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5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0 114 24 0 0,'5'-4'-7'0'0,"0"-2"85"0"0,1 1 0 0 0,0-1 0 0 0,0 1 0 0 0,10-6 0 0 0,24 0 370 0 0,-29 8-422 0 0,0-1-1 0 0,-1 0 0 0 0,0 0 0 0 0,0-1 0 0 0,0 0 0 0 0,14-11 0 0 0,20-7-25 0 0,-44 23-1 0 0,1 0-1 0 0,-1 0 0 0 0,0 0 0 0 0,0 0 0 0 0,1-1 0 0 0,-1 1 0 0 0,0 0 0 0 0,0 0 0 0 0,1 0 0 0 0,-1 0 1 0 0,0 0-1 0 0,0 0 0 0 0,1 0 0 0 0,-1 0 0 0 0,0 0 0 0 0,0 0 0 0 0,1 0 0 0 0,-1 0 0 0 0,0 0 0 0 0,0 0 1 0 0,1 0-1 0 0,-1 0 0 0 0,0 0 0 0 0,0 0 0 0 0,1 0 0 0 0,-1 0 0 0 0,0 0 0 0 0,0 0 0 0 0,1 0 0 0 0,-1 1 1 0 0,0-1-1 0 0,0 0 0 0 0,0 0 0 0 0,1 0 0 0 0,-1 0 0 0 0,0 1 0 0 0,0-1 0 0 0,0 0 0 0 0,1 0 0 0 0,-1 0 1 0 0,0 1-1 0 0,0-1 0 0 0,0 0 0 0 0,0 0 0 0 0,0 1 0 0 0,0-1 0 0 0,-1 2-93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4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6 306 24 0 0,'-3'-21'58'0'0,"2"0"1"0"0,0-1-1 0 0,1 1 1 0 0,1 0-1 0 0,5-26 1 0 0,-4 39-12 0 0,0 0 0 0 0,0 0 0 0 0,1 0 0 0 0,0 0 0 0 0,0 0 0 0 0,1 1-1 0 0,0 0 1 0 0,0-1 0 0 0,1 1 0 0 0,0 1 0 0 0,0-1 0 0 0,1 1 0 0 0,0 0 0 0 0,0 0 0 0 0,0 0 0 0 0,8-4 0 0 0,-8 6-41 0 0,0 0-1 0 0,0 1 1 0 0,0 0 0 0 0,0 0 0 0 0,1 1-1 0 0,-1 0 1 0 0,1 0 0 0 0,0 0 0 0 0,-1 1-1 0 0,1 0 1 0 0,0 0 0 0 0,0 1 0 0 0,0 0 0 0 0,0 0-1 0 0,0 0 1 0 0,0 1 0 0 0,0 0 0 0 0,-1 1-1 0 0,9 1 1 0 0,-5 1 2 0 0,0 0 0 0 0,0 1 0 0 0,0 0 0 0 0,0 0 0 0 0,0 1 0 0 0,-1 0 0 0 0,0 1 0 0 0,-1 0 0 0 0,1 0 0 0 0,-1 1 0 0 0,8 11-1 0 0,-10-13-7 0 0,-2 1 0 0 0,1 0 0 0 0,-1 0 0 0 0,1 0 0 0 0,-2 0 0 0 0,1 1 0 0 0,3 11 0 0 0,-6-16 0 0 0,0 1 0 0 0,-1-1 0 0 0,1 0 0 0 0,-1 1 0 0 0,0-1 0 0 0,0 0 0 0 0,0 1 0 0 0,0-1 0 0 0,0 1 0 0 0,-1-1 0 0 0,1 0 0 0 0,-1 1 0 0 0,0-1 0 0 0,0 0 0 0 0,0 0 0 0 0,-1 0 0 0 0,1 0 0 0 0,-1 0 0 0 0,1 0 0 0 0,-5 5 0 0 0,-2 0 0 0 0,-1 1 0 0 0,-1-2 0 0 0,1 1 0 0 0,-1-1 0 0 0,0-1 0 0 0,-1 0 0 0 0,-12 6 0 0 0,12-7 0 0 0,1 0 0 0 0,0 1 0 0 0,0 0 0 0 0,0 1 0 0 0,1 0 0 0 0,0 0 0 0 0,-13 14 0 0 0,20-18 0 0 0,1-1 0 0 0,-1 1 0 0 0,1 0 0 0 0,-1-1 0 0 0,1 1 0 0 0,0 0 0 0 0,0 0 0 0 0,1 0 0 0 0,-1 0 0 0 0,0 0 0 0 0,1 0 0 0 0,0 0 0 0 0,0 0 0 0 0,0 0 0 0 0,0 0 0 0 0,0 0 0 0 0,0 0 0 0 0,1-1 0 0 0,-1 1 0 0 0,1 0 0 0 0,0 0 0 0 0,2 5 0 0 0,0-1 0 0 0,1 1 0 0 0,0-1 0 0 0,0 0 0 0 0,1-1 0 0 0,-1 1 0 0 0,1-1 0 0 0,8 8 0 0 0,-3-5 9 0 0,0-1-1 0 0,1 1 0 0 0,0-2 1 0 0,1 0-1 0 0,0 0 0 0 0,0-1 1 0 0,0-1-1 0 0,1 0 0 0 0,-1 0 1 0 0,15 2-1 0 0,19 3 42 0 0,71 6 0 0 0,-107-15-50 0 0,6 1 4 0 0,2 1 13 0 0,23-1 1 0 0,-36-2-16 0 0,-1 0 1 0 0,0-1-1 0 0,1 1 0 0 0,-1-1 1 0 0,0 0-1 0 0,1 0 0 0 0,-1 0 1 0 0,0-1-1 0 0,0 1 0 0 0,7-5 0 0 0,-10 5-20 0 0,1-1-1 0 0,-1 1 0 0 0,0-1 0 0 0,0 1 0 0 0,0-1 1 0 0,0 0-1 0 0,0 0 0 0 0,0 1 0 0 0,0-1 0 0 0,-1 0 1 0 0,1 0-1 0 0,-1 0 0 0 0,1 0 0 0 0,-1 0 0 0 0,0 1 0 0 0,1-1 1 0 0,-1 0-1 0 0,0 0 0 0 0,0 0 0 0 0,-1 0 0 0 0,1 0 1 0 0,0 0-1 0 0,-1 0 0 0 0,1 0 0 0 0,-1 0 0 0 0,-1-2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4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0 114 24 0 0,'3'-3'0'0'0,"-1"1"1"0"0,1-1-1 0 0,-1 1 1 0 0,0-1 0 0 0,0 0-1 0 0,0 0 1 0 0,0 0-1 0 0,-1 0 1 0 0,1-1 0 0 0,-1 1-1 0 0,2-6 1 0 0,0-5 76 0 0,3-22 0 0 0,-3 21 60 0 0,-3 14-128 0 0,0 1 0 0 0,0 0 0 0 0,0 0 0 0 0,0-1-1 0 0,0 1 1 0 0,0 0 0 0 0,0 0 0 0 0,0-1 0 0 0,0 1 0 0 0,0 0 0 0 0,0 0 0 0 0,0-1-1 0 0,0 1 1 0 0,0 0 0 0 0,1 0 0 0 0,-1-1 0 0 0,0 1 0 0 0,0 0 0 0 0,0 0-1 0 0,0 0 1 0 0,0-1 0 0 0,1 1 0 0 0,-1 0 0 0 0,0 0 0 0 0,0 0 0 0 0,0 0 0 0 0,1-1-1 0 0,-1 1 1 0 0,0 0 0 0 0,0 0 0 0 0,1 0 0 0 0,-1 0 0 0 0,0 0 0 0 0,0 0-1 0 0,1 0 1 0 0,-1 0 0 0 0,0 0 0 0 0,1 0 0 0 0,8 7 167 0 0,6 14-33 0 0,-4 1-121 0 0,0-1-1 0 0,2 0 0 0 0,0 0 0 0 0,2-2 0 0 0,0 0 0 0 0,27 26 0 0 0,-41-44-19 0 0,0 1-1 0 0,1-1 0 0 0,-1 0 0 0 0,1 0 0 0 0,-1 0 0 0 0,1 0 0 0 0,0 0 0 0 0,-1 0 1 0 0,1-1-1 0 0,0 1 0 0 0,-1 0 0 0 0,1-1 0 0 0,0 1 0 0 0,0-1 0 0 0,2 1 0 0 0,-3-2 1 0 0,1 1 0 0 0,-1 0 0 0 0,0-1-1 0 0,0 1 1 0 0,0 0 0 0 0,0-1-1 0 0,0 1 1 0 0,0-1 0 0 0,0 0-1 0 0,0 1 1 0 0,0-1 0 0 0,0 0 0 0 0,-1 0-1 0 0,1 1 1 0 0,0-1 0 0 0,0 0-1 0 0,-1 0 1 0 0,1 0 0 0 0,0 0 0 0 0,-1 0-1 0 0,1 0 1 0 0,-1 0 0 0 0,1 0-1 0 0,-1 0 1 0 0,0 0 0 0 0,1-2-1 0 0,14-45-1 0 0,-12 36 0 0 0,0-1 0 0 0,1 1 0 0 0,0 1 0 0 0,1-1 0 0 0,1 1 0 0 0,0-1 0 0 0,12-17 0 0 0,-16 27 0 0 0,0 0 0 0 0,0 0 0 0 0,0 0 0 0 0,0 1 0 0 0,0-1 0 0 0,0 0 0 0 0,0 1 0 0 0,0-1 0 0 0,1 1 0 0 0,-1 0 0 0 0,1 0 0 0 0,-1 0 0 0 0,1 0 0 0 0,-1 0 0 0 0,1 1 0 0 0,0-1 0 0 0,-1 1 0 0 0,1-1 0 0 0,0 1 0 0 0,0 0 0 0 0,-1 0 0 0 0,1 0 0 0 0,0 1 0 0 0,-1-1 0 0 0,1 1 0 0 0,0-1 0 0 0,-1 1 0 0 0,1 0 0 0 0,-1 0 0 0 0,5 2 0 0 0,6 4 0 0 0,-1 0 0 0 0,0 1 0 0 0,-1 1 0 0 0,18 15 0 0 0,-14-11 0 0 0,-1 1-10 0 0,8 6 38 0 0,-21-19-47 0 0,0 0 0 0 0,1 0-1 0 0,-1 0 1 0 0,1 0 0 0 0,-1 0 0 0 0,1-1 0 0 0,-1 1-1 0 0,1 0 1 0 0,-1-1 0 0 0,1 0 0 0 0,0 1 0 0 0,2-1-1 0 0,-2 0-100 0 0,-2-3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5.4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 79 0 0,'0'-1'5'0'0,"0"0"0"0"0,0 0 0 0 0,0 0-1 0 0,0 0 1 0 0,0 0 0 0 0,1 0-1 0 0,-1 0 1 0 0,0 0 0 0 0,0 0-1 0 0,1 0 1 0 0,-1 0 0 0 0,1 0 0 0 0,-1 0-1 0 0,1 1 1 0 0,-1-1 0 0 0,1 0-1 0 0,-1 0 1 0 0,1 0 0 0 0,0 0-1 0 0,1 0 1 0 0,-1 0 1 0 0,0 1 0 0 0,0-1-1 0 0,0 1 1 0 0,0 0 0 0 0,0-1 0 0 0,0 1-1 0 0,0 0 1 0 0,1 0 0 0 0,-1 0-1 0 0,0 0 1 0 0,0 0 0 0 0,0 0 0 0 0,0 0-1 0 0,0 0 1 0 0,1 0 0 0 0,-1 1 0 0 0,0-1-1 0 0,0 0 1 0 0,1 1 0 0 0,1 1 10 0 0,0-1 1 0 0,0 1-1 0 0,-1 0 1 0 0,1 0-1 0 0,-1 0 1 0 0,1 0-1 0 0,-1 0 1 0 0,0 0-1 0 0,0 0 1 0 0,0 1-1 0 0,0-1 1 0 0,0 1 0 0 0,2 5-1 0 0,3 5 64 0 0,8 23-1 0 0,-11-24-43 0 0,96 278 78 0 0,-1-5-36 0 0,-95-275-78 0 0,12 35 0 0 0,-15-41 0 0 0,0-1 0 0 0,-1 1 0 0 0,1-1 0 0 0,-1 1 0 0 0,0-1 0 0 0,1 1 0 0 0,-2-1 0 0 0,1 1 0 0 0,0 0 0 0 0,-2 5 0 0 0,0-36 0 0 0,4 6 0 0 0,0 1 0 0 0,1 0 0 0 0,10-31 0 0 0,-12 45 0 0 0,1 1 0 0 0,0 0 0 0 0,1-1 0 0 0,-1 1 0 0 0,1 0 0 0 0,0 0 0 0 0,0 1 0 0 0,1-1 0 0 0,-1 1 0 0 0,1-1 0 0 0,0 1 0 0 0,0 0 0 0 0,1 1 0 0 0,-1-1 0 0 0,1 1 0 0 0,0 0 0 0 0,8-5 0 0 0,-10 7 0 0 0,0 0 0 0 0,0 0 0 0 0,0 0 0 0 0,0 0 0 0 0,0 1 0 0 0,0-1 0 0 0,1 1 0 0 0,-1 0 0 0 0,0 0 0 0 0,0 0 0 0 0,0 0 0 0 0,0 1 0 0 0,1-1 0 0 0,-1 1 0 0 0,0 0 0 0 0,0 0 0 0 0,0 0 0 0 0,4 2 0 0 0,-3-1 0 0 0,0 1 0 0 0,0-1 0 0 0,0 1 0 0 0,0 0 0 0 0,-1 0 0 0 0,1 1 0 0 0,-1-1 0 0 0,0 1 0 0 0,0-1 0 0 0,0 1 0 0 0,3 7 0 0 0,-3-6 0 0 0,-1 0 0 0 0,0 0 0 0 0,0 0 0 0 0,0 0 0 0 0,-1 1 0 0 0,1-1 0 0 0,-1 0 0 0 0,-1 1 0 0 0,1-1 0 0 0,-1 8 0 0 0,0-10 0 0 0,0 1 0 0 0,-1-1 0 0 0,1 1 0 0 0,-1-1 0 0 0,0 1 0 0 0,0-1 0 0 0,0 0 0 0 0,-1 1 0 0 0,1-1 0 0 0,-1 0 0 0 0,0 0 0 0 0,0 0 0 0 0,0 0 0 0 0,0 0 0 0 0,0-1 0 0 0,-4 4 0 0 0,3-3 0 0 0,0-1 0 0 0,-1 0 0 0 0,1 0 0 0 0,-1 0 0 0 0,1-1 0 0 0,-1 1 0 0 0,0-1 0 0 0,0 0 0 0 0,1 0 0 0 0,-1 0 0 0 0,0-1 0 0 0,0 1 0 0 0,0-1 0 0 0,0 0 0 0 0,0 0 0 0 0,0 0 0 0 0,0-1 0 0 0,-6-1 0 0 0,4 1 0 0 0,0 0 0 0 0,0-1 0 0 0,0 0 0 0 0,0 0 0 0 0,0-1 0 0 0,1 1 0 0 0,-1-1 0 0 0,1-1 0 0 0,0 1 0 0 0,-1-1 0 0 0,-4-4 0 0 0,6 3 0 0 0,0 0-1 0 0,0 0 0 0 0,1-1 0 0 0,0 0 0 0 0,0 1 0 0 0,0-1 0 0 0,0 0 0 0 0,1 0 0 0 0,0-1 1 0 0,0 1-1 0 0,-1-11 0 0 0,1 3-53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6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0 175 24 0 0,'3'-1'-2'0'0,"12"-8"7"0"0,0 2 1 0 0,19-7 0 0 0,-31 12 6 0 0,1 1-1 0 0,-1 0 0 0 0,1 0 1 0 0,0 0-1 0 0,0 0 0 0 0,-1 1 1 0 0,1 0-1 0 0,0-1 0 0 0,0 1 1 0 0,0 1-1 0 0,0-1 0 0 0,-1 1 1 0 0,1-1-1 0 0,0 1 0 0 0,6 2 1 0 0,-6 0-1 0 0,0-1-1 0 0,-1 0 1 0 0,0 1 0 0 0,1 0 0 0 0,-1 0-1 0 0,0 0 1 0 0,0 0 0 0 0,-1 0-1 0 0,5 6 1 0 0,18 37 26 0 0,-11-19-43 0 0,2 2 21 0 0,-5-9 10 0 0,17 24-1 0 0,-28-43-23 0 0,1-1 0 0 0,-1 1-1 0 0,1 0 1 0 0,-1 0 0 0 0,1-1-1 0 0,0 1 1 0 0,-1 0 0 0 0,1-1-1 0 0,0 1 1 0 0,-1-1-1 0 0,1 1 1 0 0,0-1 0 0 0,0 1-1 0 0,0-1 1 0 0,-1 1 0 0 0,1-1-1 0 0,0 0 1 0 0,0 0 0 0 0,0 1-1 0 0,0-1 1 0 0,0 0-1 0 0,0 0 1 0 0,-1 0 0 0 0,1 0-1 0 0,0 0 1 0 0,0 0 0 0 0,0 0-1 0 0,0 0 1 0 0,0 0 0 0 0,0 0-1 0 0,0-1 1 0 0,0 1-1 0 0,-1 0 1 0 0,1-1 0 0 0,0 1-1 0 0,0-1 1 0 0,0 1 0 0 0,-1-1-1 0 0,1 1 1 0 0,0-1 0 0 0,0 1-1 0 0,-1-1 1 0 0,1 0-1 0 0,-1 1 1 0 0,1-1 0 0 0,0 0-1 0 0,-1 1 1 0 0,1-2 0 0 0,4-5 5 0 0,-1 1 1 0 0,0-1-1 0 0,0 0 1 0 0,4-9-1 0 0,-8 15-6 0 0,42-104 22 0 0,27-55 20 0 0,-68 157-42 0 0,1 1 0 0 0,-1-1 0 0 0,1 1 0 0 0,0 0 0 0 0,0 0 0 0 0,-1-1 0 0 0,1 1 0 0 0,1 0 0 0 0,-1 1 0 0 0,0-1 0 0 0,0 0 0 0 0,1 1 0 0 0,4-3 0 0 0,-6 3 0 0 0,0 1 0 0 0,0 0 0 0 0,0 0 0 0 0,1 0 0 0 0,-1 0 0 0 0,0-1 0 0 0,0 1 0 0 0,0 1 0 0 0,1-1 0 0 0,-1 0 0 0 0,0 0 0 0 0,0 0 0 0 0,0 1 0 0 0,0-1 0 0 0,0 0 0 0 0,1 1 0 0 0,-1-1 0 0 0,0 1 0 0 0,0 0 0 0 0,0-1 0 0 0,0 1 0 0 0,0 0 0 0 0,0-1 0 0 0,-1 1 0 0 0,1 0 0 0 0,0 0 0 0 0,0 0 0 0 0,-1 0 0 0 0,1 0 0 0 0,0 0 0 0 0,-1 0 0 0 0,1 0 0 0 0,-1 0 0 0 0,1 0 0 0 0,0 2 0 0 0,5 11 0 0 0,0 1 0 0 0,0 1 0 0 0,6 29 0 0 0,2 52 0 0 0,-7-47 0 0 0,87 424 0 0 0,-90-459 0 0 0,6 20 0 0 0,5 44 0 0 0,-13-69 0 0 0,-1 0 0 0 0,-1 0 0 0 0,0 0 0 0 0,0 0 0 0 0,-1 0 0 0 0,0 0 0 0 0,-1 0 0 0 0,0 0 0 0 0,-4 12 0 0 0,5-19 0 0 0,0-1 0 0 0,0 1 0 0 0,-1-1 0 0 0,1 0 0 0 0,-1 0 0 0 0,1 1 0 0 0,-1-1 0 0 0,0 0 0 0 0,0 0 0 0 0,1 0 0 0 0,-1-1 0 0 0,-1 1 0 0 0,1 0 0 0 0,0-1 0 0 0,0 1 0 0 0,-1-1 0 0 0,1 0 0 0 0,-1 0 0 0 0,1 0 0 0 0,-1 0 0 0 0,1 0 0 0 0,-1 0 0 0 0,1-1 0 0 0,-1 1 0 0 0,0-1 0 0 0,0 0 0 0 0,1 0 0 0 0,-1 0 0 0 0,0 0 0 0 0,-3-1 0 0 0,-8-1 0 0 0,1-1 0 0 0,0 0 0 0 0,0-1 0 0 0,-21-9 0 0 0,22 8 0 0 0,-15-7 0 0 0,1-1 0 0 0,0-1 0 0 0,0-1 0 0 0,2-1 0 0 0,-27-22 0 0 0,43 31 16 0 0,0 0-1 0 0,0-1 1 0 0,1 0-1 0 0,0 0 1 0 0,1-1-1 0 0,-9-12 0 0 0,13 16-6 0 0,-1 0 0 0 0,1 1 0 0 0,0-1 0 0 0,0 0-1 0 0,1 0 1 0 0,0-1 0 0 0,0 1 0 0 0,0 0 0 0 0,0 0-1 0 0,1-1 1 0 0,0 1 0 0 0,0 0 0 0 0,0-1 0 0 0,2-9-1 0 0,1 4 16 0 0,1 0 0 0 0,0 1-1 0 0,0-1 1 0 0,1 1 0 0 0,0 0-1 0 0,1 1 1 0 0,0-1 0 0 0,0 1-1 0 0,1 0 1 0 0,0 0 0 0 0,13-10-1 0 0,-9 8-12 0 0,1 1-1 0 0,1 0 1 0 0,0 1-1 0 0,0 1 1 0 0,1 0-1 0 0,0 1 1 0 0,24-10-1 0 0,-27 14-10 0 0,24-5 0 0 0,-31 7 0 0 0,1 0 0 0 0,0 1 0 0 0,-1 0 0 0 0,1 0 0 0 0,-1 0 0 0 0,1 0 0 0 0,-1 1 0 0 0,6 1 0 0 0,-6-1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0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232 107 55 0 0,'28'-23'0'0'0,"-17"20"16"0"0,-6 0 17 0 0,-1 1-14 0 0,0 0 0 0 0,0-1 0 0 0,-1 1 0 0 0,1-1 0 0 0,-1 0 0 0 0,0 0 0 0 0,1 0 0 0 0,-1-1 0 0 0,-1 1 0 0 0,1-1 0 0 0,3-6-1 0 0,-6 9-14 0 0,0 0-1 0 0,0 0 1 0 0,0 1-1 0 0,0-1 1 0 0,0 0-1 0 0,0 0 1 0 0,0 0-1 0 0,-1 0 1 0 0,1 0-1 0 0,0 0 1 0 0,0 1-1 0 0,-1-1 1 0 0,1 0-1 0 0,-1 0 1 0 0,1 1-1 0 0,-1-1 1 0 0,1 0-1 0 0,-1 0 1 0 0,1 1-1 0 0,-1-1 1 0 0,0 1-1 0 0,1-1 1 0 0,-1 0-1 0 0,0 1 1 0 0,0 0-1 0 0,1-1 1 0 0,-1 1-1 0 0,0-1 1 0 0,0 1-1 0 0,0 0 1 0 0,-1-1-1 0 0,-28-9 9 0 0,19 9-12 0 0,1-1 0 0 0,-1 2 0 0 0,1-1 0 0 0,-1 1 0 0 0,0 1 0 0 0,1 0 0 0 0,-13 3 0 0 0,-11 0 0 0 0,20-2 0 0 0,0 0 0 0 0,-16 5 0 0 0,25-6 0 0 0,1 1 0 0 0,-1-1 0 0 0,1 1 0 0 0,-1 0 0 0 0,1 1 0 0 0,0-1 0 0 0,0 1 0 0 0,1 0 0 0 0,-1 0 0 0 0,-5 5 0 0 0,5-4 0 0 0,0 1 0 0 0,1-1 0 0 0,-1 1 0 0 0,1 0 0 0 0,0 0 0 0 0,0 0 0 0 0,-2 6 0 0 0,4-8 0 0 0,0-1 0 0 0,1 0 0 0 0,-1 0 0 0 0,1 0 0 0 0,0 0 0 0 0,0 0 0 0 0,0 0 0 0 0,0 1 0 0 0,0-1 0 0 0,0 0 0 0 0,1 0 0 0 0,-1 0 0 0 0,1 0 0 0 0,-1 0 0 0 0,1 0 0 0 0,0 0 0 0 0,0 0 0 0 0,0 0 0 0 0,0 0 0 0 0,0 0 0 0 0,0 0 0 0 0,0 0 0 0 0,3 2 0 0 0,0-1 0 0 0,1 1 0 0 0,-1-1 0 0 0,1 0 0 0 0,0 0 0 0 0,0 0 0 0 0,0-1 0 0 0,0 0 0 0 0,6 2 0 0 0,11 5 0 0 0,-5-1 52 0 0,0-2-1 0 0,25 7 0 0 0,-19-6-13 0 0,-15-4-30 0 0,-1 0-1 0 0,1 1 0 0 0,-1 0 1 0 0,0 0-1 0 0,0 1 0 0 0,0 0 0 0 0,-1 0 1 0 0,7 7-1 0 0,8 5 2 0 0,-19-15-6 0 0,0 0-1 0 0,0 1 1 0 0,0-1 0 0 0,0 0-1 0 0,0 1 1 0 0,0-1 0 0 0,-1 1-1 0 0,1-1 1 0 0,-1 1 0 0 0,0 0-1 0 0,0-1 1 0 0,0 1 0 0 0,0 0-1 0 0,0 0 1 0 0,0 0 0 0 0,-1 0-1 0 0,1 0 1 0 0,-1 0 0 0 0,0 0-1 0 0,0 0 1 0 0,0 0 0 0 0,-1 0-1 0 0,1 0 1 0 0,-1 0 0 0 0,1 0-1 0 0,-1-1 1 0 0,0 1 0 0 0,0 0-1 0 0,0 0 1 0 0,-1 0 0 0 0,1-1-1 0 0,-1 1 1 0 0,1-1 0 0 0,-1 1-1 0 0,0-1 1 0 0,0 0 0 0 0,0 1-1 0 0,0-1 1 0 0,0 0 0 0 0,0 0-1 0 0,-1-1 1 0 0,1 1 0 0 0,-6 2-1 0 0,0 0 4 0 0,-1-1-1 0 0,0-1 0 0 0,1 1 0 0 0,-1-1 1 0 0,0-1-1 0 0,0 0 0 0 0,-11 0 0 0 0,6 0 6 0 0,-25 5 0 0 0,12-4-11 0 0,21-2 0 0 0,6 0 1 0 0,0 0-1 0 0,0 0 0 0 0,0 0 0 0 0,0 0 0 0 0,0 0 0 0 0,0 0 0 0 0,0 0 0 0 0,0 0 0 0 0,0 0 0 0 0,0 0 0 0 0,0 0 0 0 0,0 0 0 0 0,-1 0 0 0 0,1 0 0 0 0,0 0 0 0 0,0 0 0 0 0,0 0 0 0 0,0 0 0 0 0,0 0 1 0 0,0 0-1 0 0,0 0 0 0 0,0 0 0 0 0,0 0 0 0 0,0 0 0 0 0,0 0 0 0 0,0 0 0 0 0,0 0 0 0 0,0 0 0 0 0,0 0 0 0 0,-1 0 0 0 0,1 0 0 0 0,0 0 0 0 0,0 0 0 0 0,0 0 0 0 0,0 0 0 0 0,0 0 0 0 0,0 0 0 0 0,0 0 1 0 0,0 0-1 0 0,0 0 0 0 0,0 0 0 0 0,0 0 0 0 0,0 0 0 0 0,0 1 0 0 0,0-1 0 0 0,0 0 0 0 0,0 0 0 0 0,0 0 0 0 0,0 0 0 0 0,0 0 0 0 0,0 0 0 0 0,0 0 0 0 0,0 0 0 0 0,0 0 0 0 0,0 0 0 0 0,0 0 1 0 0,0 0-1 0 0,0 0 0 0 0,0 0 0 0 0,0 1 0 0 0,0-1 0 0 0,0 0 0 0 0,0 0 0 0 0,0 0 0 0 0,5 4-2 0 0,1 1-17 0 0,-6-4-68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1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 0 0,'9'-4'-7'0'0,"-4"2"11"0"0,0 1-1 0 0,0-1 1 0 0,-1 1 0 0 0,1 0-1 0 0,0 0 1 0 0,8 0-1 0 0,-12 1 1 0 0,1 0-1 0 0,-1 0 0 0 0,0 0 0 0 0,0 1 1 0 0,0-1-1 0 0,0 1 0 0 0,1-1 0 0 0,-1 1 0 0 0,0-1 1 0 0,0 1-1 0 0,0-1 0 0 0,0 1 0 0 0,0 0 0 0 0,0 0 1 0 0,0-1-1 0 0,-1 1 0 0 0,1 0 0 0 0,0 0 0 0 0,0 0 1 0 0,-1 0-1 0 0,1 0 0 0 0,0 0 0 0 0,-1 0 0 0 0,1 0 1 0 0,-1 0-1 0 0,1 0 0 0 0,-1 1 0 0 0,0-1 0 0 0,1 0 1 0 0,-1 0-1 0 0,0 0 0 0 0,0 1 0 0 0,0 0 0 0 0,1 10 24 0 0,0 1-1 0 0,-2-1 0 0 0,1 0 0 0 0,-5 22 1 0 0,3-22-25 0 0,1 1 1 0 0,0-1-1 0 0,0 1 1 0 0,3 21-1 0 0,-1-28 1 0 0,1 1 0 0 0,0-1 0 0 0,0 0 0 0 0,1 0-1 0 0,0 0 1 0 0,0 0 0 0 0,0-1 0 0 0,1 1 0 0 0,0-1-1 0 0,0 0 1 0 0,0 0 0 0 0,1 0 0 0 0,-1 0-1 0 0,1-1 1 0 0,0 0 0 0 0,1 0 0 0 0,-1 0 0 0 0,1-1-1 0 0,-1 1 1 0 0,1-1 0 0 0,0-1 0 0 0,10 4-1 0 0,-12-5 1 0 0,0 0-1 0 0,1-1 0 0 0,-1 0 0 0 0,0 1 0 0 0,0-1 0 0 0,1-1 0 0 0,-1 1 1 0 0,0-1-1 0 0,0 1 0 0 0,1-1 0 0 0,-1-1 0 0 0,0 1 0 0 0,0 0 0 0 0,5-4 0 0 0,-2 2 2 0 0,-1-1 0 0 0,1 0 0 0 0,-1 0 0 0 0,0 0 0 0 0,0-1 0 0 0,0 0 0 0 0,5-6 0 0 0,-1-2 1 0 0,-1 1 0 0 0,0-1 0 0 0,-1-1 0 0 0,0 1 0 0 0,-1-1 0 0 0,-1-1 0 0 0,0 1 0 0 0,-1-1 0 0 0,0 0 0 0 0,-1-1 0 0 0,-1 1 0 0 0,2-30-1 0 0,-5 40-4 0 0,0 0 0 0 0,-1 0 0 0 0,1 0 0 0 0,-1 0 0 0 0,0 0 0 0 0,-1 0 0 0 0,1 0 0 0 0,-4-6 0 0 0,5 11 0 0 0,0-1 0 0 0,0 1 0 0 0,0 0 0 0 0,0 0 0 0 0,0 0 0 0 0,0-1 0 0 0,0 1 0 0 0,0 0 0 0 0,0 0 0 0 0,0 0 0 0 0,0 0 0 0 0,0-1 0 0 0,0 1 0 0 0,0 0 0 0 0,0 0 0 0 0,-1 0 0 0 0,1 0 0 0 0,0 0 0 0 0,0-1 0 0 0,0 1 0 0 0,0 0 0 0 0,0 0 0 0 0,-1 0 0 0 0,1 0 0 0 0,0 0 0 0 0,0 0 0 0 0,0 0 0 0 0,-1 0 0 0 0,1-1 0 0 0,0 1 0 0 0,0 0 0 0 0,0 0 0 0 0,-1 0 0 0 0,-2 6 0 0 0,0 9 0 0 0,4 28 0 0 0,2-1 0 0 0,9 44 0 0 0,25 82 0 0 0,-18-91 0 0 0,13 125 0 0 0,-30-154 0 0 0,-2-1 0 0 0,-12 86 0 0 0,10-125 0 0 0,1 0 0 0 0,-1-1 0 0 0,-1 1 0 0 0,1 0 0 0 0,-1-1 0 0 0,-1 0 0 0 0,1 0 0 0 0,-8 10 0 0 0,10-15 0 0 0,-1-1 0 0 0,1 0 0 0 0,-1 1 0 0 0,1-1 0 0 0,-1 0 0 0 0,0 0 0 0 0,0-1 0 0 0,0 1 0 0 0,1 0 0 0 0,-1 0 0 0 0,0-1 0 0 0,0 1 0 0 0,0-1 0 0 0,0 0 0 0 0,0 0 0 0 0,0 1 0 0 0,0-1 0 0 0,0 0 0 0 0,-3-1 0 0 0,-3 1 0 0 0,1-1 0 0 0,0 0 0 0 0,0-1 0 0 0,-8-2 0 0 0,8 2 0 0 0,1-1 0 0 0,0 0 0 0 0,0-1 0 0 0,0 0 0 0 0,0 0 0 0 0,-6-5 0 0 0,-31-31 0 0 0,38 35 0 0 0,-40-51 0 0 0,44 54 0 0 0,0 1 0 0 0,-1-1 0 0 0,2 1 0 0 0,-1-1 0 0 0,0 0 0 0 0,0 0 0 0 0,0 1 0 0 0,1-1 0 0 0,-1 0 0 0 0,1 0 0 0 0,0 0 0 0 0,-1 1 0 0 0,1-3 0 0 0,0-29 0 0 0,0 20 0 0 0,1 5 6 0 0,-1 0 0 0 0,1-1 0 0 0,0 1 0 0 0,1-1 0 0 0,0 1-1 0 0,1 0 1 0 0,-1 0 0 0 0,1 0 0 0 0,1 1 0 0 0,0-1-1 0 0,0 1 1 0 0,0-1 0 0 0,1 1 0 0 0,0 0 0 0 0,0 1 0 0 0,1 0-1 0 0,0-1 1 0 0,0 2 0 0 0,0-1 0 0 0,1 1 0 0 0,9-7-1 0 0,8-1-3 0 0,-19 9 5 0 0,1 0 0 0 0,0 1 0 0 0,0 0 0 0 0,0 0 0 0 0,0 0 0 0 0,0 1 0 0 0,1 0 0 0 0,9-2-1 0 0,8-1-6 0 0,-18 4 0 0 0,0 0 0 0 0,0-1 0 0 0,0 2 0 0 0,0-1 0 0 0,9 1 0 0 0,20 7 0 0 0,-25 2 0 0 0,-9-8 0 0 0,-2-2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1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77 79 0 0,'4'-3'4'0'0,"-1"1"0"0"0,1-1 0 0 0,-1 1 0 0 0,0-1 0 0 0,0 0 0 0 0,0 0 0 0 0,0 0 0 0 0,0-1 0 0 0,-1 1 0 0 0,1-1 0 0 0,-1 1 0 0 0,0-1 0 0 0,0 0 0 0 0,0 0 0 0 0,2-7 0 0 0,-4 10-3 0 0,0 0-1 0 0,0 1 0 0 0,0-1 1 0 0,0 1-1 0 0,0-1 0 0 0,0 0 1 0 0,0 1-1 0 0,0-1 0 0 0,0 1 1 0 0,0-1-1 0 0,0 0 0 0 0,0 1 0 0 0,-1-1 1 0 0,1 1-1 0 0,0-1 0 0 0,0 1 1 0 0,0-1-1 0 0,-1 1 0 0 0,1-1 1 0 0,0 1-1 0 0,-1-1 0 0 0,1 1 1 0 0,-1-1-1 0 0,1 1 0 0 0,0-1 0 0 0,-1 1 1 0 0,0-1-1 0 0,0 1 1 0 0,0-1 1 0 0,-1 1-1 0 0,1 0 1 0 0,0 0-1 0 0,0 0 0 0 0,0 0 1 0 0,0 0-1 0 0,0 0 1 0 0,-1 0-1 0 0,1 0 0 0 0,0 0 1 0 0,0 0-1 0 0,-2 1 1 0 0,-5 2 6 0 0,1 0 1 0 0,-1 0 0 0 0,-8 6-1 0 0,12-7-7 0 0,-1 1-1 0 0,0 0 0 0 0,1 0 0 0 0,-1 1 0 0 0,1-1 0 0 0,-1 1 0 0 0,1 0 0 0 0,0 1 0 0 0,1-1 0 0 0,-1 0 0 0 0,1 1 0 0 0,0 0 0 0 0,-3 5 0 0 0,5-7 0 0 0,-1-1 0 0 0,1 1 0 0 0,0 0 0 0 0,1-1 0 0 0,-1 1 0 0 0,0 0 0 0 0,1-1 0 0 0,-1 1 0 0 0,1 0 0 0 0,0 0 0 0 0,0 0 0 0 0,0-1 0 0 0,0 1 0 0 0,1 0 0 0 0,-1 0 0 0 0,1-1 0 0 0,-1 1 0 0 0,1 0 0 0 0,0-1 0 0 0,0 1 0 0 0,0-1 0 0 0,1 1 0 0 0,-1-1 0 0 0,1 1 0 0 0,-1-1 0 0 0,3 3 0 0 0,1 0 5 0 0,0-1 0 0 0,0 1 0 0 0,1-1 0 0 0,-1 0 0 0 0,1 0 0 0 0,0 0 0 0 0,0-1 0 0 0,0 0 0 0 0,1 0 0 0 0,-1-1 0 0 0,1 0 0 0 0,6 2-1 0 0,0 0-4 0 0,-1 1 0 0 0,1 0 0 0 0,-2 1 0 0 0,1 1 0 0 0,0 0 0 0 0,-1 0 0 0 0,12 11 0 0 0,-18-13 0 0 0,1 0 0 0 0,-1 0 0 0 0,0 0 0 0 0,0 1 0 0 0,-1 0 0 0 0,1 0 0 0 0,-1 0 0 0 0,-1 0 0 0 0,6 13 0 0 0,-7-15 0 0 0,-1 0 0 0 0,0 0 0 0 0,0 0 0 0 0,-1 0 0 0 0,1 0 0 0 0,-1 0 0 0 0,1 0 0 0 0,-1 0 0 0 0,-1 0 0 0 0,1 0 0 0 0,-1 0 0 0 0,1 0 0 0 0,-1 0 0 0 0,0 0 0 0 0,0 0 0 0 0,-1 0 0 0 0,1 0 0 0 0,-1 0 0 0 0,-3 4 0 0 0,2-3 6 0 0,0 1-1 0 0,-1-1 0 0 0,0 1 1 0 0,-1-1-1 0 0,1-1 0 0 0,-1 1 1 0 0,0-1-1 0 0,0 1 0 0 0,0-1 1 0 0,0-1-1 0 0,-9 5 0 0 0,3-1-5 0 0,3-2 0 0 0,1-1 0 0 0,-14 5 0 0 0,20-8 0 0 0,0-1 0 0 0,-1 1 0 0 0,1-1 0 0 0,0 1 0 0 0,-1-1 0 0 0,1 0 0 0 0,-1 1 0 0 0,1-1 0 0 0,-1 0 0 0 0,1 0 0 0 0,-1 0 0 0 0,1 0 0 0 0,0-1 0 0 0,-1 1 0 0 0,1 0 0 0 0,-1-1 0 0 0,1 1 0 0 0,-1 0 0 0 0,1-1 0 0 0,0 0 0 0 0,-3-1 0 0 0,-1-2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1 114 24 0 0,'9'-3'0'0'0,"1"0"0"0"0,10-6 0 0 0,10-3 0 0 0,40-15 17 0 0,65-19 29 0 0,-106 36-46 0 0,-23 7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55 0 0,'8'187'54'0'0,"4"4"-35"0"0,-7-153-1 0 0,2 1 1 0 0,22 69-1 0 0,-29-108-18 0 0,27 71 33 0 0,-23-62-28 0 0,0-1 0 0 0,1 1 1 0 0,0-1-1 0 0,0-1 0 0 0,13 15 0 0 0,-18-22-5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0,-1-8 0 0 0,1 4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1 163 24 0 0,'5'-1'-1'0'0,"-1"1"0"0"0,1-1 0 0 0,0 0 0 0 0,9-3 0 0 0,12-3 59 0 0,8 2-30 0 0,-1-1-1 0 0,0-2 1 0 0,0-1 0 0 0,48-20-1 0 0,-80 28-27 0 0,1 0 0 0 0,-1 1 0 0 0,0-1 0 0 0,1 0 0 0 0,-1 0 0 0 0,0 0 0 0 0,1 0 0 0 0,-1 0 0 0 0,0 0 0 0 0,0 0 0 0 0,0 0 0 0 0,0 0 0 0 0,0-1 0 0 0,0 1 0 0 0,1-2 0 0 0,-2 1 0 0 0,1 1 0 0 0,-1 0 0 0 0,0 0 0 0 0,0 0 0 0 0,0 0 0 0 0,0 0 0 0 0,0 0 0 0 0,0-1 0 0 0,0 1 0 0 0,0 0 0 0 0,0 0 0 0 0,0 0 0 0 0,0 0 0 0 0,-1 0 0 0 0,1 0 0 0 0,-1-2 0 0 0,-1-1 0 0 0,0 1 0 0 0,-1 0 0 0 0,1 0 0 0 0,-1-1 0 0 0,1 2 0 0 0,-1-1 0 0 0,0 0 0 0 0,0 1 0 0 0,0-1 0 0 0,0 1 0 0 0,-4-2 0 0 0,3 1 0 0 0,-1 1 0 0 0,1 0 0 0 0,0 0 0 0 0,-1 0 0 0 0,1 1 0 0 0,-1 0 0 0 0,0-1 0 0 0,1 2 0 0 0,-1-1 0 0 0,0 0 0 0 0,0 1 0 0 0,1 0 0 0 0,-1 0 0 0 0,0 1 0 0 0,0-1 0 0 0,1 1 0 0 0,-1 0 0 0 0,0 0 0 0 0,1 0 0 0 0,-1 1 0 0 0,1 0 0 0 0,-1 0 0 0 0,1 0 0 0 0,0 0 0 0 0,0 1 0 0 0,0-1 0 0 0,0 1 0 0 0,-5 5 0 0 0,-2 2 0 0 0,1 0 0 0 0,0 0 0 0 0,0 1 0 0 0,1 0 0 0 0,0 1 0 0 0,-10 20 0 0 0,16-27 0 0 0,0 1 0 0 0,0 0 0 0 0,1 0 0 0 0,0 0 0 0 0,0 0 0 0 0,1 1 0 0 0,0-1 0 0 0,0 0 0 0 0,0 1 0 0 0,1-1 0 0 0,0 1 0 0 0,0-1 0 0 0,1 0 0 0 0,-1 1 0 0 0,1-1 0 0 0,1 1 0 0 0,2 6 0 0 0,-1-6 4 0 0,0 1-1 0 0,1-1 0 0 0,0 0 0 0 0,0 0 0 0 0,1 0 0 0 0,0-1 0 0 0,0 0 0 0 0,0 1 1 0 0,1-2-1 0 0,0 1 0 0 0,0-1 0 0 0,0 0 0 0 0,1 0 0 0 0,0-1 0 0 0,0 1 0 0 0,0-2 1 0 0,0 1-1 0 0,1-1 0 0 0,-1 0 0 0 0,1-1 0 0 0,0 1 0 0 0,0-2 0 0 0,0 1 0 0 0,0-1 1 0 0,0 0-1 0 0,0-1 0 0 0,0 0 0 0 0,0 0 0 0 0,0-1 0 0 0,1 0 0 0 0,-1 0 0 0 0,0-1 1 0 0,-1 0-1 0 0,1 0 0 0 0,0-1 0 0 0,-1 0 0 0 0,1 0 0 0 0,-1-1 0 0 0,0 0 0 0 0,9-6 0 0 0,11-18-3 0 0,-19 19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8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1 153 24 0 0,'-1'6'-56'0'0,"2"-6"67"0"0,-1-1-1 0 0,0 1 0 0 0,0 0-1 0 0,0 0 2 0 0,0 0-1 0 0,0 0 0 0 0,0 0 0 0 0,0 0 1 0 0,0 0-1 0 0,0 0 0 0 0,0 0 0 0 0,1 0 0 0 0,-1 0 1 0 0,0 0-1 0 0,0 0 0 0 0,0 0 0 0 0,0 0 1 0 0,0 0-1 0 0,0 0 0 0 0,0 0 0 0 0,0 0 1 0 0,0 0-1 0 0,1 0 0 0 0,-1 0 0 0 0,0 0 1 0 0,0 0-1 0 0,0 0 0 0 0,0 1 0 0 0,0-1 0 0 0,0 0 1 0 0,0 0-1 0 0,0 0 0 0 0,0 0 0 0 0,0 0 1 0 0,0 0-1 0 0,0 0 0 0 0,1 0 0 0 0,-1 0 1 0 0,0 0-1 0 0,0 0 0 0 0,0 0 0 0 0,0 1 1 0 0,0-1-1 0 0,0 0 0 0 0,0 0 0 0 0,0 0 1 0 0,0 0-1 0 0,0 0 0 0 0,0 0 0 0 0,0 0 0 0 0,0 0 1 0 0,0 0-1 0 0,0 1 0 0 0,0-1 0 0 0,0 0 1 0 0,0 0-1 0 0,0 0 0 0 0,0 0 0 0 0,0 0 1 0 0,0 0-1 0 0,0 0 0 0 0,0 0 0 0 0,-1 0 1 0 0,1 0-1 0 0,0 1 0 0 0,0-1 0 0 0,0 0 0 0 0,11-11 74 0 0,0 0 0 0 0,0 1 0 0 0,19-13 0 0 0,67-34-84 0 0,-53 33 0 0 0,-3-1 0 0 0,-41 25-1 0 0,0 0 0 0 0,0 0 0 0 0,1 0 1 0 0,-1 0-1 0 0,0 0 0 0 0,0 0 1 0 0,0-1-1 0 0,0 1 0 0 0,0 0 0 0 0,0 0 1 0 0,0 0-1 0 0,0 0 0 0 0,0 0 1 0 0,1 0-1 0 0,-1 0 0 0 0,0 0 1 0 0,0 0-1 0 0,0 0 0 0 0,0 0 1 0 0,0 0-1 0 0,0 0 0 0 0,0 0 1 0 0,0 0-1 0 0,1 0 0 0 0,-1 0 1 0 0,0 0-1 0 0,0 0 0 0 0,0 0 0 0 0,0 0 1 0 0,0 0-1 0 0,0 0 0 0 0,0 0 1 0 0,0 0-1 0 0,1 1 0 0 0,-1-1 1 0 0,0 0-1 0 0,0 0 0 0 0,0 0 1 0 0,0 0-1 0 0,0 0 0 0 0,0 0 1 0 0,0 0-1 0 0,0 0 0 0 0,0 0 0 0 0,1 3-159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3.5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24 0 0,'0'-1'0'0'0,"1"0"0"0"0,0 0 0 0 0,0 0 0 0 0,0 0 0 0 0,0 0 0 0 0,1 0 0 0 0,-1 1 0 0 0,0-1 0 0 0,0 0 0 0 0,0 1 0 0 0,1-1 0 0 0,-1 1 0 0 0,0-1 0 0 0,0 1 0 0 0,1-1 0 0 0,-1 1 0 0 0,1 0 0 0 0,-1 0 0 0 0,0 0 0 0 0,1 0 0 0 0,-1 0 0 0 0,0 0 0 0 0,3 0 0 0 0,-2 1 4 0 0,0 0 1 0 0,-1 0-1 0 0,1 0 1 0 0,0 0-1 0 0,0 0 1 0 0,-1 0 0 0 0,1 1-1 0 0,-1-1 1 0 0,1 1-1 0 0,-1-1 1 0 0,1 1-1 0 0,-1-1 1 0 0,2 4 0 0 0,3 5 7 0 0,-1 0 1 0 0,0 1 0 0 0,-1-1 0 0 0,4 18-1 0 0,-4-15-19 0 0,10 36 31 0 0,-1 1 0 0 0,8 78-1 0 0,-16-103-23 0 0,-6-33 0 0 0,-1 0 0 0 0,1 1 0 0 0,0-1 0 0 0,0 0 0 0 0,1 0 0 0 0,0 0 0 0 0,2-13 0 0 0,1 0 0 0 0,11-35 0 0 0,-13 51 0 0 0,1 0 0 0 0,-1 1 0 0 0,1-1 0 0 0,1 0 0 0 0,-1 1 0 0 0,1 0 0 0 0,-1-1 0 0 0,1 1 0 0 0,5-4 0 0 0,-7 7 0 0 0,0 0 0 0 0,0 0 0 0 0,0 0 0 0 0,0 0 0 0 0,0 1 0 0 0,0-1 0 0 0,0 0 0 0 0,0 1 0 0 0,1-1 0 0 0,-1 1 0 0 0,0-1 0 0 0,1 1 0 0 0,-1 0 0 0 0,0-1 0 0 0,1 1 0 0 0,-1 0 0 0 0,0 0 0 0 0,1 0 0 0 0,-1 0 0 0 0,0 0 0 0 0,1 1 0 0 0,-1-1 0 0 0,0 0 0 0 0,0 0 0 0 0,1 1 0 0 0,-1-1 0 0 0,0 1 0 0 0,0-1 0 0 0,1 1 0 0 0,-1 0 0 0 0,0-1 0 0 0,0 1 0 0 0,0 0 0 0 0,0 0 0 0 0,0 0 0 0 0,0 0 0 0 0,0 0 0 0 0,1 2 0 0 0,5 5 0 0 0,-1 1 0 0 0,0-1 0 0 0,-1 2 0 0 0,0-1 0 0 0,0 0 0 0 0,3 12 0 0 0,0-3 0 0 0,65 171 155 0 0,-74-224-102 0 0,0 8-53 0 0,1 0 0 0 0,6-46 0 0 0,-4 60 0 0 0,1 1 0 0 0,0-1 0 0 0,1 1 0 0 0,0 0 0 0 0,0 1 0 0 0,2-1 0 0 0,-1 1 0 0 0,9-12 0 0 0,-13 21 0 0 0,0 0 0 0 0,1 0 0 0 0,-1 0 0 0 0,1 1 0 0 0,-1-1 0 0 0,1 0 0 0 0,-1 1 0 0 0,1 0 0 0 0,0-1 0 0 0,0 1 0 0 0,0 0 0 0 0,0 0 0 0 0,0 0 0 0 0,0 0 0 0 0,0 0 0 0 0,0 0 0 0 0,0 1 0 0 0,0-1 0 0 0,1 1 0 0 0,-1-1 0 0 0,0 1 0 0 0,0 0 0 0 0,1 0 0 0 0,-1 0 0 0 0,0 0 0 0 0,0 0 0 0 0,1 1 0 0 0,-1-1 0 0 0,0 1 0 0 0,0-1 0 0 0,0 1 0 0 0,0 0 0 0 0,3 1 0 0 0,2 2 0 0 0,-1-1 0 0 0,0 1 0 0 0,0 0 0 0 0,-1 1 0 0 0,0-1 0 0 0,1 1 0 0 0,-1 0 0 0 0,-1 0 0 0 0,7 9 0 0 0,0 2 0 0 0,-1 0 0 0 0,-1 1 0 0 0,0 0 0 0 0,-1 0 0 0 0,-1 1 0 0 0,-1 0 0 0 0,9 36 0 0 0,-12-39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4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56 143 0 0,'1'-2'3'0'0,"-1"1"0"0"0,1-1 0 0 0,0 1 0 0 0,0 0 0 0 0,-1 0 0 0 0,1-1 0 0 0,0 1 0 0 0,0 0 0 0 0,0 0 0 0 0,0 0 0 0 0,1 0 0 0 0,-1 0 0 0 0,0 0 0 0 0,0 0 0 0 0,0 1 0 0 0,1-1 0 0 0,-1 0 0 0 0,0 1 0 0 0,1-1 0 0 0,-1 1 0 0 0,2-1 0 0 0,16-9 70 0 0,-18 9-62 0 0,1-1-1 0 0,-1 0 1 0 0,0 1-1 0 0,0-1 1 0 0,0 0-1 0 0,0 0 1 0 0,0 0-1 0 0,0 0 1 0 0,0 0-1 0 0,0-3 1 0 0,-1 5-10 0 0,-12 5-1 0 0,6 2 8 0 0,-7 6 26 0 0,12-13-33 0 0,1 0 0 0 0,-1 1 0 0 0,0-1 0 0 0,1 0 0 0 0,-1 0 0 0 0,0 0 0 0 0,1 1 0 0 0,-1-1 0 0 0,0 0 0 0 0,0 0 0 0 0,1 0 0 0 0,-1 0 0 0 0,0 0 0 0 0,0 0 0 0 0,1 0 0 0 0,-1-1 0 0 0,0 1 0 0 0,1 0 0 0 0,-1 0 0 0 0,0 0 0 0 0,0-1 0 0 0,0 0-1 0 0,0 1 0 0 0,1 0 0 0 0,-1 0 0 0 0,0-1 0 0 0,1 1 0 0 0,-1 0 0 0 0,0 0 0 0 0,0 0 0 0 0,1 0 0 0 0,-1 0 0 0 0,0 0 0 0 0,1 0 0 0 0,-1 0 0 0 0,0 0 0 0 0,0 0 0 0 0,1 0 0 0 0,-1 0 0 0 0,0 0 0 0 0,1 0 0 0 0,-1 1 0 0 0,0-1 0 0 0,1 0 0 0 0,-1 1 0 0 0,-1 0 0 0 0,0 0 0 0 0,1 1 0 0 0,-1-1 0 0 0,1 1 0 0 0,-1-1 0 0 0,1 1 0 0 0,-1 0 0 0 0,-1 4 0 0 0,-2 2 0 0 0,1 1 0 0 0,-5 15 0 0 0,9-23 0 0 0,-4 11 5 0 0,0 0 0 0 0,1 0 0 0 0,0 1-1 0 0,1-1 1 0 0,1 0 0 0 0,0 1 0 0 0,0-1-1 0 0,1 1 1 0 0,1-1 0 0 0,0 1 0 0 0,1-1-1 0 0,0 1 1 0 0,1-1 0 0 0,0 0 0 0 0,6 12-1 0 0,-5-12 33 0 0,1-1-1 0 0,1 0 0 0 0,13 20 0 0 0,-16-27-24 0 0,0 0 1 0 0,0-1 0 0 0,0 1-1 0 0,1-1 1 0 0,-1 0 0 0 0,1 0-1 0 0,0 0 1 0 0,0-1 0 0 0,0 1-1 0 0,0-1 1 0 0,1 0 0 0 0,-1 0-1 0 0,6 1 1 0 0,-5-1-7 0 0,-1-1 0 0 0,1 0 1 0 0,-1 0-1 0 0,1-1 0 0 0,0 1 1 0 0,0-1-1 0 0,-1 0 0 0 0,1 0 1 0 0,0-1-1 0 0,-1 1 0 0 0,1-1 0 0 0,0 0 1 0 0,-1 0-1 0 0,1-1 0 0 0,-1 1 1 0 0,0-1-1 0 0,1 0 0 0 0,-1 0 1 0 0,0-1-1 0 0,0 1 0 0 0,6-6 0 0 0,9-9-6 0 0,-1 0 0 0 0,0-1 0 0 0,17-25 0 0 0,-21 25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5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48 108 24 0 0,'1'2'-1'0'0,"0"0"1"0"0,1-1 0 0 0,-1 1 0 0 0,1 0 0 0 0,-1-1 0 0 0,1 1 0 0 0,0-1 0 0 0,-1 0 0 0 0,1 1-1 0 0,3 0 1 0 0,-4-1 1 0 0,0-1-1 0 0,-1 0 1 0 0,1 0-1 0 0,0 0 0 0 0,0 0 1 0 0,0 0-1 0 0,-1 0 1 0 0,1 0-1 0 0,0 0 1 0 0,0 0-1 0 0,0-1 0 0 0,-1 1 1 0 0,1 0-1 0 0,0 0 1 0 0,-1-1-1 0 0,1 1 1 0 0,0 0-1 0 0,0-1 0 0 0,-1 1 1 0 0,1-1-1 0 0,-1 1 1 0 0,1-1-1 0 0,0 1 1 0 0,-1-1-1 0 0,1 1 0 0 0,-1-1 1 0 0,1 0-1 0 0,-1 1 1 0 0,0-1-1 0 0,1 0 1 0 0,-1 1-1 0 0,0-1 0 0 0,1-1 1 0 0,2-2 38 0 0,-2 2-36 0 0,-1 1 1 0 0,1 0 0 0 0,0-1 0 0 0,0 1 0 0 0,-1 0 0 0 0,1-1 0 0 0,-1 1-1 0 0,1-1 1 0 0,-1-2 0 0 0,-1 3 5 0 0,0 1 0 0 0,0 0 0 0 0,-1 0 0 0 0,1 0 0 0 0,0 0 0 0 0,0 0 0 0 0,-1 0 0 0 0,1 0 0 0 0,0 0 0 0 0,-1 0 0 0 0,1 1 0 0 0,0-1 0 0 0,-2 1-1 0 0,-1 3 3 0 0,1 0 0 0 0,-1 0-1 0 0,1 0 1 0 0,0 0 0 0 0,1 1-1 0 0,-1-1 1 0 0,1 1 0 0 0,0-1-1 0 0,0 1 1 0 0,-2 8 0 0 0,1-2 0 0 0,0 0 0 0 0,0 1 1 0 0,0 19-1 0 0,2-27-9 0 0,1 0 0 0 0,0 0 0 0 0,0-1-1 0 0,1 1 1 0 0,-1 0 0 0 0,1 0 0 0 0,0-1 0 0 0,0 1 0 0 0,0-1-1 0 0,0 1 1 0 0,1-1 0 0 0,-1 1 0 0 0,1-1 0 0 0,0 0 0 0 0,4 6-1 0 0,11 14-3 0 0,-14-19 4 0 0,0 1 0 0 0,0-1 0 0 0,0 0 0 0 0,1 0-1 0 0,0 0 1 0 0,4 4 0 0 0,-4-5 2 0 0,4 3 18 0 0,-1-1 1 0 0,14 7-1 0 0,-18-10-18 0 0,0-1 0 0 0,0 0 0 0 0,0 0-1 0 0,0 0 1 0 0,0-1 0 0 0,0 1 0 0 0,0-1 0 0 0,0 1 0 0 0,1-1 0 0 0,-1 0 0 0 0,4-1-1 0 0,7 0 2 0 0,-6 1 10 0 0,0-1-1 0 0,0-1 0 0 0,1 1 0 0 0,9-4 0 0 0,-15 4-11 0 0,-1 0-1 0 0,1 0 1 0 0,-1-1 0 0 0,0 1 0 0 0,0 0-1 0 0,0-1 1 0 0,0 0 0 0 0,0 1 0 0 0,0-1 0 0 0,0 0-1 0 0,0 0 1 0 0,-1 0 0 0 0,1 0 0 0 0,-1 0-1 0 0,1 0 1 0 0,-1 0 0 0 0,0-1 0 0 0,2-3-1 0 0,-1-2-2 0 0,0 0 0 0 0,-1 1 0 0 0,0-1 0 0 0,0 0 0 0 0,0 0 0 0 0,-1 0 0 0 0,-1 0 0 0 0,1 0 0 0 0,-3-10 0 0 0,-1-2 0 0 0,-1-1 0 0 0,-9-23 0 0 0,13 41 0 0 0,-1 0 0 0 0,1 1 0 0 0,-1-1 0 0 0,0 0 0 0 0,1 1 0 0 0,-1-1 0 0 0,0 1 0 0 0,0 0 0 0 0,-1 0 0 0 0,1 0 0 0 0,0 0 0 0 0,-1 0 0 0 0,1 0 0 0 0,-1 1 0 0 0,-4-3 0 0 0,-5-1 0 0 0,-1 0 0 0 0,-17-4 0 0 0,0-1 0 0 0,23 9 0 0 0,1-1 0 0 0,-1 1 0 0 0,0 0 0 0 0,0 0 0 0 0,0 1 0 0 0,0 0 0 0 0,0 0 0 0 0,0 1 0 0 0,0 0 0 0 0,0 0 0 0 0,0 0 0 0 0,0 1 0 0 0,1 0 0 0 0,-1 1 0 0 0,-10 5 0 0 0,15-8 0 0 0,1 1 0 0 0,0 0 0 0 0,-1 0 0 0 0,1 0 0 0 0,0 0 0 0 0,0 0 0 0 0,0 0 0 0 0,0 0 0 0 0,0 0 0 0 0,0 1 0 0 0,0-1 0 0 0,0 0 0 0 0,0 1 0 0 0,1-1 0 0 0,-1 1 0 0 0,0-1 0 0 0,1 1 0 0 0,-1-1 0 0 0,1 1 0 0 0,0-1 0 0 0,-1 1 0 0 0,1-1 0 0 0,0 1 0 0 0,0 1 0 0 0,0-3 1 0 0,0 0-1 0 0,0 0 0 0 0,0-1 0 0 0,0 1 1 0 0,0 0-1 0 0,0 0 0 0 0,0 0 0 0 0,0-1 0 0 0,0 1 1 0 0,0 0-1 0 0,0 0 0 0 0,0 0 0 0 0,0-1 1 0 0,0 1-1 0 0,0 0 0 0 0,0 0 0 0 0,1 0 0 0 0,-1-1 1 0 0,0 1-1 0 0,0 0 0 0 0,0 0 0 0 0,0 0 1 0 0,0 0-1 0 0,0 0 0 0 0,1-1 0 0 0,-1 1 0 0 0,0 0 1 0 0,0 0-1 0 0,0 0 0 0 0,0 0 0 0 0,1 0 1 0 0,-1 0-1 0 0,0 0 0 0 0,0 0 0 0 0,0-1 0 0 0,1 1 1 0 0,11-1 19 0 0,8 4 30 0 0,-17-3-40 0 0,0 0 0 0 0,0 0 0 0 0,0-1 1 0 0,-1 1-1 0 0,1-1 0 0 0,0 1 0 0 0,0-1 0 0 0,-1 0 0 0 0,1 0 0 0 0,0 0 0 0 0,3-2 0 0 0,-2 1 4 0 0,0 0 0 0 0,0 1 0 0 0,0-1 0 0 0,7-1 0 0 0,4 1-8 0 0,1-1-1 0 0,-1 0 1 0 0,29-12 0 0 0,41-23 114 0 0,-26 10-101 0 0,-54 25-35 0 0,1 1-1 0 0,-1 0 0 0 0,1 1 0 0 0,0-1 1 0 0,-1 1-1 0 0,1 0 0 0 0,0 1 0 0 0,0-1 0 0 0,0 1 1 0 0,0 0-1 0 0,8 2 0 0 0,-6-1-110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6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15 0 0,'0'0'3'0'0,"1"0"-1"0"0,-1 0 0 0 0,1-1 0 0 0,-1 1 0 0 0,0 0 0 0 0,1 0 1 0 0,-1 0-1 0 0,1-1 0 0 0,-1 1 0 0 0,0 0 0 0 0,1 0 0 0 0,-1 0 0 0 0,1 0 1 0 0,-1 0-1 0 0,1 0 0 0 0,-1 0 0 0 0,0 0 0 0 0,1 0 0 0 0,-1 0 0 0 0,1 0 1 0 0,-1 0-1 0 0,1 0 0 0 0,-1 1 0 0 0,0-1 0 0 0,1 0 0 0 0,-1 0 0 0 0,1 0 1 0 0,-1 1-1 0 0,0-1 0 0 0,1 0 0 0 0,-1 0 0 0 0,0 1 0 0 0,1-1 0 0 0,-1 0 1 0 0,1 1-1 0 0,10 12 70 0 0,-10-12-94 0 0,2 4 28 0 0,0 0-1 0 0,-1-1 1 0 0,1 1-1 0 0,-1 1 1 0 0,0-1-1 0 0,0 0 1 0 0,-1 0-1 0 0,2 11 1 0 0,3 8 8 0 0,2 5 8 0 0,-1 0-1 0 0,-1 0 0 0 0,-2 1 1 0 0,-1 0-1 0 0,-1 37 0 0 0,-3-63-21 0 0,0-20 0 0 0,1 4 0 0 0,-1-2 0 0 0,2 1 0 0 0,2-23 0 0 0,2 12 0 0 0,-3 7 0 0 0,11-29 0 0 0,-12 42 0 0 0,1-1 0 0 0,0 1 0 0 0,0 0 0 0 0,0 0 0 0 0,1 0 0 0 0,-1 0 0 0 0,1 0 0 0 0,0 1 0 0 0,0-1 0 0 0,0 1 0 0 0,6-5 0 0 0,-8 7 0 0 0,0 0 0 0 0,1 0 0 0 0,-1 0 0 0 0,0 0 0 0 0,1 0 0 0 0,-1 0 0 0 0,1 1 0 0 0,-1-1 0 0 0,1 0 0 0 0,0 1 0 0 0,-1-1 0 0 0,1 1 0 0 0,2-1 0 0 0,-3 2 0 0 0,0-1 0 0 0,0 0 0 0 0,0 1 0 0 0,0-1 0 0 0,0 1 0 0 0,0 0 0 0 0,0-1 0 0 0,0 1 0 0 0,0 0 0 0 0,0-1 0 0 0,-1 1 0 0 0,1 0 0 0 0,0 0 0 0 0,0 0 0 0 0,-1 0 0 0 0,1 0 0 0 0,-1-1 0 0 0,1 1 0 0 0,-1 0 0 0 0,2 3 0 0 0,8 15 0 0 0,-1 0 0 0 0,-1 1 0 0 0,9 29 0 0 0,27 100 0 0 0,-43-145 0 0 0,1 5 0 0 0,-1-6 0 0 0,0 0 0 0 0,0 0 0 0 0,0 0 0 0 0,0 0 0 0 0,0 0 0 0 0,0 0 0 0 0,1 0 0 0 0,3 4 0 0 0,-5-7 1 0 0,0 0-1 0 0,0 0 1 0 0,0 0-1 0 0,0 0 1 0 0,0 0-1 0 0,0 1 1 0 0,0-1-1 0 0,0 0 1 0 0,0 0-1 0 0,0 0 0 0 0,0 0 1 0 0,0 0-1 0 0,1 1 1 0 0,-1-1-1 0 0,0 0 1 0 0,0 0-1 0 0,0 0 1 0 0,0 0-1 0 0,0 0 1 0 0,0 0-1 0 0,0 0 0 0 0,1 0 1 0 0,-1 0-1 0 0,0 1 1 0 0,0-1-1 0 0,0 0 1 0 0,0 0-1 0 0,1 0 1 0 0,-1 0-1 0 0,0 0 1 0 0,0 0-1 0 0,0 0 0 0 0,0 0 1 0 0,0 0-1 0 0,1 0 1 0 0,-1 0-1 0 0,0 0 1 0 0,0 0-1 0 0,0 0 1 0 0,0 0-1 0 0,1-1 1 0 0,-1 1-1 0 0,0 0 0 0 0,0 0 1 0 0,0 0-1 0 0,0 0 1 0 0,0 0-1 0 0,0 0 1 0 0,1 0-1 0 0,-1 0 1 0 0,0 0-1 0 0,0-1 1 0 0,0 1-1 0 0,0 0 0 0 0,0 0 1 0 0,0 0-1 0 0,0 0 1 0 0,0 0-1 0 0,0 0 1 0 0,1-1-1 0 0,-1 1 1 0 0,0 0-1 0 0,0 0 0 0 0,0 0 1 0 0,0-1-1 0 0,0-8 34 0 0,0 9-34 0 0,-2-17 0 0 0,1 0 0 0 0,1-1 0 0 0,0 1 0 0 0,1 0 0 0 0,1-1 0 0 0,1 1 0 0 0,1 0 0 0 0,0 1 0 0 0,1-1 0 0 0,1 1 0 0 0,12-26 0 0 0,-18 41 0 0 0,1 0 0 0 0,0 0 0 0 0,-1 0 0 0 0,1 0 0 0 0,0 0 0 0 0,0 0 0 0 0,0 0 0 0 0,0 0 0 0 0,0 0 0 0 0,0 0 0 0 0,0 1 0 0 0,0-1 0 0 0,0 0 0 0 0,1 1 0 0 0,-1-1 0 0 0,0 1 0 0 0,0-1 0 0 0,1 1 0 0 0,0-1 0 0 0,27 1 0 0 0,-8 1 0 0 0,-17-1 0 0 0,0 1 0 0 0,-1-1 0 0 0,1 1 0 0 0,0 0 0 0 0,-1 0 0 0 0,1 0 0 0 0,-1 0 0 0 0,1 1 0 0 0,-1 0 0 0 0,1-1 0 0 0,-1 1 0 0 0,0 0 0 0 0,0 1 0 0 0,0-1 0 0 0,0 0 0 0 0,2 4 0 0 0,9 8 0 0 0,21 28 0 0 0,-24-29 0 0 0,22 31 0 0 0,-28-37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6.8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 24 0 0,'20'-17'63'0'0,"-20"17"-62"0"0,0 0 0 0 0,0-1-1 0 0,0 1 1 0 0,0 0 0 0 0,0 0-1 0 0,0 0 1 0 0,0-1-1 0 0,0 1 1 0 0,0 0 0 0 0,0 0-1 0 0,1-1 1 0 0,-1 1-1 0 0,0 0 1 0 0,0 0 0 0 0,0 0-1 0 0,0 0 1 0 0,1-1-1 0 0,-1 1 1 0 0,0 0 0 0 0,0 0-1 0 0,0 0 1 0 0,1 0-1 0 0,-1 0 1 0 0,0 0 0 0 0,0-1-1 0 0,0 1 1 0 0,1 0-1 0 0,-1 0 1 0 0,0 0 0 0 0,0 0-1 0 0,1 0 1 0 0,-1 0-1 0 0,1 0 1 0 0,3 8 33 0 0,-1 1-25 0 0,10 20 47 0 0,-2 1-1 0 0,-2 0 0 0 0,11 57 0 0 0,-5-19-4 0 0,-12-56-51 0 0,-2-11 0 0 0,-1-2 0 0 0,-4-20 0 0 0,1 6 0 0 0,1 0 0 0 0,1-1 0 0 0,0 1 0 0 0,1-1 0 0 0,2-23 0 0 0,-1 31 0 0 0,1 0 0 0 0,-1 0 0 0 0,2 0 0 0 0,-1 0 0 0 0,1 0 0 0 0,0 1 0 0 0,0-1 0 0 0,1 1 0 0 0,0 0 0 0 0,6-8 0 0 0,-9 14 0 0 0,0 0 0 0 0,0 0 0 0 0,-1 0 0 0 0,1 0 0 0 0,0 0 0 0 0,0 0 0 0 0,1 0 0 0 0,-1 0 0 0 0,0 0 0 0 0,0 1 0 0 0,0-1 0 0 0,0 0 0 0 0,1 1 0 0 0,-1-1 0 0 0,0 1 0 0 0,1-1 0 0 0,-1 1 0 0 0,0 0 0 0 0,1-1 0 0 0,-1 1 0 0 0,1 0 0 0 0,-1 0 0 0 0,3 0 0 0 0,-2 1 0 0 0,0-1 0 0 0,0 1 0 0 0,0 0 0 0 0,0 0 0 0 0,-1 0 0 0 0,1 0 0 0 0,0 0 0 0 0,0 0 0 0 0,-1 0 0 0 0,1 1 0 0 0,0-1 0 0 0,-1 0 0 0 0,1 1 0 0 0,1 2 0 0 0,7 8 0 0 0,-1 1 0 0 0,-1 0 0 0 0,0 0 0 0 0,0 1 0 0 0,6 18 0 0 0,55 127 64 0 0,-77-246 0 0 0,7 64-64 0 0,0-1 0 0 0,1 0 0 0 0,2 0 0 0 0,6-37 0 0 0,-6 53 0 0 0,0 0 0 0 0,0 0 0 0 0,1 1 0 0 0,-1-1 0 0 0,2 1 0 0 0,-1-1 0 0 0,1 1 0 0 0,0 0 0 0 0,8-9 0 0 0,-10 13 0 0 0,0 1 0 0 0,0 0 0 0 0,0 0 0 0 0,0 0 0 0 0,0 0 0 0 0,0 0 0 0 0,1 0 0 0 0,-1 1 0 0 0,1-1 0 0 0,-1 1 0 0 0,1-1 0 0 0,0 1 0 0 0,0 0 0 0 0,-1 0 0 0 0,1 0 0 0 0,0 1 0 0 0,0-1 0 0 0,0 1 0 0 0,0-1 0 0 0,0 1 0 0 0,0 0 0 0 0,0 0 0 0 0,0 1 0 0 0,-1-1 0 0 0,1 0 0 0 0,0 1 0 0 0,0 0 0 0 0,4 1 0 0 0,-1 1 0 0 0,0 0 0 0 0,0 0 0 0 0,0 0-1 0 0,-1 1 1 0 0,0 0 0 0 0,1 0 0 0 0,-1 0-1 0 0,7 8 1 0 0,0 4 2 0 0,17 24 0 0 0,-10-12 7 0 0,-5-7 4 0 0,-2 0 1 0 0,0 1-1 0 0,14 39 0 0 0,-17-39-13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3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0 180 79 0 0,'2'0'9'0'0,"0"0"-1"0"0,0 0 0 0 0,0-1 0 0 0,0 1 0 0 0,0-1 0 0 0,0 1 0 0 0,0-1 0 0 0,-1 1 0 0 0,1-1 0 0 0,0 0 0 0 0,0 0 0 0 0,-1 0 0 0 0,1 0 0 0 0,-1 0 0 0 0,1-1 0 0 0,-1 1 1 0 0,1 0-1 0 0,-1-1 0 0 0,0 1 0 0 0,1-1 0 0 0,0-1 0 0 0,1 0 10 0 0,-1 0 0 0 0,1 0 0 0 0,0 0 0 0 0,5-4 0 0 0,19-9 42 0 0,35-15-1 0 0,-7 4-54 0 0,-32 14 8 0 0,2 2 0 0 0,0 0 0 0 0,0 2 0 0 0,47-11-1 0 0,-71 19-12 0 0,1 1 0 0 0,-1 0 0 0 0,1 0 0 0 0,0-1 0 0 0,-1 1 0 0 0,1 0 0 0 0,0 1 0 0 0,-1-1 0 0 0,1 0 0 0 0,0 0 0 0 0,-1 1 0 0 0,1-1 0 0 0,-1 1 0 0 0,1 0 0 0 0,2 1 0 0 0,-2 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0 223 143 0 0,'1'0'1'0'0,"-1"0"-1"0"0,0 0 1 0 0,0 1-1 0 0,1-1 1 0 0,-1 0-1 0 0,0 0 1 0 0,0 0-1 0 0,1 0 1 0 0,-1 0-1 0 0,0 0 1 0 0,0 0-1 0 0,1 1 1 0 0,-1-1-1 0 0,0 0 1 0 0,1 0-1 0 0,-1 0 1 0 0,0 0-1 0 0,1 0 1 0 0,-1 0-1 0 0,0 0 1 0 0,0 0-1 0 0,1-1 1 0 0,-1 1-1 0 0,0 0 1 0 0,1 0-1 0 0,-1 0 1 0 0,0 0-1 0 0,14-7 44 0 0,16-14 44 0 0,-22 16-84 0 0,5-4 14 0 0,1 0 1 0 0,0 1 0 0 0,1 0-1 0 0,-1 1 1 0 0,1 1 0 0 0,18-5-1 0 0,36-13 22 0 0,-18 6-16 0 0,19-11-24 0 0,-11 4 0 0 0,-54 23 0 0 0,1 0 0 0 0,-1-1 0 0 0,0 0 0 0 0,0 0 0 0 0,0 0 0 0 0,0 0 0 0 0,0-1 0 0 0,6-7 0 0 0,-11 11-1 0 0,0 0-1 0 0,0 0 0 0 0,1 0 0 0 0,-1 0 0 0 0,0 0 0 0 0,0 0 0 0 0,0-1 1 0 0,0 1-1 0 0,0 0 0 0 0,0 0 0 0 0,0 0 0 0 0,0 0 0 0 0,0 0 0 0 0,0 0 0 0 0,0 0 1 0 0,0-1-1 0 0,1 1 0 0 0,-1 0 0 0 0,0 0 0 0 0,0 0 0 0 0,0 0 0 0 0,0 0 1 0 0,0 0-1 0 0,0 0 0 0 0,1 0 0 0 0,-1 0 0 0 0,0 0 0 0 0,0 0 0 0 0,0 0 0 0 0,0 0 1 0 0,0 0-1 0 0,0 0 0 0 0,1 0 0 0 0,-1 0 0 0 0,0 0 0 0 0,0 0 0 0 0,0 0 1 0 0,0 0-1 0 0,0 0 0 0 0,1 0 0 0 0,-1 0 0 0 0,0 0 0 0 0,0 0 0 0 0,0 0 0 0 0,0 2-66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4 111 0 0,'1'-1'5'0'0,"1"1"-1"0"0,-1-1 0 0 0,0 1 0 0 0,0-1 0 0 0,0 1 0 0 0,0 0 0 0 0,0 0 0 0 0,0 0 0 0 0,0 0 0 0 0,0 0 0 0 0,1 0 0 0 0,-1 0 0 0 0,0 0 0 0 0,0 0 0 0 0,0 0 0 0 0,0 0 0 0 0,0 1 0 0 0,0-1 0 0 0,0 1 0 0 0,0-1 0 0 0,0 1 0 0 0,0-1 0 0 0,0 1 0 0 0,0-1 0 0 0,0 1 0 0 0,1 1 0 0 0,0-1 6 0 0,-1 1 0 0 0,1-1 0 0 0,-1 1 0 0 0,0 0-1 0 0,1-1 1 0 0,-1 1 0 0 0,0 0 0 0 0,0 0-1 0 0,0 0 1 0 0,0 0 0 0 0,-1 0 0 0 0,2 3-1 0 0,4 38 32 0 0,-2-1 0 0 0,-1 48-1 0 0,-1-19 16 0 0,-1 182-44 0 0,-2-129-14 0 0,3-120 4 0 0,1-8 0 0 0,4-7-20 0 0,-4 1-56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1 111 0 0,'1'0'1'0'0,"-1"0"0"0"0,1-1 0 0 0,0 1-1 0 0,0 0 1 0 0,0 0 0 0 0,0 0-1 0 0,0 0 1 0 0,0 0 0 0 0,0 0-1 0 0,0 1 1 0 0,0-1 0 0 0,0 0 0 0 0,-1 0-1 0 0,1 1 1 0 0,0-1 0 0 0,0 0-1 0 0,0 1 1 0 0,0-1 0 0 0,-1 1-1 0 0,1-1 1 0 0,0 1 0 0 0,0-1-1 0 0,-1 1 1 0 0,1 0 0 0 0,0-1 0 0 0,-1 1-1 0 0,1 0 1 0 0,-1-1 0 0 0,1 1-1 0 0,-1 0 1 0 0,1 0 0 0 0,-1 0-1 0 0,0 0 1 0 0,1-1 0 0 0,-1 3-1 0 0,3 4 9 0 0,-2-1 0 0 0,1 1 0 0 0,1 13 0 0 0,-2-9-6 0 0,29 230 91 0 0,-18-123-60 0 0,11 88 20 0 0,-20-175-108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5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56 111 0 0,'6'2'18'0'0,"-6"-2"-15"0"0,1 0 0 0 0,-1 0 0 0 0,1 0 0 0 0,-1 0 0 0 0,1 1 0 0 0,-1-1 0 0 0,1 0 0 0 0,-1 0 0 0 0,1 0 0 0 0,0 0 0 0 0,-1 0 0 0 0,1 0 0 0 0,-1 0 0 0 0,1-1 0 0 0,-1 1-1 0 0,1 0 1 0 0,-1 0 0 0 0,1 0 0 0 0,-1 0 0 0 0,1-1 0 0 0,0 1 0 0 0,3 1 40 0 0,2 2-36 0 0,0-1-1 0 0,0 0 1 0 0,-1-1 0 0 0,1 0 0 0 0,0 1 0 0 0,1-2-1 0 0,-1 1 1 0 0,0-1 0 0 0,0 0 0 0 0,7 0-1 0 0,67-12-6 0 0,-68 10 0 0 0,1 0 0 0 0,-1-1 0 0 0,1-1 0 0 0,22-9 0 0 0,-13 3 0 0 0,-15 8 0 0 0,-1 0 0 0 0,0-1 0 0 0,0 0 0 0 0,0-1 0 0 0,6-4 0 0 0,-9 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9.22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205 0 24 0 0,'0'1'-1'0'0,"1"-1"1"0"0,0 1 0 0 0,-1-1 0 0 0,1 0 0 0 0,-1 1 0 0 0,1 0 0 0 0,0-1 0 0 0,-1 1 0 0 0,1-1 0 0 0,-1 1 0 0 0,1-1-1 0 0,-1 1 1 0 0,0 0 0 0 0,1-1 0 0 0,-1 1 0 0 0,0 0 0 0 0,1 0 0 0 0,-1-1 0 0 0,0 1 0 0 0,1 1 0 0 0,5 21 20 0 0,-4-17 15 0 0,29 149 37 0 0,-21-95-70 0 0,-10-54-2 0 0,1-1 0 0 0,0 0 0 0 0,-1 1 0 0 0,-1 8 0 0 0,2-13 0 0 0,-1-1 0 0 0,0 1 0 0 0,0 0 0 0 0,-1 0 0 0 0,1-1 0 0 0,0 1 0 0 0,0 0 0 0 0,0-1 0 0 0,0 1 0 0 0,-1 0 0 0 0,1-1 0 0 0,0 1 0 0 0,-1 0 0 0 0,1-1 0 0 0,0 1 0 0 0,-1 0 0 0 0,1-1 0 0 0,-1 1 0 0 0,1-1 0 0 0,-1 1 0 0 0,1-1 0 0 0,-1 1 0 0 0,1-1 0 0 0,-1 1 0 0 0,1-1 0 0 0,-1 0 0 0 0,0 1 0 0 0,1-1 0 0 0,-1 0 0 0 0,0 0 0 0 0,1 1 0 0 0,-1-1 0 0 0,0 0 0 0 0,0 0 0 0 0,1 0 0 0 0,-1 0 0 0 0,0 0 0 0 0,1 0 0 0 0,-1 0 0 0 0,0 0 0 0 0,0 0 0 0 0,1 0 0 0 0,-2 0 0 0 0,-4-2 0 0 0</inkml:trace>
  <inkml:trace contextRef="#ctx0" brushRef="#br0" timeOffset="1">16 183 55 0 0,'1'2'8'0'0,"0"1"-1"0"0,0 0 0 0 0,0-1 0 0 0,-1 1 0 0 0,0 0 0 0 0,1 0 0 0 0,-1-1 0 0 0,0 1 0 0 0,0 0 0 0 0,-1 0 0 0 0,0 3 0 0 0,-8 35 125 0 0,5-27-105 0 0,-1 21 34 0 0,4-34-59 0 0,1 1 1 0 0,0-1-1 0 0,0 1 0 0 0,0-1 1 0 0,0 0-1 0 0,0 1 0 0 0,0-1 0 0 0,1 0 1 0 0,-1 1-1 0 0,0-1 0 0 0,1 0 1 0 0,-1 1-1 0 0,1-1 0 0 0,-1 0 0 0 0,1 1 1 0 0,0-1-1 0 0,-1 0 0 0 0,1 0 1 0 0,0 0-1 0 0,0 0 0 0 0,0 0 1 0 0,2 2-1 0 0,-1-3-1 0 0,0 0-1 0 0,0-1 1 0 0,0 1 0 0 0,0 0 0 0 0,0-1 0 0 0,0 1 0 0 0,0-1-1 0 0,0 0 1 0 0,0 0 0 0 0,-1 0 0 0 0,1 0 0 0 0,2-1-1 0 0,8-7 0 0 0,-4 3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5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 24 0 0,'5'-21'0'0'0,"-5"20"3"0"0,0 0 1 0 0,0 0 0 0 0,0 0-1 0 0,1 0 1 0 0,-1 0 0 0 0,0 0 0 0 0,1 0-1 0 0,-1 1 1 0 0,1-1 0 0 0,-1 0-1 0 0,1 0 1 0 0,-1 0 0 0 0,1 1 0 0 0,0-1-1 0 0,-1 0 1 0 0,1 1 0 0 0,0-2-1 0 0,0 2 8 0 0,0 0 0 0 0,0 0 0 0 0,0 0 0 0 0,0 0 0 0 0,0 0 0 0 0,0 0 0 0 0,0 1-1 0 0,0-1 1 0 0,0 0 0 0 0,0 0 0 0 0,0 1 0 0 0,0-1 0 0 0,1 1 0 0 0,3 1 23 0 0,5-3-8 0 0,-10 1-24 0 0,0-1 0 0 0,1 1 0 0 0,-1 0 0 0 0,1 0 0 0 0,-1 0 0 0 0,1 0 0 0 0,-1-1 0 0 0,1 1 0 0 0,-1 0 0 0 0,1 0 0 0 0,-1 0 0 0 0,1 0 0 0 0,-1 0 0 0 0,1 0 0 0 0,-1 1 0 0 0,0-1 0 0 0,1 0 0 0 0,-1 0 0 0 0,1 0 0 0 0,-1 0 0 0 0,1 0 0 0 0,-1 1 0 0 0,1-1 0 0 0,-1 0 0 0 0,0 0 0 0 0,1 1 0 0 0,0-1 0 0 0,2 3 0 0 0,0-1 0 0 0,0-1 0 0 0,0 1 0 0 0,0 0 0 0 0,1-1 0 0 0,-1 0 0 0 0,1 0 0 0 0,-1 0 0 0 0,1 0-1 0 0,3 0 1 0 0,39 1 32 0 0,-18-2-25 0 0,-15 1-9 0 0,0-2 0 0 0,0 1 0 0 0,1-2 0 0 0,22-4 0 0 0,-35 5 0 0 0,1 1 0 0 0,-1 0 0 0 0,0 0 0 0 0,1 0 0 0 0,-1 0 0 0 0,1 0 0 0 0,-1 0 0 0 0,0 0 0 0 0,1 0 0 0 0,-1 0 0 0 0,0 1 0 0 0,3 0 0 0 0,5 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6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1 143 0 0,'1'0'4'0'0,"0"0"-1"0"0,0 0 1 0 0,0 0-1 0 0,0 0 0 0 0,-1 0 1 0 0,1 0-1 0 0,0 0 0 0 0,0 0 1 0 0,0 0-1 0 0,0 0 0 0 0,0 0 1 0 0,0 0-1 0 0,0 1 0 0 0,-1-1 1 0 0,1 0-1 0 0,0 1 1 0 0,0-1-1 0 0,0 1 0 0 0,-1-1 1 0 0,1 1-1 0 0,0-1 0 0 0,-1 1 1 0 0,1 0-1 0 0,0-1 0 0 0,0 2 1 0 0,1 0 10 0 0,-1 1 1 0 0,0-1-1 0 0,1 1 0 0 0,-1-1 1 0 0,0 1-1 0 0,-1-1 1 0 0,2 5-1 0 0,1 3-5 0 0,0-1 0 0 0,0 0 0 0 0,1-1 0 0 0,0 1 0 0 0,1-1 0 0 0,0 0 0 0 0,8 11 0 0 0,47 50 36 0 0,-33-41-45 0 0,2 0 0 0 0,1-2 0 0 0,45 30 0 0 0,-58-46 0 0 0,-13-8 0 0 0,0 0 0 0 0,1 1 0 0 0,-1-1 0 0 0,-1 1 0 0 0,5 4 0 0 0,-4-3 0 0 0,0-1 0 0 0,-1 1 0 0 0,1-1 0 0 0,0 1 0 0 0,6 3 0 0 0,-9-6 0 0 0,0 0 0 0 0,0 0 0 0 0,0 0 0 0 0,0 0 0 0 0,-1 0 0 0 0,1 0 0 0 0,0 0 0 0 0,-1 0 0 0 0,1 1 0 0 0,-1-1 0 0 0,1 0 0 0 0,-1 1 0 0 0,0-1 0 0 0,1 0 0 0 0,-1 1 0 0 0,0-1 0 0 0,0 0 0 0 0,0 1 0 0 0,0 1 0 0 0,0 1 0 0 0,0-1 0 0 0,0 1 0 0 0,-1 0 0 0 0,1 0 0 0 0,-3 6 0 0 0,-1-1 0 0 0,-1 1 0 0 0,-1-1 0 0 0,0-1 0 0 0,0 1 0 0 0,0-1 0 0 0,-1 0 0 0 0,-1 0 0 0 0,-9 8 0 0 0,-95 74 0 0 0,81-67 0 0 0,-6 4 1 0 0,34-24-2 0 0,1-1 0 0 0,-1 1 0 0 0,1 0 0 0 0,-1-1-1 0 0,1 1 1 0 0,0 0 0 0 0,0 0 0 0 0,1 1 0 0 0,-3 5 0 0 0,3-8-53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11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323 36 487 0 0,'3'0'-1'0'0,"1"0"13"0"0,0 1 1 0 0,1-1 0 0 0,-1-1 0 0 0,1 1 0 0 0,-1-1-1 0 0,1 0 1 0 0,-1 0 0 0 0,0 0 0 0 0,0 0-1 0 0,5-3 1 0 0,-9 4-12 0 0,0 0-1 0 0,0-1 0 0 0,0 1 1 0 0,0 0-1 0 0,0 0 1 0 0,0-1-1 0 0,0 1 0 0 0,0 0 1 0 0,0-1-1 0 0,0 1 0 0 0,0 0 1 0 0,0 0-1 0 0,-1-1 1 0 0,1 1-1 0 0,0 0 0 0 0,0 0 1 0 0,0 0-1 0 0,0-1 1 0 0,-1 1-1 0 0,1 0 0 0 0,0 0 1 0 0,0 0-1 0 0,-1-1 1 0 0,1 1-1 0 0,0 0 0 0 0,0 0 1 0 0,-1 0-1 0 0,1 0 1 0 0,0 0-1 0 0,0 0 0 0 0,-1-1 1 0 0,1 1-1 0 0,0 0 0 0 0,-1 0 1 0 0,1 0-1 0 0,0 0 1 0 0,-13-5-3 0 0,-1 1 2 0 0,-1 1 0 0 0,1 0 0 0 0,-1 1 0 0 0,1 1 0 0 0,-1 0 0 0 0,0 1 0 0 0,1 1 0 0 0,-18 2 0 0 0,13 0 0 0 0,0 1 0 0 0,1 1 0 0 0,0 1 0 0 0,0 0 0 0 0,-31 17 0 0 0,43-20 0 0 0,0 1 0 0 0,0 0 0 0 0,1 0 0 0 0,0 0 0 0 0,0 1 0 0 0,0 0 0 0 0,0 0 0 0 0,1 0 0 0 0,0 0 0 0 0,0 1 0 0 0,0 0 0 0 0,1-1 0 0 0,-4 9 0 0 0,7-13 0 0 0,0 0 0 0 0,0 0 0 0 0,-1 0 0 0 0,1 0 0 0 0,0 0 0 0 0,0 0 0 0 0,0 1 0 0 0,0-1 0 0 0,1 0 0 0 0,-1 0 0 0 0,0 0 0 0 0,0 0 0 0 0,1 0 0 0 0,-1 0 0 0 0,0 0 0 0 0,1 0 0 0 0,-1 0 0 0 0,1 0 0 0 0,-1 0 0 0 0,1 0 0 0 0,0 0 0 0 0,-1-1 0 0 0,1 1 0 0 0,0 0 0 0 0,0 0 0 0 0,-1-1 0 0 0,1 1 0 0 0,0 0 0 0 0,0-1 0 0 0,0 1 0 0 0,0-1 0 0 0,1 1 0 0 0,2 2 0 0 0,0-1 0 0 0,1 0 0 0 0,-1 0 0 0 0,0-1 0 0 0,10 3 0 0 0,10 0 0 0 0,-1 1 0 0 0,0 2 0 0 0,38 14 0 0 0,-52-16 0 0 0,1 0 0 0 0,-1 1 0 0 0,0 1 0 0 0,0-1 0 0 0,13 13 0 0 0,-21-17 0 0 0,1 0 0 0 0,-1-1 0 0 0,1 1 0 0 0,-1 0 0 0 0,0 0 0 0 0,1 0 0 0 0,-1 0 0 0 0,0 0 0 0 0,0 0 0 0 0,-1 0 0 0 0,1 0 0 0 0,0 0 0 0 0,-1 0 0 0 0,1 0 0 0 0,-1 1 0 0 0,0-1 0 0 0,0 0 0 0 0,1 0 0 0 0,-2 1 0 0 0,1-1 0 0 0,0 0 0 0 0,0 0 0 0 0,-1 0 0 0 0,1 1 0 0 0,-2 2 0 0 0,0-1 0 0 0,0 1 0 0 0,0-1 0 0 0,-1 0 0 0 0,1 0 0 0 0,-1 0 0 0 0,0 0 0 0 0,0 0 0 0 0,-1-1 0 0 0,1 1 0 0 0,-8 4 0 0 0,3-1 0 0 0,-1-1 0 0 0,0-1 0 0 0,0 0 0 0 0,-1 0 0 0 0,0 0 0 0 0,1-1 0 0 0,-17 4 0 0 0,23-7 0 0 0,0 0 0 0 0,0 0 0 0 0,0 0 0 0 0,0 0 0 0 0,1 1 0 0 0,-5 3 0 0 0,6-4 0 0 0,-1 0 0 0 0,1 0 0 0 0,-1 0 0 0 0,0 0 0 0 0,1 0 0 0 0,-1 0 0 0 0,0-1 0 0 0,1 1 0 0 0,-1 0 0 0 0,0-1 0 0 0,0 1 0 0 0,0-1 0 0 0,1 0 0 0 0,-1 0 0 0 0,0 0 0 0 0,0 0 0 0 0,0 0 0 0 0,-2 0 0 0 0,2-1 0 0 0,0 1 0 0 0,-1 0 0 0 0,1-1 0 0 0,0 1 0 0 0,0 0 0 0 0,-1 0 0 0 0,1 0 0 0 0,0 1 0 0 0,0-1 0 0 0,-1 0 0 0 0,1 1 0 0 0,0 0 0 0 0,0-1 0 0 0,0 1 0 0 0,0 0 0 0 0,0 0 0 0 0,0 0 0 0 0,0 0 0 0 0,0 0 0 0 0,0 1 0 0 0,0-1 0 0 0,-2 4 0 0 0,-2-1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44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1 109 79 0 0,'10'-1'46'0'0,"0"0"-1"0"0,-1-1 0 0 0,1 0 0 0 0,0-1 0 0 0,-1 0 1 0 0,13-6-1 0 0,21-6 78 0 0,-5 6-123 0 0,-24 7 0 0 0,-1-1 0 0 0,0-1 0 0 0,24-10 0 0 0,-17 4 0 0 0,-8 3-3 0 0,0 1-1 0 0,0 1 1 0 0,18-6 0 0 0,-22 9-64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8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1 143 0 0,'3'9'1'0'0,"0"0"-1"0"0,-1 0 0 0 0,0 0 1 0 0,0 1-1 0 0,0 17 0 0 0,-1-12 9 0 0,14 223 106 0 0,-11-150-113 0 0,-3-75-2 0 0,-1-1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9.201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129 565 79 0 0,'0'0'1'0'0,"5"2"4"0"0,0-1 1 0 0,0 1 0 0 0,0-1 0 0 0,10 1 0 0 0,-14-2-5 0 0,0 0 1 0 0,-1 0-1 0 0,1 0 0 0 0,0 0 0 0 0,0 0 1 0 0,-1 0-1 0 0,1 0 0 0 0,0 0 0 0 0,-1 0 0 0 0,1-1 1 0 0,0 1-1 0 0,-1 0 0 0 0,1 0 0 0 0,0-1 1 0 0,-1 1-1 0 0,1-1 0 0 0,0 1 0 0 0,-1 0 0 0 0,1-2 1 0 0,0 2-1 0 0,-1-1 0 0 0,0 0 0 0 0,1 0 0 0 0,-1 0 0 0 0,0 0 0 0 0,0 1 0 0 0,1-1 0 0 0,-1 0-1 0 0,0 0 1 0 0,0 0 0 0 0,0 0 0 0 0,0 0 0 0 0,0 0 0 0 0,-1 0 0 0 0,1 0 0 0 0,0 1 0 0 0,0-1 0 0 0,0 0 0 0 0,-1 0 0 0 0,0-1 0 0 0,0 0 1 0 0,0 1-1 0 0,0-1 1 0 0,0 0 0 0 0,0 1-1 0 0,-1-1 1 0 0,1 1 0 0 0,0-1-1 0 0,-1 1 1 0 0,0 0 0 0 0,1 0-1 0 0,-1-1 1 0 0,0 1 0 0 0,1 0-1 0 0,-1 0 1 0 0,0 1 0 0 0,0-1-1 0 0,0 0 1 0 0,0 1 0 0 0,0-1-1 0 0,-3 0 1 0 0,1 0 0 0 0,-1 1 0 0 0,0-1 0 0 0,1 1 0 0 0,-1-1 0 0 0,0 1 0 0 0,1 1 0 0 0,-1-1 0 0 0,-5 2 0 0 0,5-1 0 0 0,-1 2 0 0 0,1-1 0 0 0,0 1-1 0 0,0-1 1 0 0,0 1 0 0 0,0 1-1 0 0,0-1 1 0 0,1 1 0 0 0,0-1-1 0 0,0 1 1 0 0,0 1 0 0 0,0-1-1 0 0,0 0 1 0 0,1 1 0 0 0,0 0-1 0 0,0 0 1 0 0,0 0 0 0 0,-3 8-1 0 0,4-9 1 0 0,0 1 0 0 0,1 0-1 0 0,-1 0 1 0 0,1 0-1 0 0,0 0 1 0 0,0 0-1 0 0,0 1 1 0 0,1-1-1 0 0,0 0 1 0 0,0 0-1 0 0,0 0 1 0 0,1 1-1 0 0,-1-1 1 0 0,1 0-1 0 0,1 0 1 0 0,-1 0-1 0 0,1 0 1 0 0,0 0-1 0 0,0 0 1 0 0,4 6-1 0 0,-5-9 1 0 0,0-1 0 0 0,0 1 0 0 0,0-1 0 0 0,0 1 0 0 0,1-1 0 0 0,-1 1 0 0 0,0-1-1 0 0,1 0 1 0 0,-1 0 0 0 0,1 0 0 0 0,-1 0 0 0 0,1 0 0 0 0,0 0 0 0 0,-1 0 0 0 0,1-1-1 0 0,0 1 1 0 0,0 0 0 0 0,-1-1 0 0 0,1 0 0 0 0,0 1 0 0 0,0-1 0 0 0,0 0 0 0 0,0 0-1 0 0,0 0 1 0 0,-1 0 0 0 0,1 0 0 0 0,0 0 0 0 0,0-1 0 0 0,0 1 0 0 0,0-1 0 0 0,-1 1-1 0 0,4-2 1 0 0,1-1-1 0 0,-1 0-1 0 0,0 0 0 0 0,0 0 0 0 0,0-1 0 0 0,0 0 1 0 0,-1 0-1 0 0,0 0 0 0 0,0 0 0 0 0,5-6 0 0 0,4-9 0 0 0,0 0 0 0 0,20-42 0 0 0,12-46 0 0 0,-25 51 0 0 0,-3 0 0 0 0,-3-1 0 0 0,-2-1 0 0 0,-2 0 0 0 0,2-81 0 0 0,-12 131 0 0 0,1 2 0 0 0,-1 1 0 0 0,0-1 0 0 0,0 1 0 0 0,0 0 0 0 0,-1-1 0 0 0,-2-8 0 0 0,3 14 0 0 0,0 0 0 0 0,0 0 0 0 0,0-1 0 0 0,0 1 0 0 0,0 0 0 0 0,0 0 0 0 0,0 0 0 0 0,0-1 0 0 0,0 1 0 0 0,-1 0 0 0 0,1 0 0 0 0,0 0 0 0 0,0 0 0 0 0,0-1 0 0 0,0 1 0 0 0,0 0 0 0 0,0 0 0 0 0,-1 0 0 0 0,1 0 0 0 0,0 0 0 0 0,0-1 0 0 0,0 1 0 0 0,0 0 0 0 0,-1 0 0 0 0,1 0 0 0 0,0 0 0 0 0,0 0 0 0 0,0 0 0 0 0,0 0 0 0 0,-1 0 0 0 0,1 0 0 0 0,0 0 0 0 0,0 0 0 0 0,0 0 0 0 0,-1 0 0 0 0,1 0 0 0 0,0 0 0 0 0,0 0 0 0 0,-1 0 0 0 0,-6 7 0 0 0,-3 14 0 0 0,10-21 0 0 0,-13 35 0 0 0,2 0 0 0 0,1 0 0 0 0,2 1 0 0 0,-7 73 0 0 0,12-60 0 0 0,3 0 0 0 0,1 0 0 0 0,10 60 0 0 0,-9-98 0 0 0,0 0 0 0 0,1 0 0 0 0,0 0 0 0 0,7 15 0 0 0,-7-21 0 0 0,0 1 0 0 0,0 0 0 0 0,0-1 0 0 0,1 0 0 0 0,0 1 0 0 0,0-2 0 0 0,0 1 0 0 0,1 0 0 0 0,6 4 0 0 0,-10-8 0 0 0,1 1 0 0 0,0-1 0 0 0,0 0 0 0 0,0 0 0 0 0,-1 0 0 0 0,1-1 0 0 0,0 1 0 0 0,0 0 0 0 0,0-1 0 0 0,0 1 0 0 0,0-1 0 0 0,1 0 0 0 0,-1 0 0 0 0,0 1 0 0 0,0-1 0 0 0,0-1 0 0 0,4 1 0 0 0,8-3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9.73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58 105 15 0 0,'2'1'1'0'0,"5"-1"-5"0"0,-7 0 6 0 0,0-1 0 0 0,1 1-1 0 0,-1 0 1 0 0,0 0 0 0 0,0 0 0 0 0,1 0 0 0 0,-1 0 0 0 0,0 0 0 0 0,0 0 0 0 0,1 0-1 0 0,-1 0 1 0 0,0 0 0 0 0,0 0 0 0 0,1 0 0 0 0,-1 0 0 0 0,0 0 0 0 0,1 0 0 0 0,-1 0 0 0 0,0 0-1 0 0,0 0 1 0 0,1 0 0 0 0,-1 0 0 0 0,0 0 0 0 0,0 0 0 0 0,1 0 0 0 0,-1 1 0 0 0,0-1-1 0 0,0 0 1 0 0,1 0 0 0 0,-1 0 0 0 0,0 0 0 0 0,0 1 0 0 0,0-1 0 0 0,1 0 0 0 0,-1 1-1 0 0,1-1 63 0 0,3 0-10 0 0,3 1-42 0 0,-1-1 0 0 0,1 0 0 0 0,0-1 1 0 0,0 0-1 0 0,-1 0 0 0 0,1 0 0 0 0,-1-1 1 0 0,1 0-1 0 0,-1 0 0 0 0,0 0 0 0 0,9-5 0 0 0,-10 4-12 0 0,0-1 0 0 0,0 1 0 0 0,-1-1 0 0 0,1 0 0 0 0,-1 0 0 0 0,0-1 0 0 0,0 1 0 0 0,0-1 0 0 0,0 0 0 0 0,3-7 0 0 0,-6 11 0 0 0,-1 0 0 0 0,0 0 0 0 0,0 0 0 0 0,1 1 0 0 0,-1-1 0 0 0,0 0 0 0 0,0 0 0 0 0,0 0 0 0 0,0 0 0 0 0,0 0 0 0 0,0 0 0 0 0,0 0 0 0 0,0 1 0 0 0,-1-1 0 0 0,1 0 0 0 0,0 0 0 0 0,0 0 0 0 0,-1 0 0 0 0,1 1 0 0 0,-1-1 0 0 0,1 0 0 0 0,0 0 0 0 0,-1 1 0 0 0,1-1 0 0 0,-1 0 0 0 0,0 0 0 0 0,1 1 0 0 0,-1-1 0 0 0,0 1 0 0 0,1-1 0 0 0,-1 1 0 0 0,0-1 0 0 0,0 1 0 0 0,1-1 0 0 0,-1 1 0 0 0,-1-1 0 0 0,-1 0 0 0 0,1-1 0 0 0,-1 1 0 0 0,0 0 0 0 0,0 0 0 0 0,0 1 0 0 0,0-1 0 0 0,1 0 0 0 0,-1 1 0 0 0,-6 0 0 0 0,2 1 0 0 0,-1 0 0 0 0,1 1 0 0 0,-1 0 0 0 0,1 0 0 0 0,-1 1 0 0 0,1 0 0 0 0,0 0 0 0 0,-10 7 0 0 0,7-3 0 0 0,0 0 0 0 0,1 0 0 0 0,0 1 0 0 0,-16 16 0 0 0,22-20 0 0 0,-1 1 0 0 0,1-1 0 0 0,0 1 0 0 0,0 0 0 0 0,0 0 0 0 0,1 0 0 0 0,-1 0 0 0 0,1 1 0 0 0,1-1 0 0 0,-1 0 0 0 0,1 1 0 0 0,0 0 0 0 0,0-1 0 0 0,0 1 0 0 0,1-1 0 0 0,0 1 0 0 0,0 0 0 0 0,1-1 0 0 0,-1 1 0 0 0,1 0 0 0 0,0-1 0 0 0,1 1 0 0 0,-1-1 0 0 0,1 1 0 0 0,0-1 0 0 0,1 0 0 0 0,5 10 0 0 0,-5-10 4 0 0,0 0 0 0 0,0 0-1 0 0,1 0 1 0 0,0-1-1 0 0,0 1 1 0 0,0-1-1 0 0,0 0 1 0 0,9 6-1 0 0,-10-8-1 0 0,0-1 0 0 0,0 1 0 0 0,0-1 0 0 0,0 0-1 0 0,0 0 1 0 0,0 0 0 0 0,0 0 0 0 0,0 0-1 0 0,0-1 1 0 0,1 0 0 0 0,-1 1 0 0 0,0-1 0 0 0,0 0-1 0 0,0-1 1 0 0,1 1 0 0 0,-1 0 0 0 0,5-2-1 0 0,-1 0-1 0 0,0 0 0 0 0,-1-1 0 0 0,1 1 0 0 0,-1-1 0 0 0,0-1 0 0 0,0 1 0 0 0,0-1 0 0 0,5-5 0 0 0,3 0 0 0 0,0 3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0.174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25 24 0 0,'1'1'-1'0'0,"0"-1"1"0"0,0 1 0 0 0,0 0 0 0 0,0-1 0 0 0,0 1 0 0 0,0 0 0 0 0,0 0 0 0 0,-1-1 0 0 0,1 1 0 0 0,0 0 0 0 0,-1 0 0 0 0,1 0 0 0 0,0 0 0 0 0,-1 0 0 0 0,1 0 0 0 0,-1 0 0 0 0,1 0 0 0 0,-1 0 0 0 0,0 0 0 0 0,1 1 0 0 0,-1 0 0 0 0,8 29 10 0 0,-8-31-9 0 0,24 186 88 0 0,-22-166-61 0 0,0-4-28 0 0,-1-12 0 0 0,0 0 0 0 0,-1 0 0 0 0,1 0 0 0 0,-1 0 0 0 0,0-1 0 0 0,0 1 0 0 0,-1 6 0 0 0,-2-26 0 0 0,4-2 0 0 0,0 1 0 0 0,1 0 0 0 0,0 0 0 0 0,2 0 0 0 0,0 0 0 0 0,1 0 0 0 0,7-16 0 0 0,-6 20 0 0 0,0 1 0 0 0,0-1 0 0 0,2 1 0 0 0,-1 0 0 0 0,2 1 0 0 0,-1 0 0 0 0,2 0 0 0 0,-1 1 0 0 0,12-9 0 0 0,-14 13 7 0 0,0 1 0 0 0,1 1 0 0 0,-1-1 0 0 0,1 2-1 0 0,0-1 1 0 0,11-3 0 0 0,-13 5-6 0 0,-1 1 1 0 0,0-1-1 0 0,1 1 0 0 0,-1 0 1 0 0,0 1-1 0 0,1-1 1 0 0,-1 1-1 0 0,1 0 0 0 0,-1 1 1 0 0,1-1-1 0 0,6 2 0 0 0,-11-1-1 0 0,0-1 0 0 0,1 1 0 0 0,-1-1 0 0 0,1 1 0 0 0,-1 0 0 0 0,0-1 0 0 0,0 1 0 0 0,1 0 0 0 0,-1 0 0 0 0,0 0 0 0 0,0 0 0 0 0,0 0 0 0 0,0 0 0 0 0,0 0 0 0 0,0 0 0 0 0,0 0 0 0 0,0 1 0 0 0,-1-1 0 0 0,1 0 0 0 0,0 1 0 0 0,-1-1 0 0 0,1 0 0 0 0,-1 1 0 0 0,0-1 0 0 0,1 1 0 0 0,-1-1 0 0 0,0 0 0 0 0,0 1 0 0 0,0-1 0 0 0,0 1 0 0 0,0-1 0 0 0,0 1 0 0 0,0-1 0 0 0,0 1 0 0 0,0-1 0 0 0,-1 1 0 0 0,1-1 0 0 0,-1 0 0 0 0,1 1 0 0 0,-1-1 0 0 0,0 0 0 0 0,1 1 0 0 0,-1-1 0 0 0,0 0 0 0 0,0 0 0 0 0,0 0 0 0 0,0 1 0 0 0,-2 1 0 0 0,0-1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0.7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5 24 0 0,'25'-2'0'0'0,"-23"2"0"0"0,1-1 0 0 0,-1 0 0 0 0,0 1 0 0 0,1 0 0 0 0,-1 0 0 0 0,1 0 0 0 0,-1 0 0 0 0,1 0 0 0 0,-1 0 0 0 0,1 1 0 0 0,-1-1 0 0 0,0 1 0 0 0,1-1 0 0 0,-1 1 0 0 0,0 0 0 0 0,1 0 0 0 0,-1 0 0 0 0,0 0 0 0 0,0 1 0 0 0,0-1 0 0 0,0 1 0 0 0,0-1 0 0 0,2 3 0 0 0,0 0 3 0 0,0 1 0 0 0,0 0 0 0 0,-1 1 0 0 0,1-1 0 0 0,-1 1 0 0 0,0-1 0 0 0,2 10 1 0 0,13 44 31 0 0,-13-40-32 0 0,-3-13-2 0 0,17 71 32 0 0,-17-65-27 0 0,0 0 0 0 0,-1-1 0 0 0,0 1 0 0 0,-2 20 0 0 0,0-30-6 0 0,1 1 0 0 0,-1-1 0 0 0,0 1 0 0 0,0-1 0 0 0,0 0 0 0 0,0 1 0 0 0,0-1 0 0 0,-3 4 0 0 0,-5 11 0 0 0,7-13 27 0 0,1-8-7 0 0,0-14 4 0 0,1 11-20 0 0,-2-11 4 0 0,1 1 1 0 0,0-1-1 0 0,2 0 0 0 0,0 0 1 0 0,1 1-1 0 0,5-27 0 0 0,-4 35-8 0 0,0 0 0 0 0,0 0-1 0 0,1 1 1 0 0,0-1 0 0 0,0 1-1 0 0,1 0 1 0 0,0 0 0 0 0,1 0-1 0 0,-1 1 1 0 0,1-1-1 0 0,1 1 1 0 0,0 1 0 0 0,14-12-1 0 0,-10 10 1 0 0,16-13 0 0 0,-24 20 0 0 0,-1 0 0 0 0,0-1 0 0 0,0 1 0 0 0,1 0 0 0 0,-1 0 0 0 0,0 0 0 0 0,1 1 0 0 0,-1-1 0 0 0,1 1 0 0 0,2-1 0 0 0,-1 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2.31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0 159 167 0 0,'13'-38'5'0'0,"-11"30"36"0"0,1 1 1 0 0,-1-1-1 0 0,1 1 1 0 0,1 0-1 0 0,-1 0 1 0 0,1 0-1 0 0,5-7 0 0 0,-7 12-34 0 0,0 0 0 0 0,0 1-1 0 0,0-1 1 0 0,0 0 0 0 0,0 1-1 0 0,0-1 1 0 0,1 1 0 0 0,-1 0-1 0 0,1 0 1 0 0,-1 0-1 0 0,1 0 1 0 0,-1 0 0 0 0,1 0-1 0 0,3 0 1 0 0,5 0 6 0 0,-1 0-1 0 0,15 1 1 0 0,-3 0 1 0 0,146-20-78 0 0,-167 20 56 0 0,0 0-1 0 0,0-1 1 0 0,0 1-1 0 0,0 0 1 0 0,0-1-1 0 0,-1 1 1 0 0,1-1-1 0 0,0 1 1 0 0,0-1-1 0 0,0 1 1 0 0,0-1-1 0 0,-1 0 1 0 0,1 1-1 0 0,1-2 0 0 0,1-3-55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9.59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 0 0,'55'37'16'0'0,"-30"-18"58"0"0,1-2 1 0 0,39 18-1 0 0,-61-33-44 0 0,-1 0 0 0 0,1-1-1 0 0,0 0 1 0 0,8 1-1 0 0,-12-2-25 0 0,1 0 0 0 0,-1 0 0 0 0,1 1 0 0 0,-1-1 0 0 0,1 0 0 0 0,-1-1 0 0 0,1 1 0 0 0,-1 0 0 0 0,1 0 0 0 0,-1 0-1 0 0,0 0 1 0 0,1 0 0 0 0,-1 0 0 0 0,1 0 0 0 0,-1-1 0 0 0,1 1 0 0 0,-1 0 0 0 0,0 0 0 0 0,1-1 0 0 0,-1 1 0 0 0,1-1-1 0 0,-1 1-1 0 0,0-1 0 0 0,0 0 0 0 0,1 1-1 0 0,-1-1 1 0 0,0 1 0 0 0,0-1 0 0 0,0 0-1 0 0,0 1 1 0 0,0-1 0 0 0,0 0-1 0 0,0 1 1 0 0,0-1 0 0 0,-1 1 0 0 0,1-1-1 0 0,0 0 1 0 0,0 1 0 0 0,0-1 0 0 0,-1 1-1 0 0,1-1 1 0 0,0 0 0 0 0,-1 0-1 0 0,-7-9-1 0 0,2 6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2.68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1 55 0 0,'2'4'5'0'0,"0"0"-1"0"0,-1 0 1 0 0,1 0-1 0 0,-1 0 1 0 0,0 0-1 0 0,1 0 1 0 0,-2 0-1 0 0,1 1 1 0 0,0 6-1 0 0,1 4 18 0 0,16 143 84 0 0,-11-69-71 0 0,-5-70-35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00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204 46 55 0 0,'10'-6'0'0'0,"-7"4"0"0"0,0 1 0 0 0,-1-1 0 0 0,1 0 0 0 0,0 0 0 0 0,-1-1 0 0 0,1 1 0 0 0,-1 0 0 0 0,4-5 0 0 0,-6 7 1 0 0,0-1 0 0 0,0 1-1 0 0,0-1 1 0 0,0 1-1 0 0,1 0 1 0 0,-1-1-1 0 0,0 1 1 0 0,0-1-1 0 0,0 1 1 0 0,0-1-1 0 0,0 1 1 0 0,0 0-1 0 0,0-1 1 0 0,0 1 0 0 0,0-1-1 0 0,0 1 1 0 0,-1-1-1 0 0,1 1 1 0 0,0 0-1 0 0,0-1 1 0 0,0 1-1 0 0,0-1 1 0 0,-1 1-1 0 0,1 0 1 0 0,0-1-1 0 0,0 1 1 0 0,-1-1-1 0 0,1 1 1 0 0,0 0 0 0 0,-1 0-1 0 0,1-1 1 0 0,0 1-1 0 0,-1 0 1 0 0,1 0-1 0 0,0-1 1 0 0,-1 1-1 0 0,1 0 1 0 0,-1 0-1 0 0,1 0 1 0 0,0-1-1 0 0,-1 1 1 0 0,1 0-1 0 0,-1 0 1 0 0,1 0 0 0 0,-1 0-1 0 0,1 0 1 0 0,-1 0-1 0 0,-25-2 44 0 0,24 2-39 0 0,-8 1 2 0 0,1 0-1 0 0,0 0 1 0 0,0 1-1 0 0,0 0 0 0 0,0 0 1 0 0,0 1-1 0 0,1 0 1 0 0,-11 6-1 0 0,6-3-7 0 0,1 1 0 0 0,0 1 0 0 0,1 0 0 0 0,-19 17 0 0 0,26-22 1 0 0,1 0 0 0 0,0 1 0 0 0,0-1 0 0 0,1 1 0 0 0,-1 0 0 0 0,1 0 0 0 0,0 0 0 0 0,0 0 0 0 0,0 0 0 0 0,0 1 0 0 0,1-1 0 0 0,-1 0 0 0 0,1 1 0 0 0,0-1 0 0 0,1 1 0 0 0,-1 0 0 0 0,1-1 0 0 0,0 1 0 0 0,0-1 0 0 0,0 1 0 0 0,1 0 0 0 0,0-1 0 0 0,1 6 0 0 0,0-3 0 0 0,0 0 0 0 0,1 0 0 0 0,0-1 0 0 0,0 1 0 0 0,1-1 0 0 0,-1 0 0 0 0,1 0 0 0 0,1 0 0 0 0,-1-1 0 0 0,1 1 0 0 0,0-1 0 0 0,0 0 0 0 0,0 0 0 0 0,9 5 0 0 0,51 31 0 0 0,36 26 0 0 0,-96-64 3 0 0,-1 0-1 0 0,0 1 0 0 0,-1-1 0 0 0,1 1 0 0 0,-1 0 0 0 0,1 0 0 0 0,-1 1 0 0 0,0-1 0 0 0,-1 1 1 0 0,4 6-1 0 0,-6-10 1 0 0,1 1 0 0 0,0 0 1 0 0,-1 0-1 0 0,1 0 1 0 0,-1 0-1 0 0,0-1 0 0 0,0 1 1 0 0,0 0-1 0 0,0 0 0 0 0,0 0 1 0 0,0 0-1 0 0,0 0 1 0 0,-1 0-1 0 0,1 0 0 0 0,0 0 1 0 0,-1-1-1 0 0,0 1 1 0 0,1 0-1 0 0,-1 0 0 0 0,0-1 1 0 0,0 1-1 0 0,0 0 0 0 0,0-1 1 0 0,0 1-1 0 0,-1-1 1 0 0,1 1-1 0 0,0-1 0 0 0,-1 0 1 0 0,1 0-1 0 0,-4 3 0 0 0,-1 0-3 0 0,-1 0 0 0 0,0-1 0 0 0,0 1 0 0 0,0-1 0 0 0,-1-1 0 0 0,1 1 0 0 0,-1-1 0 0 0,-10 1 0 0 0,-67 5 0 0 0,53-7 0 0 0,21 0 0 0 0,1 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36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1 210 55 0 0,'67'-54'14'0'0,"-46"40"37"0"0,0 2 0 0 0,1 0 1 0 0,36-13-1 0 0,-41 18-38 0 0,0 0 1 0 0,0 0-1 0 0,31-21 0 0 0,-41 22-13 0 0</inkml:trace>
  <inkml:trace contextRef="#ctx0" brushRef="#br0" timeOffset="1">192 0 55 0 0,'1'3'0'0'0,"0"-1"0"0"0,1 1 0 0 0,-1 0 0 0 0,0-1-1 0 0,-1 1 1 0 0,1 0 0 0 0,0 0 0 0 0,-1 0-1 0 0,1 5 1 0 0,-1 33 5 0 0,0-27 3 0 0,0 61 19 0 0,12 90-1 0 0,-11-158-26 0 0,0 1 0 0 0,1-1 0 0 0,3 9 0 0 0,1-1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84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180 700 55 0 0,'3'-2'0'0'0,"-1"0"0"0"0,0 0 0 0 0,0 0-1 0 0,0 0 1 0 0,0-1 0 0 0,0 1 0 0 0,0-1-1 0 0,0 1 1 0 0,1-4 0 0 0,-3 5 0 0 0,0 0 1 0 0,1 0-1 0 0,-1-1 1 0 0,0 1-1 0 0,0 0 1 0 0,0 0-1 0 0,0 0 1 0 0,0-1-1 0 0,0 1 1 0 0,0 0-1 0 0,0 0 1 0 0,0 0-1 0 0,0 0 1 0 0,-1-1-1 0 0,1 1 1 0 0,0 0-1 0 0,-1 0 1 0 0,1 0-1 0 0,-1 0 1 0 0,0 0-1 0 0,1 0 1 0 0,-1 0-1 0 0,0 0 1 0 0,1 0-1 0 0,-1 0 1 0 0,-2-1-1 0 0,1 0 3 0 0,0 1 1 0 0,0-1-1 0 0,0 1 0 0 0,-1 0 0 0 0,1 0 1 0 0,-1 0-1 0 0,1 0 0 0 0,-1 0 0 0 0,1 0 0 0 0,-1 0 1 0 0,1 1-1 0 0,-1-1 0 0 0,0 1 0 0 0,1 0 1 0 0,-1 0-1 0 0,0 0 0 0 0,-3 1 0 0 0,0-1-3 0 0,1 1-1 0 0,-1 0 0 0 0,1 1 1 0 0,0-1-1 0 0,-1 1 1 0 0,1 0-1 0 0,-7 4 0 0 0,5-2 1 0 0,0 1 0 0 0,0 1 0 0 0,1 0 0 0 0,-1-1 0 0 0,1 2 0 0 0,1-1 0 0 0,-1 1 0 0 0,1 0 0 0 0,0 0 0 0 0,-6 13 0 0 0,8-13 0 0 0,-1 0 0 0 0,1 0 0 0 0,0 0 0 0 0,1 1 0 0 0,0-1 0 0 0,0 1 0 0 0,1-1 0 0 0,0 1 0 0 0,0 0 0 0 0,1 0 0 0 0,-1 0 0 0 0,2 7 0 0 0,0-12 6 0 0,-1 0-1 0 0,1 0 1 0 0,0 0-1 0 0,0 0 0 0 0,0 0 1 0 0,0-1-1 0 0,1 1 0 0 0,-1-1 1 0 0,3 4-1 0 0,-4-5-5 0 0,1-1 1 0 0,-1 1-1 0 0,1 0 0 0 0,-1-1 0 0 0,1 1 1 0 0,-1-1-1 0 0,1 1 0 0 0,0-1 0 0 0,-1 0 1 0 0,1 1-1 0 0,0-1 0 0 0,-1 0 1 0 0,1 1-1 0 0,0-1 0 0 0,0 0 0 0 0,-1 0 1 0 0,1 1-1 0 0,0-1 0 0 0,0 0 0 0 0,0 0 1 0 0,-1 0-1 0 0,1 0 0 0 0,0 0 0 0 0,0 0 1 0 0,-1 0-1 0 0,1 0 0 0 0,0-1 1 0 0,0 1-1 0 0,-1 0 0 0 0,1 0 0 0 0,0-1 1 0 0,0 1-1 0 0,-1 0 0 0 0,1-1 0 0 0,0 1 1 0 0,-1-1-1 0 0,1 1 0 0 0,0-1 0 0 0,7-6 0 0 0,0 0 0 0 0,-1 0 0 0 0,0-1 0 0 0,0 0 0 0 0,8-13 0 0 0,26-48 0 0 0,-27 44 0 0 0,18-34 0 0 0,-4-2 0 0 0,37-109 0 0 0,15-135 0 0 0,-78 294-9 0 0,1 0 0 0 0,-2 0 0 0 0,0 0 0 0 0,0 0 0 0 0,-1 0 0 0 0,0 0 0 0 0,-3-22 0 0 0,3 33 9 0 0,0 0 0 0 0,0-1 0 0 0,0 1 0 0 0,0 0 0 0 0,0 0 0 0 0,0-1 0 0 0,0 1 0 0 0,0 0 0 0 0,0 0 0 0 0,0-1 0 0 0,-1 1 0 0 0,1 0 0 0 0,0 0 0 0 0,0 0 0 0 0,0-1 0 0 0,0 1 0 0 0,0 0 0 0 0,0 0 0 0 0,-1 0 0 0 0,1-1 0 0 0,0 1 0 0 0,0 0 0 0 0,0 0 0 0 0,0 0 0 0 0,-1 0 0 0 0,1-1 0 0 0,0 1 0 0 0,0 0 0 0 0,-1 0 0 0 0,1 0 0 0 0,0 0 0 0 0,0 0 0 0 0,0 0 0 0 0,-1 0 0 0 0,1 0 0 0 0,0 0 0 0 0,0 0 0 0 0,-1 0 0 0 0,1 0 0 0 0,0 0 0 0 0,-1 0 0 0 0,-8 9 0 0 0,-4 18 0 0 0,1 3 8 0 0,3 2-1 0 0,0-1 0 0 0,-4 34 1 0 0,-7 100 26 0 0,18-145-34 0 0,-4 32 0 0 0,3 0 0 0 0,5 84 0 0 0,0-118 0 0 0,0-1 0 0 0,1 0 0 0 0,1 1 0 0 0,1-2 0 0 0,0 1 0 0 0,1 0 0 0 0,1-1 0 0 0,0 0 0 0 0,1-1 0 0 0,1 0 0 0 0,17 24 0 0 0,-11-23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4.27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175 79 24 0 0,'0'-4'1'0'0,"0"0"1"0"0,-1 1-1 0 0,1-1 1 0 0,-1 1-1 0 0,1-1 1 0 0,-1 1 0 0 0,0-1-1 0 0,-1 1 1 0 0,1 0-1 0 0,-1-1 1 0 0,1 1 0 0 0,-1 0-1 0 0,0 0 1 0 0,0 0-1 0 0,0 0 1 0 0,-1 1 0 0 0,1-1-1 0 0,-1 0 1 0 0,-3-2-1 0 0,4 4 1 0 0,0 0-1 0 0,0-1 0 0 0,0 1 0 0 0,0 0 0 0 0,-1 0 0 0 0,1 0 0 0 0,-1 0 1 0 0,1 1-1 0 0,0-1 0 0 0,-1 1 0 0 0,1-1 0 0 0,-1 1 0 0 0,1 0 0 0 0,-1 0 1 0 0,0 0-1 0 0,1 0 0 0 0,-1 1 0 0 0,1-1 0 0 0,0 1 0 0 0,-1-1 0 0 0,1 1 1 0 0,-1 0-1 0 0,1 0 0 0 0,0 0 0 0 0,-1 0 0 0 0,1 1 0 0 0,-4 2 0 0 0,0 0 1 0 0,0 1 0 0 0,0 1-1 0 0,1-1 1 0 0,0 1-1 0 0,0 0 1 0 0,0 0 0 0 0,1 0-1 0 0,-1 1 1 0 0,2 0-1 0 0,-1 0 1 0 0,1 0 0 0 0,0 0-1 0 0,0 0 1 0 0,1 1-1 0 0,0-1 1 0 0,0 1 0 0 0,1-1-1 0 0,0 1 1 0 0,0 10-1 0 0,0-11 1 0 0,1 0-1 0 0,1-1 1 0 0,-1 1-1 0 0,1 0 0 0 0,1-1 1 0 0,-1 1-1 0 0,1 0 1 0 0,0-1-1 0 0,0 0 0 0 0,1 0 1 0 0,0 1-1 0 0,0-1 1 0 0,0-1-1 0 0,1 1 0 0 0,0-1 1 0 0,0 1-1 0 0,0-1 1 0 0,1 0-1 0 0,0 0 0 0 0,0-1 1 0 0,0 0-1 0 0,10 7 0 0 0,-11-8-1 0 0,1 0 0 0 0,0-1 0 0 0,0 1 0 0 0,0-1 0 0 0,0 0 0 0 0,1 0 0 0 0,-1 0 0 0 0,1-1 0 0 0,-1 0 0 0 0,1 0 0 0 0,-1 0 0 0 0,1-1 0 0 0,-1 0 0 0 0,1 0 0 0 0,0 0 0 0 0,-1-1 0 0 0,1 0 0 0 0,-1 0 0 0 0,8-3 0 0 0,-10 3 0 0 0,0-1 0 0 0,0 0 0 0 0,-1 0 0 0 0,1 0 0 0 0,-1 0 0 0 0,1 0 0 0 0,-1-1 0 0 0,0 1 0 0 0,0-1 0 0 0,0 0 0 0 0,2-3 0 0 0,17-33 0 0 0,-16 27 0 0 0,-1 1 0 0 0,0-1 0 0 0,0 0 0 0 0,-2-1 0 0 0,1 1 0 0 0,0-16 0 0 0,-2 20 0 0 0,-1-1 0 0 0,0 1 0 0 0,-1-1 0 0 0,0 0 0 0 0,0 1 0 0 0,-1 0 0 0 0,0-1 0 0 0,0 1 0 0 0,-7-16 0 0 0,7 22 4 0 0,1-1-1 0 0,-1 1 0 0 0,0 0 0 0 0,0-1 0 0 0,0 1 0 0 0,0 0 1 0 0,0 0-1 0 0,0 1 0 0 0,0-1 0 0 0,-1 0 0 0 0,1 1 0 0 0,-1-1 1 0 0,1 1-1 0 0,-1 0 0 0 0,0 0 0 0 0,0 0 0 0 0,1 0 0 0 0,-1 0 1 0 0,0 0-1 0 0,0 1 0 0 0,-4-1 0 0 0,2 1-3 0 0,0 0-1 0 0,0 0 1 0 0,0 0-1 0 0,0 1 1 0 0,0-1-1 0 0,0 1 1 0 0,0 1-1 0 0,0-1 1 0 0,1 0-1 0 0,-1 1 1 0 0,-8 4-1 0 0,2 2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4.71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 24 0 0,'7'-6'0'0'0,"-5"4"0"0"0,0 0 0 0 0,1 0 0 0 0,-1 0 0 0 0,0 1 0 0 0,1-1 0 0 0,0 1 0 0 0,2-1-1 0 0,-4 2 1 0 0,-1 0 0 0 0,1-1 0 0 0,-1 1 0 0 0,1 0 0 0 0,0 0 1 0 0,-1 1-1 0 0,1-1 0 0 0,0 0 0 0 0,-1 0 0 0 0,1 0 0 0 0,-1 0 0 0 0,1 0 0 0 0,0 1 0 0 0,-1-1 0 0 0,1 0 0 0 0,-1 1 0 0 0,1-1 0 0 0,-1 0 0 0 0,1 1 0 0 0,-1-1 0 0 0,1 0 0 0 0,-1 1 0 0 0,1-1 0 0 0,-1 1 0 0 0,1-1 0 0 0,-1 1 0 0 0,0-1 0 0 0,1 1 0 0 0,-1 0 0 0 0,0-1 0 0 0,0 1 0 0 0,1-1 0 0 0,-1 1 0 0 0,0 0 0 0 0,0-1 0 0 0,0 1 0 0 0,0-1 0 0 0,0 2 0 0 0,3 10 8 0 0,-1 1 0 0 0,-1-1 1 0 0,-1 1-1 0 0,1-1 0 0 0,-4 21 1 0 0,2 7 4 0 0,1-8 3 0 0,6 44 0 0 0,-4-64-12 0 0,0 0 0 0 0,1 0 0 0 0,0 0 0 0 0,1-1 0 0 0,1 1 0 0 0,-1-1 0 0 0,7 10 0 0 0,-9-18-4 0 0,-1-1 0 0 0,0 0 0 0 0,1 0 0 0 0,-1 0 0 0 0,1 0 0 0 0,-1 0 0 0 0,1-1 0 0 0,0 1 0 0 0,0 0 0 0 0,0-1 0 0 0,0 0 0 0 0,0 1 0 0 0,0-1 0 0 0,0 0 0 0 0,1 0 0 0 0,-1 0 0 0 0,5 1 0 0 0,-5-2 0 0 0,0 0 0 0 0,0 0 0 0 0,0 0 0 0 0,1 0 0 0 0,-1 0 0 0 0,0-1 0 0 0,0 1 0 0 0,0-1 0 0 0,0 0 0 0 0,0 1 0 0 0,0-1 0 0 0,0 0 0 0 0,-1 0 0 0 0,1 0 0 0 0,0-1 0 0 0,0 1 0 0 0,-1 0 0 0 0,1-1 0 0 0,0 1 0 0 0,2-4 0 0 0,5-5 0 0 0,-1-1 0 0 0,1 0 0 0 0,-2-1 0 0 0,10-17 0 0 0,18-52 0 0 0,-25 56 0 0 0,0 1 0 0 0,2 0 0 0 0,17-26 0 0 0,-27 47 0 0 0,0 0 0 0 0,0 0 0 0 0,0 0 0 0 0,1 0 0 0 0,-1 1 0 0 0,6-5 0 0 0,-7 7 0 0 0,0-1 0 0 0,-1 1 0 0 0,1 0 0 0 0,0-1 0 0 0,0 1 0 0 0,-1 0 0 0 0,1 0 0 0 0,0-1 0 0 0,0 1 0 0 0,0 0 0 0 0,-1 0 0 0 0,1 0 0 0 0,0 0 0 0 0,0 0 0 0 0,-1 0 0 0 0,1 0 0 0 0,0 1 0 0 0,0-1 0 0 0,0 0 0 0 0,-1 0 0 0 0,1 0 0 0 0,0 1 0 0 0,0-1 0 0 0,-1 1 0 0 0,1-1 0 0 0,0 0 0 0 0,-1 1 0 0 0,1-1 0 0 0,-1 1 0 0 0,1-1 0 0 0,0 1 0 0 0,-1 0 0 0 0,1-1 0 0 0,-1 1 0 0 0,0-1 0 0 0,1 1 0 0 0,0 1 0 0 0,4 8 0 0 0,0 0 0 0 0,0 1 0 0 0,-1 0 0 0 0,-1 0 0 0 0,1 0 0 0 0,-2 0 0 0 0,2 14 0 0 0,0-6 0 0 0,6 34 0 0 0,-3-13 0 0 0,2-1 0 0 0,20 56 0 0 0,-23-81 0 0 0,2-5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5.08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24 0 0,'2'3'0'0'0,"0"0"0"0"0,-1 0 0 0 0,1 1 0 0 0,-1-1 0 0 0,0 1 0 0 0,0-1 0 0 0,0 1 0 0 0,0 0 0 0 0,-1-1 0 0 0,0 1 0 0 0,1 5 0 0 0,0 5 0 0 0,21 256 73 0 0,-17-177-72 0 0,-1 313 51 0 0,-6-217-51 0 0,2-179-1 0 0,0 1 0 0 0,2 13 0 0 0,-1-22 0 0 0,0-1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5.41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 53 79 0 0,'-1'-9'0'0'0,"1"7"0"0"0,-1 0 0 0 0,1-1 0 0 0,0 1 0 0 0,0-1 0 0 0,0 1 0 0 0,0 0 0 0 0,1-1 0 0 0,-1 1 0 0 0,0-1 0 0 0,1 1 0 0 0,0 0 0 0 0,1-3 0 0 0,-1 4 6 0 0,1 0 0 0 0,0 0-1 0 0,0 1 1 0 0,0-1 0 0 0,0 1-1 0 0,-1-1 1 0 0,1 1-1 0 0,3-1 1 0 0,2 0 19 0 0,4 0 1 0 0,0 0 0 0 0,-1 0 0 0 0,1 1 0 0 0,0 0 0 0 0,0 1 0 0 0,11 2 0 0 0,17 1 20 0 0,-7-2-43 0 0,15 1 15 0 0,1-1-1 0 0,-1-3 0 0 0,50-7 0 0 0,-70 4-17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1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80 24 0 0,'1'-1'3'0'0,"0"-1"0"0"0,0 1 1 0 0,0 0-1 0 0,0 0 1 0 0,-1-1-1 0 0,1 1 0 0 0,0 0 1 0 0,-1-1-1 0 0,1 1 1 0 0,-1-1-1 0 0,0 1 1 0 0,1 0-1 0 0,-1-1 0 0 0,0 1 1 0 0,0-1-1 0 0,0 1 1 0 0,0-1-1 0 0,0 1 1 0 0,0-1-1 0 0,0 1 0 0 0,-1-1 1 0 0,1 1-1 0 0,0-1 1 0 0,-1 1-1 0 0,1 0 0 0 0,-1-1 1 0 0,0 1-1 0 0,1 0 1 0 0,-1-1-1 0 0,0 1 1 0 0,0 0-1 0 0,0 0 0 0 0,0 0 1 0 0,0-1-1 0 0,0 1 1 0 0,0 0-1 0 0,0 1 1 0 0,0-1-1 0 0,-2-1 0 0 0,-2-1 5 0 0,1 0-1 0 0,-1 0 1 0 0,0 1-1 0 0,0 0 1 0 0,0 0-1 0 0,0 1 0 0 0,0-1 1 0 0,0 1-1 0 0,0 0 1 0 0,-6 0-1 0 0,-12-1 23 0 0,-8-1-24 0 0,-1 2 0 0 0,1 1-1 0 0,-61 8 1 0 0,86-6-6 0 0,0-1 0 0 0,0 1 0 0 0,0 0 0 0 0,0 0 0 0 0,1 1 0 0 0,-1 0 0 0 0,1 0 0 0 0,-1 0 0 0 0,1 0 0 0 0,-8 8 0 0 0,10-8 0 0 0,0 0 0 0 0,1 0 0 0 0,-1 0 0 0 0,1 1 0 0 0,0-1 0 0 0,0 1 0 0 0,0-1 0 0 0,0 1 0 0 0,0 0 0 0 0,1 0 0 0 0,0 0 0 0 0,0 0 0 0 0,0 0 0 0 0,0 0 0 0 0,0 0 0 0 0,1 8 0 0 0,1-3 0 0 0,0 0 0 0 0,1 0 0 0 0,0 0 0 0 0,1-1 0 0 0,0 1 0 0 0,0-1 0 0 0,1 0 0 0 0,0 0 0 0 0,5 8 0 0 0,10 23 0 0 0,-7-6 0 0 0,-3 0 0 0 0,0 0 0 0 0,4 44 0 0 0,-10-60 0 0 0,7 64 0 0 0,-1 94 0 0 0,-7-89 0 0 0,23 292 0 0 0,-22-317 0 0 0,-3 0 0 0 0,-9 83 0 0 0,3-71 0 0 0,5-65 0 0 0,0 0 0 0 0,1 0 0 0 0,0 0 0 0 0,1 1 0 0 0,0-1 0 0 0,0 0 0 0 0,3 11 0 0 0,-3-19 0 0 0,0 1 0 0 0,0 0 0 0 0,0-1 0 0 0,0 1 0 0 0,0 0 0 0 0,0-1 0 0 0,1 1 0 0 0,-1-1 0 0 0,0 0 0 0 0,0 1 0 0 0,0-1 0 0 0,0 0 0 0 0,1 0 0 0 0,-1 0 0 0 0,0 0 0 0 0,0 0 0 0 0,0 0 0 0 0,0 0 0 0 0,1 0 0 0 0,0-1 0 0 0,8-5-1 0 0,-9 6 4 0 0,-1-1-1 0 0,1 1 1 0 0,-1-1-1 0 0,1 1 0 0 0,-1-1 1 0 0,1 1-1 0 0,-1 0 0 0 0,1-1 1 0 0,0 1-1 0 0,-1 0 0 0 0,1-1 1 0 0,0 1-1 0 0,-1 0 1 0 0,1 0-1 0 0,0 0 0 0 0,0 0 1 0 0,-1 0-1 0 0,1 0 0 0 0,0 0 1 0 0,-1 0-1 0 0,1 0 0 0 0,1 0 1 0 0,1 1 6 0 0,1 0 0 0 0,-1 0 1 0 0,1 0-1 0 0,-1 0 0 0 0,1 1 1 0 0,-1 0-1 0 0,6 3 0 0 0,-7-4-5 0 0,1 0 0 0 0,-1-1 0 0 0,0 1-1 0 0,0-1 1 0 0,0 1 0 0 0,1-1 0 0 0,-1 0-1 0 0,0 0 1 0 0,1 0 0 0 0,-1 0-1 0 0,0-1 1 0 0,0 1 0 0 0,1-1 0 0 0,-1 1-1 0 0,4-2 1 0 0,-3 1 3 0 0,0 0-1 0 0,0 0 0 0 0,0 0 1 0 0,0 1-1 0 0,0 0 1 0 0,0-1-1 0 0,1 1 0 0 0,4 1 1 0 0,0 1-11 0 0,-4 0 10 0 0,1-1 0 0 0,0 0 0 0 0,0 0 0 0 0,-1 0 0 0 0,1 0 0 0 0,0-1 0 0 0,0 0 0 0 0,0 0 0 0 0,0 0 0 0 0,-1-1 0 0 0,1 1 0 0 0,9-3 0 0 0,-13 2-8 0 0,1 0 6 0 0,0 0 0 0 0,0 1 1 0 0,-1-1-1 0 0,1 0 1 0 0,0 1-1 0 0,0 0 1 0 0,0-1-1 0 0,0 1 1 0 0,-1 0-1 0 0,1 0 1 0 0,0 0-1 0 0,0 0 1 0 0,0 0-1 0 0,2 1 0 0 0,7 1-4 0 0,-10-2 0 0 0,1 0 0 0 0,-1 0 0 0 0,0 0 0 0 0,0 0 0 0 0,0 1 0 0 0,0-1 0 0 0,0 0 0 0 0,0 1 0 0 0,0-1 0 0 0,0 0 0 0 0,0 1 0 0 0,0-1 0 0 0,0 1 0 0 0,1 1 0 0 0,9 6 0 0 0,-7-5 0 0 0,-3-4 0 0 0,-1 1 0 0 0,0 0 0 0 0,0 1 0 0 0,0-1 0 0 0,-1 0 0 0 0,1 0 0 0 0,0 1 0 0 0,0-1 0 0 0,0 0 0 0 0,-1 0 0 0 0,1 0 0 0 0,0 1 0 0 0,-1-1 0 0 0,1 0 0 0 0,0 0 0 0 0,0 0 0 0 0,-1 0 0 0 0,1 0 0 0 0,0 0 0 0 0,-1 1 0 0 0,1-1 0 0 0,0 0 0 0 0,-1 0 0 0 0,1 0 0 0 0,0 0 0 0 0,0 0 0 0 0,-1 0 0 0 0,1 0 0 0 0,0 0 0 0 0,-1-1 0 0 0,1 1 0 0 0,0 0 0 0 0,-1 0 0 0 0,1 0 0 0 0,0 0 0 0 0,0 0 0 0 0,-1 0 0 0 0,1-1 0 0 0,-6-2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2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1 111 0 0,'2'0'5'0'0,"-1"1"-1"0"0,1-1 0 0 0,-1 1 1 0 0,0-1-1 0 0,1 1 0 0 0,-1 0 0 0 0,0-1 1 0 0,0 1-1 0 0,1 0 0 0 0,-1 0 0 0 0,0 0 1 0 0,0 0-1 0 0,0 0 0 0 0,1 2 0 0 0,-2-3-2 0 0,0 1 0 0 0,0 0 0 0 0,0-1 0 0 0,0 1 0 0 0,0 0 0 0 0,0-1 0 0 0,0 1 0 0 0,0 0-1 0 0,0-1 1 0 0,0 1 0 0 0,0 0 0 0 0,0-1 0 0 0,-1 1 0 0 0,1 0 0 0 0,0-1 0 0 0,0 1-1 0 0,-1 0 1 0 0,1-1 0 0 0,0 1 0 0 0,-1-1 0 0 0,1 1 0 0 0,-1-1 0 0 0,1 1 0 0 0,-1-1 0 0 0,1 1-1 0 0,-1-1 1 0 0,1 1 0 0 0,-1-1 0 0 0,0 0 0 0 0,1 1 0 0 0,-1-1 0 0 0,1 0 0 0 0,-2 1-1 0 0,-40 22-1 0 0,34-20 0 0 0,0 1 0 0 0,1 0 0 0 0,0 0 0 0 0,-1 0 0 0 0,2 1 0 0 0,-1 1 0 0 0,-10 9 0 0 0,12-9 10 0 0,1-1-1 0 0,0 1 1 0 0,0 0-1 0 0,0 0 1 0 0,0 0-1 0 0,1 1 1 0 0,0-1-1 0 0,1 1 1 0 0,0 0-1 0 0,0-1 1 0 0,0 1-1 0 0,0 0 1 0 0,1 0-1 0 0,1 1 0 0 0,-1-1 1 0 0,1 0-1 0 0,0 0 1 0 0,1 0-1 0 0,1 12 1 0 0,0-10 7 0 0,0 0 0 0 0,1 0 0 0 0,0-1 0 0 0,0 1 0 0 0,1-1 0 0 0,0 1 1 0 0,0-1-1 0 0,1 0 0 0 0,0-1 0 0 0,1 1 0 0 0,-1-1 0 0 0,1 0 0 0 0,9 8 0 0 0,-11-12-10 0 0,-1 0 0 0 0,1 0 0 0 0,0-1 0 0 0,-1 1 0 0 0,1-1 0 0 0,1 1-1 0 0,-1-1 1 0 0,0 0 0 0 0,0-1 0 0 0,1 1 0 0 0,-1-1 0 0 0,1 0 0 0 0,-1 0 0 0 0,1 0-1 0 0,0-1 1 0 0,-1 0 0 0 0,1 1 0 0 0,0-2 0 0 0,-1 1 0 0 0,1 0 0 0 0,-1-1 0 0 0,1 0-1 0 0,-1 0 1 0 0,1-1 0 0 0,-1 1 0 0 0,1-1 0 0 0,5-3 0 0 0,6-5-11 0 0,-2 0 1 0 0,1-1-1 0 0,-2-1 1 0 0,1-1-1 0 0,20-24 1 0 0,-23 24-32 0 0,4-4 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25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 60 167 0 0,'-1'-3'26'0'0,"1"1"0"0"0,-1-1 0 0 0,1 1 0 0 0,0-1 0 0 0,0 0-1 0 0,0 1 1 0 0,0-1 0 0 0,1 0 0 0 0,-1 1 0 0 0,1-1-1 0 0,0 1 1 0 0,0-4 0 0 0,0 5 0 0 0,-1 0-1 0 0,0 0 1 0 0,1-1-1 0 0,-1 1 1 0 0,1 0-1 0 0,0 0 1 0 0,-1 0-1 0 0,1 0 1 0 0,0 0-1 0 0,-1 0 1 0 0,1 0-1 0 0,0 0 1 0 0,0 0-1 0 0,0 0 1 0 0,0 0-1 0 0,0 1 1 0 0,0-1-1 0 0,0 0 1 0 0,0 1-1 0 0,0-1 1 0 0,1 1-1 0 0,-1-1 1 0 0,0 1-1 0 0,0-1 1 0 0,2 1-1 0 0,4 0 20 0 0,1 0 0 0 0,-1 1 0 0 0,1 0 0 0 0,11 4 0 0 0,-18-5-45 0 0,2 3 0 0 0,-3-1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3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94 55 0 0,'10'-1'13'0'0,"-18"6"13"0"0,-12 5-1 0 0,16-6-21 0 0,1-1-1 0 0,0 1 0 0 0,0 0 0 0 0,0 0 0 0 0,1 0 0 0 0,0 0 0 0 0,-1 0 0 0 0,2 1 0 0 0,-1-1 0 0 0,0 1 0 0 0,1-1 0 0 0,0 1 0 0 0,0 0 0 0 0,0 0 0 0 0,0-1 0 0 0,1 1 0 0 0,0 0 0 0 0,0 0 0 0 0,0-1 0 0 0,2 8 0 0 0,-1-2 5 0 0,1 1 0 0 0,1 0 0 0 0,0-1 0 0 0,0 1 0 0 0,1-1 0 0 0,0 0 0 0 0,12 19 0 0 0,-3-8-8 0 0,2-1 0 0 0,18 22 0 0 0,-27-36 0 0 0,-1-1 0 0 0,1 1 0 0 0,0-1 0 0 0,0 0 0 0 0,0-1 0 0 0,0 1 0 0 0,1-1 0 0 0,0-1 0 0 0,0 1 0 0 0,0-1 0 0 0,9 3 0 0 0,-13-6 0 0 0,-1 1 0 0 0,1-1 0 0 0,-1 0 0 0 0,1 1 0 0 0,-1-1 0 0 0,1 0 0 0 0,0-1 0 0 0,-1 1 0 0 0,1 0 0 0 0,-1-1 0 0 0,1 1 0 0 0,-1-1 0 0 0,1 0 0 0 0,-1 0 0 0 0,5-2 0 0 0,-4 1 0 0 0,0-1 0 0 0,0 1 0 0 0,0-1 0 0 0,0 1 0 0 0,0-1 0 0 0,0 0 0 0 0,0 0 0 0 0,-1-1 0 0 0,3-4 0 0 0,1-2 0 0 0,-1-1 0 0 0,0 0 0 0 0,-1 0 0 0 0,-1 0 0 0 0,6-24 0 0 0,-7 23 0 0 0,-1-1 0 0 0,0 1 0 0 0,0-1 0 0 0,-1 0 0 0 0,-1 0 0 0 0,0 1 0 0 0,-1-1 0 0 0,-1 0 0 0 0,1 1 0 0 0,-2 0 0 0 0,0 0 0 0 0,0 0 0 0 0,-1 0 0 0 0,-1 0 0 0 0,0 1 0 0 0,0 0 0 0 0,-1 0 0 0 0,-11-12 0 0 0,14 18-2 0 0,-1 1 0 0 0,1 0-1 0 0,-1 0 1 0 0,0 0-1 0 0,0 0 1 0 0,0 1 0 0 0,-1 0-1 0 0,1 0 1 0 0,-1 1-1 0 0,0-1 1 0 0,0 1 0 0 0,0 1-1 0 0,0-1 1 0 0,-8-1-1 0 0,9 3 2 0 0,0-1-1 0 0,0 1 0 0 0,0 0 0 0 0,0 0 0 0 0,0 0 0 0 0,0 1 0 0 0,0 0 0 0 0,1 0 0 0 0,-1 0 1 0 0,0 0-1 0 0,0 1 0 0 0,1 0 0 0 0,-1 0 0 0 0,1 0 0 0 0,-1 1 0 0 0,1-1 0 0 0,0 1 0 0 0,-5 4 0 0 0,7-4 2 0 0,-20 18 0 0 0,21-20 0 0 0,0 0 0 0 0,1 1 0 0 0,-1-1 0 0 0,0 0 0 0 0,0 0 0 0 0,1 0 0 0 0,-1 1 0 0 0,0-1 0 0 0,1 0 0 0 0,-1 1 0 0 0,1-1 0 0 0,0 0 0 0 0,-1 1 0 0 0,1-1 0 0 0,0 0 0 0 0,0 1 0 0 0,0 2 0 0 0,0-3 0 0 0,1-1 0 0 0,-1 1 0 0 0,1 0 0 0 0,-1-1 0 0 0,1 1 0 0 0,-1 0 0 0 0,1-1 0 0 0,0 1 0 0 0,-1-1 0 0 0,1 1 0 0 0,-1-1 0 0 0,1 1 0 0 0,0-1 0 0 0,0 0 0 0 0,-1 1 0 0 0,1-1 0 0 0,0 0 0 0 0,0 0 0 0 0,-1 1 0 0 0,1-1 0 0 0,0 0 0 0 0,0 0 0 0 0,0 0 0 0 0,-1 0 0 0 0,1 0 0 0 0,0 0 0 0 0,0 0 0 0 0,1 0 0 0 0,25-4 0 0 0,10-7 13 0 0,68-30-1 0 0,-5 2 14 0 0,-82 33-22 0 0,0 1-1 0 0,0 1 0 0 0,32-3 0 0 0,-45 6-2 0 0,0 1 0 0 0,1 0-1 0 0,-1 1 1 0 0,0-1 0 0 0,0 1-1 0 0,0 0 1 0 0,0 0-1 0 0,0 0 1 0 0,0 1 0 0 0,0 0-1 0 0,0 0 1 0 0,-1 0 0 0 0,1 0-1 0 0,0 1 1 0 0,3 3-1 0 0,-2-1 3 0 0,0 0-1 0 0,-1 0 0 0 0,0 1 0 0 0,0 0 0 0 0,-1 0 1 0 0,1 0-1 0 0,-1 0 0 0 0,-1 1 0 0 0,5 9 0 0 0,-1 3 2 0 0,-1 0 0 0 0,0 0 0 0 0,-2 0 0 0 0,0 0 0 0 0,-1 1 0 0 0,-1 0 0 0 0,-1 20 0 0 0,-3-11 11 0 0,1-22-8 0 0,0-1-1 0 0,1 1 0 0 0,0-1 0 0 0,0 1 0 0 0,0-1 0 0 0,1 1 0 0 0,1 6 0 0 0,11-38-6 0 0,14-31 0 0 0,4-8 0 0 0,-24 52 0 0 0,27-43 0 0 0,-30 49 0 0 0,1 0 0 0 0,0 1 0 0 0,-1 0 0 0 0,2 0 0 0 0,-1 0 0 0 0,10-7 0 0 0,-14 11 0 0 0,0 1 0 0 0,0-1 0 0 0,0 0 0 0 0,0 1 0 0 0,0-1 0 0 0,0 1 0 0 0,0-1 0 0 0,1 1 0 0 0,-1 0 0 0 0,0-1 0 0 0,0 1 0 0 0,0 0 0 0 0,1 0 0 0 0,-1 0 0 0 0,0 0 0 0 0,0 0 0 0 0,0 0 0 0 0,1 0 0 0 0,-1 0 0 0 0,0 1 0 0 0,0-1 0 0 0,0 0 0 0 0,2 1 0 0 0,-1 1 0 0 0,0-1 0 0 0,-1 0 0 0 0,1 0 0 0 0,-1 1 0 0 0,1-1 0 0 0,-1 1 0 0 0,0 0 0 0 0,1-1 0 0 0,-1 1 0 0 0,0 0 0 0 0,0-1 0 0 0,1 5 0 0 0,1 3 0 0 0,0 1 0 0 0,0 0 0 0 0,-1-1 0 0 0,1 16 0 0 0,3 69 0 0 0,2 24 0 0 0,-8-118 0 0 0,0 0 0 0 0,0 0 0 0 0,0-1 0 0 0,0 1 0 0 0,0 0 0 0 0,0 0 0 0 0,1 0 0 0 0,-1 0 0 0 0,0 0 0 0 0,0-1 0 0 0,0 1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0,1 0 0 0 0,-1 0 0 0 0,0 0 0 0 0,0 0 0 0 0,0 0 0 0 0,0 0 0 0 0,0 0 0 0 0,1 1 0 0 0,-1-1 0 0 0,0 0 0 0 0,0 0 0 0 0,0 0 0 0 0,0 0 0 0 0,0 0 0 0 0,0 0 0 0 0,0 1 0 0 0,0-1 0 0 0,0 0 0 0 0,1 0 0 0 0,-1 0 0 0 0,0 0 0 0 0,0 1 0 0 0,0-1 0 0 0,0 0 0 0 0,0 0 0 0 0,0 0 0 0 0,0 1 0 0 0,7-12 0 0 0,-1 0 0 0 0,0 2 0 0 0,1-1 0 0 0,-1 0 0 0 0,2 1 0 0 0,0 1 0 0 0,0-1 0 0 0,0 1 0 0 0,1 0 0 0 0,0 1 0 0 0,1 0 0 0 0,19-10 0 0 0,-24 15 0 0 0,0 0 0 0 0,0 0 0 0 0,0 1 0 0 0,0 0 0 0 0,0 0 0 0 0,0 0 0 0 0,0 1 0 0 0,0 0 0 0 0,1 0 0 0 0,-1 0 0 0 0,0 0 0 0 0,0 1 0 0 0,0 0 0 0 0,0 0 0 0 0,0 0 0 0 0,0 1 0 0 0,0 0 0 0 0,5 2 0 0 0,7 4 0 0 0,-1 1 0 0 0,1 0 0 0 0,23 20 0 0 0,-28-20 0 0 0,-1 2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4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41 111 0 0,'12'-13'32'0'0,"-9"9"-13"0"0,-1 1 0 0 0,1 0-1 0 0,0 0 1 0 0,1 0 0 0 0,-1 0-1 0 0,0 1 1 0 0,8-4 0 0 0,-11 5-18 0 0,0 1 1 0 0,1 0 0 0 0,-1 0-1 0 0,1 0 1 0 0,-1 0 0 0 0,0 0-1 0 0,1 0 1 0 0,-1 1-1 0 0,1-1 1 0 0,-1 0 0 0 0,0 0-1 0 0,1 0 1 0 0,-1 0-1 0 0,1 0 1 0 0,-1 1 0 0 0,0-1-1 0 0,1 0 1 0 0,-1 0 0 0 0,0 0-1 0 0,1 1 1 0 0,-1-1-1 0 0,0 0 1 0 0,1 1 0 0 0,-1-1-1 0 0,0 0 1 0 0,0 1-1 0 0,1-1 1 0 0,-1 0 0 0 0,0 1-1 0 0,0-1 1 0 0,0 0 0 0 0,0 1-1 0 0,1-1 1 0 0,-1 1-1 0 0,0-1 1 0 0,0 0 0 0 0,0 1-1 0 0,0-1 1 0 0,0 1-1 0 0,0-1 1 0 0,0 1 0 0 0,0-1-1 0 0,0 1 1 0 0,1 23 1 0 0,-1-22-3 0 0,-1 68 9 0 0,-1-25 5 0 0,3 0 0 0 0,1-1 0 0 0,10 56-1 0 0,-12-100-13 0 0,0 1 0 0 0,0-1 0 0 0,0 1 0 0 0,0-1 0 0 0,0 1 0 0 0,0-1 0 0 0,0 1 0 0 0,0-1 0 0 0,0 1 0 0 0,1-1 0 0 0,-1 0 0 0 0,0 1 0 0 0,0-1 0 0 0,0 1 0 0 0,1-1 0 0 0,-1 0 0 0 0,0 1 0 0 0,1-1 0 0 0,-1 0 0 0 0,0 1 0 0 0,1-1 0 0 0,-1 0 0 0 0,0 1 0 0 0,1-1 0 0 0,0 0 0 0 0,-1 0 0 0 0,0-1 0 0 0,1 1 0 0 0,-1 0 0 0 0,1 0 0 0 0,-1-1 0 0 0,0 1 0 0 0,1 0 0 0 0,-1-1 0 0 0,0 1 0 0 0,1 0 0 0 0,-1-1 0 0 0,0 1 0 0 0,0 0 0 0 0,1-1 0 0 0,-1 1 0 0 0,0-1 0 0 0,0 1 0 0 0,1-1 0 0 0,10-31 0 0 0,-9 25 0 0 0,4-14 0 0 0,25-65 0 0 0,-25 72 0 0 0,1 1 0 0 0,0-1 0 0 0,0 1 0 0 0,11-12 0 0 0,-17 23 0 0 0,1 0 0 0 0,-1 1 0 0 0,1-1 0 0 0,0 0 0 0 0,0 1 0 0 0,0-1 0 0 0,0 1 0 0 0,0 0 0 0 0,0-1 0 0 0,0 1 0 0 0,0 0 0 0 0,1 0 0 0 0,-1 0 0 0 0,0 1 0 0 0,1-1 0 0 0,3 0 0 0 0,-5 1 0 0 0,1 0 0 0 0,-1 0 0 0 0,1 0 0 0 0,-1 0 0 0 0,0 0 0 0 0,1 1 0 0 0,-1-1 0 0 0,1 1 0 0 0,-1-1 0 0 0,0 1 0 0 0,1-1 0 0 0,-1 1 0 0 0,0-1 0 0 0,0 1 0 0 0,0 0 0 0 0,1 0 0 0 0,-1 0 0 0 0,0 0 0 0 0,0 0 0 0 0,0 0 0 0 0,0 0 0 0 0,0 0 0 0 0,-1 0 0 0 0,1 0 0 0 0,0 1 0 0 0,0-1 0 0 0,-1 0 0 0 0,1 1 0 0 0,0 1 0 0 0,3 10 0 0 0,-1 0 0 0 0,0 1 0 0 0,-1-1 0 0 0,1 22 0 0 0,-2-23 0 0 0,0 0 0 0 0,0 0 0 0 0,1-1 0 0 0,1 1 0 0 0,0-1 0 0 0,7 20 0 0 0,-10-31 0 0 0,1 1 0 0 0,-1 0 0 0 0,0-1 0 0 0,1 1 0 0 0,-1-1 0 0 0,0 1 0 0 0,1 0 0 0 0,-1-1 0 0 0,1 1 0 0 0,-1-1 0 0 0,1 1 0 0 0,-1-1 0 0 0,1 1 0 0 0,-1-1 0 0 0,1 0 0 0 0,-1 1 0 0 0,1-1 0 0 0,-1 1 0 0 0,1-1 0 0 0,0 0 0 0 0,0 1 0 0 0,0-1 0 0 0,-1-1 0 0 0,1 1 0 0 0,-1 0 0 0 0,1 0 0 0 0,-1 0 0 0 0,1 0 0 0 0,-1-1 0 0 0,1 1 0 0 0,-1 0 0 0 0,0 0 0 0 0,1-1 0 0 0,-1 1 0 0 0,1 0 0 0 0,-1-1 0 0 0,0 1 0 0 0,1-1 0 0 0,-1 1 0 0 0,0 0 0 0 0,1-1 0 0 0,-1 1 0 0 0,1-1 0 0 0,1-5 0 0 0,1 1 0 0 0,-1-1 0 0 0,4-10 0 0 0,-5 11 0 0 0,7-18 0 0 0,1-1 0 0 0,17-31 0 0 0,-22 48 0 0 0,-1 1 0 0 0,2-1 0 0 0,-1 1 0 0 0,1 0 0 0 0,-1 1 0 0 0,2-1 0 0 0,-1 1 0 0 0,0 0 0 0 0,1 0 0 0 0,0 1 0 0 0,0-1 0 0 0,13-5 0 0 0,-16 9 1 0 0,0 0-1 0 0,0-1 1 0 0,0 2-1 0 0,0-1 0 0 0,0 0 1 0 0,0 1-1 0 0,0-1 0 0 0,1 1 1 0 0,-1 0-1 0 0,0 0 0 0 0,0 1 1 0 0,1-1-1 0 0,-1 0 0 0 0,6 3 1 0 0,-5-2 0 0 0,1 1 1 0 0,-1 1-1 0 0,1-1 1 0 0,-1 1-1 0 0,0-1 1 0 0,0 1-1 0 0,0 0 1 0 0,6 6-1 0 0,2 5 6 0 0,-1-1 0 0 0,-1 1 0 0 0,0 1 0 0 0,10 20 0 0 0,45 75 3 0 0,-57-94-10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2.4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1 194 55 0 0,'0'-3'15'0'0,"1"0"0"0"0,-1 0 0 0 0,1 0 0 0 0,0 0 0 0 0,0 0-1 0 0,0 0 1 0 0,1 0 0 0 0,-1 1 0 0 0,1-1 0 0 0,2-4-1 0 0,4-6 43 0 0,-7 13-52 0 0,-1-1 0 0 0,0 1 0 0 0,0-1 0 0 0,1 0 0 0 0,-1 1 0 0 0,0-1 0 0 0,1 1 0 0 0,-1 0 0 0 0,1-1 0 0 0,-1 1-1 0 0,0-1 1 0 0,1 1 0 0 0,-1-1 0 0 0,1 1 0 0 0,-1 0 0 0 0,1-1 0 0 0,-1 1 0 0 0,1 0 0 0 0,0 0 0 0 0,-1-1-1 0 0,1 1 1 0 0,-1 0 0 0 0,1 0 0 0 0,0 0 0 0 0,-1 0 0 0 0,1 0 0 0 0,-1 0 0 0 0,1 0 0 0 0,0 0 0 0 0,-1 0 0 0 0,1 0-1 0 0,-1 0 1 0 0,1 0 0 0 0,0 0 0 0 0,-1 0 0 0 0,1 1 0 0 0,-1-1 0 0 0,1 0 0 0 0,0 0 0 0 0,-1 1 0 0 0,1-1-1 0 0,-1 0 1 0 0,1 1 0 0 0,-1-1 0 0 0,0 1 0 0 0,1-1 0 0 0,-1 1 0 0 0,1-1 0 0 0,0 1 0 0 0,3 4 6 0 0,1 0 1 0 0,-1 0-1 0 0,5 9 0 0 0,-7-11-15 0 0,20 31 24 0 0,-2 1-1 0 0,-2 1 1 0 0,-1 0-1 0 0,-2 1 1 0 0,18 69-1 0 0,-31-98-19 0 0,0 0 0 0 0,-1 0 0 0 0,1 1 0 0 0,-2-1 0 0 0,1 1 0 0 0,-2 10 0 0 0,1-19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 0 0 0,0 0 0 0 0,0 0 0 0 0,0 0 0 0 0,0 0 0 0 0,0 0 0 0 0,0 0 0 0 0,0 0 0 0 0,-1-1 0 0 0,-3-5 0 0 0,-2-9 0 0 0,-2-9 0 0 0,1 0 0 0 0,-6-32 0 0 0,11 42 0 0 0,1 0 0 0 0,0-1 0 0 0,0 1 0 0 0,2 0 0 0 0,2-22 0 0 0,2 18 8 0 0,0 1-1 0 0,1-1 0 0 0,0 1 0 0 0,2 1 0 0 0,0-1 0 0 0,1 1 0 0 0,0 1 0 0 0,19-24 0 0 0,-17 25 4 0 0,0 0 0 0 0,1 1-1 0 0,1 0 1 0 0,0 1 0 0 0,17-12-1 0 0,17-6-10 0 0,-46 29-5 0 0,-1 1 3 0 0,1 0 1 0 0,-1 0-1 0 0,0-1 0 0 0,0 1 1 0 0,0 0-1 0 0,0 0 1 0 0,0 0-1 0 0,1 0 0 0 0,-1 0 1 0 0,0-1-1 0 0,0 1 1 0 0,0 0-1 0 0,1 0 0 0 0,-1 0 1 0 0,0 0-1 0 0,0 0 1 0 0,0 0-1 0 0,1 0 0 0 0,-1 0 1 0 0,0 0-1 0 0,0 0 1 0 0,1 0-1 0 0,-1 0 0 0 0,0 0 1 0 0,0 0-1 0 0,0 0 1 0 0,1 0-1 0 0,-1 0 0 0 0,0 0 1 0 0,0 0-1 0 0,1 0 1 0 0,-1 0-1 0 0,0 0 0 0 0,0 0 1 0 0,0 0-1 0 0,1 0 1 0 0,-1 1-1 0 0,0-1 0 0 0,0 0 1 0 0,0 0-1 0 0,0 0 0 0 0,1 0 1 0 0,-1 0-1 0 0,0 1 1 0 0,0-1-1 0 0,0 0 0 0 0,0 0 1 0 0,0 0-1 0 0,0 1 1 0 0,0-1-1 0 0,1 0 0 0 0,-1 0 1 0 0,0 0-1 0 0,0 1 1 0 0,0-1-1 0 0,0 0 0 0 0,0 1 1 0 0,0 2-109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3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0 212 55 0 0,'1'0'2'0'0,"0"0"0"0"0,0 0-1 0 0,-1-1 1 0 0,1 1 0 0 0,0 0-1 0 0,0 0 1 0 0,-1-1 0 0 0,1 1-1 0 0,0 0 1 0 0,-1-1-1 0 0,1 1 1 0 0,0 0 0 0 0,-1-1-1 0 0,1 1 1 0 0,-1-1 0 0 0,1 1-1 0 0,-1-1 1 0 0,1 0-1 0 0,0 0 1 0 0,-1 0 0 0 0,1 0 0 0 0,0 1 0 0 0,-1-1 0 0 0,1 0 0 0 0,0 1 0 0 0,0-1 0 0 0,-1 0 0 0 0,1 1 0 0 0,0-1 0 0 0,0 1 0 0 0,0 0 0 0 0,0-1 0 0 0,0 1 0 0 0,0-1 0 0 0,1 1-1 0 0,0 0 4 0 0,-1-1 0 0 0,1 1-1 0 0,-1-1 1 0 0,0 0 0 0 0,1 1-1 0 0,-1-1 1 0 0,1 0 0 0 0,-1 0-1 0 0,0 0 1 0 0,0 1 0 0 0,1-2-1 0 0,0 0 1 0 0,-1 1-1 0 0,0 0 0 0 0,0 0 1 0 0,0 0-1 0 0,0 1 0 0 0,0-1 0 0 0,0 0 0 0 0,0 0 0 0 0,0 1 1 0 0,0-1-1 0 0,1 1 0 0 0,-1-1 0 0 0,0 1 0 0 0,0 0 0 0 0,1-1 1 0 0,-1 1-1 0 0,0 0 0 0 0,1 0 0 0 0,-1 0 0 0 0,2 0 0 0 0,0 0 1 0 0,0-1 0 0 0,-1 1 0 0 0,1 0 0 0 0,0-1 0 0 0,0 0 0 0 0,0 0 0 0 0,-1 0 0 0 0,1 0 0 0 0,0 0 0 0 0,-1 0 0 0 0,1-1 0 0 0,4-2-1 0 0,27-24 60 0 0,-30 24-64 0 0,-1 0 0 0 0,1-1 0 0 0,-1 1 0 0 0,0-1 0 0 0,-1 0 0 0 0,1 0 0 0 0,-1 0 0 0 0,0-1 0 0 0,0 1 0 0 0,0 0 0 0 0,-1-1 0 0 0,2-8 0 0 0,-3 12 0 0 0,0-1 0 0 0,0 0 0 0 0,0 0 0 0 0,0 0 0 0 0,0 1 0 0 0,0-1 0 0 0,-1 0 0 0 0,1 0 0 0 0,-1 1 0 0 0,0-1 0 0 0,-2-5 0 0 0,2 7 0 0 0,0-1 0 0 0,0 1 0 0 0,0-1 0 0 0,0 1 0 0 0,0 0 0 0 0,-1 0 0 0 0,1-1 0 0 0,0 1 0 0 0,-1 0 0 0 0,1 0 0 0 0,-1 0 0 0 0,1 1 0 0 0,-1-1 0 0 0,1 0 0 0 0,-1 0 0 0 0,0 1 0 0 0,1-1 0 0 0,-1 1 0 0 0,0 0 0 0 0,-2-1 0 0 0,1 1 0 0 0,1 0 0 0 0,-1 0 0 0 0,1 0 0 0 0,-1 1 0 0 0,1-1 0 0 0,-1 0 0 0 0,1 1 0 0 0,-1 0 0 0 0,1 0 0 0 0,0 0 0 0 0,0 0 0 0 0,-1 0 0 0 0,1 0 0 0 0,0 0 0 0 0,0 1 0 0 0,0-1 0 0 0,0 1 0 0 0,0-1 0 0 0,0 1 0 0 0,-2 4 0 0 0,-2 1 0 0 0,0 1 0 0 0,1 0 0 0 0,-9 17 0 0 0,12-19 0 0 0,0 0 0 0 0,0 0 0 0 0,0 0 0 0 0,1 0 0 0 0,-1 1 0 0 0,2-1 0 0 0,-1 12 0 0 0,4 44 0 0 0,-2-54 0 0 0,1 0 0 0 0,-1 0 0 0 0,2 0 0 0 0,-1-1 0 0 0,1 1 0 0 0,0-1 0 0 0,0 1 0 0 0,8 10 0 0 0,-11-17 1 0 0,1-1-1 0 0,-1 1 1 0 0,1 0-1 0 0,0 0 1 0 0,0-1-1 0 0,-1 1 1 0 0,1 0-1 0 0,0-1 0 0 0,0 1 1 0 0,0-1-1 0 0,0 1 1 0 0,0-1-1 0 0,0 0 1 0 0,0 1-1 0 0,-1-1 0 0 0,1 0 1 0 0,0 1-1 0 0,0-1 1 0 0,0 0-1 0 0,0 0 1 0 0,0 0-1 0 0,0 0 1 0 0,2 0-1 0 0,25-6 23 0 0,-10 2-3 0 0,-11 3-13 0 0,-3 1-1 0 0,-1 0 0 0 0,1 0 1 0 0,-1-1-1 0 0,0 1 0 0 0,1-1 1 0 0,-1 0-1 0 0,0 0 0 0 0,6-3 1 0 0,5-2 2 0 0,-1 0 0 0 0,1 0 1 0 0,0 2-1 0 0,0-1 0 0 0,1 2 1 0 0,-1 0-1 0 0,28-1 0 0 0,-41 4-9 0 0,3-1 0 0 0,-1 1 0 0 0,0 0 0 0 0,0 0 0 0 0,1 1 0 0 0,-1-1 0 0 0,0 1 0 0 0,0 0 0 0 0,0 0 0 0 0,6 2 0 0 0,-3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3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99 55 0 0,'2'-3'4'0'0,"1"-1"-1"0"0,-1 0 0 0 0,0 0 0 0 0,0 0 0 0 0,0 0 0 0 0,-1 0 0 0 0,1 0 1 0 0,-1-1-1 0 0,0 1 0 0 0,0 0 0 0 0,-1-1 0 0 0,1 1 0 0 0,-1-1 0 0 0,0 1 1 0 0,0-1-1 0 0,-1-7 0 0 0,0 11-1 0 0,1 0 1 0 0,0 0 0 0 0,-1 0-1 0 0,1 0 1 0 0,0 0-1 0 0,-1 0 1 0 0,0 0-1 0 0,1 0 1 0 0,-1 1 0 0 0,1-1-1 0 0,-1 0 1 0 0,0 0-1 0 0,0 0 1 0 0,0 1-1 0 0,1-1 1 0 0,-1 0 0 0 0,0 1-1 0 0,0-1 1 0 0,0 1-1 0 0,0-1 1 0 0,0 1-1 0 0,0-1 1 0 0,0 1 0 0 0,0 0-1 0 0,0-1 1 0 0,0 1-1 0 0,0 0 1 0 0,-2 0-1 0 0,-6 1 6 0 0,1 1 0 0 0,0 1 0 0 0,0-1 0 0 0,0 2 0 0 0,0-1 0 0 0,1 1 0 0 0,-14 8 0 0 0,16-8-8 0 0,0-1 0 0 0,0 1 0 0 0,1-1 0 0 0,0 1 0 0 0,0 1 0 0 0,0-1 0 0 0,-6 10 0 0 0,8-12 0 0 0,1 1 0 0 0,0 0 0 0 0,0-1 0 0 0,0 1 0 0 0,0 0 0 0 0,0 0 0 0 0,0 0 0 0 0,1 0 0 0 0,0 0 0 0 0,-1 0 0 0 0,1 0 0 0 0,0 0 0 0 0,0 0 0 0 0,1 0 0 0 0,-1-1 0 0 0,1 1 0 0 0,1 4 0 0 0,-1-1 4 0 0,1-1 0 0 0,0 1 0 0 0,0-1 0 0 0,0 0 0 0 0,1 0 0 0 0,0 0 0 0 0,6 8 0 0 0,-7-10-1 0 0,1 0-1 0 0,0 0 1 0 0,0-1-1 0 0,0 1 1 0 0,1-1-1 0 0,-1 0 1 0 0,0 0-1 0 0,1 0 1 0 0,0 0-1 0 0,-1-1 1 0 0,1 1-1 0 0,4 0 0 0 0,31 8-2 0 0,-21-6 0 0 0,0 1 0 0 0,0 0 0 0 0,17 9 0 0 0,-30-12 0 0 0,0 1 0 0 0,0 0 0 0 0,-1 0 0 0 0,1 0 0 0 0,-1 0 0 0 0,0 1 0 0 0,0-1 0 0 0,0 1 0 0 0,0 0 0 0 0,-1 0 0 0 0,1 1 0 0 0,-1-1 0 0 0,0 1 0 0 0,4 9 0 0 0,-6-10 0 0 0,0-1 0 0 0,0 1 0 0 0,0 0 0 0 0,0 0 0 0 0,-1 0 0 0 0,1 0 0 0 0,-1 0 0 0 0,0 0 0 0 0,-2 7 0 0 0,2-10 0 0 0,0 1 0 0 0,0 0 0 0 0,0 0 0 0 0,-1-1 0 0 0,1 1 0 0 0,-1 0 0 0 0,1-1 0 0 0,-1 1 0 0 0,0-1 0 0 0,0 1 0 0 0,0-1 0 0 0,0 1 0 0 0,0-1 0 0 0,0 1 0 0 0,0-1 0 0 0,0 0 0 0 0,0 0 0 0 0,0 0 0 0 0,-1 1 0 0 0,1-1 0 0 0,-1 0 0 0 0,1-1 0 0 0,-3 3 0 0 0,0-2 3 0 0,0 1-1 0 0,0 0 1 0 0,1 0-1 0 0,-1 0 1 0 0,1 0-1 0 0,-1 1 1 0 0,1-1-1 0 0,0 1 1 0 0,-5 5-1 0 0,6-6 0 0 0,1 1 0 0 0,-1-1 0 0 0,0 0 0 0 0,-1 0-1 0 0,1 0 1 0 0,0-1 0 0 0,-1 1 0 0 0,1 0 0 0 0,-1-1 0 0 0,1 0 0 0 0,-1 1 0 0 0,1-1-1 0 0,-1 0 1 0 0,0 0 0 0 0,0-1 0 0 0,0 1 0 0 0,0 0 0 0 0,1-1 0 0 0,-1 0 0 0 0,-5 0-1 0 0,-6 0-1 0 0,8 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4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1 24 0 0,'-21'10'138'0'0,"16"-8"-138"0"0,0 1 0 0 0,0-1 0 0 0,0 1 0 0 0,1-1 0 0 0,-1 1 0 0 0,-7 7 0 0 0,-29 45 53 0 0,36-48-42 0 0,1 0 0 0 0,0 0-1 0 0,0 0 1 0 0,0 0 0 0 0,1 0-1 0 0,0 1 1 0 0,0 0 0 0 0,-1 8-1 0 0,2-5 10 0 0,0 1-1 0 0,0 0 0 0 0,1 0 0 0 0,1 20 0 0 0,1-25-11 0 0,-1-1 0 0 0,2 1 0 0 0,-1-1 0 0 0,1 0 0 0 0,0 1 0 0 0,0-1 0 0 0,1 0 0 0 0,-1 0 0 0 0,1-1 0 0 0,1 1 0 0 0,3 5 0 0 0,-5-8-4 0 0,0-1 0 0 0,0 1 0 0 0,0-1 0 0 0,0 0 0 0 0,1 0 0 0 0,-1 0-1 0 0,1 0 1 0 0,-1 0 0 0 0,1 0 0 0 0,0-1 0 0 0,-1 1 0 0 0,1-1-1 0 0,0 0 1 0 0,0 0 0 0 0,0 0 0 0 0,0 0 0 0 0,0 0 0 0 0,0-1-1 0 0,0 1 1 0 0,0-1 0 0 0,0 0 0 0 0,1 0 0 0 0,-1 0 0 0 0,5-1-1 0 0,-5 0-3 0 0,1 0 0 0 0,0 0 0 0 0,0 0 0 0 0,-1-1 0 0 0,1 0 0 0 0,0 1 0 0 0,-1-1 0 0 0,0-1 0 0 0,1 1 0 0 0,-1 0 0 0 0,0-1 0 0 0,3-3 0 0 0,1-2 0 0 0,-1 0 0 0 0,0 0 0 0 0,8-15 0 0 0,-6 8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6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0 143 55 0 0,'35'-21'54'0'0,"-39"23"-41"0"0,4-1-10 0 0,-1 0 1 0 0,0-1-1 0 0,0 1 0 0 0,0 0 1 0 0,1 0-1 0 0,-1 0 1 0 0,0 0-1 0 0,1 0 0 0 0,-1 0 1 0 0,1 0-1 0 0,-1 0 1 0 0,1 0-1 0 0,-1 0 0 0 0,0 2 1 0 0,-1 7 8 0 0,-1 0 1 0 0,1 0-1 0 0,1 0 1 0 0,0 1-1 0 0,0 16 0 0 0,2-14-8 0 0,0 1 0 0 0,1-1 0 0 0,0 0-1 0 0,5 14 1 0 0,-5-22-2 0 0,-1 0 1 0 0,1-1-1 0 0,0 1 0 0 0,0-1 1 0 0,1 1-1 0 0,-1-1 0 0 0,1 0 1 0 0,0 0-1 0 0,0 0 0 0 0,1 0 1 0 0,-1 0-1 0 0,1-1 0 0 0,0 0 1 0 0,4 4-1 0 0,-5-5-1 0 0,0-1 0 0 0,0 1 0 0 0,0 0-1 0 0,0-1 1 0 0,0 0 0 0 0,1 0 0 0 0,-1 0 0 0 0,0 0 0 0 0,1 0 0 0 0,-1-1 0 0 0,1 1 0 0 0,5-1-1 0 0,-6 0 0 0 0,-1-1 0 0 0,0 0 0 0 0,1 1 0 0 0,-1-1 0 0 0,0 0 0 0 0,1 0 0 0 0,-1 0 0 0 0,0 0 0 0 0,0 0 0 0 0,0-1 0 0 0,0 1 0 0 0,0-1 0 0 0,0 1 0 0 0,0-1 0 0 0,-1 0 0 0 0,1 0 0 0 0,-1 0 0 0 0,1 0 0 0 0,1-2-1 0 0,2-6 5 0 0,1 0 0 0 0,-1-1-1 0 0,-1 0 1 0 0,0 1-1 0 0,0-1 1 0 0,-1-1-1 0 0,-1 1 1 0 0,0 0-1 0 0,0-1 1 0 0,-1 1 0 0 0,-1-1-1 0 0,0 0 1 0 0,0 1-1 0 0,-1-1 1 0 0,-1 1-1 0 0,0-1 1 0 0,-4-15-1 0 0,4 23-3 0 0,0-1 0 0 0,0 0 0 0 0,0 0 0 0 0,0 1 0 0 0,-1-1 0 0 0,0 1 0 0 0,0 0 0 0 0,0 0 0 0 0,0 0 0 0 0,-5-4 0 0 0,5 5 0 0 0,1 2 0 0 0,-1-1 0 0 0,1 0 0 0 0,-1 0 0 0 0,0 1 0 0 0,0-1 0 0 0,0 1 0 0 0,0 0 0 0 0,0 0 0 0 0,0 0 0 0 0,0 0 0 0 0,0 1 0 0 0,0-1 0 0 0,0 1 0 0 0,0 0 0 0 0,0 0 0 0 0,-7 0 0 0 0,5 1 0 0 0,-1 1 0 0 0,1 0 0 0 0,-1 0 0 0 0,1 0 0 0 0,0 0 0 0 0,0 1 0 0 0,0 0 0 0 0,0 0 0 0 0,1 1 0 0 0,-1-1 0 0 0,1 1 0 0 0,-5 4 0 0 0,3-3 0 0 0,5-4 0 0 0,1-1 0 0 0,-1 1 0 0 0,0 0 0 0 0,1-1 0 0 0,-1 1 0 0 0,1 0 0 0 0,-1-1 0 0 0,1 1 0 0 0,-1 0 0 0 0,1 0 0 0 0,-1 0 0 0 0,1-1 0 0 0,0 1 0 0 0,0 0 0 0 0,-1 0 0 0 0,1 0 0 0 0,0 0 0 0 0,0 0 0 0 0,0 0 0 0 0,0-1 0 0 0,0 1 0 0 0,0 0 0 0 0,0 0 0 0 0,0 0 0 0 0,0 0 0 0 0,0 0 0 0 0,1 0 0 0 0,-1 0 0 0 0,0-1 0 0 0,0 1 0 0 0,1 0 0 0 0,-1 0 0 0 0,1 0 0 0 0,-1-1 0 0 0,1 1 0 0 0,-1 0 0 0 0,1 0 0 0 0,-1-1 0 0 0,1 1 0 0 0,0-1 0 0 0,-1 1 0 0 0,1 0 0 0 0,0-1 0 0 0,0 1 0 0 0,0-1 0 0 0,-1 1 0 0 0,1-1 0 0 0,0 0 0 0 0,0 1 0 0 0,0-1 0 0 0,0 0 0 0 0,-1 0 0 0 0,1 0 0 0 0,0 1 0 0 0,0-1 0 0 0,0 0 0 0 0,0 0 0 0 0,0 0 0 0 0,0 0 0 0 0,0-1 0 0 0,0 1 0 0 0,-1 0 0 0 0,1 0 0 0 0,0 0 0 0 0,0-1 0 0 0,0 1 0 0 0,0-1 0 0 0,29-6 0 0 0,-12 0 10 0 0,-14 6-5 0 0,0-1 0 0 0,1 1 0 0 0,-1-1 0 0 0,0 0 0 0 0,0 0 0 0 0,0-1 0 0 0,0 1 0 0 0,-1-1 0 0 0,1 0 0 0 0,4-5-1 0 0,1-3-4 0 0,-1 0 0 0 0,0 0 0 0 0,11-23 0 0 0,-15 27 0 0 0,-3 6-4 0 0,-1-1-1 0 0,1 1 0 0 0,1-1 0 0 0,-1 1 0 0 0,0-1 1 0 0,0 1-1 0 0,1 0 0 0 0,-1-1 0 0 0,0 1 0 0 0,1 0 0 0 0,-1 0 1 0 0,1 0-1 0 0,0 0 0 0 0,-1 0 0 0 0,1 1 0 0 0,0-1 0 0 0,-1 0 1 0 0,1 1-1 0 0,0-1 0 0 0,0 1 0 0 0,0 0 0 0 0,-1 0 1 0 0,1-1-1 0 0,2 1 0 0 0,5 1-34 0 0,-1 0-1 0 0,0 0 1 0 0,0 1 0 0 0,11 3-1 0 0,10 2-11 0 0,-16-5 51 0 0,-3 0 0 0 0,1 0 0 0 0,0-1 0 0 0,-1-1 0 0 0,21-1 0 0 0,-29 1 0 0 0,1 0 0 0 0,-1 0 0 0 0,1 0 0 0 0,-1 0 0 0 0,1 0 0 0 0,-1 0 0 0 0,1 1 0 0 0,-1-1 0 0 0,0 1 0 0 0,1 0 0 0 0,-1 0 0 0 0,0-1 0 0 0,0 1 0 0 0,1 1 0 0 0,-1-1 0 0 0,0 0 0 0 0,0 1 0 0 0,3 2 0 0 0,-2 0 0 0 0,0-1 0 0 0,0 1 0 0 0,0 0 0 0 0,-1 0 0 0 0,1 0 0 0 0,-1 0 0 0 0,0 0 0 0 0,0 0 0 0 0,1 5 0 0 0,-1-4 0 0 0,0-1 0 0 0,0 0 0 0 0,0-1 0 0 0,1 1 0 0 0,0 0 0 0 0,0-1 0 0 0,0 1 0 0 0,0-1 0 0 0,0 0 0 0 0,8 5 0 0 0,6 7 0 0 0,-15-12 0 0 0,1 0 0 0 0,-1 0 0 0 0,0 0 0 0 0,-1 0 0 0 0,1 0 0 0 0,0 1 0 0 0,-1-1 0 0 0,0 1 0 0 0,2 5 0 0 0,5 36 0 0 0,-6-33 0 0 0,5 30 32 0 0,1 68 0 0 0,-8-110-32 0 0,-2-4 0 0 0,-1-18 0 0 0,3 1 0 0 0,1 0 0 0 0,1 0 0 0 0,0 1 0 0 0,2-1 0 0 0,9-32 0 0 0,-10 43 0 0 0,3-6 0 0 0,13-28 0 0 0,-18 40 0 0 0,1 1 0 0 0,0 0 0 0 0,0 0 0 0 0,0 0 0 0 0,1 0 0 0 0,-1 0 0 0 0,1 0 0 0 0,-1 0 0 0 0,1 1 0 0 0,0-1 0 0 0,0 1 0 0 0,0 0 0 0 0,0 0 0 0 0,5-2 0 0 0,-7 4 0 0 0,-1 0 0 0 0,1-1 0 0 0,0 1 0 0 0,0 0 0 0 0,0 0 0 0 0,0 0 0 0 0,0 0 0 0 0,0 0 0 0 0,0 0 0 0 0,0 0 0 0 0,0 0 0 0 0,0 0 0 0 0,-1 0 0 0 0,1 0 0 0 0,0 1 0 0 0,0-1 0 0 0,0 0 0 0 0,0 1 0 0 0,0-1 0 0 0,-1 1 0 0 0,1-1 0 0 0,1 1 0 0 0,0 1 0 0 0,0 0 0 0 0,-1-1 0 0 0,1 1 0 0 0,-1 0 0 0 0,1 0 0 0 0,-1 0 0 0 0,1 0 0 0 0,0 3 0 0 0,2 5 0 0 0,0-1 0 0 0,-1 1 0 0 0,3 9 0 0 0,-6-18 0 0 0,15 93 0 0 0,-13-72 0 0 0,0-1 0 0 0,2 0 0 0 0,1 0 0 0 0,0-1 0 0 0,9 21 0 0 0,-13-38 0 0 0,1 0 0 0 0,-1 0 0 0 0,1 0 0 0 0,0-1 0 0 0,3 5 0 0 0,-5-7 0 0 0,0 1 0 0 0,1-1 0 0 0,-1 0 0 0 0,0 0 0 0 0,0 1 0 0 0,1-1 0 0 0,-1 0 0 0 0,0 0 0 0 0,1 0 0 0 0,-1 0 0 0 0,0 1 0 0 0,1-1 0 0 0,-1 0 0 0 0,0 0 0 0 0,1 0 0 0 0,-1 0 0 0 0,0 0 0 0 0,1 0 0 0 0,-1 0 0 0 0,0 0 0 0 0,1 0 0 0 0,-1 0 0 0 0,1 0 0 0 0,0 0 0 0 0,-1-1 0 0 0,1 1 0 0 0,-1-1 0 0 0,1 1 0 0 0,-1-1 0 0 0,1 1 0 0 0,-1-1 0 0 0,1 1 0 0 0,-1-1 0 0 0,0 1 0 0 0,1-1 0 0 0,-1 1 0 0 0,0-1 0 0 0,1 1 0 0 0,-1-1 0 0 0,0 0 0 0 0,1 0 0 0 0,7-24 0 0 0,-1 1 0 0 0,-1-2 0 0 0,3-28 0 0 0,-5 28 0 0 0,0 1 0 0 0,2-1 0 0 0,10-27 0 0 0,-13 46 0 0 0,0 1 0 0 0,0-1 0 0 0,0 1 0 0 0,1 0 0 0 0,0 0 0 0 0,0 0 0 0 0,1 1 0 0 0,8-10 0 0 0,-11 14 0 0 0,0-1 0 0 0,0 0 0 0 0,0 1 0 0 0,1 0 0 0 0,-1-1 0 0 0,0 1 0 0 0,1 0 0 0 0,-1 0 0 0 0,1 0 0 0 0,-1 1 0 0 0,1-1 0 0 0,-1 1 0 0 0,1-1 0 0 0,-1 1 0 0 0,1 0 0 0 0,0 0 0 0 0,-1 0 0 0 0,1 0 0 0 0,0 0 0 0 0,-1 1 0 0 0,1-1 0 0 0,-1 1 0 0 0,1 0 0 0 0,-1-1 0 0 0,1 1 0 0 0,4 3 0 0 0,4 3 0 0 0,0 0 0 0 0,0 1 0 0 0,0 0 0 0 0,-1 1 0 0 0,-1 0 0 0 0,1 0 0 0 0,14 20 0 0 0,-14-15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7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0 111 24 0 0,'2'-3'0'0'0,"0"1"1"0"0,-1-1-1 0 0,0 0 1 0 0,1 1-1 0 0,-1-1 1 0 0,0 0-1 0 0,0 0 1 0 0,0 0 0 0 0,-1 0-1 0 0,1 0 1 0 0,0-4-1 0 0,1-4 47 0 0,0 3-26 0 0,0 0 0 0 0,0 1 1 0 0,1-1-1 0 0,1 1 0 0 0,7-14 1 0 0,-11 21-21 0 0,0 0-1 0 0,0 0 1 0 0,0 0 0 0 0,0-1 0 0 0,1 1 0 0 0,-1 0-1 0 0,0 0 1 0 0,0 0 0 0 0,0 0 0 0 0,1-1-1 0 0,-1 1 1 0 0,0 0 0 0 0,0 0 0 0 0,0 0 0 0 0,1 0-1 0 0,-1 0 1 0 0,0 0 0 0 0,0 0 0 0 0,1 0-1 0 0,-1 0 1 0 0,0 0 0 0 0,0 0 0 0 0,1-1 0 0 0,-1 1-1 0 0,0 1 1 0 0,0-1 0 0 0,1 0 0 0 0,-1 0-1 0 0,0 0 1 0 0,0 0 0 0 0,1 0 0 0 0,-1 0 0 0 0,0 0-1 0 0,1 0 1 0 0,8 9 28 0 0,6 12 43 0 0,-6 1-57 0 0,0 0 0 0 0,-2 1-1 0 0,0 0 1 0 0,6 44 0 0 0,-12-59-15 0 0,5 25 0 0 0,-1 1 0 0 0,0 35 0 0 0,-5-62 0 0 0,2-6 0 0 0,3-13 0 0 0,5-22 0 0 0,-5 9 0 0 0,1 0 0 0 0,1 0 0 0 0,1 0 0 0 0,16-31 0 0 0,-23 54 0 0 0,0-1 0 0 0,1 0 0 0 0,-1 1 0 0 0,1 0 0 0 0,0-1 0 0 0,0 1 0 0 0,0 0 0 0 0,0 0 0 0 0,5-3 0 0 0,-6 4 0 0 0,-1 1 0 0 0,1-1 0 0 0,0 1 0 0 0,0 0 0 0 0,0 0 0 0 0,-1-1 0 0 0,1 1 0 0 0,0 0 0 0 0,0 0 0 0 0,0 0 0 0 0,0 0 0 0 0,0 0 0 0 0,-1 0 0 0 0,1 0 0 0 0,0 0 0 0 0,0 1 0 0 0,0-1 0 0 0,0 0 0 0 0,0 0 0 0 0,-1 1 0 0 0,1-1 0 0 0,0 0 0 0 0,0 1 0 0 0,-1-1 0 0 0,1 1 0 0 0,0-1 0 0 0,-1 1 0 0 0,1-1 0 0 0,0 1 0 0 0,-1 0 0 0 0,1-1 0 0 0,-1 1 0 0 0,1 0 0 0 0,-1-1 0 0 0,1 1 0 0 0,0 1 0 0 0,9 17 0 0 0,0 0 0 0 0,-1 0 0 0 0,-1 1 0 0 0,0-1 0 0 0,5 29 0 0 0,-2-11 0 0 0,2-1 0 0 0,-9-53 0 0 0,9-89 0 0 0,-10 92 0 0 0,1 0 0 0 0,-1 0 0 0 0,2 1 0 0 0,0 0 0 0 0,10-19 0 0 0,-13 28 0 0 0,0 1 0 0 0,0 0 0 0 0,1 0 0 0 0,-1 0 0 0 0,0 0 0 0 0,1 0 0 0 0,0 1 0 0 0,0-1 0 0 0,0 1 0 0 0,0 0 0 0 0,0 0 0 0 0,0 0 0 0 0,0 0 0 0 0,1 0 0 0 0,-1 1 0 0 0,1-1 0 0 0,-1 1 0 0 0,6-1 0 0 0,-5 1 0 0 0,0 1 0 0 0,0 0 0 0 0,1 0 0 0 0,-1 0 0 0 0,0 1 0 0 0,0-1 0 0 0,0 1 0 0 0,0 0 0 0 0,0 0 0 0 0,0 0 0 0 0,0 1 0 0 0,0-1 0 0 0,0 1 0 0 0,0 0 0 0 0,6 5 0 0 0,-1 0 0 0 0,0 0 0 0 0,0 0 0 0 0,-1 1 0 0 0,0 1 0 0 0,13 16 0 0 0,-8-5 0 0 0,20 38 0 0 0,-26-44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7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233 100 24 0 0,'0'-5'0'0'0,"-1"0"0"0"0,0 0 0 0 0,0 0 0 0 0,0 0 0 0 0,-1 0 0 0 0,0 0 0 0 0,0 0 0 0 0,0 1 0 0 0,0-1 0 0 0,-1 1 0 0 0,0 0 0 0 0,0-1 0 0 0,0 1 0 0 0,0 0 0 0 0,-1 1 0 0 0,1-1 0 0 0,-1 1 0 0 0,0 0 0 0 0,0-1 0 0 0,0 2 0 0 0,-9-6 0 0 0,11 8 1 0 0,-1-1 1 0 0,1 1-1 0 0,-1-1 1 0 0,0 1 0 0 0,1 0-1 0 0,-1 0 1 0 0,1 0-1 0 0,-1 0 1 0 0,0 1-1 0 0,1-1 1 0 0,-1 1 0 0 0,1-1-1 0 0,-1 1 1 0 0,1 0-1 0 0,-1 0 1 0 0,1 0 0 0 0,0 0-1 0 0,-1 1 1 0 0,-2 2-1 0 0,-1-1 4 0 0,1 2 0 0 0,-1-1-1 0 0,1 1 1 0 0,0-1-1 0 0,1 2 1 0 0,-6 6-1 0 0,0 2 4 0 0,1 1 0 0 0,0 1 0 0 0,1-1 0 0 0,1 1 0 0 0,0 1 0 0 0,1-1 0 0 0,-5 27 0 0 0,9-32-3 0 0,0-1 0 0 0,1 1-1 0 0,0 0 1 0 0,1 0-1 0 0,0 0 1 0 0,1 0-1 0 0,0 0 1 0 0,1 0 0 0 0,0 0-1 0 0,0-1 1 0 0,1 1-1 0 0,1-1 1 0 0,6 13-1 0 0,-10-22-2 0 0,1 1 0 0 0,-1-1-1 0 0,1 1 1 0 0,0-1 0 0 0,0 0-1 0 0,0 1 1 0 0,0-1-1 0 0,0 0 1 0 0,0 0 0 0 0,0 1-1 0 0,0-1 1 0 0,0 0-1 0 0,0 0 1 0 0,1 0 0 0 0,-1-1-1 0 0,0 1 1 0 0,1 0 0 0 0,-1 0-1 0 0,1-1 1 0 0,-1 1-1 0 0,1-1 1 0 0,-1 1 0 0 0,1-1-1 0 0,-1 0 1 0 0,1 1-1 0 0,0-1 1 0 0,-1 0 0 0 0,3 0-1 0 0,-1-1 0 0 0,-1 0 0 0 0,1 1 0 0 0,-1-1 0 0 0,0-1 0 0 0,1 1 0 0 0,-1 0 0 0 0,0 0 0 0 0,0-1 0 0 0,0 1 0 0 0,0-1 0 0 0,0 0 0 0 0,0 0 0 0 0,0 0 0 0 0,-1 0 0 0 0,1 0 0 0 0,-1 0 0 0 0,2-3-1 0 0,11-21 0 0 0,-1 0 0 0 0,-1-1 0 0 0,13-46 0 0 0,16-37 0 0 0,-39 105 0 0 0,0 1 0 0 0,0 0 0 0 0,0 0 0 0 0,1 1 0 0 0,-1-1 0 0 0,1 0 0 0 0,0 1 0 0 0,5-4 0 0 0,-8 6 0 0 0,1 0 0 0 0,0 1 0 0 0,0-1 0 0 0,0 1 0 0 0,0 0 0 0 0,-1-1 0 0 0,1 1 0 0 0,0 0 0 0 0,0-1 0 0 0,0 1 0 0 0,0 0 0 0 0,0 0 0 0 0,0 0 0 0 0,0 0 0 0 0,0 0 0 0 0,0 0 0 0 0,1 0 0 0 0,0 0 0 0 0,-1 1 0 0 0,0-1 0 0 0,1 1 0 0 0,-1 0 0 0 0,0-1 0 0 0,1 1 0 0 0,-1 0 0 0 0,0 0 0 0 0,0 0 0 0 0,0 0 0 0 0,0 0 0 0 0,0 0 0 0 0,0 0 0 0 0,2 2 0 0 0,5 10 0 0 0,-1 0 0 0 0,0 1 0 0 0,-1-1 0 0 0,8 28 0 0 0,-6-17 0 0 0,4 8 0 0 0,-2 0 0 0 0,2 0 0 0 0,25 45 0 0 0,-36-76 0 0 0,-1 0 0 0 0,1 0 0 0 0,-1 0 0 0 0,1 0 0 0 0,-1 0 0 0 0,1 0 0 0 0,0-1 0 0 0,-1 1 0 0 0,1 0 0 0 0,0 0 0 0 0,0-1 0 0 0,0 1 0 0 0,0 0 0 0 0,0-1 0 0 0,-1 1 0 0 0,1-1 0 0 0,0 1 0 0 0,0-1 0 0 0,0 0 0 0 0,0 1 0 0 0,2-1 0 0 0,-2 0 0 0 0,0 0 0 0 0,0 0 0 0 0,0-1 0 0 0,0 1 0 0 0,0 0 0 0 0,0-1 0 0 0,0 1 0 0 0,0-1 0 0 0,0 1 0 0 0,0-1 0 0 0,0 1 0 0 0,0-1 0 0 0,0 0 0 0 0,0 1 0 0 0,0-1 0 0 0,-1 0 0 0 0,2-1 0 0 0,2-3 0 0 0,-1 0 0 0 0,1 0 0 0 0,-1 0 0 0 0,0-1 0 0 0,4-10 0 0 0,-7 16 0 0 0,56-167 0 0 0,-52 153 0 0 0,10-24 0 0 0,-12 34 0 0 0,0-1 0 0 0,0 1 0 0 0,1-1 0 0 0,0 1 0 0 0,0 0 0 0 0,0 0 0 0 0,0 0 0 0 0,7-5 0 0 0,-10 9 0 0 0,1-1 0 0 0,0 1 0 0 0,-1 0 0 0 0,1 0 0 0 0,0 0 0 0 0,-1-1 0 0 0,1 1 0 0 0,-1 0 0 0 0,1 0 0 0 0,0 0 0 0 0,-1 0 0 0 0,1 0 0 0 0,0 0 0 0 0,-1 1 0 0 0,1-1 0 0 0,0 0 0 0 0,-1 0 0 0 0,1 0 0 0 0,0 1 0 0 0,-1-1 0 0 0,1 0 0 0 0,-1 1 0 0 0,1-1 0 0 0,-1 0 0 0 0,1 1 0 0 0,0-1 0 0 0,-1 1 0 0 0,0-1 0 0 0,1 0 0 0 0,-1 1 0 0 0,1 0 0 0 0,-1-1 0 0 0,0 1 0 0 0,1-1 0 0 0,-1 1 0 0 0,15 23 0 0 0,-14-24 0 0 0,34 76 0 0 0,-24-50 0 0 0,1 0 0 0 0,18 28 0 0 0,-29-53 0 0 0,-1 0 0 0 0,1 1 0 0 0,0-1 0 0 0,0 0 0 0 0,-1 0 0 0 0,1 0 0 0 0,0 0 0 0 0,0 0 0 0 0,0-1 0 0 0,0 1 0 0 0,0 0 0 0 0,1 0 0 0 0,-1-1 0 0 0,0 1 0 0 0,0 0 0 0 0,0-1 0 0 0,1 1 0 0 0,-1-1 0 0 0,0 0 0 0 0,2 1 0 0 0,-1-1 0 0 0,-1 0 0 0 0,0-1 0 0 0,1 1 0 0 0,-1 0 0 0 0,0-1 0 0 0,1 1 0 0 0,-1-1 0 0 0,0 1 0 0 0,0-1 0 0 0,1 0 0 0 0,-1 1 0 0 0,0-1 0 0 0,0 0 0 0 0,0 0 0 0 0,0 0 0 0 0,1-1 0 0 0,4-6 0 0 0,0 0 0 0 0,0 0 0 0 0,-1 0 0 0 0,7-14 0 0 0,-7 11 0 0 0,2-3 0 0 0,1 0 0 0 0,1 1 0 0 0,0 0 0 0 0,20-22 0 0 0,-26 32 0 0 0,0 0 0 0 0,0 1 0 0 0,0-1 0 0 0,0 1 0 0 0,1-1 0 0 0,-1 1 0 0 0,1 0 0 0 0,-1 1 0 0 0,1-1 0 0 0,0 1 0 0 0,0-1 0 0 0,-1 1 0 0 0,1 0 0 0 0,0 1 0 0 0,0-1 0 0 0,0 1 0 0 0,0-1 0 0 0,0 1 0 0 0,0 1 0 0 0,1-1 0 0 0,-1 0 0 0 0,0 1 0 0 0,-1 0 0 0 0,8 2 0 0 0,-7-2 0 0 0,0 1 0 0 0,0-1 0 0 0,0 1 0 0 0,-1 0 0 0 0,1 0 0 0 0,0 0 0 0 0,-1 1 0 0 0,4 3 0 0 0,-2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8.5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225 691 24 0 0,'0'0'0'0'0,"0"0"0"0"0,0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 0 0 0 0,0 0 0 0 0,-6-2 0 0 0,-1 3 3 0 0,-1-1 0 0 0,1 2 0 0 0,-1-1 0 0 0,1 1 0 0 0,-1 0 1 0 0,1 0-1 0 0,0 1 0 0 0,0 0 0 0 0,-13 8 0 0 0,-1 2 13 0 0,-33 28 0 0 0,47-35-11 0 0,0-1 0 0 0,1 1-1 0 0,0 0 1 0 0,1 1-1 0 0,0-1 1 0 0,-6 9-1 0 0,10-13-2 0 0,0 0-1 0 0,-1 1 1 0 0,1-1-1 0 0,0 1 0 0 0,0-1 1 0 0,0 1-1 0 0,1 0 1 0 0,-1-1-1 0 0,1 1 0 0 0,-1 0 1 0 0,1-1-1 0 0,0 1 1 0 0,0 0-1 0 0,0-1 0 0 0,0 1 1 0 0,1 0-1 0 0,-1-1 1 0 0,1 1-1 0 0,0 0 0 0 0,-1-1 1 0 0,1 1-1 0 0,3 4 0 0 0,-2-3 3 0 0,1-1-1 0 0,0 1 0 0 0,0-1 0 0 0,0 1 0 0 0,1-1 0 0 0,-1 0 1 0 0,1 0-1 0 0,0-1 0 0 0,0 1 0 0 0,0-1 0 0 0,0 0 0 0 0,0 0 1 0 0,0 0-1 0 0,1 0 0 0 0,-1-1 0 0 0,0 0 0 0 0,1 0 0 0 0,-1 0 1 0 0,1 0-1 0 0,0-1 0 0 0,5 0 0 0 0,-4 1-3 0 0,1-1-1 0 0,-1-1 1 0 0,0 1 0 0 0,0-1-1 0 0,0 0 1 0 0,1 0 0 0 0,-1-1-1 0 0,0 0 1 0 0,-1 0 0 0 0,1 0-1 0 0,0-1 1 0 0,-1 0 0 0 0,1 0-1 0 0,-1 0 1 0 0,8-7-1 0 0,-6 3 1 0 0,-1-1 0 0 0,1 0 0 0 0,-1 0 0 0 0,-1-1 0 0 0,1 0 0 0 0,-2 0 0 0 0,1 0 0 0 0,3-13 0 0 0,3-12 0 0 0,7-35 0 0 0,-5 3-3 0 0,9-131 0 0 0,-17-68-104 0 0,-5 250 96 0 0,1-35-2 0 0,0 22 14 0 0,-5-54-1 0 0,4 82 0 0 0,0 0 0 0 0,0 0 0 0 0,0 0 0 0 0,0 0 0 0 0,0 0 0 0 0,0 0 0 0 0,0 0 0 0 0,0 0 0 0 0,1 0 0 0 0,-1 0 0 0 0,0 0 0 0 0,0-1 0 0 0,0 1 0 0 0,0 0 0 0 0,0 0 0 0 0,0 0 0 0 0,0 0 0 0 0,0 0 0 0 0,0 0 0 0 0,0 0 0 0 0,0 0 0 0 0,0 0 0 0 0,0 0 0 0 0,0-1 0 0 0,0 1 0 0 0,-1 0 0 0 0,1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0,-1 0 0 0 0,1 0 0 0 0,0 0 0 0 0,0 0 0 0 0,0 0 0 0 0,0 0 0 0 0,0 0 0 0 0,0 0 0 0 0,0 0 0 0 0,-4 8 0 0 0,-3 20 0 0 0,5-21 0 0 0,-4 25 15 0 0,1 0-1 0 0,2 1 1 0 0,1 53-1 0 0,1-42-8 0 0,1 11 4 0 0,1 0-1 0 0,3 0 0 0 0,3 0 0 0 0,2-1 0 0 0,2 0 0 0 0,24 69 0 0 0,39 69 55 0 0,-66-174-64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58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56 111 0 0,'3'1'17'0'0,"-1"0"0"0"0,1 0 0 0 0,-1-1-1 0 0,1 0 1 0 0,0 1 0 0 0,-1-1 0 0 0,1 0-1 0 0,0 0 1 0 0,-1 0 0 0 0,1 0 0 0 0,0-1-1 0 0,-1 1 1 0 0,1-1 0 0 0,-1 0 0 0 0,1 0-1 0 0,-1 0 1 0 0,1 0 0 0 0,-1 0 0 0 0,1 0-1 0 0,-1 0 1 0 0,0-1 0 0 0,0 0 0 0 0,0 1-1 0 0,3-4 1 0 0,16-9 184 0 0,-18 13-189 0 0,0-1 0 0 0,-1 0 0 0 0,1 1 0 0 0,-1-1 0 0 0,1 0 0 0 0,-1 0 0 0 0,0 0 0 0 0,4-5 0 0 0,-3 6-12 0 0,-1-2 0 0 0,-4 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1 119 111 0 0,'0'0'1'0'0,"0"0"-1"0"0,0 0 1 0 0,0 0-1 0 0,0 0 1 0 0,0 0-1 0 0,0 0 1 0 0,0-1-1 0 0,0 1 1 0 0,0 0-1 0 0,0 0 1 0 0,0 0-1 0 0,0 0 1 0 0,0 0-1 0 0,0 0 0 0 0,0 0 1 0 0,0 0-1 0 0,0 0 1 0 0,0 0-1 0 0,0 0 1 0 0,0 0-1 0 0,0 0 1 0 0,1 0-1 0 0,-1 0 1 0 0,0 0-1 0 0,0 0 1 0 0,0 0-1 0 0,0 0 1 0 0,0 0-1 0 0,0 0 0 0 0,0 0 1 0 0,0 0-1 0 0,0 0 1 0 0,0 0-1 0 0,0 0 1 0 0,0 0-1 0 0,0 0 1 0 0,0 0-1 0 0,0 0 1 0 0,0 0-1 0 0,1 0 1 0 0,-1 0-1 0 0,0 0 0 0 0,0 0 1 0 0,0 0-1 0 0,0 0 1 0 0,0 0-1 0 0,0 0 1 0 0,0 0-1 0 0,0 0 1 0 0,0 0-1 0 0,0 0 1 0 0,0 0-1 0 0,0 0 1 0 0,0 1-1 0 0,0-1 1 0 0,0 0-1 0 0,0 0 0 0 0,0 0 1 0 0,0 0-1 0 0,0 0 1 0 0,0 0-1 0 0,0 0 1 0 0,0 0-1 0 0,2-8 67 0 0,-2-10 48 0 0,-3-52 236 0 0,3 70-346 0 0,1-1 0 0 0,-1 1 0 0 0,0-1 1 0 0,0 1-1 0 0,0-1 0 0 0,0 1 0 0 0,1-1 0 0 0,-1 1 0 0 0,0 0 0 0 0,1-1 0 0 0,-1 1 0 0 0,0-1 1 0 0,1 1-1 0 0,-1 0 0 0 0,0-1 0 0 0,1 1 0 0 0,-1 0 0 0 0,1 0 0 0 0,-1-1 0 0 0,1 1 0 0 0,-1 0 0 0 0,0 0 1 0 0,1 0-1 0 0,-1-1 0 0 0,1 1 0 0 0,-1 0 0 0 0,1 0 0 0 0,-1 0 0 0 0,1 0 0 0 0,-1 0 0 0 0,1 0 1 0 0,-1 0-1 0 0,2 0 0 0 0,19 1 75 0 0,-19 0-81 0 0,28 2 36 0 0,31 0 0 0 0,-51-3-36 0 0,0-1 0 0 0,1 0 1 0 0,-1 0-1 0 0,0-1 0 0 0,0 0 0 0 0,18-8 0 0 0,-17 6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79 0 0,'5'-5'8'0'0,"-3"3"3"0"0,1 0 0 0 0,-1-1 0 0 0,1 1 0 0 0,0 0 0 0 0,0 0-1 0 0,0 1 1 0 0,-1-1 0 0 0,2 1 0 0 0,-1-1 0 0 0,0 1 0 0 0,3-1 0 0 0,-5 2-7 0 0,-1 0 0 0 0,1 0-1 0 0,-1 0 1 0 0,1 1 0 0 0,-1-1 0 0 0,1 0-1 0 0,-1 0 1 0 0,1 0 0 0 0,-1 1 0 0 0,0-1-1 0 0,1 0 1 0 0,-1 0 0 0 0,1 1-1 0 0,-1-1 1 0 0,0 0 0 0 0,1 1 0 0 0,-1-1-1 0 0,0 1 1 0 0,1-1 0 0 0,-1 0 0 0 0,0 1-1 0 0,0-1 1 0 0,1 1 0 0 0,-1-1 0 0 0,0 1-1 0 0,0-1 1 0 0,0 1 0 0 0,0-1-1 0 0,0 1 1 0 0,1-1 0 0 0,-1 1 0 0 0,0-1-1 0 0,0 1 1 0 0,-1 20 53 0 0,1-16-48 0 0,-11 134 56 0 0,-1 48 10 0 0,12-161-75 0 0,-1 144 0 0 0,3-114 0 0 0,9 57 0 0 0,-8-93-14 0 0,1-1-1 0 0,1 0 0 0 0,0 0 1 0 0,2 0-1 0 0,15 32 0 0 0,-16-43-79 0 0,-3-8 20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35 199 0 0,'29'-9'0'0'0,"-19"6"0"0"0,-1 0 0 0 0,-1 2 0 0 0,0-1 0 0 0,-4 1 0 0 0,1-1 0 0 0,1 1 0 0 0,1-1 0 0 0,4-1 0 0 0,3 0 0 0 0,-4 0 0 0 0,2 1 0 0 0,-3 4 0 0 0,-1 3 0 0 0,-5-2 0 0 0</inkml:trace>
  <inkml:trace contextRef="#ctx0" brushRef="#br0" timeOffset="1">195 365 23 0 0,'2'3'0'0'0,"-1"0"0"0"0,1 0 0 0 0,-2 0 0 0 0,1 0 0 0 0,1 0 0 0 0,-1 6 0 0 0,2 3 0 0 0,2 0 0 0 0,-2 3 0 0 0,0 4 0 0 0,0-3 0 0 0,0 0 0 0 0,-2-4 0 0 0,1-2 0 0 0,-2-1 0 0 0,0-3 0 0 0,0-1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1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 0 0,'8'5'0'0'0,"-7"-4"0"0"0,1 0 0 0 0,-1 0 0 0 0,1 0 0 0 0,-1 0 0 0 0,0 0 0 0 0,1 1 0 0 0,-1-1 0 0 0,0 0 0 0 0,0 1 0 0 0,0-1 0 0 0,0 1 0 0 0,0-1 0 0 0,0 1 0 0 0,0-1 0 0 0,-1 1 0 0 0,2 3 0 0 0,5 35 23 0 0,-2 1 0 0 0,1 50 1 0 0,-5-52-5 0 0,2 0 0 0 0,12 63 0 0 0,-14-100-19 0 0,0 1 0 0 0,-1-1 0 0 0,1 1 0 0 0,0-1 0 0 0,0 0 0 0 0,2 4 0 0 0,-3-6 0 0 0,1 0 0 0 0,-1 1 0 0 0,0-1 0 0 0,0 0 0 0 0,0 0 0 0 0,0 0 0 0 0,1 1 0 0 0,-1-1 0 0 0,0 0 0 0 0,0 0 0 0 0,1 0 0 0 0,-1 0 0 0 0,0 0 0 0 0,0 0 0 0 0,1 1 0 0 0,-1-1 0 0 0,0 0 0 0 0,1 0 0 0 0,-1 0 0 0 0,0 0 0 0 0,0 0 0 0 0,1 0 0 0 0,-1 0 0 0 0,1 0 0 0 0,-1 0 0 0 0,1-1 0 0 0,0 1 0 0 0,-1 0 0 0 0,1-1 0 0 0,0 1 0 0 0,-1-1 0 0 0,1 1 0 0 0,-1-1 0 0 0,1 1 0 0 0,-1-1 0 0 0,1 1 0 0 0,-1-1 0 0 0,1 1 0 0 0,-1-2 0 0 0,8-9 0 0 0,-2-1 0 0 0,0-1 0 0 0,0 1 0 0 0,4-19 0 0 0,-4 16 0 0 0,-1 0 0 0 0,14-25 0 0 0,-14 32 0 0 0,-2 0 0 0 0,1-1 0 0 0,-1 1 0 0 0,3-13 0 0 0,6-18 0 0 0,-6 24 0 0 0,1 0 0 0 0,1 0 0 0 0,12-17 0 0 0,-20 31 0 0 0,1 0 0 0 0,0 1 0 0 0,0-1 0 0 0,0 0 0 0 0,0 1 0 0 0,-1-1 0 0 0,1 0 0 0 0,0 1 0 0 0,0-1 0 0 0,0 1 0 0 0,2-1 0 0 0,8-4 0 0 0,-11 4 0 0 0,1 1 0 0 0,-1-1 0 0 0,1 1 0 0 0,-1 0 0 0 0,1 0 0 0 0,0-1 0 0 0,-1 1 0 0 0,1 0 0 0 0,-1 0 0 0 0,1 0 0 0 0,0 0 0 0 0,-1-1 0 0 0,1 1 0 0 0,0 0 0 0 0,-1 0 0 0 0,1 0 0 0 0,0 0 0 0 0,-1 1 0 0 0,1-1 0 0 0,0 0 0 0 0,-1 0 0 0 0,1 0 0 0 0,-1 0 0 0 0,1 1 0 0 0,0-1 0 0 0,-1 0 0 0 0,1 1 0 0 0,-1-1 0 0 0,1 0 0 0 0,-1 1 0 0 0,1-1 0 0 0,-1 1 0 0 0,1-1 0 0 0,-1 1 0 0 0,1 0 0 0 0,1 1 0 0 0,-1-1 0 0 0,1 1 0 0 0,-1 0 0 0 0,0 0 0 0 0,0 0 0 0 0,0-1 0 0 0,0 1 0 0 0,0 1 0 0 0,1 3 0 0 0,4 31 0 0 0,2 72 0 0 0,-6-63 0 0 0,-2-10 0 0 0,0-15 0 0 0,1 0 0 0 0,4 21 0 0 0,-5-42 0 0 0,0 0 0 0 0,0 1 0 0 0,0-1 0 0 0,0 1 0 0 0,0-1 0 0 0,0 0 0 0 0,0 1 0 0 0,0-1 0 0 0,0 0 0 0 0,1 1 0 0 0,-1-1 0 0 0,0 1 0 0 0,0-1 0 0 0,0 0 0 0 0,0 1 0 0 0,1-1 0 0 0,-1 0 0 0 0,0 1 0 0 0,0-1 0 0 0,1 0 0 0 0,-1 1 0 0 0,0-1 0 0 0,1 0 0 0 0,-1 0 0 0 0,0 0 0 0 0,1 1 0 0 0,-1-1 0 0 0,0 0 0 0 0,1 0 0 0 0,-1 0 0 0 0,0 1 0 0 0,1-1 0 0 0,-1 0 0 0 0,1 0 0 0 0,-1 0 0 0 0,0 0 0 0 0,1 0 0 0 0,0 0 0 0 0,15-9 0 0 0,-15 8 0 0 0,0 0 0 0 0,1 0 0 0 0,-1 0 0 0 0,1 0 0 0 0,-1 0 0 0 0,1 0 0 0 0,-1 1 0 0 0,1-1 0 0 0,-1 1 0 0 0,3-1 0 0 0,-1 0 0 0 0,0 1 0 0 0,0-1 0 0 0,1 1 0 0 0,-1-1 0 0 0,0 0 0 0 0,3-2 0 0 0,-3 2 0 0 0,0 0 0 0 0,0 0 0 0 0,0 0 0 0 0,1 0 0 0 0,-1 0 0 0 0,4 1 0 0 0,46 0 0 0 0,-1 4 0 0 0,-41-3 0 0 0,1 1 0 0 0,-1-2 0 0 0,0 1 0 0 0,1-2 0 0 0,-1 1 0 0 0,14-4 0 0 0,-19 2 0 0 0,-1-1 0 0 0,1 1 0 0 0,0-2 0 0 0,-1 1 0 0 0,1 0 0 0 0,-1-1 0 0 0,0 0 0 0 0,0-1 0 0 0,-1 1 0 0 0,6-7 0 0 0,-1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1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1 7 0 0,'-32'20'1'0'0,"-33"32"62"0"0,60-48-59 0 0,1 1-1 0 0,0 0 0 0 0,0 1 0 0 0,0-1 0 0 0,1 0 1 0 0,0 1-1 0 0,0 0 0 0 0,1 0 0 0 0,-4 11 0 0 0,3-8 3 0 0,1 1-1 0 0,0-1 0 0 0,0 1 1 0 0,1 0-1 0 0,0 17 0 0 0,2-16 6 0 0,1 0 0 0 0,0 0 0 0 0,0-1 0 0 0,1 1 0 0 0,0 0 0 0 0,1-1 0 0 0,1 0-1 0 0,-1 0 1 0 0,1 0 0 0 0,1-1 0 0 0,10 14 0 0 0,-2-5 1 0 0,2 0 0 0 0,0-2 1 0 0,0 0-1 0 0,29 20 0 0 0,-40-31-7 0 0,1-1 0 0 0,0 0-1 0 0,0-1 1 0 0,0 1-1 0 0,0-1 1 0 0,9 3-1 0 0,-12-6-2 0 0,0 1 0 0 0,0 0 0 0 0,0-1 0 0 0,0 1 0 0 0,0-1 0 0 0,0 0 0 0 0,0 0 0 0 0,0-1-1 0 0,0 1 1 0 0,0 0 0 0 0,1-1 0 0 0,-1 0 0 0 0,0 0 0 0 0,-1 0 0 0 0,1 0 0 0 0,4-2-1 0 0,-1 0-1 0 0,-1 0 0 0 0,0-1 0 0 0,0 0 0 0 0,4-4 0 0 0,4-6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7.9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68 287 0 0,'4'-3'1'0'0,"0"0"-1"0"0,1 0 0 0 0,5-6 0 0 0,11-8 63 0 0,-21 16-58 0 0,1 1 0 0 0,-1 0 0 0 0,1-1 0 0 0,0 1 0 0 0,-1-1 0 0 0,1 1 0 0 0,0 0 0 0 0,0 0 0 0 0,0-1 0 0 0,0 1 0 0 0,-1 0 0 0 0,1 0 0 0 0,0-1-1 0 0,0 1 1 0 0,0 0 0 0 0,0 0 0 0 0,0 0 0 0 0,0 0 0 0 0,0 0 0 0 0,0 0 0 0 0,0 0 0 0 0,0 0 0 0 0,0 0 0 0 0,0 0 0 0 0,1 0 0 0 0,0 0 1 0 0,0 1 1 0 0,-1-1 0 0 0,1 1 0 0 0,0-1 0 0 0,-1 1 0 0 0,1-1 0 0 0,-1 1 0 0 0,1 0 0 0 0,-1 0 0 0 0,0-1-1 0 0,1 1 1 0 0,0 1 0 0 0,3 2 8 0 0,0 0-1 0 0,-1 0 1 0 0,0 0 0 0 0,5 8-1 0 0,-5-7-5 0 0,52 87 40 0 0,-48-76-50 0 0,-2 0 0 0 0,-1 0 0 0 0,2 32-1 0 0,-7-47 2 0 0,0-1 0 0 0,0 1 0 0 0,0-1 0 0 0,0 1 0 0 0,0-1 0 0 0,0 1 0 0 0,0-1 0 0 0,-1 1 0 0 0,1-1 0 0 0,0 0 0 0 0,-1 1 0 0 0,1-1 0 0 0,0 1 0 0 0,-1-1 0 0 0,1 1 0 0 0,-1-1 0 0 0,1 0 0 0 0,-1 1 0 0 0,0-1 0 0 0,0 1 0 0 0,1-1 0 0 0,-1 0 0 0 0,1 0 0 0 0,0 0 0 0 0,0 0 0 0 0,0 0 0 0 0,-1 0 0 0 0,1 0 0 0 0,0 0 0 0 0,0 0 0 0 0,0 0 0 0 0,-1 0 0 0 0,1 0 0 0 0,0 0 0 0 0,0 0 0 0 0,0 0 0 0 0,-1 0 0 0 0,1 0 0 0 0,0 0 0 0 0,0 0 0 0 0,-1 0 0 0 0,1 0 0 0 0,0 0 0 0 0,0 0 0 0 0,0 0 0 0 0,0 0 0 0 0,-1 0 0 0 0,1 0 0 0 0,0-1 0 0 0,0 1 0 0 0,-5-6 0 0 0,3-2 0 0 0,1 0 0 0 0,0 0 0 0 0,1 0 0 0 0,1 0 0 0 0,4-14 0 0 0,-1 10 0 0 0,2-1 0 0 0,16-22 0 0 0,-16 27 0 0 0,1 1 0 0 0,0 0 0 0 0,1 0 0 0 0,0 1 0 0 0,1-1 0 0 0,11-5 0 0 0,66-32 0 0 0,-42 23 0 0 0,-35 16-3 0 0,-6 3-2 0 0,-1 1 0 0 0,1-1 0 0 0,0 1 0 0 0,0-1 0 0 0,0 1 0 0 0,0 0 0 0 0,0 0 0 0 0,1 0 0 0 0,4-1 0 0 0,-3 1-6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8.42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2 141 24 0 0,'0'1'4'0'0,"1"-1"1"0"0,-1 0 0 0 0,1 0 0 0 0,0 1 0 0 0,-1-1 0 0 0,1 0 0 0 0,-1 0 0 0 0,1 0 0 0 0,0 0 0 0 0,-1 0 0 0 0,1 1 0 0 0,0-1-1 0 0,-1 0 1 0 0,1 0 0 0 0,0 0 0 0 0,0 0 0 0 0,-1 0 0 0 0,1 0 0 0 0,0 0 0 0 0,-1 0 0 0 0,1 0 0 0 0,0 0 0 0 0,-1 0 0 0 0,1-1 0 0 0,1 1-1 0 0,-2 0 66 0 0,4-2 15 0 0,34-14-18 0 0,-8 4-24 0 0,-2 0 1 0 0,32-19-1 0 0,-55 28-43 0 0,0-1 0 0 0,-1 1 0 0 0,0 0 0 0 0,0-1 0 0 0,0 1 0 0 0,-1-1 0 0 0,2-3 0 0 0,-4 5 0 0 0,0 1 0 0 0,0 0 0 0 0,0-1 0 0 0,-1 1 0 0 0,0 0 0 0 0,1-1 0 0 0,-1 1 0 0 0,0 0 0 0 0,0-1 0 0 0,0 1 0 0 0,0 0 0 0 0,-1-1 0 0 0,1 1 0 0 0,-1 0 0 0 0,0-1 0 0 0,1 1 0 0 0,-1 0 0 0 0,0 0 0 0 0,0-1 0 0 0,-1 1 0 0 0,1 0 0 0 0,0 0 0 0 0,-1 0 0 0 0,-1-1 0 0 0,2 1 0 0 0,0 1 0 0 0,0-1 0 0 0,-1 1 0 0 0,1-1 0 0 0,0 1 0 0 0,0-1 0 0 0,-1 1 0 0 0,1 0 0 0 0,0 0 0 0 0,-1-1 0 0 0,1 1 0 0 0,0 0 0 0 0,-1 0 0 0 0,1 0 0 0 0,-1 0 0 0 0,1 0 0 0 0,-2 0 0 0 0,-1 0 0 0 0,1 0 0 0 0,0 0 0 0 0,-1 1 0 0 0,1-1 0 0 0,0 1 0 0 0,0-1 0 0 0,-4 2 0 0 0,-4 1 0 0 0,1 0 0 0 0,-20 8 0 0 0,29-10 0 0 0,-8 2 0 0 0,0 1 0 0 0,0 1 0 0 0,1-1 0 0 0,0 1 0 0 0,0-1 0 0 0,-11 11 0 0 0,15-11 0 0 0,0 0 0 0 0,1 0 0 0 0,0 0 0 0 0,0 0 0 0 0,1 0 0 0 0,0 0 0 0 0,0 1 0 0 0,1-1 0 0 0,0 1 0 0 0,0 6 0 0 0,1-4 5 0 0,1 0-1 0 0,0 0 1 0 0,2 0-1 0 0,-1 0 1 0 0,1 0-1 0 0,1 0 1 0 0,0 0-1 0 0,1-1 0 0 0,0 1 1 0 0,1-1-1 0 0,11 9 1 0 0,-15-13-3 0 0,0 0 1 0 0,0-1 0 0 0,0 0-1 0 0,1 1 1 0 0,-1-1 0 0 0,1 0-1 0 0,0 1 1 0 0,0-1 0 0 0,-1 0-1 0 0,1 0 1 0 0,1 0 0 0 0,-1 0-1 0 0,0-1 1 0 0,0 1-1 0 0,1 0 1 0 0,-1-1 0 0 0,0 1-1 0 0,1-1 1 0 0,-1 0 0 0 0,1 1-1 0 0,-1-1 1 0 0,1 0 0 0 0,-1 0-1 0 0,1 0 1 0 0,-1 0 0 0 0,1-1-1 0 0,-1 1 1 0 0,1 0-1 0 0,-1-1 1 0 0,4 0 0 0 0,10-3-6 0 0,-1 1 1 0 0,0-2-1 0 0,0 1 0 0 0,24-10 1 0 0,-24 8 7 0 0,27-10-5 0 0,-31 11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8.80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115 27 79 0 0,'22'-11'30'0'0,"-21"10"-28"0"0,0 0 1 0 0,-1 1-1 0 0,1-1 1 0 0,0 1-1 0 0,0-1 1 0 0,0 0-1 0 0,-1 1 1 0 0,1-1-1 0 0,0 0 1 0 0,-1 1 0 0 0,0-1-1 0 0,1 0 1 0 0,-1 0-1 0 0,0 1 1 0 0,1-1-1 0 0,-1 0 1 0 0,0-1-1 0 0,-1 2 0 0 0,1 0 0 0 0,0-1-1 0 0,-1 1 1 0 0,1 0 0 0 0,0 0 0 0 0,-1 0-1 0 0,1 0 1 0 0,-1 0 0 0 0,1 0 0 0 0,0 0-1 0 0,-1 0 1 0 0,1 0 0 0 0,-1 0-1 0 0,1 0 1 0 0,0 0 0 0 0,-1 0 0 0 0,1 0-1 0 0,-1 0 1 0 0,1 0 0 0 0,-1 0 0 0 0,1 0-1 0 0,0 0 1 0 0,-1 0 0 0 0,1 0 0 0 0,-1 0-1 0 0,1 0 1 0 0,0 0 0 0 0,-1 0 0 0 0,1 0-1 0 0,-1 0 1 0 0,1 1 0 0 0,-1-1 0 0 0,-14 4 2 0 0,15-4-2 0 0,-24 8 34 0 0,13-5-32 0 0,-1 0-1 0 0,2 1 0 0 0,-1 0 1 0 0,1 0-1 0 0,-11 6 0 0 0,19-9-3 0 0,0 0 0 0 0,0 0 0 0 0,1 0 0 0 0,-1 0 0 0 0,1 0 0 0 0,0 0 0 0 0,0 0 0 0 0,0 1 0 0 0,0-1-1 0 0,0 0 1 0 0,0 0 0 0 0,0 1 0 0 0,1-1 0 0 0,-1 0 0 0 0,1 1 0 0 0,0-1 0 0 0,-1 0 0 0 0,1 0 0 0 0,0 1 0 0 0,1-1 0 0 0,-1 0-1 0 0,0 1 1 0 0,1-1 0 0 0,-1 0 0 0 0,1 1 0 0 0,0-1 0 0 0,0 0 0 0 0,0 0 0 0 0,0 1 0 0 0,0-1 0 0 0,1 0 0 0 0,2 2-1 0 0,-2-2 1 0 0,0 1 0 0 0,1-1 0 0 0,-1 1 0 0 0,1-1 0 0 0,0 0 0 0 0,-1 0 0 0 0,1 0 0 0 0,0 0 0 0 0,0 0 0 0 0,4 1 0 0 0,37 6 0 0 0,-33-6 0 0 0,-1-1 0 0 0,16 5 0 0 0,-22-5 2 0 0,1 1 0 0 0,-1-1-1 0 0,0 1 1 0 0,0 0 0 0 0,0 0-1 0 0,0 0 1 0 0,-1 0 0 0 0,1 0-1 0 0,-1 0 1 0 0,0 1 0 0 0,0-1-1 0 0,0 0 1 0 0,-1 1-1 0 0,0 0 1 0 0,0-1 0 0 0,0 1-1 0 0,0 0 1 0 0,-1-1 0 0 0,0 1-1 0 0,0 0 1 0 0,0 0 0 0 0,-1-1-1 0 0,1 1 1 0 0,-1 0 0 0 0,-1 0-1 0 0,1 0 1 0 0,-1-1-1 0 0,0 1 1 0 0,0 0 0 0 0,0 0-1 0 0,-1-1 1 0 0,1 1 0 0 0,-1 0-1 0 0,-1-1 1 0 0,1 1 0 0 0,-1-1-1 0 0,1 1 1 0 0,-6 2-1 0 0,2-1-1 0 0,-1 0 0 0 0,0 0 0 0 0,0 0 0 0 0,-1-1 0 0 0,0 0 0 0 0,0 0 0 0 0,0 0 0 0 0,-1 0 0 0 0,1-1 0 0 0,-1 1 0 0 0,0-1 0 0 0,-1-1 0 0 0,1 1 0 0 0,-1-1 0 0 0,-14 2 0 0 0,16-3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9.13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26 23 0 0,'15'2'0'0'0,"-9"-1"0"0"0,0-1 0 0 0,-1 0 0 0 0,-4 0 0 0 0,1-1 0 0 0,-2 0 64 0 0,1-1-64 0 0,-1-1 0 0 0,0 0 0 0 0,0-1 0 0 0,-3 0 0 0 0,-3 0 0 0 0,3 1 0 0 0,4-1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9.89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182 78 223 0 0,'3'-2'12'0'0,"1"0"0"0"0,-1-1 0 0 0,0 1 0 0 0,0-1 0 0 0,-1 1 0 0 0,1-1 0 0 0,2-5 0 0 0,-1 1 26 0 0,0 0 1 0 0,1-8-1 0 0,-5 14-33 0 0,1 0 0 0 0,-1 0-1 0 0,0 0 1 0 0,0 0 0 0 0,0 0 0 0 0,0 0-1 0 0,0-1 1 0 0,0 1 0 0 0,0 0 0 0 0,-1 0-1 0 0,1 0 1 0 0,-1 0 0 0 0,0 0 0 0 0,1 0-1 0 0,-1 0 1 0 0,-2-2 0 0 0,2 3-3 0 0,0-1 0 0 0,0 1 1 0 0,0 0-1 0 0,0-1 0 0 0,0 1 0 0 0,-1 0 1 0 0,1-1-1 0 0,0 1 0 0 0,0 0 0 0 0,-1 0 1 0 0,1-1-1 0 0,0 1 0 0 0,0 0 0 0 0,-1 0 1 0 0,1 0-1 0 0,0 0 0 0 0,-1 0 0 0 0,1 0 1 0 0,0 0-1 0 0,-1 0 0 0 0,1 0 0 0 0,0 1 1 0 0,0-1-1 0 0,-1 0 0 0 0,1 0 0 0 0,-2 1 0 0 0,-11 3-2 0 0,1-1 0 0 0,0 1 0 0 0,1 1 0 0 0,-1-1 0 0 0,1 1 0 0 0,1 0 0 0 0,-19 11 0 0 0,23-12 0 0 0,1 1 0 0 0,0-1 0 0 0,0 1 0 0 0,0-1 0 0 0,1 1 0 0 0,1 0 0 0 0,-1 0 0 0 0,1 0 0 0 0,-4 9 0 0 0,7-12 0 0 0,0 0 0 0 0,0 1 0 0 0,1-1 0 0 0,-1 0 0 0 0,1 1 0 0 0,0-1 0 0 0,0 0 0 0 0,0 1 0 0 0,1-1 0 0 0,0 0 0 0 0,-1 1 0 0 0,1-1 0 0 0,1 0 0 0 0,-1 0 0 0 0,1 1 0 0 0,0-1 0 0 0,0 0 0 0 0,0 0 0 0 0,0 0 0 0 0,0 0 0 0 0,1 0 0 0 0,0-1 0 0 0,0 1 0 0 0,0 0 0 0 0,4 1 0 0 0,-3-1 0 0 0,1 0 0 0 0,0-1-1 0 0,-1 1 1 0 0,1-1-1 0 0,0 0 1 0 0,0 0 0 0 0,10 1-1 0 0,38 3-6 0 0,-37-4 2 0 0,28 3 1 0 0,-39-3 3 0 0,-1 0 1 0 0,0-1 0 0 0,1 1-1 0 0,-1 1 1 0 0,0-1-1 0 0,0 0 1 0 0,0 0 0 0 0,-1 1-1 0 0,1-1 1 0 0,6 4-1 0 0,-9-4 1 0 0,1 0 0 0 0,0 1 0 0 0,-1-1 0 0 0,1 0 0 0 0,-1 1 0 0 0,0-1 0 0 0,1 0 0 0 0,-1 1 0 0 0,-1-1 0 0 0,1 1 0 0 0,0-1 0 0 0,-1 1 0 0 0,1-1 0 0 0,-1 1 0 0 0,0-1 0 0 0,0 1 0 0 0,0-1 0 0 0,0 1 0 0 0,0-1 0 0 0,-1 1 0 0 0,1-1 0 0 0,-1 1 0 0 0,0-1 0 0 0,0 0 0 0 0,0 1 0 0 0,0-1 0 0 0,0 1 0 0 0,-3 1 0 0 0,-4 4 0 0 0,-1-1 0 0 0,0 0 0 0 0,0 0 0 0 0,-15 7 0 0 0,18-9 0 0 0,1-2 0 0 0,-1 0 0 0 0,1 1 0 0 0,-12 3 0 0 0,5-3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95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68 199 0 0,'1'1'14'0'0,"1"0"-1"0"0,0 0 0 0 0,0 0 0 0 0,-1 0 1 0 0,1-1-1 0 0,0 1 0 0 0,0 0 0 0 0,0-1 1 0 0,0 1-1 0 0,0-1 0 0 0,0 0 0 0 0,0 0 0 0 0,0 1 1 0 0,0-1-1 0 0,0-1 0 0 0,0 1 0 0 0,0 0 1 0 0,0 0-1 0 0,0-1 0 0 0,0 1 0 0 0,0-1 1 0 0,0 0-1 0 0,-1 1 0 0 0,1-1 0 0 0,2-2 0 0 0,23-12 331 0 0,-2 0-277 0 0,-20 13-53 0 0,0-1 1 0 0,0 0 0 0 0,-1 0 0 0 0,1 0-1 0 0,-1-1 1 0 0,0 0 0 0 0,5-5-1 0 0,-3 2-14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0.27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0 117 24 0 0,'2'0'1'0'0,"0"0"1"0"0,0 0 0 0 0,0 0 0 0 0,-1 0 0 0 0,1-1 0 0 0,0 1-1 0 0,0 0 1 0 0,-1-1 0 0 0,1 1 0 0 0,0-1 0 0 0,-1 1 0 0 0,1-1 0 0 0,-1 1-1 0 0,1-1 1 0 0,-1 1 0 0 0,3-2 0 0 0,1-1 26 0 0,-1 0 1 0 0,1-1-1 0 0,3-2 1 0 0,8-7 23 0 0,8 0 9 0 0,1 0 0 0 0,2 1 0 0 0,52-18 0 0 0,-77 29-63 0 0,-2 1 2 0 0,4-1 0 0 0,-1-1 0 0 0,1 1 0 0 0,0 0 0 0 0,0 0 0 0 0,0 0 0 0 0,0 0 0 0 0,0 0 0 0 0,0 0 0 0 0,0 0 0 0 0,7 0 0 0 0,-3 2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0.6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 24 0 0,'2'-1'-11'0'0,"-2"1"14"0"0,0-1 0 0 0,0 1 0 0 0,0 0-1 0 0,0 0 1 0 0,0 0 0 0 0,0 0 0 0 0,1 0 0 0 0,-1 0 0 0 0,0-1-1 0 0,0 1 1 0 0,0 0 0 0 0,0 0 0 0 0,1 0 0 0 0,-1 0 0 0 0,0 0-1 0 0,0 0 1 0 0,0 0 0 0 0,1 0 0 0 0,-1 0 0 0 0,0 0-1 0 0,0-1 1 0 0,1 1 0 0 0,-1 0 0 0 0,0 0 0 0 0,0 0 0 0 0,1 0-1 0 0,-1 0 1 0 0,0 0 0 0 0,0 0 0 0 0,1 0 0 0 0,-1 0 0 0 0,0 0-1 0 0,0 0 1 0 0,1 0 0 0 0,-1 0 0 0 0,0 0 0 0 0,0 0-1 0 0,1 0 1 0 0,-1 0 0 0 0,0 1 0 0 0,0-1 0 0 0,1 0 0 0 0,-1 0-1 0 0,0 0 1 0 0,0 0 0 0 0,0 0 0 0 0,1 0 0 0 0,-1 0 0 0 0,0 0-1 0 0,0 0 1 0 0,0 0 0 0 0,0 1 0 0 0,1-1 0 0 0,-1 0-1 0 0,0 0 1 0 0,0 0 0 0 0,0 0 0 0 0,0 0 0 0 0,0 0 0 0 0,0 1-1 0 0,0-1 1 0 0,0 0 0 0 0,0 0 0 0 0,0 0 0 0 0,0 1-1 0 0,4 5 53 0 0,0 1 0 0 0,-1-1 0 0 0,-1 1 0 0 0,0 0 0 0 0,0 10 0 0 0,-1-5-11 0 0,24 134 17 0 0,-21-128-168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06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188 311 24 0 0,'1'-2'0'0'0,"0"0"0"0"0,0 0 1 0 0,-1 0-1 0 0,0 0 0 0 0,0 0 1 0 0,0 0-1 0 0,0 0 0 0 0,-1 0 1 0 0,1 0-1 0 0,-1 0 0 0 0,0 0 1 0 0,0 0-1 0 0,0 0 0 0 0,-1 0 1 0 0,1 0-1 0 0,-1 0 1 0 0,0 0-1 0 0,0 0 0 0 0,0 1 1 0 0,-1-1-1 0 0,1 0 0 0 0,-1 1 1 0 0,1-1-1 0 0,-1 1 0 0 0,0 0 1 0 0,0-1-1 0 0,0 1 0 0 0,0 0 1 0 0,-7-2-1 0 0,7 2 3 0 0,-1 1 0 0 0,1-1 0 0 0,0 0-1 0 0,-1 1 1 0 0,1 0 0 0 0,0-1 0 0 0,-1 1-1 0 0,1 0 1 0 0,-1 0 0 0 0,1 0 0 0 0,-1 0 0 0 0,1 0-1 0 0,-1 0 1 0 0,1 1 0 0 0,-1-1 0 0 0,1 1 0 0 0,0-1-1 0 0,0 1 1 0 0,-1 0 0 0 0,1 0 0 0 0,0-1-1 0 0,0 1 1 0 0,0 0 0 0 0,0 0 0 0 0,1 1 0 0 0,-1-1-1 0 0,0 0 1 0 0,1 0 0 0 0,0 1 0 0 0,-3 1 0 0 0,0 1-1 0 0,0 0 1 0 0,1 0-1 0 0,0 0 1 0 0,0 0-1 0 0,1 0 1 0 0,0 0 0 0 0,0 0-1 0 0,1 0 1 0 0,0 1-1 0 0,0-1 1 0 0,0 9-1 0 0,2-8-2 0 0,0 0-1 0 0,0 0 0 0 0,1 0 0 0 0,4 8 0 0 0,-4-11 7 0 0,0 1 0 0 0,1-1 1 0 0,0 1-1 0 0,0-1 0 0 0,0 1 0 0 0,0-1 1 0 0,1 0-1 0 0,0 0 0 0 0,0 1 0 0 0,4 1 0 0 0,-6-3-6 0 0,0-1 0 0 0,0 1 0 0 0,0-1 0 0 0,0 1 0 0 0,0-1 0 0 0,0 1 0 0 0,0-1 0 0 0,1 1 0 0 0,-1-1 0 0 0,0 0 0 0 0,1 0 0 0 0,-1 1 0 0 0,0-1 0 0 0,1 0 0 0 0,-1 0 0 0 0,0 0 0 0 0,1 0 0 0 0,-1 1 0 0 0,0-1 0 0 0,1 0 0 0 0,1-1 0 0 0,-1 1 0 0 0,0 0 0 0 0,0-1 0 0 0,0 1 0 0 0,0-1 0 0 0,0 1 0 0 0,-1-1 0 0 0,1 1 0 0 0,0-1 0 0 0,-1 0 0 0 0,1 1 0 0 0,0-1 0 0 0,1-1 0 0 0,4-3 0 0 0,-1 0 0 0 0,0 1 0 0 0,-1-1 0 0 0,6-7 0 0 0,-10 11 0 0 0,8-11 0 0 0,0-1 0 0 0,-2 1 0 0 0,6-16 0 0 0,7-39 0 0 0,-12 31 0 0 0,-3-1 0 0 0,-3 0 0 0 0,-12-65 0 0 0,9 98 0 0 0,0-3 0 0 0,0 12 0 0 0,1 33-7 0 0,5 88 78 0 0,-2-98-71 0 0,16 67 0 0 0,-15-85 0 0 0,0 0 0 0 0,1-1 0 0 0,1 1 0 0 0,0-1 0 0 0,2 0 0 0 0,0 0 0 0 0,15 13 0 0 0,-11-13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4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60 50 24 0 0,'3'-2'2'0'0,"0"0"1"0"0,-1 1 0 0 0,1-1 0 0 0,-1 0 0 0 0,0 0 0 0 0,1 0 0 0 0,-1 0 0 0 0,-1 0 0 0 0,1 0 0 0 0,-1 0 0 0 0,1 0 0 0 0,-1 0 0 0 0,0 0 0 0 0,0 0 0 0 0,-1-1 0 0 0,1 1 0 0 0,-1-3 0 0 0,0 5-1 0 0,0 0 1 0 0,0 0-1 0 0,0 0 1 0 0,0-1-1 0 0,0 1 1 0 0,0 0-1 0 0,0 0 1 0 0,0 0 0 0 0,-1-1-1 0 0,1 1 1 0 0,0 0-1 0 0,0 0 1 0 0,0 0-1 0 0,0-1 1 0 0,-1 1-1 0 0,1 0 1 0 0,0 0-1 0 0,0 0 1 0 0,-1 0-1 0 0,1-1 1 0 0,0 1-1 0 0,0 0 1 0 0,-1 0-1 0 0,1 0 1 0 0,0 0-1 0 0,-1 0 1 0 0,1 0-1 0 0,0 0 1 0 0,-1-1 0 0 0,0 1-1 0 0,0 0 1 0 0,1 0 0 0 0,-1 0 0 0 0,0 1 0 0 0,0-1 0 0 0,0 0 0 0 0,1 0 0 0 0,-1 0 1 0 0,0 0-1 0 0,0 1 0 0 0,1-1 0 0 0,-1 0 0 0 0,0 0 0 0 0,0 1 0 0 0,-19 11 68 0 0,14-7-61 0 0,-1 0 1 0 0,1 1-1 0 0,1 0 1 0 0,0-1-1 0 0,0 1 1 0 0,1 0 0 0 0,1 1-1 0 0,0-1 1 0 0,0 0-1 0 0,1 0 1 0 0,-1 12-1 0 0,3-13-5 0 0,0 0 0 0 0,1 0 0 0 0,0 1 1 0 0,0-1-1 0 0,1 0 0 0 0,0 0 0 0 0,0 0 0 0 0,1 1 0 0 0,1-1 0 0 0,0-1 0 0 0,0 1 0 0 0,1 0 0 0 0,0-1 0 0 0,9 7 0 0 0,-13-10-3 0 0,0 0-1 0 0,1 0 1 0 0,0 0-1 0 0,-1 0 1 0 0,1 0-1 0 0,0 0 1 0 0,0-1-1 0 0,0 1 1 0 0,0 0-1 0 0,0-1 0 0 0,0 1 1 0 0,0-1-1 0 0,0 1 1 0 0,0-1-1 0 0,0 1 1 0 0,1-1-1 0 0,-1 0 1 0 0,0 0-1 0 0,1 0 1 0 0,-1 1-1 0 0,3-1 0 0 0,-3-1 1 0 0,1 1 0 0 0,0 0 0 0 0,-1-1 0 0 0,1 1-1 0 0,-1-1 1 0 0,1 0 0 0 0,-1 1 0 0 0,1-1-1 0 0,-1 0 1 0 0,0 0 0 0 0,0 0 0 0 0,0 1 0 0 0,0-1-1 0 0,0-1 1 0 0,0 1 0 0 0,0 0 0 0 0,2-2-1 0 0,2-2-1 0 0,0 0 0 0 0,0-1 0 0 0,-1 1 0 0 0,0-1 0 0 0,-1 0 0 0 0,-1 0 0 0 0,4-7 0 0 0,-3 0 0 0 0,0 0 0 0 0,0-18 0 0 0,-4-1 0 0 0,-1 28 0 0 0,0 1 0 0 0,0-1 0 0 0,0 1 0 0 0,-1 0 0 0 0,0 0 0 0 0,0-1 0 0 0,-4-3 0 0 0,5 7-1 0 0,0-1 0 0 0,0 0 0 0 0,1 1 0 0 0,-1-1-1 0 0,0 1 1 0 0,0-1 0 0 0,0 1 0 0 0,-1-1 0 0 0,1 1-1 0 0,0-1 1 0 0,0 1 0 0 0,0-1 0 0 0,-1 1 0 0 0,1 0-1 0 0,0-1 1 0 0,-1 1 0 0 0,1 0 0 0 0,0 0 0 0 0,-1 0-1 0 0,1-1 1 0 0,-1 1 0 0 0,1 0 0 0 0,-1 0 0 0 0,1 0-1 0 0,0 0 1 0 0,-1 0 0 0 0,1 0 0 0 0,-1 1 0 0 0,1-1-1 0 0,-1 0 1 0 0,1 0 0 0 0,-2 1 0 0 0,0 0-5 0 0,0-1 1 0 0,-1 1-1 0 0,1 0 1 0 0,0 0-1 0 0,0 0 1 0 0,0 0 0 0 0,1 0-1 0 0,-1 0 1 0 0,0 0-1 0 0,1 1 1 0 0,-5 2-1 0 0,1 1-81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89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 24 0 0,'15'-1'0'0'0,"-14"0"-5"0"0,-1 6 63 0 0,-2 13 16 0 0,0 0-17 0 0,1 22 1 0 0,2-35-49 0 0,0 1-1 0 0,1-1 1 0 0,0 1-1 0 0,0-1 1 0 0,1 0 0 0 0,0 0-1 0 0,1 1 1 0 0,8 7-1 0 0,-11-12-6 0 0,0 0-1 0 0,0 0 0 0 0,1 0 1 0 0,-1 0-1 0 0,0 0 0 0 0,1 0 1 0 0,0 0-1 0 0,-1 0 0 0 0,1 0 1 0 0,0 0-1 0 0,0-1 0 0 0,0 1 1 0 0,0 0-1 0 0,0-1 0 0 0,0 1 1 0 0,0-1-1 0 0,0 1 0 0 0,1-1 1 0 0,-1 0-1 0 0,0 1 0 0 0,0-1 1 0 0,1 0-1 0 0,2 0 0 0 0,-3 0 1 0 0,1 0 0 0 0,0-1-1 0 0,-1 1 1 0 0,1 0-1 0 0,-1-1 1 0 0,1 1 0 0 0,-1-1-1 0 0,1 0 1 0 0,-1 1-1 0 0,0-1 1 0 0,1 0 0 0 0,-1 0-1 0 0,0 0 1 0 0,0 0-1 0 0,0 0 1 0 0,0 0 0 0 0,-1 0-1 0 0,1 0 1 0 0,2-2-1 0 0,12-11-1 0 0,-1-1 0 0 0,16-21 0 0 0,-1 0 0 0 0,-29 35 0 0 0,1 0 0 0 0,-1-1 0 0 0,1 1 0 0 0,-1 0 0 0 0,1 0 0 0 0,0-1 0 0 0,0 1 0 0 0,0 0 0 0 0,0 0 0 0 0,0 0 0 0 0,0 0 0 0 0,4-1 0 0 0,-5 2 0 0 0,0 0 0 0 0,0 0 0 0 0,0 0 0 0 0,0 0 0 0 0,0-1 0 0 0,0 1 0 0 0,0 0 0 0 0,0 0 0 0 0,0 0 0 0 0,0 0 0 0 0,0 0 0 0 0,0 0 0 0 0,0 1 0 0 0,0-1 0 0 0,0 0 0 0 0,0 0 0 0 0,0 0 0 0 0,0 0 0 0 0,0 1 0 0 0,0-1 0 0 0,0 0 0 0 0,0 1 0 0 0,0-1 0 0 0,0 0 0 0 0,0 1 0 0 0,-1-1 0 0 0,1 0 0 0 0,0 1 0 0 0,0-1 0 0 0,-1 1 0 0 0,1-1 0 0 0,-1 1 0 0 0,1-1 0 0 0,0 2 0 0 0,8 6 0 0 0,0 1 0 0 0,11 18 0 0 0,-14-18 0 0 0,0 0 0 0 0,2-1 0 0 0,10 10 0 0 0,-17-17 0 0 0,0 0 0 0 0,-1-1 0 0 0,1 1 0 0 0,0-1 0 0 0,0 1 0 0 0,-1-1 0 0 0,1 1 0 0 0,0-1 0 0 0,0 1 0 0 0,0-1 0 0 0,0 1 0 0 0,0-1 0 0 0,1 0 0 0 0,-1 1 0 0 0,0-1 0 0 0,0 0 0 0 0,0 0 0 0 0,1 1 0 0 0,-1-1 0 0 0,0 0 0 0 0,0 0 0 0 0,3 0 0 0 0,-2 0 0 0 0,-1 0 0 0 0,1 0 0 0 0,-1-1 0 0 0,1 1 0 0 0,-1 0 0 0 0,1-1 0 0 0,-1 1 0 0 0,1-1 0 0 0,-1 1 0 0 0,1-1 0 0 0,-1 1 0 0 0,0-1 0 0 0,0 1 0 0 0,0-1 0 0 0,1 0 0 0 0,-1 1 0 0 0,1-2 0 0 0,5-4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2.23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 55 0 0,'0'0'0'0'0,"0"-1"0"0"0,0 1 0 0 0,1 0 0 0 0,-1 0 0 0 0,0 0 0 0 0,0 0 0 0 0,1 0 0 0 0,-1 0 0 0 0,0 0 0 0 0,0 0 0 0 0,1 0 0 0 0,-1 0 0 0 0,0 0 0 0 0,0 0 0 0 0,1-1 0 0 0,-1 1 0 0 0,0 0 0 0 0,1 0 0 0 0,-1 0 0 0 0,0 0 0 0 0,1 0 0 0 0,-1 0 0 0 0,0 1 0 0 0,0-1 0 0 0,1 0 0 0 0,-1 0 0 0 0,0 0 0 0 0,1 0 0 0 0,-1 0 0 0 0,0 0 0 0 0,0 0 0 0 0,1 0 0 0 0,-1 0 0 0 0,0 0 0 0 0,1 8 0 0 0,-6 33 52 0 0,2 1 0 0 0,10 45-1 0 0,11-12 8 0 0,47 97-1 0 0,-62-166-58 0 0,-2-3 0 0 0,0 0 0 0 0,0-1 0 0 0,0 1 0 0 0,1 0 0 0 0,0-1 0 0 0,0 1 0 0 0,0-1 0 0 0,1 0 0 0 0,4 4 0 0 0,-7-6 0 0 0,0 0 0 0 0,-1 0 0 0 0,1 0 0 0 0,0 0 0 0 0,0 0 0 0 0,0-1 0 0 0,0 1 0 0 0,1 0 0 0 0,-1 0 0 0 0,0 0 0 0 0,0 0 0 0 0,0 0 0 0 0,0 0-1 0 0,0 0 1 0 0,0 0 0 0 0,0 0 0 0 0,0 0 0 0 0,0 0 0 0 0,0 0 0 0 0,0 0 0 0 0,0 0 0 0 0,0 0 0 0 0,0 0 0 0 0,0 0 0 0 0,0 0 0 0 0,0 0 0 0 0,0 0-1 0 0,1 0 1 0 0,-1 0 0 0 0,0 0 0 0 0,0 0 0 0 0,0-1 0 0 0,0 1 0 0 0,0 0 0 0 0,0 0 0 0 0,0 0 0 0 0,0 0 0 0 0,0 0 0 0 0,0 0 0 0 0,1 0 0 0 0,-1 0-1 0 0,0 0 1 0 0,0 0 0 0 0,0 0 0 0 0,0 0 0 0 0,0 0 0 0 0,0 0 0 0 0,0 0 0 0 0,0 0 0 0 0,0 1 0 0 0,1-1 0 0 0,-1 0 0 0 0,0 0 0 0 0,0 0-1 0 0,0 0 1 0 0,0 0 0 0 0,0 0 0 0 0,0 0 0 0 0,0 0 0 0 0,0 0 0 0 0,0 0 0 0 0,-1-5-49 0 0,-1 1 38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2.58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41 24 0 0,'3'-2'13'0'0,"0"0"0"0"0,1 0 0 0 0,-1 1 0 0 0,1-1 0 0 0,0 0 1 0 0,0 1-1 0 0,0 0 0 0 0,1-1 0 0 0,-1 1 0 0 0,0 0 0 0 0,1 0 1 0 0,-1 0-1 0 0,8 0 0 0 0,7-1 35 0 0,1 0 0 0 0,20 0 1 0 0,-21 1-36 0 0,94-2 115 0 0,60-5-103 0 0,-139 5-25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5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65 287 0 0,'2'-1'4'0'0,"0"0"0"0"0,0-1-1 0 0,0 1 1 0 0,0 0 0 0 0,-1-1-1 0 0,1 0 1 0 0,0 1-1 0 0,-1-1 1 0 0,1 0 0 0 0,-1 0-1 0 0,0 0 1 0 0,0 1 0 0 0,0-2-1 0 0,0 1 1 0 0,0 0-1 0 0,0 0 1 0 0,0 0 0 0 0,0 0-1 0 0,-1 0 1 0 0,1-1-1 0 0,-1 1 1 0 0,0 0 0 0 0,0-1-1 0 0,0 1 1 0 0,0 0 0 0 0,0 0-1 0 0,-1-4 1 0 0,1 6-2 0 0,0-1 1 0 0,0 1 0 0 0,0 0-1 0 0,0 0 1 0 0,0-1-1 0 0,0 1 1 0 0,0 0 0 0 0,0 0-1 0 0,0-1 1 0 0,0 1-1 0 0,0 0 1 0 0,0 0-1 0 0,0 0 1 0 0,0-1 0 0 0,0 1-1 0 0,0 0 1 0 0,0 0-1 0 0,0 0 1 0 0,0-1 0 0 0,-1 1-1 0 0,1 0 1 0 0,0 0-1 0 0,0 0 1 0 0,0-1-1 0 0,0 1 1 0 0,0 0 0 0 0,-1 0-1 0 0,1 0 1 0 0,0 0-1 0 0,0 0 1 0 0,0 0 0 0 0,-1-1-1 0 0,1 1 1 0 0,0 0-1 0 0,0 0 1 0 0,-1 0 0 0 0,1 0-1 0 0,0 0 1 0 0,0 0-1 0 0,-8 7 51 0 0,-6 15-7 0 0,14-22-43 0 0,-3 6 12 0 0,-9 16 12 0 0,0 1 1 0 0,1 0 0 0 0,2 1 0 0 0,0 0 0 0 0,-5 29-1 0 0,9-22-27 0 0,2 1 0 0 0,1-1 0 0 0,4 53 0 0 0,19 94 0 0 0,0 16 0 0 0,-20-179 0 0 0,0 87 0 0 0,-2-92 0 0 0,0 1 0 0 0,-1-1 0 0 0,0 1 0 0 0,-1-1 0 0 0,0 0 0 0 0,0 0 0 0 0,-8 15 0 0 0,9-24-2 0 0,1 1-1 0 0,0 0 0 0 0,-1-1 0 0 0,1 1 0 0 0,-1-1 0 0 0,0 1 0 0 0,1-1 0 0 0,-1 0 0 0 0,0 0 0 0 0,-4 2 0 0 0,5-2 2 0 0,1-1 0 0 0,-1 1 0 0 0,0-1 0 0 0,0 0-1 0 0,0 1 1 0 0,0-1 0 0 0,0 0 0 0 0,0 1-1 0 0,0-1 1 0 0,0 0 0 0 0,0 0 0 0 0,0 0-1 0 0,0 0 1 0 0,0 0 0 0 0,0 0 0 0 0,0 0 0 0 0,0 0-1 0 0,0-1 1 0 0,0 1 0 0 0,0 0 0 0 0,0-1-1 0 0,1 1 1 0 0,-1 0 0 0 0,0-1 0 0 0,-1 0-1 0 0,2 1 2 0 0,0 0 0 0 0,0 0 0 0 0,0 0 0 0 0,0 0 0 0 0,-1 0 0 0 0,1 0 0 0 0,0 0 0 0 0,0 0 0 0 0,0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0,1 0 0 0 0,-1 0 0 0 0,0-1 0 0 0,0 1 0 0 0,0 0 0 0 0,0 0 0 0 0,7-1 0 0 0,9 2 0 0 0,-7 2 0 0 0,-1 0 0 0 0,0 1 0 0 0,0 1 0 0 0,0-1 0 0 0,0 1 0 0 0,-1 1 0 0 0,0 0 0 0 0,0 0 0 0 0,0 0 0 0 0,6 8 0 0 0,-5-4 0 0 0,0 1 0 0 0,-2-1 0 0 0,1 1 0 0 0,-1 1 0 0 0,-1-1 0 0 0,7 19 0 0 0,-2 9 0 0 0,-1 0 0 0 0,-2 0 0 0 0,2 65 0 0 0,-7-88 0 0 0,26 487 0 0 0,-28-478-9 0 0,-1-17 1 0 0,1 0-1 0 0,1 0 0 0 0,-1 1 0 0 0,2 7 0 0 0,-2-16 8 0 0,1 0-1 0 0,-1 0 1 0 0,0 0 0 0 0,0 0-1 0 0,0 0 1 0 0,0 0 0 0 0,0 0-1 0 0,0 0 1 0 0,0 0 0 0 0,0 0-1 0 0,0 0 1 0 0,0 0 0 0 0,1 0-1 0 0,-1 0 1 0 0,0 0-1 0 0,0 0 1 0 0,0 0 0 0 0,0 0-1 0 0,0 0 1 0 0,0 0 0 0 0,0 0-1 0 0,0 0 1 0 0,0 0 0 0 0,0 0-1 0 0,0 0 1 0 0,1 0 0 0 0,-1 0-1 0 0,0 0 1 0 0,0 0-1 0 0,0 0 1 0 0,0 0 0 0 0,0 0-1 0 0,0-1 1 0 0,0 1 0 0 0,0 0-1 0 0,0 0 1 0 0,0 0 0 0 0,0 0-1 0 0,0 0 1 0 0,0 0 0 0 0,0 0-1 0 0,0 0 1 0 0,0 0-1 0 0,0 0 1 0 0,0 0 0 0 0,0-1-1 0 0,0 1 1 0 0,0 0 0 0 0,0 0-1 0 0,0 0 1 0 0,0 0 0 0 0,0 0-1 0 0,0 0 1 0 0,0 0 0 0 0,0 0-1 0 0,0-1 1 0 0,0-5-13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22 199 0 0,'0'1'5'0'0,"0"-1"-1"0"0,1 0 1 0 0,-1 1-1 0 0,0-1 0 0 0,0 0 1 0 0,0 1-1 0 0,1-1 0 0 0,-1 0 1 0 0,0 0-1 0 0,0 1 1 0 0,1-1-1 0 0,-1 0 0 0 0,0 0 1 0 0,1 1-1 0 0,-1-1 0 0 0,0 0 1 0 0,1 0-1 0 0,-1 0 0 0 0,0 1 1 0 0,1-1-1 0 0,-1 0 1 0 0,1 0-1 0 0,-1 0 0 0 0,0 0 1 0 0,1 0-1 0 0,-1 0 0 0 0,0 0 1 0 0,1 0-1 0 0,-1 0 1 0 0,1 0-1 0 0,-1 0 0 0 0,1 0 1 0 0,12-2 70 0 0,1 0-43 0 0,-1 1 0 0 0,0 0 0 0 0,1 1 0 0 0,-1 0 0 0 0,26 5 0 0 0,6-1 18 0 0,65-3 47 0 0,173-21-1 0 0,-193 11-79 0 0,-74 7-17 0 0,0 1 0 0 0,27 3 0 0 0,-40-2 0 0 0,0 0 0 0 0,0 0 0 0 0,0 1 0 0 0,0-1 0 0 0,0 1 0 0 0,0 0 0 0 0,0 0 0 0 0,0 0 0 0 0,0 0 0 0 0,-1 0 0 0 0,1 1 0 0 0,0-1 0 0 0,-1 1 0 0 0,1 0 0 0 0,-1 0 0 0 0,0 0 0 0 0,1 0 0 0 0,-1 0 0 0 0,0 0 0 0 0,0 1 0 0 0,2 4 0 0 0,-3-6-14 0 0,-1 1-1 0 0,1 0 0 0 0,-1-1 0 0 0,0 1 0 0 0,1 0 0 0 0,-1-1 0 0 0,0 1 0 0 0,0 0 0 0 0,0 0 0 0 0,0-1 0 0 0,-1 1 0 0 0,1 0 0 0 0,0-1 0 0 0,-1 1 0 0 0,1 0 0 0 0,-1-1 0 0 0,0 1 0 0 0,1-1 0 0 0,-1 1 0 0 0,0-1 0 0 0,0 1 0 0 0,-2 1 0 0 0,-1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59 24 0 0,'-2'2'0'0'0,"-48"21"-2"0"0,44-21 4 0 0,0 0 0 0 0,0 0 0 0 0,0 0 0 0 0,0-1 0 0 0,-1 0 0 0 0,-6 1-1 0 0,12-2 2 0 0,1 0 0 0 0,0 0-1 0 0,-1 0 1 0 0,1 0-1 0 0,-1 0 1 0 0,1 0-1 0 0,-1 0 1 0 0,1 0-1 0 0,0 0 1 0 0,-1 0-1 0 0,1 0 1 0 0,-1 0-1 0 0,1 0 1 0 0,0 0-1 0 0,-1 0 1 0 0,1 0-1 0 0,-1 0 1 0 0,1-1-1 0 0,0 1 1 0 0,-1 0-1 0 0,1 0 1 0 0,-1-1-1 0 0,1 1 1 0 0,0 0-1 0 0,0 0 1 0 0,-1-1 0 0 0,1 1-1 0 0,0 0 1 0 0,-1-1-1 0 0,1 1 1 0 0,0 0-1 0 0,0-1 1 0 0,0 1-1 0 0,-1-1 1 0 0,1 1-1 0 0,0 0 1 0 0,0-1-1 0 0,0 1 1 0 0,0-1-1 0 0,0 1 1 0 0,0-1-1 0 0,0 1 1 0 0,0 0-1 0 0,0-1 1 0 0,0 1-1 0 0,0-1 1 0 0,0 1-1 0 0,0-1 1 0 0,0 1-1 0 0,0 0 1 0 0,0-1 0 0 0,0 1-1 0 0,1-1 1 0 0,-1 1-1 0 0,0-1 1 0 0,1-1 13 0 0,0 0 1 0 0,1 0 0 0 0,-1 0-1 0 0,0 0 1 0 0,1 0 0 0 0,-1 1-1 0 0,1-1 1 0 0,0 0 0 0 0,1-1-1 0 0,6-2 8 0 0,0 0-1 0 0,0 0 0 0 0,0 1 0 0 0,0 1 0 0 0,1-1 1 0 0,0 1-1 0 0,19-2 0 0 0,72-5 158 0 0,-93 10-180 0 0,219-15-1 0 0,-221 15 1 0 0,3-1-4 0 0,1 1 1 0 0,-1 0-1 0 0,1 1 1 0 0,-1 0-1 0 0,11 2 1 0 0,-9 0-72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1.30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69 9 55 0 0,'1'-1'1'0'0,"1"0"5"0"0,-1 0 0 0 0,1 0-1 0 0,0 0 1 0 0,-1 0 0 0 0,1 1 0 0 0,0-1 0 0 0,0 0 0 0 0,3 0 0 0 0,-4 1-4 0 0,0 1 0 0 0,-1-1 1 0 0,1 0-1 0 0,0 0 1 0 0,-1 1-1 0 0,1-1 0 0 0,0 0 1 0 0,-1 1-1 0 0,1-1 0 0 0,0 0 1 0 0,-1 1-1 0 0,1-1 1 0 0,-1 1-1 0 0,1-1 0 0 0,-1 1 1 0 0,1-1-1 0 0,-1 1 0 0 0,1 0 1 0 0,-1-1-1 0 0,0 1 1 0 0,1 0-1 0 0,-1-1 0 0 0,0 1 1 0 0,1 0-1 0 0,-1-1 0 0 0,0 2 1 0 0,1 2 11 0 0,0 0 0 0 0,0-1 0 0 0,0 1 0 0 0,-1 0 0 0 0,1 0 0 0 0,-1 0 0 0 0,0 0 0 0 0,-1 0 0 0 0,1 0 0 0 0,0-1 0 0 0,-1 1 0 0 0,0 0-1 0 0,0 0 1 0 0,-2 4 0 0 0,-4 9 40 0 0,-15 29 0 0 0,12-28-33 0 0,8-14-21 0 0,0 0 0 0 0,0 0 0 0 0,-1 0 0 0 0,1-1 0 0 0,-1 1 0 0 0,0-1 0 0 0,0 0 0 0 0,0 0 0 0 0,-6 4 0 0 0,6-3 0 0 0,0 1 0 0 0,-1-1 0 0 0,2 0 0 0 0,-1 1 0 0 0,0 0 0 0 0,1 0 0 0 0,0-1 0 0 0,0 1 0 0 0,0 1 0 0 0,1-1 0 0 0,-1 6 0 0 0,1-10 0 0 0,1 3 0 0 0,1-4 0 0 0,-1 1 0 0 0,1-1 0 0 0,-1 0 0 0 0,0 0 0 0 0,1 1 0 0 0,-1-1 0 0 0,1 0 0 0 0,-1 0 0 0 0,1 0 0 0 0,-1 0 0 0 0,0 0 0 0 0,1 0 0 0 0,-1 1 0 0 0,1-1 0 0 0,-1 0 0 0 0,1 0 0 0 0,-1-1 0 0 0,1 1 0 0 0,0 0 0 0 0,2 0 0 0 0,-1 0 0 0 0,1-1 0 0 0,-1 1 0 0 0,1 1 0 0 0,0-1 0 0 0,-1 0 0 0 0,1 1 0 0 0,0-1 0 0 0,-1 1 0 0 0,1 0 0 0 0,-1 0 0 0 0,1 0 0 0 0,-1 0 0 0 0,0 0 0 0 0,1 0 0 0 0,-1 1 0 0 0,0-1 0 0 0,0 1 0 0 0,0-1 0 0 0,3 4 0 0 0,2 4 0 0 0,-2-1 0 0 0,1 1 0 0 0,-1 0 0 0 0,0 1 0 0 0,-1-1 0 0 0,0 1 0 0 0,5 17 0 0 0,11 77 0 0 0,-14-64 0 0 0,14 92 0 0 0,-17-162-66 0 0,-3 22 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0 111 0 0,'7'3'18'0'0,"-5"-3"0"0"0,0 0-1 0 0,-1 1 1 0 0,1-1 0 0 0,-1 1-1 0 0,1 0 1 0 0,-1-1 0 0 0,1 1-1 0 0,-1 0 1 0 0,1 0-1 0 0,-1 0 1 0 0,0 0 0 0 0,1 0-1 0 0,-1 0 1 0 0,0 0-1 0 0,0 1 1 0 0,0-1 0 0 0,0 0-1 0 0,0 1 1 0 0,0-1 0 0 0,0 1-1 0 0,0 1 1 0 0,15 25 58 0 0,1-1-1 0 0,0-1 1 0 0,2 0 0 0 0,36 36-1 0 0,-25-32-75 0 0,56 58 0 0 0,-70-70 0 0 0,-1 1 0 0 0,25 41 0 0 0,-34-46 0 0 0,0-1 0 0 0,0 1 0 0 0,-1-1 0 0 0,-1 2 0 0 0,-1-1 0 0 0,0 0 0 0 0,-1 1 0 0 0,0-1 0 0 0,-1 1 0 0 0,-1 0 0 0 0,0-1 0 0 0,-3 20 0 0 0,1-18 0 0 0,-1-1 0 0 0,-1 1 0 0 0,0 0 0 0 0,-1-1 0 0 0,0 0 0 0 0,-2 0 0 0 0,1 0 0 0 0,-2-1 0 0 0,0 0 0 0 0,-20 25 0 0 0,24-34 0 0 0,-1 1 0 0 0,0-2 0 0 0,-9 7 0 0 0,13-9 0 0 0,-1-1 0 0 0,0 0 0 0 0,0 0 0 0 0,0 1 0 0 0,0-1 0 0 0,0-1 0 0 0,0 1 0 0 0,0 0 0 0 0,0 0 0 0 0,0-1 0 0 0,0 1 0 0 0,-1-1 0 0 0,1 0 0 0 0,-4 0 0 0 0,6 0 0 0 0,0 0 0 0 0,-1 0 0 0 0,1 0 0 0 0,0 0 0 0 0,-1 0 0 0 0,1 0 0 0 0,0 0 0 0 0,-1-1 0 0 0,1 1 0 0 0,0 0 0 0 0,-1 0 0 0 0,1 0 0 0 0,0-1 0 0 0,-1 1 0 0 0,1 0 0 0 0,0-1 0 0 0,0 1 0 0 0,-1 0 0 0 0,1 0 0 0 0,0-1 0 0 0,0 1 0 0 0,0 0 0 0 0,-1-1 0 0 0,1 1 0 0 0,0-1 0 0 0,0 1 0 0 0,0 0 0 0 0,0-1 0 0 0,-2-8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1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73 208 223 0 0,'1'0'0'0'0,"-1"0"0"0"0,0 0 0 0 0,0-1 0 0 0,0 1 0 0 0,0 0 0 0 0,0-1 0 0 0,0 1 0 0 0,1 0 0 0 0,-1-1 0 0 0,0 1 0 0 0,0 0 0 0 0,0-1 0 0 0,0 1 0 0 0,0 0 0 0 0,0 0 0 0 0,0-1 0 0 0,0 1 0 0 0,0 0 0 0 0,-1-1 0 0 0,1 1 0 0 0,0 0 0 0 0,0-1 0 0 0,0 1 0 0 0,0 0 0 0 0,0-1 0 0 0,0 1 0 0 0,-1 0 0 0 0,1-1 0 0 0,-6-12 0 0 0,6 12 0 0 0,-2-3 0 0 0,0 1 0 0 0,0-1 0 0 0,-1 0 0 0 0,1 1 0 0 0,-1-1 0 0 0,-4-3 0 0 0,6 6 0 0 0,0-1 0 0 0,0 1 0 0 0,0 0 0 0 0,-1 0 0 0 0,1 0 0 0 0,-1 0 0 0 0,1 0 0 0 0,-1 1 0 0 0,1-1 0 0 0,-1 0 0 0 0,1 1 0 0 0,-1-1 0 0 0,0 1 0 0 0,1-1 0 0 0,-1 1 0 0 0,0 0 0 0 0,1 0 0 0 0,-1 0 0 0 0,-2 0 0 0 0,4 0 2 0 0,-1 0 0 0 0,0 0 0 0 0,0 0 0 0 0,1 0 0 0 0,-1 0 0 0 0,0 0 0 0 0,0 1 0 0 0,1-1 0 0 0,-1 0 0 0 0,0 0 0 0 0,0 1 0 0 0,1-1 0 0 0,-1 0 0 0 0,1 1 0 0 0,-2 0 0 0 0,2 0 1 0 0,0 0 0 0 0,-1 0-1 0 0,1 0 1 0 0,0 0 0 0 0,0 0-1 0 0,0 1 1 0 0,0-1 0 0 0,0 0-1 0 0,0 0 1 0 0,0 0 0 0 0,1 2-1 0 0,3 21 15 0 0,11 34 0 0 0,1 5 13 0 0,19 131 34 0 0,-26-234-64 0 0,26-166 32 0 0,-27 174-25 0 0,1 0-1 0 0,2 1 1 0 0,1-1-1 0 0,21-36 0 0 0,-30 63-7 0 0,0 0 0 0 0,1 0 0 0 0,0 0 0 0 0,0 0 0 0 0,0 1 0 0 0,1 0 0 0 0,-1 0 0 0 0,1 0-1 0 0,0 0 1 0 0,0 1 0 0 0,10-5 0 0 0,-10 4-66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57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0 205 199 0 0,'1'1'2'0'0,"0"1"-1"0"0,0-1 0 0 0,1 0 0 0 0,-1 0 1 0 0,0 0-1 0 0,0-1 0 0 0,0 1 0 0 0,1 0 0 0 0,-1 0 1 0 0,0-1-1 0 0,1 1 0 0 0,-1-1 0 0 0,1 1 1 0 0,-1-1-1 0 0,1 1 0 0 0,-1-1 0 0 0,1 0 0 0 0,-1 0 1 0 0,1 0-1 0 0,-1 0 0 0 0,1 0 0 0 0,-1 0 1 0 0,3-1-1 0 0,1 0 4 0 0,-1-1 0 0 0,0 0-1 0 0,1-1 1 0 0,-1 1 0 0 0,0-1 0 0 0,4-3 0 0 0,-4 3-5 0 0,36-23 21 0 0,11-8 37 0 0,-46 29-51 0 0,0 1 0 0 0,1-1-1 0 0,-2 0 1 0 0,1-1 0 0 0,0 1-1 0 0,5-10 1 0 0,-3 4 1 0 0,13-26-3 0 0,-19 36-5 0 0,0-1 0 0 0,-1 0 0 0 0,1 0-1 0 0,0 0 1 0 0,-1 1 0 0 0,1-1 0 0 0,-1 0 0 0 0,0 0 0 0 0,0 0 0 0 0,0 0-1 0 0,0 0 1 0 0,0 0 0 0 0,0 0 0 0 0,0 0 0 0 0,-1 1 0 0 0,1-1 0 0 0,-1-2-1 0 0,1 3 1 0 0,-1 1 0 0 0,1-1 0 0 0,0 1 0 0 0,0 0 0 0 0,-1-1 0 0 0,1 1 0 0 0,0-1 0 0 0,0 1 0 0 0,-1 0 0 0 0,1-1 0 0 0,0 1 0 0 0,-1 0 0 0 0,1 0 0 0 0,-1-1 0 0 0,1 1 0 0 0,0 0 0 0 0,-1 0 0 0 0,1 0 0 0 0,-1 0 0 0 0,1-1 0 0 0,-1 1 0 0 0,1 0 0 0 0,0 0 0 0 0,-1 0 0 0 0,1 0 0 0 0,-1 0 0 0 0,-13 5 0 0 0,-9 15 0 0 0,21-19 0 0 0,-12 14 0 0 0,0-1 0 0 0,1 2 0 0 0,-13 20 0 0 0,21-28 0 0 0,1 0 0 0 0,0 0 0 0 0,0 0 0 0 0,1 0 0 0 0,0 1 0 0 0,0 0 0 0 0,1-1 0 0 0,0 1 0 0 0,-1 14 0 0 0,3-10 4 0 0,0 0 0 0 0,0 0 0 0 0,1 0 0 0 0,1 0 0 0 0,0 0 0 0 0,1 0 0 0 0,5 16 0 0 0,-6-24-2 0 0,0 1 0 0 0,0-1 0 0 0,1 0-1 0 0,-1 0 1 0 0,1 0 0 0 0,0 0-1 0 0,1 0 1 0 0,-1-1 0 0 0,1 1-1 0 0,0-1 1 0 0,0 0 0 0 0,1 0-1 0 0,-1-1 1 0 0,1 1 0 0 0,-1-1-1 0 0,1 0 1 0 0,0 0 0 0 0,11 4-1 0 0,-12-6-1 0 0,-1 0 0 0 0,1-1 0 0 0,0 1 0 0 0,0-1 0 0 0,0 1 0 0 0,-1-1 0 0 0,1 0 0 0 0,0-1 0 0 0,0 1 0 0 0,0-1 0 0 0,0 1 0 0 0,6-3 0 0 0,-2 0 0 0 0,-1 0 0 0 0,1-1 0 0 0,-1 0 0 0 0,13-9 0 0 0,-2 0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9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145 2 199 0 0,'35'-2'0'0'0,"-35"2"2"0"0,0 0-1 0 0,0 0 0 0 0,0 0 0 0 0,1 0 0 0 0,-1 0 0 0 0,0 0 0 0 0,0 0 0 0 0,0 0 0 0 0,0 0 0 0 0,1 0 0 0 0,-1 0 0 0 0,0 0 0 0 0,0 0 0 0 0,0 0 0 0 0,0 1 0 0 0,1-1 0 0 0,-1 0 0 0 0,0 0 0 0 0,0 0 0 0 0,0 0 0 0 0,0 0 0 0 0,1 0 0 0 0,-1 0 0 0 0,0 1 0 0 0,0-1 0 0 0,0 0 0 0 0,0 0 0 0 0,0 0 0 0 0,0 0 0 0 0,0 0 0 0 0,0 1 0 0 0,1-1 0 0 0,-1 0 0 0 0,0 0 0 0 0,0 0 0 0 0,0 0 0 0 0,0 1 0 0 0,0-1 0 0 0,0 0 1 0 0,0 0-1 0 0,0 0 0 0 0,0 1 0 0 0,0-1 0 0 0,0 0 0 0 0,0 0 0 0 0,0 0 0 0 0,0 0 0 0 0,0 1 0 0 0,0-1 0 0 0,-1 0 0 0 0,1 0 0 0 0,0 0 0 0 0,0 0 0 0 0,0 1 0 0 0,0-1 0 0 0,0 0 0 0 0,0 0 0 0 0,0 0 0 0 0,0 0 0 0 0,-1 0 0 0 0,1 0 0 0 0,0 1 0 0 0,-8 8 9 0 0,-3 1 6 0 0,0-1 0 0 0,-1 0 0 0 0,-23 12 0 0 0,23-14-5 0 0,0 0-1 0 0,1 0 1 0 0,0 1 0 0 0,-18 17-1 0 0,26-22-10 0 0,-1 1 0 0 0,1 0 0 0 0,0 0 0 0 0,0 0 0 0 0,0 1 0 0 0,0-1 0 0 0,1 1 0 0 0,-3 7 0 0 0,4-10 0 0 0,1 1 0 0 0,0-1 0 0 0,-1 0 0 0 0,1 1 0 0 0,0-1 0 0 0,0 1 0 0 0,0-1 0 0 0,1 1 0 0 0,-1-1 0 0 0,0 1 0 0 0,1-1 0 0 0,0 0 0 0 0,-1 1 0 0 0,1-1 0 0 0,0 0 0 0 0,0 1 0 0 0,1-1 0 0 0,-1 0 0 0 0,0 0 0 0 0,3 2 0 0 0,-1 1 0 0 0,1-1 0 0 0,0 0 0 0 0,1 1 0 0 0,-1-2 0 0 0,1 1 0 0 0,0 0 0 0 0,0-1 0 0 0,0 0 0 0 0,0 0 0 0 0,9 3 0 0 0,6 2 0 0 0,35 7 0 0 0,1 1 0 0 0,-47-13 0 0 0,-1 0 0 0 0,0 1 0 0 0,-1 0 0 0 0,1 0 0 0 0,-1 1 0 0 0,0 0 0 0 0,8 6 0 0 0,-13-9 0 0 0,-1-1 0 0 0,1 1 0 0 0,0 0 0 0 0,-1 0 0 0 0,1 0 0 0 0,-1 0 0 0 0,0 0 0 0 0,1 0 0 0 0,-1 0 0 0 0,0 0 0 0 0,0 0 0 0 0,0 0 0 0 0,-1 1 0 0 0,1-1 0 0 0,-1 0 0 0 0,1 1 0 0 0,-1-1 0 0 0,0 1 0 0 0,0-1 0 0 0,0 0 0 0 0,0 1 0 0 0,0-1 0 0 0,0 1 0 0 0,-1-1 0 0 0,1 0 0 0 0,-1 1 0 0 0,1-1 0 0 0,-1 0 0 0 0,0 0 0 0 0,-2 4 0 0 0,-3 5 0 0 0,-1-1 0 0 0,0 0 0 0 0,0 0 0 0 0,-1 0 0 0 0,-14 13 0 0 0,11-13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7.9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55 223 0 0,'3'-2'0'0'0,"0"2"0"0"0,-1 0 0 0 0,-1-1 0 0 0,1-1 0 0 0,1-1 0 0 0,1-1 0 0 0,1-1 0 0 0,0-1 0 0 0,-4 0 0 0 0,-2 0 0 0 0,-1-1 0 0 0,-4 2 0 0 0,0 0-72 0 0,-2 2 72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8.4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112 70 287 0 0,'3'-1'2'0'0,"-1"1"0"0"0,1-1 0 0 0,-1 1 0 0 0,0-1-1 0 0,0 0 1 0 0,1 0 0 0 0,-1 0 0 0 0,0 0 0 0 0,0 0-1 0 0,0-1 1 0 0,0 1 0 0 0,0-1 0 0 0,3-2 0 0 0,-4 3-1 0 0,0 0 0 0 0,0 0 1 0 0,-1-1-1 0 0,1 1 1 0 0,0 0-1 0 0,0 0 1 0 0,-1 0-1 0 0,1-1 1 0 0,-1 1-1 0 0,1 0 0 0 0,-1-1 1 0 0,0 1-1 0 0,0 0 1 0 0,1-1-1 0 0,-1 1 1 0 0,0-1-1 0 0,0 1 1 0 0,0 0-1 0 0,0-1 0 0 0,-1 1 1 0 0,1 0-1 0 0,0-1 1 0 0,-1 1-1 0 0,1 0 1 0 0,-1-1-1 0 0,0 0 0 0 0,0 0-1 0 0,0 1 0 0 0,0 0 0 0 0,0 0 0 0 0,0 0 0 0 0,0-1 0 0 0,-1 1 0 0 0,1 0 0 0 0,0 1 0 0 0,-1-1 0 0 0,1 0 0 0 0,-1 0 0 0 0,1 1 0 0 0,-1-1 0 0 0,1 0 0 0 0,-1 1 0 0 0,1 0 0 0 0,-1-1 0 0 0,0 1 0 0 0,1 0 0 0 0,-1 0 0 0 0,1 0 0 0 0,-1 0 0 0 0,-2 0 0 0 0,-5 0 0 0 0,0 1 0 0 0,-15 3 0 0 0,20-4 0 0 0,1 1 0 0 0,-1 0 0 0 0,1 0 0 0 0,-1 0 0 0 0,1 0 0 0 0,-1 1 0 0 0,1-1 0 0 0,0 1 0 0 0,0 0 0 0 0,0 0 0 0 0,0 0 0 0 0,0 1 0 0 0,0-1 0 0 0,1 0 0 0 0,-1 1 0 0 0,1 0 0 0 0,-1 0 0 0 0,1 0 0 0 0,0 0 0 0 0,0 0 0 0 0,1 0 0 0 0,-1 0 0 0 0,0 1 0 0 0,1-1 0 0 0,0 1 0 0 0,-1 4 0 0 0,1-1 0 0 0,1 1 0 0 0,0-1 0 0 0,0 1 0 0 0,0-1 0 0 0,1 1 0 0 0,0-1 0 0 0,1 0 0 0 0,0 1 0 0 0,5 12 0 0 0,-3-5 0 0 0,-2-11 0 0 0,-1-1 0 0 0,1 0 0 0 0,0 1 0 0 0,0-1 0 0 0,0 0 0 0 0,0 0 0 0 0,1 0 0 0 0,-1-1 0 0 0,1 1 0 0 0,5 4 0 0 0,6 6 0 0 0,15 16 0 0 0,-17-18 0 0 0,-1 1 0 0 0,0 0 0 0 0,13 19 0 0 0,-21-26 0 0 0,0 0 0 0 0,-1 0 0 0 0,1 0 0 0 0,-1 1 0 0 0,0-1 0 0 0,-1 0 0 0 0,1 1 0 0 0,-1 0 0 0 0,0-1 0 0 0,-1 1 0 0 0,1 0 0 0 0,-1-1 0 0 0,-1 11 0 0 0,0-10 1 0 0,0-1-1 0 0,0 1 0 0 0,0-1 0 0 0,-1 0 0 0 0,0 0 0 0 0,0 1 0 0 0,-1-1 0 0 0,1-1 0 0 0,-1 1 0 0 0,0 0 0 0 0,0-1 0 0 0,-8 9 0 0 0,5-7-1 0 0,0 0 0 0 0,-1-1-1 0 0,0 0 1 0 0,1 0-1 0 0,-2 0 1 0 0,1-1-1 0 0,-15 6 1 0 0,17-8-53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8.81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0 115 79 0 0,'8'-1'0'0'0,"-2"-1"0"0"0,-1 1 0 0 0,-2-1 0 0 0,1 1 0 0 0,2-2 0 0 0,8-3 64 0 0,9-2-64 0 0,7-4 0 0 0,3-2 0 0 0,-1 1 0 0 0,-4 1 64 0 0,-1 4-64 0 0,-9 0 0 0 0,-6 4 0 0 0,-1-1 0 0 0,1-2 0 0 0,0-1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1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55 0 0,'1'2'0'0'0,"1"0"0"0"0,-1 0 0 0 0,1 0 0 0 0,-1 1-1 0 0,0-1 1 0 0,0 0 0 0 0,0 1 0 0 0,0-1-1 0 0,0 1 1 0 0,0 0 0 0 0,0 4 0 0 0,2 34 3 0 0,-2-18 10 0 0,8 98 63 0 0,9 77 42 0 0,-15-174-118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52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160 703 24 0 0,'5'-9'4'0'0,"-1"1"0"0"0,0-1 0 0 0,-1 0 0 0 0,0 0 0 0 0,0 0 0 0 0,-1 0 1 0 0,0 0-1 0 0,-1-1 0 0 0,0 1 0 0 0,0-1 0 0 0,-1 1 0 0 0,0-1 0 0 0,-1 1 1 0 0,0 0-1 0 0,-1-1 0 0 0,1 1 0 0 0,-8-18 0 0 0,8 24-1 0 0,0 1 0 0 0,0 0 0 0 0,0-1 1 0 0,0 1-1 0 0,-1 0 0 0 0,1 0 0 0 0,-1 0 0 0 0,0 0 0 0 0,0 0 0 0 0,1 0 0 0 0,-1 0 0 0 0,0 1 0 0 0,-1-1 0 0 0,1 1 1 0 0,0 0-1 0 0,0-1 0 0 0,-1 1 0 0 0,1 0 0 0 0,0 0 0 0 0,-1 0 0 0 0,1 1 0 0 0,-4-1 0 0 0,3 0 0 0 0,0 1-1 0 0,0 0 1 0 0,0 1-1 0 0,0-1 0 0 0,0 1 1 0 0,0-1-1 0 0,0 1 1 0 0,0 0-1 0 0,0 0 1 0 0,0 0-1 0 0,0 0 0 0 0,0 1 1 0 0,1-1-1 0 0,-1 1 1 0 0,1 0-1 0 0,-1-1 1 0 0,1 1-1 0 0,-3 3 0 0 0,-3 4 3 0 0,0 0-1 0 0,1 0 0 0 0,1 1 1 0 0,0 0-1 0 0,0 0 0 0 0,1 1 0 0 0,0-1 1 0 0,0 1-1 0 0,1 0 0 0 0,1 0 0 0 0,0 1 1 0 0,1-1-1 0 0,0 1 0 0 0,-1 22 0 0 0,3-25 2 0 0,1-1-1 0 0,0 1 0 0 0,0-1 0 0 0,1 0 1 0 0,0 1-1 0 0,0-1 0 0 0,1 0 0 0 0,4 11 1 0 0,-6-17-6 0 0,0 0 1 0 0,0 0-1 0 0,0 0 0 0 0,1 0 1 0 0,-1 0-1 0 0,0 0 1 0 0,1-1-1 0 0,-1 1 1 0 0,1 0-1 0 0,0-1 1 0 0,-1 1-1 0 0,1-1 1 0 0,0 1-1 0 0,0-1 1 0 0,0 0-1 0 0,0 0 1 0 0,0 0-1 0 0,0 0 1 0 0,1 0-1 0 0,-1-1 0 0 0,0 1 1 0 0,0-1-1 0 0,0 1 1 0 0,1-1-1 0 0,-1 0 1 0 0,0 0-1 0 0,1 0 1 0 0,-1 0-1 0 0,0 0 1 0 0,1 0-1 0 0,-1-1 1 0 0,0 1-1 0 0,0-1 1 0 0,0 1-1 0 0,4-2 0 0 0,1-2 0 0 0,0 0 0 0 0,-1 0 0 0 0,1 0 0 0 0,-1 0 0 0 0,0-1 0 0 0,0 0 0 0 0,0-1 0 0 0,-1 1 0 0 0,0-1 0 0 0,0 0 0 0 0,0 0 0 0 0,-1-1 0 0 0,4-7 0 0 0,6-13 0 0 0,21-54 0 0 0,-33 76 0 0 0,21-54 0 0 0,-3 0 0 0 0,-3-2 0 0 0,-3 1 0 0 0,-2-2 0 0 0,6-88 0 0 0,-18 141 0 0 0,2-15 0 0 0,-2 0 0 0 0,0 0 0 0 0,-5-34 0 0 0,5 57 0 0 0,0 0 0 0 0,0 1 0 0 0,0-1 0 0 0,0 0 0 0 0,0 1 0 0 0,-1-1 0 0 0,1 0 0 0 0,0 1 0 0 0,0-1 0 0 0,0 0 0 0 0,-1 1 0 0 0,1-1 0 0 0,0 0 0 0 0,0 1 0 0 0,-1-1 0 0 0,1 1 0 0 0,-1-1 0 0 0,1 1 0 0 0,0-1 0 0 0,-1 1 0 0 0,1-1 0 0 0,-2 0 0 0 0,2 2 0 0 0,-1-1 0 0 0,1 1 0 0 0,-1-1 0 0 0,1 1 0 0 0,-1-1 0 0 0,1 1 0 0 0,0-1 0 0 0,-1 1 0 0 0,1 0 0 0 0,0-1 0 0 0,-1 1 0 0 0,1-1 0 0 0,0 1 0 0 0,0 0 0 0 0,0-1 0 0 0,-1 2 0 0 0,-6 33 0 0 0,0 36 13 0 0,2 0 0 0 0,3 1 0 0 0,4-1 0 0 0,16 114-1 0 0,5-84 20 0 0,-18-86-25 0 0,0 0-1 0 0,1 0 1 0 0,0 0-1 0 0,13 19 0 0 0,-17-32-6 0 0,-1 1 0 0 0,1-1-1 0 0,-1 0 1 0 0,1 0-1 0 0,0 0 1 0 0,0-1 0 0 0,0 1-1 0 0,0 0 1 0 0,0-1-1 0 0,0 1 1 0 0,0-1 0 0 0,1 0-1 0 0,-1 0 1 0 0,1 0-1 0 0,-1 0 1 0 0,0 0-1 0 0,1 0 1 0 0,0 0 0 0 0,-1-1-1 0 0,1 0 1 0 0,-1 1-1 0 0,1-1 1 0 0,0 0 0 0 0,-1 0-1 0 0,1 0 1 0 0,-1-1-1 0 0,1 1 1 0 0,2-1-1 0 0,6-3-59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8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0 225 79 0 0,'45'-12'11'0'0,"-21"10"95"0"0,-18 2-88 0 0,-1 0 1 0 0,0-1-1 0 0,1 1 0 0 0,7-3 0 0 0,8-5 16 0 0,0-1 0 0 0,0-2 0 0 0,37-23 0 0 0,-53 31-34 0 0,-1-1 0 0 0,1 1 0 0 0,-1-1 0 0 0,0 1 0 0 0,0-1 0 0 0,0-1 0 0 0,0 1 0 0 0,0-1 0 0 0,-1 1 0 0 0,5-11 0 0 0,-7 13 0 0 0,0 0 0 0 0,0 0 0 0 0,0-1 0 0 0,-1 1 0 0 0,1-1 0 0 0,-1 1 0 0 0,0 0 0 0 0,0-1 0 0 0,0 1 0 0 0,0-1 0 0 0,0 1 0 0 0,0-1 0 0 0,-1 1 0 0 0,1-1 0 0 0,-1 1 0 0 0,1 0 0 0 0,-1-1 0 0 0,0 1 0 0 0,0 0 0 0 0,0 0 0 0 0,0 0 0 0 0,-1 0 0 0 0,1 0 0 0 0,-1 0 0 0 0,1 0 0 0 0,-1 0 0 0 0,-2-3 0 0 0,0 3 0 0 0,1-1 0 0 0,-1 0 0 0 0,1 1 0 0 0,-1 0 0 0 0,0 0 0 0 0,0 0 0 0 0,0 0 0 0 0,0 1 0 0 0,0-1 0 0 0,0 1 0 0 0,-1 0 0 0 0,1 1 0 0 0,0-1 0 0 0,-1 1 0 0 0,1-1 0 0 0,-7 2 0 0 0,3-1 0 0 0,0 1 0 0 0,0 0 0 0 0,0 0 0 0 0,0 1 0 0 0,1 0 0 0 0,-1 1 0 0 0,0 0 0 0 0,-8 4 0 0 0,9-2 0 0 0,-1 0 0 0 0,1 1 0 0 0,0 0 0 0 0,1 0 0 0 0,0 1 0 0 0,-1-1 0 0 0,2 1 0 0 0,-1 1 0 0 0,1-1 0 0 0,0 1 0 0 0,1 0 0 0 0,-6 13 0 0 0,9-15 0 0 0,-1 0 0 0 0,1 1 0 0 0,0-1 0 0 0,0 1 0 0 0,1-1 0 0 0,-1 1 0 0 0,2-1 0 0 0,-1 1 0 0 0,1-1 0 0 0,0 1 0 0 0,0-1 0 0 0,0 0 0 0 0,5 10 0 0 0,-1-2 0 0 0,0-1 0 0 0,1 1 0 0 0,1-1 0 0 0,16 23 0 0 0,-20-32 0 0 0,1 0 0 0 0,-1 0 0 0 0,1 0 0 0 0,-1 0 0 0 0,1-1 0 0 0,0 1 0 0 0,1-1 0 0 0,-1 0 0 0 0,0 0 0 0 0,1-1 0 0 0,0 1 0 0 0,0-1 0 0 0,-1 0 0 0 0,1 0 0 0 0,0-1 0 0 0,1 0 0 0 0,5 2 0 0 0,-5-3 0 0 0,0 0 0 0 0,-1 0 0 0 0,1 0 0 0 0,0-1 0 0 0,-1 0 0 0 0,1 0 0 0 0,0 0 0 0 0,-1-1 0 0 0,0 1 0 0 0,1-1 0 0 0,-1-1 0 0 0,0 1 0 0 0,0-1 0 0 0,0 0 0 0 0,8-6 0 0 0,17-20 0 0 0,-22 20-12 0 0,4-4-48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1.66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36 143 0 0,'0'-1'-1'0'0,"5"-4"19"0"0,0 1-1 0 0,0-1 1 0 0,0 1-1 0 0,11-7 0 0 0,-15 10-1 0 0,1 0 1 0 0,-1 1-1 0 0,1-1 0 0 0,-1 0 0 0 0,1 1 0 0 0,-1 0 0 0 0,1-1 0 0 0,0 1 0 0 0,-1 0 0 0 0,1 0 0 0 0,0-1 0 0 0,-1 1 0 0 0,1 1 1 0 0,0-1-1 0 0,-1 0 0 0 0,1 0 0 0 0,-1 1 0 0 0,1-1 0 0 0,0 0 0 0 0,-1 1 0 0 0,1 0 0 0 0,-1-1 0 0 0,1 1 0 0 0,-1 0 0 0 0,2 1 0 0 0,0 0 28 0 0,-3-2-39 0 0,1 0-1 0 0,-1 1 1 0 0,1-1 0 0 0,-1 0-1 0 0,1 1 1 0 0,-1-1 0 0 0,1 0 0 0 0,-1 1-1 0 0,0-1 1 0 0,1 1 0 0 0,-1-1 0 0 0,0 0-1 0 0,1 1 1 0 0,-1-1 0 0 0,0 1-1 0 0,1-1 1 0 0,-1 1 0 0 0,0-1 0 0 0,0 1-1 0 0,0-1 1 0 0,1 1 0 0 0,-1 0-1 0 0,0-1 1 0 0,0 1 0 0 0,0-1 0 0 0,0 1-1 0 0,0-1 1 0 0,0 1 0 0 0,0-1-1 0 0,0 1 1 0 0,0-1 0 0 0,-1 1 0 0 0,1 0-1 0 0,0-1 1 0 0,0 1 0 0 0,-3 13-33 0 0,-1-1-1 0 0,0 1 1 0 0,-1-1 0 0 0,0 0 0 0 0,-1 0 0 0 0,-11 17-1 0 0,9-17-43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20.2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15 0 0,'1'0'0'0'0,"0"1"0"0"0,0 0 0 0 0,0 0 0 0 0,0 0 0 0 0,0 0 0 0 0,0 0 0 0 0,-1 0 0 0 0,1 0 0 0 0,0 0 0 0 0,-1 0 0 0 0,1 0 0 0 0,-1 1 0 0 0,1-1 0 0 0,-1 0 0 0 0,1 2 0 0 0,0-1 1 0 0,5 19 25 0 0,-1 0 1 0 0,0 1 0 0 0,-2 0-1 0 0,1 23 1 0 0,1 4-33 0 0,13 120 70 0 0,-17-156-64 0 0,-3-21 0 0 0,-2-21 0 0 0,2 6 11 0 0,2-1 0 0 0,5-44-1 0 0,-4 58-6 0 0,1 1-1 0 0,1-1 0 0 0,-1 0 0 0 0,2 1 0 0 0,-1-1 1 0 0,1 1-1 0 0,1 0 0 0 0,-1 0 0 0 0,10-12 0 0 0,4 0-3 0 0,0 2 0 0 0,1 0 0 0 0,34-27 0 0 0,-50 43 0 0 0,1 1 0 0 0,0-1 0 0 0,1 1 0 0 0,-1-1 0 0 0,8-2 0 0 0,-5 4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20.59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14 24 0 0,'4'1'0'0'0,"-1"0"1"0"0,0 0 0 0 0,0 1 0 0 0,0-1 0 0 0,0 1 0 0 0,0-1-1 0 0,0 1 1 0 0,0 0 0 0 0,-1 0 0 0 0,1 0 0 0 0,-1 1 0 0 0,1-1-1 0 0,-1 0 1 0 0,0 1 0 0 0,0 0 0 0 0,0-1 0 0 0,0 1 0 0 0,0 0-1 0 0,2 6 1 0 0,2 5 16 0 0,-1 1 0 0 0,0-1 0 0 0,3 17-1 0 0,19 119 79 0 0,-15-70-66 0 0,-10-62-29 0 0,-2-14 0 0 0,1 0 0 0 0,-1 0 0 0 0,1 0 0 0 0,-1-1 0 0 0,1 1 0 0 0,2 4 0 0 0,3-29 0 0 0,3-14 22 0 0,1 0-1 0 0,17-41 0 0 0,-18 56-10 0 0,1 1 0 0 0,1 0-1 0 0,1 0 1 0 0,0 1 0 0 0,15-17-1 0 0,-13 19-10 0 0,0 1 0 0 0,1 0 0 0 0,0 1 0 0 0,1 1 0 0 0,31-20 0 0 0,-30 23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2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 24 0 0,'-1'0'-1'0'0,"0"0"1"0"0,1 0-1 0 0,-1-1 1 0 0,0 1 0 0 0,0 0-1 0 0,1 0 1 0 0,-1 0 0 0 0,0-1-1 0 0,1 1 1 0 0,-1 0 0 0 0,1-1-1 0 0,-1 1 1 0 0,0 0 0 0 0,0-1-1 0 0,-7-4 700 0 0,14 5-609 0 0,82 7 302 0 0,-65-5-368 0 0,1-1 0 0 0,0 0 0 0 0,36-6-1 0 0,-5 2-6 0 0,-17 3-17 0 0,-1 3 0 0 0,0 1 0 0 0,0 2 0 0 0,45 13 0 0 0,-38-8 0 0 0,0-2 0 0 0,59 4 0 0 0,-81-13 0 0 0,-1-2 0 0 0,1 0 0 0 0,-1-1 0 0 0,35-9 0 0 0,-36 8 0 0 0,-1 1 0 0 0,1 1 0 0 0,0 0 0 0 0,37 4 0 0 0,79 15 0 0 0,-111-13 0 0 0,18 2 0 0 0,0-3 0 0 0,0-1 0 0 0,0-3 0 0 0,57-7 0 0 0,-76 5 0 0 0,-15 1 0 0 0,1 1 0 0 0,0 0 0 0 0,0 0 0 0 0,0 1 0 0 0,17 2 0 0 0,-12 0 0 0 0,-12-2 0 0 0,0 0 0 0 0,0 0 0 0 0,0 0 0 0 0,0 1 0 0 0,0-1 0 0 0,0 1 0 0 0,0 0 0 0 0,0 0 0 0 0,0 0 0 0 0,0 0 0 0 0,0 1 0 0 0,2 1 0 0 0,-16-2 0 0 0,-28-1-28 0 0,29 0-112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2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43 24 0 0,'-4'-23'-5'0'0,"4"22"9"0"0,0-1 0 0 0,-1 1-1 0 0,1 0 1 0 0,-1-1 0 0 0,0 1 0 0 0,1 0 0 0 0,-1 0 0 0 0,0 0 0 0 0,0-1-1 0 0,1 1 1 0 0,-1 0 0 0 0,0 0 0 0 0,0 0 0 0 0,-2-1 0 0 0,-1 3 36 0 0,4 0-27 0 0,0-1-1 0 0,0 0 0 0 0,0 1 1 0 0,0-1-1 0 0,0 1 0 0 0,0-1 1 0 0,0 0-1 0 0,0 1 0 0 0,0-1 0 0 0,0 1 1 0 0,0-1-1 0 0,0 1 0 0 0,0-1 1 0 0,1 0-1 0 0,-1 1 0 0 0,0-1 1 0 0,0 1-1 0 0,0-1 0 0 0,1 0 1 0 0,-1 1-1 0 0,0-1 0 0 0,0 0 1 0 0,1 1-1 0 0,3 5 10 0 0,1 0 1 0 0,-1-1-1 0 0,1 0 1 0 0,0 0-1 0 0,9 7 0 0 0,26 16-1 0 0,182 138 170 0 0,-199-147-191 0 0,-12-12 0 0 0,-2 1 0 0 0,1 1 0 0 0,-1 0 0 0 0,-1 0 0 0 0,11 14 0 0 0,-13-14 0 0 0,11 16 0 0 0,-16-23 0 0 0,0-1 0 0 0,-1 1 0 0 0,1 0 0 0 0,0-1 0 0 0,-1 1 0 0 0,1 0 0 0 0,-1-1 0 0 0,0 1 0 0 0,1 0 0 0 0,-1 0 0 0 0,0-1 0 0 0,0 1 0 0 0,0 2 0 0 0,-1-3 0 0 0,1 0 0 0 0,0 0 0 0 0,-1 0 0 0 0,1 0 0 0 0,-1 0 0 0 0,1 0 0 0 0,-1 0 0 0 0,0 0 0 0 0,1 0 0 0 0,-1 0 0 0 0,0-1 0 0 0,0 1 0 0 0,0 0 0 0 0,1 0 0 0 0,-1-1 0 0 0,0 1 0 0 0,-1 0 0 0 0,-19 8 0 0 0,12-5 0 0 0,-89 51 0 0 0,85-48 11 0 0,8-4-4 0 0,1-1 1 0 0,0 0 0 0 0,0 1-1 0 0,0 0 1 0 0,0 0 0 0 0,-3 4-1 0 0,-8 8 54 0 0,-18 14 0 0 0,31-28-52 0 0,1 0 4 0 0,0 0 1 0 0,0 0 1 0 0,0-1-1 0 0,0 1 1 0 0,0 0-1 0 0,0 0 1 0 0,0 0-1 0 0,0 1 1 0 0,0-1-1 0 0,0 0 1 0 0,1 0-1 0 0,-1 0 0 0 0,0 1 1 0 0,1-1-1 0 0,-1 0 1 0 0,1 1-1 0 0,-1 1 1 0 0,2 2 20 0 0,2-16 4 0 0,0-8-39 0 0,-2 10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5.53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312 1 111 0 0,'25'2'118'0'0,"-1"2"-1"0"0,45 13 0 0 0,-50-13 87 0 0,-19-4-203 0 0,0 1-1 0 0,0-1 1 0 0,0 0-1 0 0,0 0 1 0 0,0 0-1 0 0,0 0 1 0 0,0 0-1 0 0,0 0 1 0 0,0 0-1 0 0,0 0 1 0 0,0 0-1 0 0,0 0 1 0 0,0 0-1 0 0,0 1 1 0 0,0-1-1 0 0,0 0 1 0 0,-1 0-1 0 0,1 0 1 0 0,0 0-1 0 0,0 0 1 0 0,0 0-1 0 0,0 0 1 0 0,0 0-1 0 0,0 0 1 0 0,0 0-1 0 0,0 0 1 0 0,0 0-1 0 0,0 0 1 0 0,0 0-1 0 0,0 1 1 0 0,0-1-1 0 0,0 0 1 0 0,0 0-1 0 0,-1 0 1 0 0,1 0-1 0 0,0 0 1 0 0,0 0-1 0 0,0 0 1 0 0,0 0-1 0 0,0 0 1 0 0,0 0-1 0 0,0 0 1 0 0,0 0-1 0 0,0 0 1 0 0,0 0-1 0 0,-1 0 1 0 0,1 0-1 0 0,0 0 1 0 0,0 0-1 0 0,0 0 1 0 0,0 0-1 0 0,0 0 1 0 0,0 0-1 0 0,0 0 1 0 0,0-1-1 0 0,0 1 1 0 0,0 0-1 0 0,0 0 1 0 0,-1 0-1 0 0,-4 0 42 0 0,-45-11 9 0 0,-74-6-1 0 0,105 16-51 0 0,1 0 0 0 0,0 2 0 0 0,-1 0 0 0 0,1 1 0 0 0,0 1 0 0 0,0 0-1 0 0,-28 10 1 0 0,39-10 1 0 0,0 0 0 0 0,-1 0 0 0 0,1 1 0 0 0,1 0 0 0 0,-1 0 0 0 0,0 0 0 0 0,1 1 0 0 0,0 0 0 0 0,-7 8 0 0 0,11-11 0 0 0,0 0 0 0 0,1 0 0 0 0,-1 0 0 0 0,1 1 0 0 0,-1-1 0 0 0,1 1 0 0 0,0-1 0 0 0,0 1 0 0 0,0-1 0 0 0,0 1 0 0 0,0 0 0 0 0,1-1 0 0 0,-1 1 0 0 0,1 0 0 0 0,0 0 0 0 0,0 0 0 0 0,0-1 0 0 0,0 1 0 0 0,0 0 0 0 0,0 0 0 0 0,1-1 0 0 0,-1 1 0 0 0,1 0 0 0 0,0-1 0 0 0,0 1 0 0 0,0 0 0 0 0,0-1 0 0 0,1 1 0 0 0,1 2 0 0 0,0 0 0 0 0,13 18 0 0 0,-15-22 0 0 0,0 0 0 0 0,1 0 0 0 0,-1 0 0 0 0,0 0 0 0 0,1 0 0 0 0,-1 0 0 0 0,1-1 0 0 0,-1 1 0 0 0,1 0 0 0 0,-1-1 0 0 0,1 1 0 0 0,-1-1 0 0 0,1 0 0 0 0,0 1 0 0 0,1-1 0 0 0,7 1 30 0 0,1 1 0 0 0,-1 1 0 0 0,0-1-1 0 0,16 8 1 0 0,1 0 17 0 0,56 22 74 0 0,-14-4-110 0 0,-63-26-8 0 0,0 1-1 0 0,0 0 0 0 0,0-1 0 0 0,-1 2 0 0 0,0-1 0 0 0,0 1 0 0 0,0-1 1 0 0,0 2-1 0 0,0-1 0 0 0,-1 0 0 0 0,1 1 0 0 0,-1 0 0 0 0,0 0 0 0 0,5 9 0 0 0,-7-10 0 0 0,0 0-1 0 0,-1-1 0 0 0,1 1 1 0 0,-1 0-1 0 0,0 0 0 0 0,0 0 1 0 0,0 0-1 0 0,-1 0 0 0 0,1 0 1 0 0,-1 0-1 0 0,0 0 0 0 0,0 0 1 0 0,-1 0-1 0 0,1 0 0 0 0,-1 1 1 0 0,0-2-1 0 0,0 1 0 0 0,0 0 1 0 0,0 0-1 0 0,-1 0 0 0 0,1 0 1 0 0,-1-1-1 0 0,-4 7 0 0 0,1-3-1 0 0,-1 0 0 0 0,0 0 0 0 0,-1-1 0 0 0,0 0 0 0 0,0 0 0 0 0,0 0 0 0 0,0-1 0 0 0,-1 0 0 0 0,-12 6 0 0 0,3-3 0 0 0,-1-1 0 0 0,0 0 0 0 0,-27 6 0 0 0,43-12 0 0 0,-37 6 0 0 0,35-6 0 0 0,1-1 0 0 0,-1 0 0 0 0,1 0 0 0 0,-1 0 0 0 0,1 0 0 0 0,-1 0 0 0 0,1-1 0 0 0,-7-1 0 0 0,9 1-4 0 0,0 0-1 0 0,0-1 1 0 0,0 1-1 0 0,0 0 1 0 0,1 0-1 0 0,-1-1 1 0 0,1 1-1 0 0,-1-1 0 0 0,1 1 1 0 0,-1 0-1 0 0,1-1 1 0 0,0 1-1 0 0,-1-1 1 0 0,1 1-1 0 0,0-1 1 0 0,0 1-1 0 0,0-2 0 0 0,0-3-17 0 0,-1 0-58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5.86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26 199 0 0,'14'4'102'0'0,"0"-2"-1"0"0,0 0 0 0 0,0 0 1 0 0,29-2-1 0 0,-13 1 56 0 0,107-6 223 0 0,-91 2-368 0 0,-23 1-12 0 0,1-1 0 0 0,-1-1 0 0 0,30-9 0 0 0,-47 11-1 0 0,1 1-1 0 0,0-1 0 0 0,-1 2 1 0 0,1-1-1 0 0,9 1 0 0 0,-13 0 11 0 0,0 0-1 0 0,0 0 1 0 0,0 0 0 0 0,-1 1-1 0 0,1 0 1 0 0,0-1-1 0 0,0 1 1 0 0,-1 0 0 0 0,1 0-1 0 0,-1 0 1 0 0,1 1-1 0 0,-1-1 1 0 0,1 1 0 0 0,3 3-1 0 0,-5-5-144 0 0,-2 2-79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6.24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8 79 0 0,'32'-8'179'0'0,"-32"30"114"0"0,0-22-292 0 0,0 53 187 0 0,2 0 1 0 0,10 65-1 0 0,5-15-153 0 0,-7-36-15 0 0,20 73-1 0 0,-20-115 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6.83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184 661 79 0 0,'12'-1'34'0'0,"-1"-1"-1"0"0,0 0 0 0 0,16-5 1 0 0,-22 5-17 0 0,0 0 0 0 0,0 0 1 0 0,0-1-1 0 0,0 1 0 0 0,0-1 1 0 0,-1 0-1 0 0,0 0 0 0 0,1-1 1 0 0,5-5-1 0 0,-9 8-12 0 0,0 0 0 0 0,0 0 0 0 0,0 0 0 0 0,0 0 0 0 0,-1 0 0 0 0,1 0-1 0 0,0 0 1 0 0,0 0 0 0 0,-1 0 0 0 0,1-1 0 0 0,0 1 0 0 0,-1 0 0 0 0,1-1 0 0 0,-1 1 0 0 0,0 0 0 0 0,1-1 0 0 0,-1 1-1 0 0,0 0 1 0 0,0-1 0 0 0,0 1 0 0 0,0-1 0 0 0,0 1 0 0 0,0 0 0 0 0,0-1 0 0 0,-1 1 0 0 0,1 0 0 0 0,0-1 0 0 0,-1 1-1 0 0,1 0 1 0 0,-1-1 0 0 0,0 1 0 0 0,1 0 0 0 0,-1 0 0 0 0,0 0 0 0 0,0 0 0 0 0,1-1 0 0 0,-1 1 0 0 0,0 0-1 0 0,-2-1 1 0 0,-1-1 0 0 0,1 1 0 0 0,0 0-1 0 0,-1 0 1 0 0,1 0 0 0 0,-1 0-1 0 0,0 1 1 0 0,1 0 0 0 0,-1-1-1 0 0,0 1 1 0 0,0 1 0 0 0,0-1-1 0 0,0 0 1 0 0,-5 1-1 0 0,-13 1 12 0 0,0 1 0 0 0,1 1 0 0 0,-23 6 0 0 0,36-6-11 0 0,1-1 0 0 0,-1 2 0 0 0,1-1 0 0 0,0 1-1 0 0,-1 0 1 0 0,2 1 0 0 0,-1-1 0 0 0,0 2-1 0 0,1-1 1 0 0,0 0 0 0 0,1 1 0 0 0,-1 0 0 0 0,1 1-1 0 0,0-1 1 0 0,-7 14 0 0 0,8-14 2 0 0,1 0 0 0 0,1 0 1 0 0,-1 0-1 0 0,1 0 0 0 0,0 0 0 0 0,0 1 1 0 0,1-1-1 0 0,-1 14 0 0 0,2-15-3 0 0,0-1 0 0 0,0 1 0 0 0,1-1 0 0 0,-1 1 1 0 0,1-1-1 0 0,0 1 0 0 0,1-1 0 0 0,-1 0 0 0 0,1 1 0 0 0,0-1 0 0 0,0 0 0 0 0,0 0 0 0 0,5 7 0 0 0,-5-9 1 0 0,-1 0-1 0 0,1 1 1 0 0,0-1-1 0 0,0 0 1 0 0,1 0-1 0 0,-1 0 1 0 0,0 0-1 0 0,1 0 1 0 0,-1-1 0 0 0,1 1-1 0 0,-1-1 1 0 0,1 0-1 0 0,0 1 1 0 0,-1-1-1 0 0,1 0 1 0 0,0-1-1 0 0,4 2 1 0 0,-3-2-2 0 0,-1 0-1 0 0,1 0 1 0 0,0-1 0 0 0,-1 1 0 0 0,1-1-1 0 0,-1 1 1 0 0,1-1 0 0 0,-1-1 0 0 0,1 1-1 0 0,-1 0 1 0 0,0-1 0 0 0,5-2 0 0 0,2-3 9 0 0,0 0 1 0 0,-1-1-1 0 0,1 0 1 0 0,-2 0-1 0 0,1-1 1 0 0,-1 0-1 0 0,8-13 0 0 0,7-12-20 0 0,-2-1-1 0 0,-1-1 0 0 0,-2-1 1 0 0,22-64-1 0 0,-23 47 21 0 0,-2-2 0 0 0,13-100-1 0 0,-25 124-27 0 0,-1 1 0 0 0,-2-1 0 0 0,-1 0 0 0 0,-6-35 0 0 0,2 46 16 0 0,5 21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0,-3 12 0 0 0,-3 38 11 0 0,-7 99 42 0 0,13-129-53 0 0,9 323-64 0 0,-7-322 74 0 0,1 0-1 0 0,2 0 0 0 0,0-1 0 0 0,1 1 0 0 0,1-1 0 0 0,11 22 0 0 0,-16-37-11 0 0,1 0 0 0 0,0-1-1 0 0,-1 0 1 0 0,1 1 0 0 0,1-1 0 0 0,-1 0-1 0 0,1 0 1 0 0,0-1 0 0 0,-1 1-1 0 0,1-1 1 0 0,1 0 0 0 0,7 5-1 0 0,-9-7 5 0 0,0 0-1 0 0,0 1 0 0 0,0-1 1 0 0,0 0-1 0 0,0-1 0 0 0,0 1 1 0 0,0 0-1 0 0,1-1 1 0 0,-1 0-1 0 0,0 0 0 0 0,0 0 1 0 0,0 0-1 0 0,0 0 0 0 0,1-1 1 0 0,-1 1-1 0 0,0-1 1 0 0,0 0-1 0 0,0 0 0 0 0,0 0 1 0 0,0 0-1 0 0,5-4 0 0 0,11-5-1 0 0,-10 7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8.4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222 95 79 0 0,'0'-1'2'0'0,"0"1"-1"0"0,0 0 0 0 0,0 0 1 0 0,0 0-1 0 0,0-1 0 0 0,0 1 0 0 0,0 0 1 0 0,0 0-1 0 0,1-1 0 0 0,-1 1 0 0 0,0 0 1 0 0,0-1-1 0 0,0 1 0 0 0,0 0 0 0 0,0 0 1 0 0,0-1-1 0 0,0 1 0 0 0,-1 0 0 0 0,1 0 1 0 0,0-1-1 0 0,0 1 0 0 0,0 0 0 0 0,0 0 1 0 0,0-1-1 0 0,0 1 0 0 0,0 0 1 0 0,0 0-1 0 0,-1 0 0 0 0,1-1 0 0 0,0 1 1 0 0,0 0-1 0 0,0 0 0 0 0,-1 0 0 0 0,1-1 1 0 0,0 1-1 0 0,0 0 0 0 0,0 0 0 0 0,-1 0 1 0 0,-8-6 72 0 0,8 5-67 0 0,-3-1 6 0 0,-1 1 0 0 0,0-1 0 0 0,0 0 0 0 0,1 1 0 0 0,-1 0 0 0 0,0 0 0 0 0,0 1-1 0 0,-6-1 1 0 0,-41 2 84 0 0,52-1-97 0 0,-4 1 5 0 0,0-1-1 0 0,0 1 1 0 0,0 0-1 0 0,1 0 0 0 0,-1 1 1 0 0,0-1-1 0 0,1 1 1 0 0,-1 0-1 0 0,1-1 0 0 0,0 2 1 0 0,0-1-1 0 0,0 0 0 0 0,-4 4 1 0 0,2-2 6 0 0,0 1 0 0 0,1 0 0 0 0,-1 1 0 0 0,1-1 0 0 0,0 1 0 0 0,-4 9 0 0 0,4-6 2 0 0,1-1 1 0 0,0 1-1 0 0,1-1 0 0 0,0 1 1 0 0,0 0-1 0 0,0 0 0 0 0,2 0 1 0 0,-1 0-1 0 0,1 0 0 0 0,0 0 1 0 0,1 0-1 0 0,0 0 0 0 0,0 0 1 0 0,1 0-1 0 0,0 0 0 0 0,1 0 1 0 0,0-1-1 0 0,0 1 0 0 0,1-1 1 0 0,9 15-1 0 0,-11-20-9 0 0,0 0 0 0 0,0-1 0 0 0,0 1 0 0 0,0-1 0 0 0,1 1 0 0 0,-1-1 0 0 0,1 0 0 0 0,0 0 0 0 0,0 0 0 0 0,0 0 0 0 0,0 0 0 0 0,0-1 0 0 0,0 1 0 0 0,0-1 0 0 0,0 0 0 0 0,0 0-1 0 0,1 0 1 0 0,-1-1 0 0 0,0 1 0 0 0,1-1 0 0 0,-1 1 0 0 0,1-1 0 0 0,-1 0 0 0 0,4-1 0 0 0,-2 0 2 0 0,0 0-1 0 0,-1 0 0 0 0,1 0 1 0 0,0-1-1 0 0,-1 1 1 0 0,0-1-1 0 0,1-1 0 0 0,-1 1 1 0 0,0 0-1 0 0,0-1 0 0 0,0 0 1 0 0,0 0-1 0 0,-1 0 1 0 0,1-1-1 0 0,-1 1 0 0 0,5-6 1 0 0,2-6 4 0 0,-1-1 0 0 0,0 0 0 0 0,-1 0 0 0 0,-1-1 0 0 0,0 0 0 0 0,-1 0 0 0 0,-1-1 0 0 0,-1 1 0 0 0,0-1 0 0 0,1-35 0 0 0,-4 47-10 0 0,-1-1 0 0 0,-1 1 0 0 0,1-1 0 0 0,-1 1 0 0 0,0-1 0 0 0,-1 1 0 0 0,1 0 0 0 0,-1-1 0 0 0,0 1 0 0 0,-1 0 0 0 0,0 0 0 0 0,-3-5 0 0 0,4 9 0 0 0,0 0 0 0 0,0 0 0 0 0,-1 0 0 0 0,1 0 0 0 0,0 1 0 0 0,-1-1 0 0 0,1 1 0 0 0,-1 0 0 0 0,0 0 0 0 0,-3-1 0 0 0,-3-2 0 0 0,8 4 2 0 0,0-1-1 0 0,0 1 0 0 0,0 0 0 0 0,0 0 1 0 0,0-1-1 0 0,0 1 0 0 0,-1 0 0 0 0,1 0 0 0 0,0 0 1 0 0,0 0-1 0 0,0 0 0 0 0,0 1 0 0 0,0-1 0 0 0,0 0 1 0 0,0 0-1 0 0,0 1 0 0 0,0-1 0 0 0,-1 1 0 0 0,1-1 1 0 0,1 1-1 0 0,-1-1 0 0 0,0 1 0 0 0,0 0 1 0 0,-1 0-1 0 0,-3 4 18 0 0,1-1 0 0 0,-1 1 0 0 0,-4 7 0 0 0,-3 3 5 0 0,4-3-123 0 0,5-6-61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02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0 188 24 0 0,'4'-5'-4'0'0,"0"-1"1"0"0,0 1 0 0 0,-1-1 0 0 0,0-1 0 0 0,4-11-1 0 0,-5 15 24 0 0,-1-1 0 0 0,0 1 0 0 0,0-1 0 0 0,-1 1-1 0 0,1-1 1 0 0,-1 1 0 0 0,0-1 0 0 0,1 1 0 0 0,-2-1 0 0 0,1 1-1 0 0,-1-5 1 0 0,1 8 50 0 0,-1 2-57 0 0,0 0 0 0 0,1 0 0 0 0,-1 0 0 0 0,1 0-1 0 0,-1 0 1 0 0,1 0 0 0 0,0 0 0 0 0,0 0 0 0 0,0 0 0 0 0,0 3 0 0 0,-2 13 21 0 0,2 0-1 0 0,0-1 0 0 0,1 1 1 0 0,1 0-1 0 0,0 0 1 0 0,1-1-1 0 0,1 0 0 0 0,1 1 1 0 0,1-1-1 0 0,0-1 1 0 0,1 1-1 0 0,0-1 1 0 0,2-1-1 0 0,0 1 0 0 0,11 13 1 0 0,-17-25-32 0 0,0-1 0 0 0,0 0 1 0 0,0 1-1 0 0,0-2 0 0 0,1 1 0 0 0,0 0 0 0 0,-1-1 1 0 0,1 1-1 0 0,0-1 0 0 0,0 0 0 0 0,0-1 1 0 0,6 3-1 0 0,-7-3 4 0 0,0-1-1 0 0,0 1 1 0 0,0-1 0 0 0,0 1 0 0 0,0-1 0 0 0,0 0-1 0 0,0 0 1 0 0,0-1 0 0 0,0 1 0 0 0,0 0-1 0 0,0-1 1 0 0,0 0 0 0 0,0 0 0 0 0,0 0-1 0 0,0 0 1 0 0,0 0 0 0 0,-1-1 0 0 0,5-1-1 0 0,-1-3 7 0 0,0 1 0 0 0,0 0 0 0 0,0-1-1 0 0,-1 0 1 0 0,1-1 0 0 0,-2 1 0 0 0,1-1-1 0 0,7-13 1 0 0,0-7 3 0 0,11-31-1 0 0,-14 34-21 0 0,58-155 7 0 0,-59 159 0 0 0,-6 11 0 0 0,2 0 0 0 0,-1 1 0 0 0,6-10 0 0 0,-9 17 0 0 0,1 1 0 0 0,-1-1 0 0 0,1 0 0 0 0,0 0 0 0 0,-1 0 0 0 0,1 0 0 0 0,0 0 0 0 0,0 1 0 0 0,0-1 0 0 0,-1 0 0 0 0,1 1 0 0 0,0-1 0 0 0,0 1 0 0 0,2-2 0 0 0,-3 2 0 0 0,0 0 0 0 0,1 0 0 0 0,-1 0 0 0 0,0 0 0 0 0,1 0 0 0 0,-1 1 0 0 0,0-1 0 0 0,1 0 0 0 0,-1 0 0 0 0,0 0 0 0 0,1 0 0 0 0,-1 0 0 0 0,0 0 0 0 0,1 1 0 0 0,-1-1 0 0 0,0 0 0 0 0,1 0 0 0 0,-1 0 0 0 0,0 1 0 0 0,0-1 0 0 0,1 0 0 0 0,-1 0 0 0 0,0 1 0 0 0,0-1 0 0 0,0 0 0 0 0,1 1 0 0 0,-1-1 0 0 0,0 1 0 0 0,2 4 0 0 0,0 0 0 0 0,-1 0 0 0 0,1 1 0 0 0,0 8 0 0 0,1 2 0 0 0,11 46 0 0 0,-9-34 0 0 0,14 38 0 0 0,-8-35 0 0 0,-4-9 0 0 0,1 0 0 0 0,1-1 0 0 0,0 0 0 0 0,18 27 0 0 0,-25-46 1 0 0,-1 0-1 0 0,1 0 0 0 0,0 0 0 0 0,-1 0 0 0 0,1 0 0 0 0,0 0 0 0 0,0-1 0 0 0,0 1 0 0 0,0-1 0 0 0,0 1 0 0 0,1-1 0 0 0,-1 0 0 0 0,0 0 0 0 0,4 2 0 0 0,-5-3 0 0 0,0 0 0 0 0,0 0 0 0 0,0 0 0 0 0,0 0 0 0 0,0 0 0 0 0,0 0 0 0 0,0 0 0 0 0,0 0 0 0 0,0 0-1 0 0,0-1 1 0 0,-1 1 0 0 0,1 0 0 0 0,0-1 0 0 0,0 1 0 0 0,0 0 0 0 0,1-2 0 0 0,0 1-1 0 0,-1 0 0 0 0,0-1 0 0 0,1 1 0 0 0,-1-1 0 0 0,0 1 0 0 0,0-1 0 0 0,0 1 1 0 0,0-1-1 0 0,0 0 0 0 0,1-2 0 0 0,7-20-85 0 0,-4 10-74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0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1 135 55 0 0,'2'0'13'0'0,"1"-1"-1"0"0,-1 1 1 0 0,1-1-1 0 0,-1 0 1 0 0,1 0-1 0 0,-1 0 0 0 0,1 0 1 0 0,-1 0-1 0 0,0-1 1 0 0,0 1-1 0 0,1-1 1 0 0,2-3-1 0 0,11-5 66 0 0,9-3 218 0 0,-1 2-108 0 0,23-15 0 0 0,-42 22-188 0 0,1 0 0 0 0,0 1 0 0 0,0-1 0 0 0,1 2 0 0 0,-1-1 0 0 0,9-2 0 0 0,50-20 0 0 0,-56 23 0 0 0,-4 0 0 0 0,0 1 0 0 0,0 0 0 0 0,0 0 0 0 0,6 0 0 0 0,-11 3-28 0 0,-2 1-112 0 0</inkml:trace>
  <inkml:trace contextRef="#ctx0" brushRef="#br0" timeOffset="1">192 47 24 0 0,'1'3'7'0'0,"1"1"0"0"0,-1-1 1 0 0,0 0-1 0 0,0 1 1 0 0,0-1-1 0 0,0 1 0 0 0,-1-1 1 0 0,1 7-1 0 0,1 1 22 0 0,13 126 180 0 0,-6-41-210 0 0,-3-7 1 0 0,-6-92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38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47 24 0 0,'0'-3'10'0'0,"0"1"1"0"0,0 0 0 0 0,0 0-1 0 0,0 0 1 0 0,0 0 0 0 0,1 0 0 0 0,-1 0-1 0 0,1-1 1 0 0,0 1 0 0 0,0-2-1 0 0,0 3 6 0 0,0 0-1 0 0,0 0 0 0 0,-1 1 0 0 0,1-1 0 0 0,0 1 0 0 0,0-1 0 0 0,0 0 0 0 0,0 1 1 0 0,0 0-1 0 0,0-1 0 0 0,0 1 0 0 0,0-1 0 0 0,0 1 0 0 0,0 0 0 0 0,0 0 0 0 0,0 0 1 0 0,0 0-1 0 0,0-1 0 0 0,0 1 0 0 0,0 1 0 0 0,0-1 0 0 0,0 0 0 0 0,0 0 0 0 0,1 0 0 0 0,32 3 255 0 0,42 6 26 0 0,-48-5-270 0 0,0-2 0 0 0,34-1 1 0 0,-46-1-20 0 0,-13 0-5 0 0,26 1 10 0 0,0-2-1 0 0,0-1 1 0 0,0-1 0 0 0,40-9-1 0 0,-68 12-18 0 0,-1 0 0 0 0,1-1 0 0 0,-1 1-1 0 0,0 0 1 0 0,1 0 0 0 0,-1 0-1 0 0,1 0 1 0 0,-1-1 0 0 0,0 1 0 0 0,1 0-1 0 0,-1 0 1 0 0,1-1 0 0 0,-1 1-1 0 0,0 0 1 0 0,1-1 0 0 0,-1 1 0 0 0,0 0-1 0 0,0-1 1 0 0,1 1 0 0 0,-1-1-1 0 0,0 1 1 0 0,0 0 0 0 0,0-1 0 0 0,1 1-1 0 0,-1-1 1 0 0,0 1 0 0 0,0-1-1 0 0,0 0 1 0 0,0 1-1 0 0,-1-1 1 0 0,1 1-1 0 0,0 0 0 0 0,0-1 1 0 0,-1 1-1 0 0,1 0 0 0 0,0 0 1 0 0,-1-1-1 0 0,1 1 0 0 0,-1 0 1 0 0,1 0-1 0 0,0-1 0 0 0,-1 1 1 0 0,1 0-1 0 0,-1 0 0 0 0,1 0 1 0 0,0 0-1 0 0,-1 0 0 0 0,1-1 1 0 0,-1 1-1 0 0,1 0 0 0 0,-1 0 1 0 0,1 0-1 0 0,-1 0 0 0 0,1 0 1 0 0,0 0-1 0 0,-1 1 0 0 0,1-1 1 0 0,-1 0-1 0 0,1 0 0 0 0,-1 0 1 0 0,1 0-1 0 0,-1 1 0 0 0,-19 3-120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86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 55 0 0,'3'-1'8'0'0,"0"1"0"0"0,0-1-1 0 0,0 1 1 0 0,0-1-1 0 0,0 1 1 0 0,0 0-1 0 0,0 1 1 0 0,-1-1-1 0 0,1 0 1 0 0,0 1 0 0 0,3 0-1 0 0,-5 0-2 0 0,0-1 0 0 0,1 1 0 0 0,-1-1 0 0 0,0 1 0 0 0,0-1 0 0 0,0 1 0 0 0,0 0 0 0 0,-1 0 0 0 0,1-1 0 0 0,0 1 0 0 0,0 0 0 0 0,0 0 0 0 0,-1 0 0 0 0,1 0 0 0 0,0 0 0 0 0,-1 0 0 0 0,1 0 0 0 0,-1 0 0 0 0,1 2 0 0 0,9 26 130 0 0,-7-16-109 0 0,2 4 0 0 0,-2 0-1 0 0,0 1 0 0 0,-1-1 0 0 0,-1 21 0 0 0,0-8-7 0 0,-1 88 17 0 0,-1-12-6 0 0,3-87 1 0 0,2 0 0 0 0,-1 0-1 0 0,2 0 1 0 0,1 0-1 0 0,0 0 1 0 0,1-1 0 0 0,1 0-1 0 0,1-1 1 0 0,17 26-1 0 0,-20-35-9 0 0,0-1-1 0 0,1 1 0 0 0,0-1 0 0 0,0 0 0 0 0,1 0 1 0 0,0-1-1 0 0,0 0 0 0 0,0-1 0 0 0,1 0 0 0 0,0 0 1 0 0,0-1-1 0 0,0 0 0 0 0,1 0 0 0 0,18 4 0 0 0,-23-7-15 0 0,-1-1 0 0 0,1 1-1 0 0,-1-1 1 0 0,1 0-1 0 0,-1 0 1 0 0,1-1 0 0 0,-1 1-1 0 0,1-1 1 0 0,-1 0-1 0 0,1 0 1 0 0,5-3 0 0 0,-2 0 13 0 0,0 0 0 0 0,0 0 0 0 0,-1-1 0 0 0,13-11-1 0 0,-17 14-16 0 0,7-6 0 0 0,-6 3 0 0 0,-8 8 0 0 0,0 0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1.22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1 185 287 0 0,'1'0'20'0'0,"1"1"0"0"0,0-1-1 0 0,0 0 1 0 0,0 0 0 0 0,0 0-1 0 0,0 1 1 0 0,-1-2-1 0 0,1 1 1 0 0,0 0 0 0 0,0 0-1 0 0,0-1 1 0 0,0 1 0 0 0,-1-1-1 0 0,1 1 1 0 0,0-1-1 0 0,-1 0 1 0 0,4-1 0 0 0,2-2 46 0 0,-1 0 0 0 0,0 0 1 0 0,6-5-1 0 0,43-42-7 0 0,-33 30 11 0 0,30-24 0 0 0,-44 40-61 0 0,1-1 0 0 0,-1 1-1 0 0,1 0 1 0 0,0 1 0 0 0,0 0-1 0 0,0 1 1 0 0,0-1 0 0 0,11-1-1 0 0,-13 4-38 0 0,-10 2-42 0 0,-12-1-74 0 0,14 0 58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1.64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55 0 0,'3'2'8'0'0,"0"-1"-1"0"0,-1 1 0 0 0,1 0 0 0 0,0 0 0 0 0,-1 0 0 0 0,0 0 0 0 0,1 0 0 0 0,-1 0 0 0 0,0 1 0 0 0,0-1 0 0 0,0 1 0 0 0,0 0 0 0 0,-1 0 0 0 0,1-1 0 0 0,-1 1 0 0 0,0 0 0 0 0,1 0 0 0 0,-1 4 0 0 0,13 53 65 0 0,-3 0 0 0 0,4 65 0 0 0,-5-27-22 0 0,-4-57-39 0 0,60 379 42 0 0,-65-411-53 0 0,1-1 0 0 0,0 0 0 0 0,1 0 0 0 0,-1 0 0 0 0,2-1 0 0 0,-1 1 0 0 0,7 10 0 0 0,-10-18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0,0-1 0 0 0,0 1 0 0 0,0 0 0 0 0,0 0 0 0 0,0 0 0 0 0,0 0 0 0 0,0 0 0 0 0,0 0 0 0 0,0 0 0 0 0,0 0 0 0 0,0 0 0 0 0,0 0 0 0 0,0 0 0 0 0,0 0 0 0 0,0 0 0 0 0,0 0 0 0 0,0 0 0 0 0,0 0 0 0 0,1-7 0 0 0,-1-5 0 0 0,-7-18-14 0 0,4 19-60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0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83 1 79 0 0,'0'7'1'0'0,"-1"-1"-1"0"0,1 1 0 0 0,-1 0 0 0 0,0-1 0 0 0,-1 1 1 0 0,1-1-1 0 0,-2 1 0 0 0,1-1 0 0 0,0 0 0 0 0,-5 7 1 0 0,1 2 7 0 0,-2 5 30 0 0,-3 8-30 0 0,-23 42-1 0 0,31-67-7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35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1 676 143 0 0,'4'1'0'0'0,"4"1"0"0"0,1 0 0 0 0,-1-1 0 0 0,-4 1 0 0 0,1-1 0 0 0,-2 1 0 0 0,4-1 0 0 0,5 1 0 0 0,5 1 0 0 0,-2 0 0 0 0,1-3 0 0 0,-3 1 0 0 0,-1-1 0 0 0,-3 0 0 0 0,-1-3 0 0 0,-2 0 0 0 0,0-1 0 0 0</inkml:trace>
  <inkml:trace contextRef="#ctx0" brushRef="#br0" timeOffset="1">242 143 79 0 0,'19'-17'222'0'0,"0"0"0"0"0,1 0 0 0 0,25-14 0 0 0,31-26-70 0 0,-63 54-144 0 0,-12 3-10 0 0,-1 0 0 0 0,0 0 0 0 0,1 0 0 0 0,-1 0 0 0 0,0 0 1 0 0,0 0-1 0 0,1 0 0 0 0,-1 0 0 0 0,0 0 0 0 0,0 0 0 0 0,1 0 0 0 0,-1 0 0 0 0,0 0 0 0 0,0 1 1 0 0,1-1-1 0 0,-1 0 0 0 0,0 0 0 0 0,0 0 0 0 0,0 0 0 0 0,1 1 0 0 0,-1-1 0 0 0,0 0 0 0 0,0 0 1 0 0,0 0-1 0 0,0 1 0 0 0,1-1 0 0 0,-1 0 0 0 0,0 0 0 0 0,0 1 0 0 0,0-1 0 0 0,0 0 0 0 0,0 0 0 0 0,0 1 1 0 0,0-1-1 0 0,0 0 0 0 0,0 0 0 0 0,0 1 0 0 0,0-1 0 0 0,0 0 0 0 0,0 1 0 0 0,0-1 0 0 0,0 0 1 0 0,0 0-1 0 0,0 1 0 0 0,0-1 0 0 0,0 0 0 0 0,0 0 0 0 0,-1 1 0 0 0,-1 5-105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87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0 352 199 0 0,'6'3'12'0'0,"-1"1"0"0"0,0-1 0 0 0,0 1 0 0 0,0 0-1 0 0,0 0 1 0 0,0 0 0 0 0,-1 1 0 0 0,0 0 0 0 0,7 9-1 0 0,-8-9 6 0 0,1 0 0 0 0,0 0 0 0 0,0-1 0 0 0,0 1 0 0 0,1-1 0 0 0,-1 0 0 0 0,1 0 0 0 0,0 0 0 0 0,10 5 0 0 0,-15-9-16 0 0,1 0-1 0 0,-1 0 1 0 0,1 0-1 0 0,0 1 0 0 0,-1-1 1 0 0,1 0-1 0 0,0 0 1 0 0,-1 0-1 0 0,1 0 0 0 0,-1 0 1 0 0,1 0-1 0 0,0 0 1 0 0,-1 0-1 0 0,1 0 0 0 0,0 0 1 0 0,-1 0-1 0 0,1-1 1 0 0,-1 1-1 0 0,1 0 0 0 0,0 0 1 0 0,-1-1-1 0 0,1 1 1 0 0,-1 0-1 0 0,2-1 0 0 0,-1-1 3 0 0,0 1-1 0 0,0 0 0 0 0,0-1 0 0 0,0 1 0 0 0,0 0 1 0 0,0-1-1 0 0,0 1 0 0 0,0-1 0 0 0,0-2 0 0 0,1-1 4 0 0,-1 0-1 0 0,1 0 0 0 0,-1 0 1 0 0,-1-1-1 0 0,1-6 0 0 0,-3-19-5 0 0,-2-12 0 0 0,4 40 0 0 0,0 0 0 0 0,0 0 0 0 0,1 0 0 0 0,-1 1 0 0 0,1-1 0 0 0,0 0 0 0 0,-1 0 0 0 0,1 0 0 0 0,0 1 0 0 0,3-6 0 0 0,0 3 8 0 0,0 1 0 0 0,0 0-1 0 0,0 0 1 0 0,1 0-1 0 0,4-3 1 0 0,7-6 26 0 0,85-68 322 0 0,-76 62-336 0 0,72-50 12 0 0,-82 60-25 0 0,1 0-1 0 0,0 1 1 0 0,0 1-1 0 0,28-8 0 0 0,-37 13-6 0 0,14-4 0 0 0,0 1 0 0 0,0 0 0 0 0,1 2 0 0 0,27-2 0 0 0,-43 5 0 0 0,-1 0 0 0 0,0 0 0 0 0,0 1 0 0 0,0 0 0 0 0,0 0 0 0 0,0 0 0 0 0,0 0 0 0 0,0 1 0 0 0,0-1 0 0 0,-1 1 0 0 0,1 1 0 0 0,0-1 0 0 0,-1 1 0 0 0,0-1 0 0 0,1 1 0 0 0,-1 0 0 0 0,0 1 0 0 0,-1-1 0 0 0,1 1 0 0 0,-1 0 0 0 0,1 0 0 0 0,-1 0 0 0 0,0 0 0 0 0,2 6 0 0 0,2 3 0 0 0,-2 1-1 0 0,1 1 0 0 0,-2-1 0 0 0,0 1 0 0 0,-1 0 1 0 0,0 0-1 0 0,-1 0 0 0 0,-1 0 0 0 0,-1 0 0 0 0,0 0 1 0 0,0 0-1 0 0,-2 0 0 0 0,0 0 0 0 0,-1 0 0 0 0,0 0 1 0 0,-1 0-1 0 0,-1-1 0 0 0,0 0 0 0 0,-7 14 0 0 0,0-6-79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26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0 111 0 0,'4'1'9'0'0,"-1"0"-1"0"0,1-1 0 0 0,-1 2 0 0 0,0-1 1 0 0,1 0-1 0 0,-1 1 0 0 0,0-1 0 0 0,0 1 0 0 0,0 0 1 0 0,0 0-1 0 0,0 0 0 0 0,0 1 0 0 0,4 4 0 0 0,-3-2 24 0 0,0 0 0 0 0,-1 0-1 0 0,0 0 1 0 0,0 1 0 0 0,0-1-1 0 0,-1 1 1 0 0,4 9-1 0 0,-2 1 43 0 0,0 2 0 0 0,-2-1-1 0 0,0 0 1 0 0,0 31-1 0 0,-2-48-72 0 0,0 1-1 0 0,0-1 0 0 0,0 1 0 0 0,0-1 0 0 0,0 0 0 0 0,0 1 0 0 0,0-1 0 0 0,0 0 0 0 0,0 1 0 0 0,0-1 0 0 0,0 0 0 0 0,-1 1 0 0 0,1-1 0 0 0,0 0 0 0 0,0 1 0 0 0,0-1 0 0 0,-1 0 1 0 0,1 0-1 0 0,0 1 0 0 0,0-1 0 0 0,-1 1 0 0 0,1-1-1 0 0,0 0 1 0 0,-1 0 0 0 0,1 0-1 0 0,0 0 1 0 0,0 0-1 0 0,0 0 1 0 0,-1 0-1 0 0,1 0 1 0 0,0 0 0 0 0,0-1-1 0 0,0 1 1 0 0,-1 0-1 0 0,1 0 1 0 0,0 0-1 0 0,0 0 1 0 0,0 0 0 0 0,-1 0-1 0 0,1 0 1 0 0,0 0-1 0 0,0-1 1 0 0,0 1 0 0 0,0 0-1 0 0,-1 0 1 0 0,1 0-1 0 0,0 0 1 0 0,0-1-1 0 0,0 1 1 0 0,0 0 0 0 0,0 0-1 0 0,0 0 1 0 0,0 0-1 0 0,0-1 1 0 0,0 1-1 0 0,-1 0 1 0 0,1 0 0 0 0,0-1-1 0 0,0 1 1 0 0,-1-8-74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6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48 5 79 0 0,'2'-1'10'0'0,"1"0"-1"0"0,0 0 0 0 0,0 1 0 0 0,0-1 0 0 0,0 1 1 0 0,0 0-1 0 0,0 0 0 0 0,0 0 0 0 0,0 0 0 0 0,5 1 0 0 0,-7 0-3 0 0,1-1-1 0 0,-1 1 1 0 0,1 0-1 0 0,-1 0 1 0 0,1-1-1 0 0,-1 1 0 0 0,0 0 1 0 0,1 1-1 0 0,-1-1 1 0 0,0 0-1 0 0,0 0 0 0 0,0 0 1 0 0,0 1-1 0 0,0-1 1 0 0,0 1-1 0 0,0-1 0 0 0,0 0 1 0 0,-1 1-1 0 0,1 0 1 0 0,0-1-1 0 0,0 3 0 0 0,1 5 16 0 0,0 0 0 0 0,0 0 0 0 0,-1 1 0 0 0,0-1 0 0 0,-1 13 0 0 0,-5 49 31 0 0,5-65-42 0 0,-4 30-10 0 0,-11 43-1 0 0,11-62-55 0 0,-1 1 1 0 0,-1-1-1 0 0,-1-1 0 0 0,-11 23 0 0 0,16-36 49 0 0,1-1-1 0 0,-1 0 1 0 0,1-1-1 0 0,-1 1 0 0 0,0 0 1 0 0,0 0-1 0 0,0-1 0 0 0,0 1 1 0 0,0-1-1 0 0,-2 2 0 0 0,3-2 6 0 0,0-1 0 0 0,0 1 0 0 0,0-1-1 0 0,-1 1 1 0 0,1-1 0 0 0,0 1 0 0 0,0-1-1 0 0,0 0 1 0 0,0 0 0 0 0,0 0 0 0 0,-1 1-1 0 0,1-1 1 0 0,0 0 0 0 0,0-1 0 0 0,0 1-1 0 0,0 0 1 0 0,-1 0 0 0 0,1 0 0 0 0,0-1-1 0 0,0 1 1 0 0,0 0 0 0 0,-2-2-1 0 0,2 2 3 0 0,1-1 0 0 0,0 0 0 0 0,-1 1 0 0 0,1-1 0 0 0,0 0 0 0 0,-1 1 0 0 0,1-1 0 0 0,0 0 0 0 0,0 0 0 0 0,0 1-1 0 0,-1-1 1 0 0,1 0 0 0 0,0 0 0 0 0,0 1 0 0 0,0-1 0 0 0,0 0 0 0 0,1 0 0 0 0,-1 1 0 0 0,0-1 0 0 0,0 0-1 0 0,0 1 1 0 0,0-1 0 0 0,1 0 0 0 0,-1 0 0 0 0,0 1 0 0 0,1-2 0 0 0,0 0 1 0 0,0 0 1 0 0,0 0 0 0 0,0 0-1 0 0,0 0 1 0 0,1 0 0 0 0,-1 0-1 0 0,2-2 1 0 0,12-7 98 0 0,0 1 0 0 0,1 1 0 0 0,0 0-1 0 0,17-6 1 0 0,1-2-2 0 0,-18 10-98 0 0,17-10 0 0 0,-25 12-12 0 0,-6 4-48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97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0 105 79 0 0,'3'0'12'0'0,"-1"0"0"0"0,0-1 0 0 0,1 1 0 0 0,-1-1 0 0 0,0 1 0 0 0,0-1 0 0 0,1 0 0 0 0,-1 0 0 0 0,0 0 0 0 0,0 0 0 0 0,0 0 0 0 0,0 0-1 0 0,2-3 1 0 0,25-25 323 0 0,-24 24-289 0 0,-1 0 1 0 0,1 0-1 0 0,0 0 0 0 0,0 1 0 0 0,8-6 0 0 0,0 0-31 0 0,7-5-14 0 0,-19 15-1 0 0,-1-1 0 0 0,1 1 0 0 0,0-1 0 0 0,0 1-1 0 0,0 0 1 0 0,0-1 0 0 0,0 1 0 0 0,0 0 0 0 0,0-1 0 0 0,-1 1 0 0 0,1 0-1 0 0,0 0 1 0 0,0 0 0 0 0,0 0 0 0 0,0 0 0 0 0,0 0 0 0 0,0 0 0 0 0,2 1-1 0 0,0 2 1 0 0,-2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65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10 79 0 0,'3'-3'0'0'0,"6"-4"-2"0"0,-9 7 2 0 0,0 0 1 0 0,1 0-1 0 0,-1 0 1 0 0,0 0-1 0 0,1 0 0 0 0,-1 0 1 0 0,0 0-1 0 0,1 1 1 0 0,-1-1-1 0 0,0 0 0 0 0,1 0 1 0 0,-1 0-1 0 0,0 0 1 0 0,1 1-1 0 0,-1-1 0 0 0,0 0 1 0 0,0 0-1 0 0,1 1 1 0 0,-1-1-1 0 0,0 0 0 0 0,0 1 1 0 0,1-1-1 0 0,-1 0 1 0 0,0 0-1 0 0,0 1 0 0 0,0-1 1 0 0,0 0-1 0 0,0 1 1 0 0,1-1-1 0 0,-1 0 0 0 0,0 1 1 0 0,0 0-1 0 0,6 18 36 0 0,0 0 0 0 0,-1 1 0 0 0,-1 0 0 0 0,2 24-1 0 0,-2-8 21 0 0,14 79-46 0 0,37 330 1 0 0,-54-437-4 0 0,-1-1 0 0 0,0 1-1 0 0,1 0 1 0 0,0-1 0 0 0,0 1-1 0 0,1-1 1 0 0,5 14-1 0 0,-7-21-6 0 0,0 0 0 0 0,0 0 0 0 0,0 0 0 0 0,0 0 0 0 0,0 0 0 0 0,0 0 0 0 0,0 0 0 0 0,0 0 0 0 0,0 0 0 0 0,0 0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0,1-9 0 0 0,0-10 0 0 0,-3 0 0 0 0,1 11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3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0 113 24 0 0,'1'1'7'0'0,"-1"-1"0"0"0,1 0 0 0 0,-1 1 0 0 0,1-1 0 0 0,-1 0 0 0 0,1 0 0 0 0,-1 0 0 0 0,0 1 0 0 0,1-1 0 0 0,0 0 0 0 0,-1 0 0 0 0,1 0 1 0 0,-1 0-1 0 0,1 0 0 0 0,-1 0 0 0 0,1 0 0 0 0,-1 0 0 0 0,1 0 0 0 0,-1 0 0 0 0,1 0 0 0 0,-1 0 0 0 0,1 0 0 0 0,-1 0 0 0 0,1-1 0 0 0,-1 1 1 0 0,1 0-1 0 0,-1 0 0 0 0,1-1 0 0 0,-1 1 0 0 0,1 0 0 0 0,-1 0 0 0 0,0-1 0 0 0,1 1 0 0 0,-1-1 0 0 0,0 1 0 0 0,1 0 0 0 0,-1-1 1 0 0,0 1-1 0 0,1-1 0 0 0,-1 1 0 0 0,0-1 0 0 0,0 1 0 0 0,1-1 0 0 0,-1 1 0 0 0,0-1 0 0 0,0 1 0 0 0,0-1 0 0 0,0 1 0 0 0,0-1 0 0 0,8-12 42 0 0,44-31 208 0 0,-17 15-261 0 0,-33 28 4 0 0,15-12 0 0 0,-16 12 0 0 0,-1 1 0 0 0,1-1 0 0 0,0 1 0 0 0,0-1 0 0 0,-1 1 0 0 0,1 0 0 0 0,0-1 0 0 0,0 1 0 0 0,0 0 0 0 0,-1 0 0 0 0,1-1 0 0 0,0 1 0 0 0,0 0 0 0 0,0 0 0 0 0,0 0 0 0 0,0 0 0 0 0,-1 0 0 0 0,1 1 0 0 0,0-1 0 0 0,1 0 0 0 0,0 1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4.3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1 237 199 0 0,'3'-2'15'0'0,"0"0"-1"0"0,-1 0 0 0 0,1 0 0 0 0,0 0 0 0 0,-1-1 0 0 0,1 1 0 0 0,-1-1 0 0 0,0 1 1 0 0,3-5-1 0 0,2-1 58 0 0,9-8-32 0 0,1 2 1 0 0,0 0-1 0 0,1 1 1 0 0,1 1-1 0 0,22-11 1 0 0,39-27 62 0 0,-3-7-275 0 0,-72 54 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4.65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209 0 24 0 0,'12'24'0'0'0,"-2"0"0"0"0,0 0 0 0 0,-2 1 0 0 0,6 28 0 0 0,-13-52 0 0 0,-1 0 0 0 0,1 0 0 0 0,-1 0 0 0 0,0 0 0 0 0,0 0 0 0 0,0 0 0 0 0,1 1 0 0 0,-1-1 0 0 0,0 0 0 0 0,0 0 0 0 0,-1 0 0 0 0,1 0 0 0 0,0 0 0 0 0,0 0 0 0 0,0 1 0 0 0,-1-1 0 0 0,1 0 0 0 0,-1 0 0 0 0,1 0 0 0 0,-1 0 0 0 0,1 0 0 0 0,-1 0 0 0 0,0 1 0 0 0,-1-2 0 0 0,1 0 0 0 0,0 1 0 0 0,0-1 0 0 0,-1 0 0 0 0,1 0 0 0 0,0 0 0 0 0,-1 0 0 0 0,1 0 0 0 0,-1 0 0 0 0,1 0 0 0 0,0 0 0 0 0,0-1 0 0 0,-1 1 0 0 0,1 0 0 0 0,0-1 0 0 0,-1 1 0 0 0,1-1 0 0 0,-2-1 0 0 0,-13-3 0 0 0,0 0 0 0 0,-1 1 0 0 0,1 1 0 0 0,-1 0 0 0 0,0 2 0 0 0,0 0 0 0 0,0 0 0 0 0,-20 3 0 0 0,34-2 0 0 0,0 0 0 0 0,-1 1 0 0 0,1-1 0 0 0,0 1 0 0 0,0-1 0 0 0,-1 1 0 0 0,1 0 0 0 0,0 0 0 0 0,0 1 0 0 0,0-1 0 0 0,0 0 0 0 0,0 1 0 0 0,0 0 0 0 0,1 0 0 0 0,-1 0 0 0 0,0 0 0 0 0,1 0 0 0 0,-4 4 0 0 0,6-5-1 0 0,-1 0 1 0 0,1 0 0 0 0,-1 0-1 0 0,1 0 1 0 0,0 0 0 0 0,0 0 0 0 0,-1 0-1 0 0,1 0 1 0 0,0 0 0 0 0,0 0-1 0 0,0 0 1 0 0,0 0 0 0 0,0 0 0 0 0,0 0-1 0 0,0 0 1 0 0,1 0 0 0 0,-1-1-1 0 0,0 1 1 0 0,0 0 0 0 0,1 1 0 0 0,-1-1 1 0 0,0-1 0 0 0,1 0 1 0 0,-1 1-1 0 0,0-1 1 0 0,0 0-1 0 0,0 1 1 0 0,1-1-1 0 0,-1 0 0 0 0,0 1 1 0 0,0-1-1 0 0,1 0 1 0 0,-1 0-1 0 0,0 1 1 0 0,0-1-1 0 0,1 0 0 0 0,-1 0 1 0 0,0 0-1 0 0,1 1 1 0 0,-1-1-1 0 0,0 0 1 0 0,1 0-1 0 0,-1 0 0 0 0,1 0 1 0 0,-1 0-1 0 0,0 0 1 0 0,1 0-1 0 0,-1 0 0 0 0,0 0 1 0 0,1 0-1 0 0,-1 0 1 0 0,1 0-1 0 0,-1 0 1 0 0,0 0-1 0 0,1 0 0 0 0,-1 0 1 0 0,0 0-1 0 0,1 0 1 0 0,-1-1-1 0 0,0 1 1 0 0,1 0-1 0 0,-1 0 0 0 0,0 0 1 0 0,1 0-1 0 0,-1-1 1 0 0,0 1-1 0 0,0 0 0 0 0,1-1 1 0 0,-1 1-1 0 0,0 0 1 0 0,1-1-1 0 0,3-3 9 0 0,15-18-7 0 0,-15 15-3 0 0</inkml:trace>
  <inkml:trace contextRef="#ctx0" brushRef="#br0" timeOffset="1">456 14 55 0 0,'10'1'0'0'0,"-4"1"0"0"0,-2-1 0 0 0,-2-1 0 0 0,-1 2 0 0 0,1-2 0 0 0,4 1 64 0 0,3 2-64 0 0,1 0 0 0 0,0 0 80 0 0,-4 1-80 0 0,-3-1 64 0 0,-2 0-64 0 0,-1-2 0 0 0,-3 2 0 0 0,-3 0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13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36 24 0 0,'1'-1'0'0'0,"6"-1"13"0"0,-3-7 625 0 0,8-6-626 0 0,-11 14-9 0 0,0 0 0 0 0,0 0-1 0 0,1 1 1 0 0,-1-1-1 0 0,0 0 1 0 0,1 1-1 0 0,-1-1 1 0 0,1 1-1 0 0,-1-1 1 0 0,0 1-1 0 0,1 0 1 0 0,-1-1-1 0 0,1 1 1 0 0,-1 0-1 0 0,1 0 1 0 0,-1 0-1 0 0,1 0 1 0 0,-1 0-1 0 0,1 1 1 0 0,1 0-1 0 0,12-1 17 0 0,-13-1-19 0 0,-1 1 0 0 0,0 0 0 0 0,-1-1 0 0 0,1 1 0 0 0,-1 0 0 0 0,1 0 0 0 0,-1 0 0 0 0,1-1 0 0 0,0 1 0 0 0,-1 0 0 0 0,1 0 0 0 0,0 0 0 0 0,-1 0 0 0 0,1 0 0 0 0,-1 0 0 0 0,1 0 0 0 0,0 0 0 0 0,-1 1 0 0 0,1-1 0 0 0,0 0 0 0 0,-1 0 0 0 0,1 0 0 0 0,-1 1 0 0 0,1-1 0 0 0,0 1 0 0 0,-1 0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50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37 367 0 0,'0'1'2'0'0,"0"-1"0"0"0,1 1 0 0 0,-1-1 0 0 0,1 1 0 0 0,-1-1 0 0 0,1 0-1 0 0,-1 1 1 0 0,1-1 0 0 0,-1 0 0 0 0,1 1 0 0 0,-1-1 0 0 0,1 0-1 0 0,-1 0 1 0 0,1 1 0 0 0,0-1 0 0 0,-1 0 0 0 0,1 0 0 0 0,-1 0 0 0 0,1 0-1 0 0,0 0 1 0 0,-1 0 0 0 0,1 0 0 0 0,-1 0 0 0 0,1 0 0 0 0,0 0-1 0 0,0 0 1 0 0,18-2 218 0 0,-15 1-205 0 0,0 0-1 0 0,0 1 1 0 0,-1-2 0 0 0,1 1 0 0 0,-1 0 0 0 0,1-1 0 0 0,-1 1-1 0 0,0-1 1 0 0,0 0 0 0 0,1 0 0 0 0,-1 0 0 0 0,0-1-1 0 0,-1 1 1 0 0,1-1 0 0 0,0 1 0 0 0,-1-1 0 0 0,4-5-1 0 0,-5 5-30 0 0,-2 4-64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8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34 24 0 0,'2'4'27'0'0,"1"1"0"0"0,-1-1 0 0 0,1 0 0 0 0,0 0 1 0 0,1 0-1 0 0,-1 0 0 0 0,8 6 0 0 0,-10-9-9 0 0,0 0 0 0 0,0-1 0 0 0,0 1 0 0 0,0 0-1 0 0,0 0 1 0 0,1-1 0 0 0,-1 1 0 0 0,0-1-1 0 0,0 1 1 0 0,1-1 0 0 0,-1 1 0 0 0,0-1-1 0 0,1 0 1 0 0,-1 0 0 0 0,0 0 0 0 0,1 1 0 0 0,-1-1-1 0 0,1-1 1 0 0,-1 1 0 0 0,0 0 0 0 0,1 0-1 0 0,-1 0 1 0 0,0-1 0 0 0,0 1 0 0 0,1-1 0 0 0,-1 1-1 0 0,0-1 1 0 0,0 1 0 0 0,1-1 0 0 0,-1 0-1 0 0,0 1 1 0 0,0-1 0 0 0,0 0 0 0 0,1-1-1 0 0,3-3 12 0 0,0 1-17 0 0,0-1 0 0 0,-1 0 0 0 0,1 0 0 0 0,-1 0 0 0 0,-1 0 0 0 0,1-1 0 0 0,0 0 0 0 0,3-8-1 0 0,-4 2-11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18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141 1 143 0 0,'3'0'0'0'0,"1"0"0"0"0,-1 1 0 0 0,0-1 0 0 0,0 1-1 0 0,0 0 1 0 0,4 1 0 0 0,-6-1 8 0 0,0 0-1 0 0,0-1 1 0 0,0 1 0 0 0,0 0-1 0 0,0 0 1 0 0,-1-1 0 0 0,1 1-1 0 0,0 0 1 0 0,0 0 0 0 0,-1 0 0 0 0,1 0-1 0 0,-1 0 1 0 0,1 0 0 0 0,-1 0-1 0 0,1 0 1 0 0,-1 0 0 0 0,1 1-1 0 0,-1-1 1 0 0,0 0 0 0 0,1 2-1 0 0,-1 3 8 0 0,0-1-1 0 0,0 1 0 0 0,0 0 0 0 0,-1-1 0 0 0,1 1 0 0 0,-1-1 1 0 0,-1 1-1 0 0,1-1 0 0 0,-1 1 0 0 0,0-1 0 0 0,0 0 0 0 0,0 0 1 0 0,-1 0-1 0 0,-6 9 0 0 0,-4 4 12 0 0,-1-1 1 0 0,-22 23-1 0 0,24-28-30 0 0,1-1 4 0 0,2 0 0 0 0,0 1 0 0 0,0 0 0 0 0,1 1 0 0 0,0 0 0 0 0,1 0 0 0 0,-8 22 0 0 0,14-32 1 0 0,0-1 0 0 0,0 0 0 0 0,1 0 0 0 0,-1 0 0 0 0,1 1-1 0 0,0-1 1 0 0,0 0 0 0 0,-1 1 0 0 0,1-1 0 0 0,1 0-1 0 0,-1 1 1 0 0,0-1 0 0 0,1 0 0 0 0,-1 0 0 0 0,1 1 0 0 0,-1-1-1 0 0,1 0 1 0 0,0 0 0 0 0,0 0 0 0 0,0 0 0 0 0,2 2-1 0 0,1 2 10 0 0,1-1-1 0 0,0 0 0 0 0,0 0 0 0 0,1 0 0 0 0,8 5 0 0 0,-13-9-10 0 0,6 5 1 0 0,-1 1 0 0 0,1-1 0 0 0,-1 1 0 0 0,-1 0 0 0 0,1 1 0 0 0,-1-1 0 0 0,0 1 0 0 0,-1 0 0 0 0,5 12 0 0 0,3 10 0 0 0,10 38 0 0 0,-11-27 0 0 0,-1 1 0 0 0,-2 0 0 0 0,-2 0 0 0 0,2 60 0 0 0,-10-94 0 0 0,-1-12 0 0 0,-3-14 0 0 0,6-6-96 0 0,-2 14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56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207 0 199 0 0,'4'2'11'0'0,"1"0"-1"0"0,0 0 0 0 0,0 0 0 0 0,-1 0 0 0 0,1 1 1 0 0,-1 0-1 0 0,0 0 0 0 0,0 0 0 0 0,0 1 0 0 0,0-1 1 0 0,-1 1-1 0 0,1 0 0 0 0,-1 0 0 0 0,0 0 0 0 0,0 1 1 0 0,3 5-1 0 0,-4-6-4 0 0,0 0 1 0 0,0-1-1 0 0,-1 1 0 0 0,0 0 1 0 0,0 0-1 0 0,0 0 0 0 0,0 0 1 0 0,0 0-1 0 0,-1 0 1 0 0,0 0-1 0 0,0 0 0 0 0,0 0 1 0 0,0 0-1 0 0,-1 0 0 0 0,1 0 1 0 0,-1 0-1 0 0,0 0 1 0 0,0 0-1 0 0,-1 0 0 0 0,1 0 1 0 0,-1-1-1 0 0,-2 5 0 0 0,-3 10-5 0 0,-7 12-14 0 0,3-15-47 0 0</inkml:trace>
  <inkml:trace contextRef="#ctx0" brushRef="#br0" timeOffset="1">0 376 111 0 0,'8'-1'44'0'0,"0"0"0"0"0,0-1 0 0 0,-1 0-1 0 0,1-1 1 0 0,0 1 0 0 0,-1-1 0 0 0,0-1-1 0 0,0 0 1 0 0,8-5 0 0 0,15-7 84 0 0,144-74 290 0 0,-167 87-418 0 0,0 1 0 0 0,0-1 0 0 0,0 2 0 0 0,0-1 0 0 0,8 0 0 0 0,-11 0 1 0 0,-4 2-2 0 0,0 0-1 0 0,0 1 1 0 0,0-1 0 0 0,0 0-1 0 0,0 0 1 0 0,0 0 0 0 0,0 0-1 0 0,0 0 1 0 0,0 0 0 0 0,0 1-1 0 0,0-1 1 0 0,0 0 0 0 0,0 0-1 0 0,0 0 1 0 0,0 0 0 0 0,0 0-1 0 0,0 0 1 0 0,0 0 0 0 0,0 1-1 0 0,0-1 1 0 0,0 0 0 0 0,0 0-1 0 0,0 0 1 0 0,1 0 0 0 0,-1 0-1 0 0,0 0 1 0 0,0 0-1 0 0,0 1 1 0 0,0-1 0 0 0,0 0-1 0 0,0 0 1 0 0,0 0 0 0 0,0 0-1 0 0,0 0 1 0 0,1 0 0 0 0,-1 0-1 0 0,0 0 1 0 0,0 0 0 0 0,0 0-1 0 0,0 0 1 0 0,0 0 0 0 0,0 0-1 0 0,0 0 1 0 0,1 0 0 0 0,-1 0-1 0 0,0 0 1 0 0,0 0 0 0 0,0 0-1 0 0,0 0 1 0 0,0 0 0 0 0,0 0-1 0 0,1 0 1 0 0,-1 0 0 0 0,0 0-1 0 0,0 0 1 0 0,0 0 0 0 0,0 0-1 0 0,0 0 1 0 0,0 0 0 0 0,0 0-1 0 0,1 0 1 0 0,-1 0-1 0 0,0 0 1 0 0,-1 4-106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9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24 0 0,'8'14'-2'0'0,"0"3"70"0"0,24 151 149 0 0,-19-87-213 0 0,-13-78-4 0 0,2 7 0 0 0,0 0 0 0 0,-1 1 0 0 0,0-1 0 0 0,-1 18 0 0 0,-2-23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25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0 131 79 0 0,'2'-1'15'0'0,"0"0"-1"0"0,0 0 1 0 0,-1 0-1 0 0,1-1 0 0 0,-1 1 1 0 0,1 0-1 0 0,-1-1 1 0 0,0 1-1 0 0,1-1 0 0 0,0-2 1 0 0,6-5 74 0 0,4 1 13 0 0,0 0 0 0 0,0 0-1 0 0,18-7 1 0 0,6-3 35 0 0,38-25-73 0 0,-73 42-66 0 0,1 1 0 0 0,-1-1 0 0 0,0 1 0 0 0,0-1-1 0 0,1 1 1 0 0,-1-1 0 0 0,0 1 0 0 0,1 0-1 0 0,-1-1 1 0 0,1 1 0 0 0,-1 0 0 0 0,0 0-1 0 0,3 0 1 0 0,-1 0-51 0 0,-1 3-64 0 0,-2-2 102 0 0,0 2-49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59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0 105 24 0 0,'1'1'6'0'0,"0"-1"1"0"0,0 1 0 0 0,0-1-1 0 0,0 0 1 0 0,0 0 0 0 0,0 0-1 0 0,0 1 1 0 0,0-1 0 0 0,0 0 0 0 0,0 0-1 0 0,0 0 1 0 0,0-1 0 0 0,1 1-1 0 0,-1 0 1 0 0,0 0 0 0 0,0-1 0 0 0,0 1-1 0 0,0 0 1 0 0,0-1 0 0 0,-1 1-1 0 0,1-1 1 0 0,2 0 0 0 0,19-19 346 0 0,-8 7-189 0 0,-5 8-99 0 0,0-1-1 0 0,18-6 0 0 0,-18 8-48 0 0,1-1 0 0 0,17-11-1 0 0,-24 13-15 0 0,0 1 0 0 0,0 0 0 0 0,1 0 0 0 0,-1 0 0 0 0,1 0 0 0 0,-1 0 0 0 0,1 1 0 0 0,-1-1 0 0 0,1 1 0 0 0,7-1 0 0 0,-11 2-1 0 0,0 0-1 0 0,0 0 0 0 0,1 0 0 0 0,-1 0 0 0 0,0 0 0 0 0,0 0 0 0 0,0 0 0 0 0,1 0 0 0 0,-1 0 0 0 0,0 0 0 0 0,0 0 0 0 0,0 0 0 0 0,0 0 1 0 0,1 0-1 0 0,-1 0 0 0 0,0 0 0 0 0,0 0 0 0 0,0 0 0 0 0,0 0 0 0 0,0 1 0 0 0,1-1 0 0 0,-1 0 0 0 0,0 0 0 0 0,0 0 0 0 0,0 0 0 0 0,0 0 0 0 0,0 0 1 0 0,0 1-1 0 0,1-1 0 0 0,-1 0 0 0 0,0 0 0 0 0,0 0 0 0 0,0 0 0 0 0,0 1 0 0 0,0-1 0 0 0,1 4-89 0 0</inkml:trace>
  <inkml:trace contextRef="#ctx0" brushRef="#br0" timeOffset="1">56 277 55 0 0,'2'0'3'0'0,"-1"-1"0"0"0,0 1 0 0 0,1-1 0 0 0,-1 0 0 0 0,0 1 0 0 0,1-1 0 0 0,-1 0 0 0 0,0 0 0 0 0,0 0 0 0 0,0 0 0 0 0,1-1 0 0 0,7-4 28 0 0,54-19 380 0 0,-57 23-390 0 0,1 0 0 0 0,-1 0-1 0 0,1 0 1 0 0,-1 0 0 0 0,1 1 0 0 0,7 0 0 0 0,23-5-21 0 0,-7-3 0 0 0,-22 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7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75 79 0 0,'3'-2'27'0'0,"0"0"0"0"0,0 0-1 0 0,0 0 1 0 0,1 0 0 0 0,-1 1-1 0 0,0-1 1 0 0,1 1 0 0 0,6-2-1 0 0,8-3 68 0 0,19-4 44 0 0,-30 8-124 0 0,1 1 1 0 0,-1-1-1 0 0,0-1 1 0 0,12-5-1 0 0,-5-1-3 0 0,-12 8-8 0 0,0-1 1 0 0,0 0-1 0 0,0 1 0 0 0,1-1 1 0 0,-1 1-1 0 0,1 0 0 0 0,-1 0 1 0 0,1 0-1 0 0,0 0 0 0 0,-1 0 1 0 0,1 0-1 0 0,0 1 0 0 0,0-1 1 0 0,-1 1-1 0 0,7 0 0 0 0,-4 3-16 0 0,-4 0-54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94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1 244 111 0 0,'-1'5'225'0'0,"1"-3"34"0"0,1-2-111 0 0,11-12-80 0 0,0 1-1 0 0,0 1 0 0 0,1 0 0 0 0,19-10 0 0 0,116-55 85 0 0,-66 36-128 0 0,-52 24-24 0 0,-1 1 0 0 0,2 2 0 0 0,58-16 0 0 0,-56 24 0 0 0,-30 4 0 0 0,0 0 0 0 0,0 0 0 0 0,-1 0 0 0 0,1 1 0 0 0,0-1 0 0 0,-1 1 0 0 0,1-1 0 0 0,-1 1 0 0 0,6 2 0 0 0,-5 0 1 0 0,-8-5-12 0 0,-1-1-112 0 0,-1 2-32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9.27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24 0 0,'2'3'14'0'0,"1"0"0"0"0,-1 0 0 0 0,0 0 1 0 0,0 0-1 0 0,0 1 0 0 0,0-1 1 0 0,-1 1-1 0 0,1-1 0 0 0,0 5 1 0 0,8 38 134 0 0,-7-26-92 0 0,33 162 105 0 0,-28-149-162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9.80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24 55 0 0,'1'0'1'0'0,"0"-3"14"0"0,0 1 0 0 0,0-1 1 0 0,0 1-1 0 0,1 0 0 0 0,-1-1 1 0 0,1 1-1 0 0,1-2 1 0 0,-2 4-12 0 0,-1-1 0 0 0,1 1 0 0 0,-1 0 0 0 0,1 0 0 0 0,-1-1 0 0 0,1 1 0 0 0,0 0 0 0 0,-1 0 0 0 0,1 0 0 0 0,-1-1 1 0 0,1 1-1 0 0,-1 0 0 0 0,1 0 0 0 0,0 0 0 0 0,-1 0 0 0 0,1 0 0 0 0,-1 0 0 0 0,1 0 0 0 0,0 1 0 0 0,-1-1 0 0 0,1 0 1 0 0,-1 0-1 0 0,1 0 0 0 0,-1 0 0 0 0,1 1 0 0 0,-1-1 0 0 0,1 0 0 0 0,-1 1 0 0 0,1-1 0 0 0,-1 0 0 0 0,1 1 0 0 0,-1-1 1 0 0,1 1-1 0 0,-1-1 0 0 0,0 0 0 0 0,1 1 0 0 0,-1-1 0 0 0,0 1 0 0 0,1 0 0 0 0,4 5 52 0 0,-1 0 1 0 0,0 0-1 0 0,0 1 0 0 0,-1-1 0 0 0,0 1 1 0 0,0 0-1 0 0,0 0 0 0 0,1 7 0 0 0,11 63 139 0 0,-11-54-159 0 0,30 203 48 0 0,-19 5-24 0 0,-14-220-60 0 0,-2 0 0 0 0,1 0 0 0 0,-1 0 0 0 0,-1 0 0 0 0,0-1 0 0 0,-1 1 0 0 0,-7 19 0 0 0,10-30 0 0 0,0 1 0 0 0,-1-1 0 0 0,1 1-1 0 0,0-1 1 0 0,-1 1 0 0 0,1-1-1 0 0,-1 1 1 0 0,1-1 0 0 0,-1 1 0 0 0,1-1-1 0 0,-1 0 1 0 0,1 1 0 0 0,-1-1-1 0 0,1 0 1 0 0,-1 0 0 0 0,0 1-1 0 0,1-1 1 0 0,-1 0 0 0 0,1 0 0 0 0,-1 0-1 0 0,0 0 1 0 0,1 0 0 0 0,-1 0-1 0 0,1 0 1 0 0,-1 0 0 0 0,0 0-1 0 0,1 0 1 0 0,-1 0 0 0 0,0 0 0 0 0,1 0-1 0 0,-1 0 1 0 0,1 0 0 0 0,-1-1-1 0 0,1 1 1 0 0,-1 0 0 0 0,0 0 0 0 0,1-1-1 0 0,-1 1 1 0 0,1 0 0 0 0,-1-1-1 0 0,1 1 1 0 0,0-1 0 0 0,-1 1-1 0 0,0-2 1 0 0,-7-6-67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15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0 143 0 0,'1'0'9'0'0,"0"0"0"0"0,0 0 0 0 0,0 0 0 0 0,0 1 0 0 0,0-1 0 0 0,0 0 0 0 0,-1 0-1 0 0,1 1 1 0 0,0-1 0 0 0,0 0 0 0 0,0 1 0 0 0,0-1 0 0 0,0 1 0 0 0,0-1 0 0 0,-1 1-1 0 0,1-1 1 0 0,0 1 0 0 0,0-1 0 0 0,-1 1 0 0 0,1 0 0 0 0,0 0 0 0 0,0 1 15 0 0,0 0-1 0 0,0-1 1 0 0,-1 1 0 0 0,1 0 0 0 0,0-1 0 0 0,-1 1 0 0 0,0 0 0 0 0,1 0 0 0 0,-1 0 0 0 0,0 3 0 0 0,0 5 63 0 0,-1 1 1 0 0,0-1 0 0 0,-4 15-1 0 0,2-11-124 0 0,1-5 79 0 0,0-1-42 0 0,1 0 1 0 0,0 0-1 0 0,0 0 1 0 0,1 14-1 0 0,0-20 9 0 0,1 0 1 0 0,-1 0-1 0 0,0 0 0 0 0,1 0 1 0 0,-1 0-1 0 0,1 0 0 0 0,0 0 0 0 0,0-1 1 0 0,0 1-1 0 0,-1 0 0 0 0,2 0 1 0 0,-1-1-1 0 0,0 1 0 0 0,0-1 1 0 0,0 1-1 0 0,1-1 0 0 0,-1 1 0 0 0,1-1 1 0 0,-1 0-1 0 0,1 0 0 0 0,0 0 1 0 0,-1 0-1 0 0,1 0 0 0 0,3 1 0 0 0,12 4 25 0 0,0 0-1 0 0,1-2 0 0 0,-1 0 1 0 0,1-1-1 0 0,25 1 0 0 0,-37-4-31 0 0,0 0 0 0 0,1-1 0 0 0,-1 0 0 0 0,0 0 0 0 0,-1 0 0 0 0,1-1 0 0 0,0 0 0 0 0,0 0-1 0 0,-1-1 1 0 0,1 1 0 0 0,-1-1 0 0 0,0 0 0 0 0,1-1 0 0 0,-2 1 0 0 0,1-1 0 0 0,6-6-1 0 0,1-2 6 0 0,0-1-1 0 0,-1-1 1 0 0,0 0-1 0 0,12-23 0 0 0,-15 25-108 0 0,-2-3-412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52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 55 0 0,'12'-2'0'0'0,"-4"1"0"0"0,-7 1 7 0 0,0 0 0 0 0,-1 1 0 0 0,1-1 0 0 0,0 1 0 0 0,0-1 0 0 0,0 1 0 0 0,0-1 0 0 0,-1 1 0 0 0,1 0 0 0 0,0-1 0 0 0,0 1 0 0 0,-1 0 0 0 0,1-1 0 0 0,0 1 0 0 0,-1 0 0 0 0,1 0 0 0 0,-1 0 0 0 0,1 1 0 0 0,9 18 191 0 0,-9-17-177 0 0,4 7 30 0 0,-1 0-1 0 0,-1 1 0 0 0,0 0 1 0 0,-1 0-1 0 0,0 0 0 0 0,-1 0 1 0 0,1 19-1 0 0,-3 2-35 0 0,-8 45-1 0 0,5-50-14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91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95 167 0 0,'3'1'21'0'0,"-1"0"0"0"0,1 0 0 0 0,-1 0 0 0 0,1 0 0 0 0,-1 1 0 0 0,0-1 0 0 0,0 1-1 0 0,0-1 1 0 0,1 1 0 0 0,-2 0 0 0 0,1 0 0 0 0,0 0 0 0 0,0 0 0 0 0,2 4-1 0 0,-1 0 55 0 0,0 0 0 0 0,0 1 0 0 0,0 0 0 0 0,1 10 0 0 0,2 12 21 0 0,-5-22-87 0 0,0 0-1 0 0,0-1 1 0 0,1 1 0 0 0,2 6 0 0 0,-3-11-1 0 0,0 0 0 0 0,0 0 0 0 0,0 1 0 0 0,1-1 1 0 0,-1 0-1 0 0,1 0 0 0 0,-1-1 0 0 0,1 1 0 0 0,0 0 0 0 0,0 0 0 0 0,0-1 0 0 0,0 1 1 0 0,0-1-1 0 0,4 2 0 0 0,3 1 3 0 0,0 0 0 0 0,0-1-1 0 0,1 0 1 0 0,-1-1 0 0 0,1 0 0 0 0,-1-1 0 0 0,1 0 0 0 0,12 0 0 0 0,-10-1-4 0 0,1-1-1 0 0,-1 0 1 0 0,1-1 0 0 0,-1 0 0 0 0,23-8-1 0 0,-23 5-6 0 0,0-1 0 0 0,0 0 0 0 0,-1-1 0 0 0,0 0 0 0 0,0-1 0 0 0,0 0 0 0 0,-1-1 0 0 0,16-18 0 0 0,3-7 0 0 0,31-46 0 0 0,-49 64 0 0 0,-3 4 0 0 0,-4 5 0 0 0,1 0 0 0 0,0 0 0 0 0,0 1 0 0 0,9-8 0 0 0,-13 13 0 0 0,0 1 0 0 0,0 0 0 0 0,-1 0 0 0 0,1-1 0 0 0,0 1 0 0 0,0 0 0 0 0,0 0 0 0 0,0 0 0 0 0,0 0 0 0 0,0 0 0 0 0,0 0 0 0 0,0 1 0 0 0,0-1 0 0 0,0 0 0 0 0,0 0 0 0 0,0 1 0 0 0,0-1 0 0 0,0 0 0 0 0,0 1 0 0 0,0-1 0 0 0,0 1 0 0 0,0 0 0 0 0,-1-1 0 0 0,1 1 0 0 0,0 0 0 0 0,0-1 0 0 0,-1 1 0 0 0,1 0 0 0 0,0 1 0 0 0,3 2 0 0 0,0 0 0 0 0,0 1 0 0 0,-1-1 0 0 0,4 6 0 0 0,13 29-5 0 0,-1 1 0 0 0,17 55-1 0 0,-34-89-76 0 0,1-2-28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1.37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6 180 55 0 0,'1'-1'6'0'0,"-1"1"0"0"0,1-1 0 0 0,-1 0 0 0 0,1 0 0 0 0,-1 0 0 0 0,0 1-1 0 0,1-1 1 0 0,-1 0 0 0 0,0 0 0 0 0,0 0 0 0 0,0 1 0 0 0,1-1-1 0 0,-1 0 1 0 0,0 0 0 0 0,0 0 0 0 0,0 0 0 0 0,0 0 0 0 0,-1 1 0 0 0,1-1-1 0 0,0 0 1 0 0,0 0 0 0 0,0 0 0 0 0,-1 0 0 0 0,1 1 0 0 0,0-1-1 0 0,-1 0 1 0 0,1 0 0 0 0,-1 1 0 0 0,0-2 0 0 0,0 0 5 0 0,0 1-1 0 0,1 0 1 0 0,-1-1 0 0 0,0 1-1 0 0,1-1 1 0 0,0 1 0 0 0,-1-1 0 0 0,1 1-1 0 0,0-1 1 0 0,0 1 0 0 0,-1-2-1 0 0,2 1 16 0 0,-1 0-1 0 0,1 0 0 0 0,0 0 0 0 0,0 1 0 0 0,0-1 1 0 0,-1 0-1 0 0,1 0 0 0 0,1 1 0 0 0,-1-1 0 0 0,0 1 0 0 0,0-1 1 0 0,1 1-1 0 0,-1-1 0 0 0,1 1 0 0 0,-1 0 0 0 0,1 0 0 0 0,-1-1 1 0 0,4 0-1 0 0,4-3 26 0 0,0 1 1 0 0,13-5 0 0 0,-8 3-34 0 0,99-32 115 0 0,-23 8-78 0 0,-84 28-55 0 0,1-1 0 0 0,0 1 0 0 0,0 1 0 0 0,0-1 0 0 0,0 1 0 0 0,0 0 0 0 0,0 1 0 0 0,1 0 0 0 0,-1 0 0 0 0,0 0 0 0 0,0 1 0 0 0,0 0 0 0 0,10 3 0 0 0,-12-2 0 0 0,0 0 0 0 0,0 0 0 0 0,-1 0 0 0 0,1 1 0 0 0,-1 0 0 0 0,1-1 0 0 0,-1 2 0 0 0,0-1 0 0 0,0 0 0 0 0,0 1 0 0 0,-1 0 0 0 0,1 0 0 0 0,-1 0 0 0 0,0 0 0 0 0,0 1 0 0 0,0-1 0 0 0,-1 1 0 0 0,4 8 0 0 0,6 23 0 0 0,-2 0 0 0 0,-2 1 0 0 0,7 67 0 0 0,-6-36 0 0 0,10 98 0 0 0,-18-145 0 0 0,-1-1 0 0 0,-1 0 0 0 0,0 0 0 0 0,-2 0 0 0 0,0 0 0 0 0,-9 25 0 0 0,11-40 0 0 0,-1 0 0 0 0,0-1 0 0 0,0 1 0 0 0,-1 0 0 0 0,1-1 0 0 0,-1 1 0 0 0,0-1 0 0 0,0 0 0 0 0,-1 0 0 0 0,-4 5 0 0 0,6-7 0 0 0,0-1 0 0 0,0 1 0 0 0,-1-1 0 0 0,1 0 0 0 0,0 1 0 0 0,-1-1 0 0 0,1 0 0 0 0,-1 0 0 0 0,1-1 0 0 0,-1 1 0 0 0,1 0 0 0 0,-1-1 0 0 0,0 0 0 0 0,1 1 0 0 0,-1-1 0 0 0,1 0 0 0 0,-1-1 0 0 0,0 1 0 0 0,1 0 0 0 0,-1-1 0 0 0,0 1 0 0 0,-2-2 0 0 0,-4-1 0 0 0,0-1 0 0 0,0 1 0 0 0,0-2 0 0 0,1 1 0 0 0,-1-1 0 0 0,1 0 0 0 0,1-1 0 0 0,-1 0 0 0 0,1 0 0 0 0,0-1 0 0 0,0 0 0 0 0,1 0 0 0 0,-8-11 0 0 0,-28-37-21 0 0,32 43-86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1.70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33 6 111 0 0,'1'-1'3'0'0,"-1"1"-1"0"0,0 0 0 0 0,0-1 0 0 0,0 1 0 0 0,1 0 1 0 0,-1-1-1 0 0,0 1 0 0 0,0 0 0 0 0,1 0 0 0 0,-1-1 0 0 0,0 1 1 0 0,1 0-1 0 0,-1 0 0 0 0,0-1 0 0 0,1 1 0 0 0,-1 0 0 0 0,0 0 1 0 0,1 0-1 0 0,-1 0 0 0 0,1-1 0 0 0,-1 1 0 0 0,0 0 0 0 0,1 0 1 0 0,-1 0-1 0 0,1 0 0 0 0,-1 0 0 0 0,0 0 0 0 0,1 0 1 0 0,-1 0-1 0 0,0 0 0 0 0,1 0 0 0 0,-1 1 0 0 0,1-1 0 0 0,-1 0 1 0 0,0 0-1 0 0,1 0 0 0 0,-1 0 0 0 0,0 0 0 0 0,1 1 0 0 0,-1-1 1 0 0,0 0-1 0 0,1 0 0 0 0,-1 1 0 0 0,0-1 0 0 0,1 0 0 0 0,-1 1 1 0 0,0-1-1 0 0,0 0 0 0 0,1 1 0 0 0,-1-1 0 0 0,0 0 1 0 0,0 1-1 0 0,0-1 0 0 0,1 1 0 0 0,6 7 62 0 0,-4-4-34 0 0,1 0 0 0 0,-1 0 0 0 0,0 0 0 0 0,-1 0 0 0 0,1 0 0 0 0,-1 1 0 0 0,0-1 0 0 0,0 1 0 0 0,0 0-1 0 0,-1 0 1 0 0,1-1 0 0 0,0 10 0 0 0,1 5 43 0 0,0 36-1 0 0,-2-6-8 0 0,-3 1 1 0 0,-10 65-1 0 0,6-84-71 0 0,-1 0 1 0 0,-2-1-1 0 0,0 0 0 0 0,-26 52 1 0 0,19-50-368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4.4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6 124 7 0 0,'-5'-103'252'0'0,"5"96"-243"0"0,0-6 290 0 0,3 21-27 0 0,7 42-157 0 0,-3 1-1 0 0,1 77 0 0 0,-12 104-110 0 0,2-176 1 0 0,1 42-5 0 0,2-81 0 0 0,1 1 0 0 0,1-1 0 0 0,6 26 0 0 0,-8-42 0 0 0,-1 0 0 0 0,0-1 0 0 0,0 1 0 0 0,0-1 0 0 0,0 1 0 0 0,1-1 0 0 0,-1 1 0 0 0,0-1 0 0 0,0 1 0 0 0,1-1 0 0 0,-1 1 0 0 0,0-1 0 0 0,1 1 0 0 0,-1-1 0 0 0,1 1 0 0 0,-1-1 0 0 0,0 0 0 0 0,1 1 0 0 0,-1-1 0 0 0,1 1 0 0 0,-1-1 0 0 0,1 0 0 0 0,-1 0 0 0 0,1 1 0 0 0,-1-1 0 0 0,1 0 0 0 0,0 0 0 0 0,-1 0 0 0 0,1 0 0 0 0,-1 0 0 0 0,1 0 0 0 0,-1 0 0 0 0,1 0 0 0 0,0 0 0 0 0,-1 0 0 0 0,1 0 0 0 0,-1 0 0 0 0,1 0 0 0 0,0 0 0 0 0,-1 0 0 0 0,1 0 0 0 0,-1-1 0 0 0,1 1 0 0 0,4-3 0 0 0,-1 1 0 0 0,0-1 0 0 0,0 1 0 0 0,6-6 0 0 0,0 0 0 0 0,-2 3 0 0 0,0 0 0 0 0,0 1 0 0 0,1 0 0 0 0,-1 0 0 0 0,1 1 0 0 0,0 0 0 0 0,14-2 0 0 0,67-5 0 0 0,-69 9 0 0 0,137 0 0 0 0,-70 3 0 0 0,92 5 0 0 0,-101-3 0 0 0,112 5 0 0 0,33 5-14 0 0,-54-1 180 0 0,22-20-359 0 0,-184 6 210 0 0,74-2-46 0 0,0 3 0 0 0,111 15-1 0 0,-67-5 30 0 0,-94-7 0 0 0,51 0 32 0 0,88-8 0 0 0,-51 7-32 0 0,-64 1 0 0 0,95 4 0 0 0,92 1 0 0 0,-11-13 0 0 0,-145 8 0 0 0,-61-3 0 0 0,2 0 0 0 0,48 5 0 0 0,-22-1 0 0 0,-26-2-19 0 0,-23-2 14 0 0,0 0 0 0 0,-1 0 0 0 0,1 1 0 0 0,0-1 0 0 0,0 1 0 0 0,-1 0 0 0 0,1 0 0 0 0,4 3 0 0 0,1 0 52 0 0,0 0-1 0 0,0 0 1 0 0,0-1-1 0 0,0 0 1 0 0,0-1-1 0 0,14 1 1 0 0,-22-3-55 0 0,6 0-36 0 0,0 0 1 0 0,-1 1-1 0 0,1 0 1 0 0,12 3-1 0 0,-14-3 31 0 0,0 0 0 0 0,0-1 0 0 0,-1 1 0 0 0,1-1 0 0 0,11-1-1 0 0,2 1 71 0 0,-17 0-56 0 0,15 0 2 0 0,-1-1 0 0 0,25-3 0 0 0,12-1 237 0 0,-51 5-248 0 0,0 0 0 0 0,0 0 0 0 0,0 0-1 0 0,0 0 1 0 0,0 0 0 0 0,0 0-1 0 0,0 0 1 0 0,0 1 0 0 0,-1-1-1 0 0,1 1 1 0 0,0 0 0 0 0,0-1-1 0 0,0 1 1 0 0,-1 0 0 0 0,1 0-1 0 0,0 0 1 0 0,-1 0 0 0 0,1 0-1 0 0,-1 1 1 0 0,1-1 0 0 0,-1 0-1 0 0,0 1 1 0 0,1-1 0 0 0,0 2-1 0 0,-2-2 5 0 0,1-1 0 0 0,-1 1-1 0 0,1-1 1 0 0,0 1-1 0 0,-1-1 1 0 0,1 0-1 0 0,-1 1 1 0 0,1-1-1 0 0,0 0 1 0 0,-1 0 0 0 0,1 1-1 0 0,0-1 1 0 0,-1 0-1 0 0,1 0 1 0 0,0 0-1 0 0,-1 0 1 0 0,1 0-1 0 0,0 0 1 0 0,-1 0 0 0 0,2 0-1 0 0,-11-4 190 0 0,2 0-266 0 0,-30-24 70 0 0,36 28 10 0 0,0-1-1 0 0,0 0 1 0 0,0 1-1 0 0,0-1 1 0 0,0 1-1 0 0,0-1 0 0 0,0 1 1 0 0,-1-1-1 0 0,1 1 1 0 0,0 0-1 0 0,0 0 1 0 0,0 0-1 0 0,-1 0 0 0 0,1 0 1 0 0,0 0-1 0 0,0 0 1 0 0,0 0-1 0 0,-2 0 0 0 0,1 0-10 0 0,1 1-1 0 0,-1-1 0 0 0,0 0 1 0 0,0 0-1 0 0,1 0 0 0 0,-1-1 1 0 0,0 1-1 0 0,-2-1 0 0 0,-2-1-387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5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57 15 0 0,'-5'-7'1'0'0,"1"1"-1"0"0,-1 0 0 0 0,-9-8 1 0 0,5 5 11 0 0,8 7 0 0 0,-1 1 1 0 0,1-1-1 0 0,-1 1 0 0 0,0 0 1 0 0,0-1-1 0 0,1 1 1 0 0,-1 0-1 0 0,0 0 0 0 0,-3 0 1 0 0,5 0-10 0 0,-1 1 0 0 0,1 0 0 0 0,0 0 0 0 0,-1 0 0 0 0,1 0 0 0 0,-1 0 0 0 0,1 0 0 0 0,-1 0 0 0 0,1 0 0 0 0,0 0 0 0 0,-1 0 0 0 0,1 0 0 0 0,-1 0 0 0 0,1 0 0 0 0,-1 0 0 0 0,1 0 0 0 0,0 1 0 0 0,-1-1 0 0 0,1 0 0 0 0,-1 0 0 0 0,1 0 0 0 0,0 1 0 0 0,-1-1 0 0 0,1 0 0 0 0,0 0 0 0 0,-1 1 0 0 0,1-1 0 0 0,0 0 0 0 0,-1 1 0 0 0,1-1 0 0 0,0 0 0 0 0,0 1 0 0 0,-1-1 0 0 0,1 1 0 0 0,0-1 0 0 0,0 0 0 0 0,0 1 0 0 0,0-1 0 0 0,0 1 0 0 0,-1-1 0 0 0,1 1 0 0 0,0-1 0 0 0,0 0 0 0 0,0 1 0 0 0,0-1 0 0 0,0 1 0 0 0,0-1 0 0 0,0 1 0 0 0,1-1 0 0 0,-1 1 0 0 0,0 4 27 0 0,1 1 0 0 0,0-1 1 0 0,0 0-1 0 0,0 0 0 0 0,1 0 0 0 0,-1 0 0 0 0,5 8 0 0 0,21 36 47 0 0,-17-33-59 0 0,169 250 99 0 0,-156-239-117 0 0,32 30 0 0 0,-36-38 0 0 0,-23-19 0 0 0,1 0 0 0 0,-1 0 0 0 0,0 0 0 0 0,1 1 0 0 0,-1 0 0 0 0,1-1 0 0 0,-6 3 0 0 0,6-1 0 0 0,0 0 0 0 0,1 0 0 0 0,-1 0 0 0 0,1 0 0 0 0,-1 0 0 0 0,1 1 0 0 0,0-1 0 0 0,0 1 0 0 0,0-1 0 0 0,-3 6 0 0 0,-3 4 0 0 0,-32 41 14 0 0,26-33-4 0 0,-1 0 0 0 0,-1-1 0 0 0,-1 0 0 0 0,-25 22 0 0 0,13-17-3 0 0,17-13 49 0 0,-1-1-1 0 0,0 0 1 0 0,0-1 0 0 0,-24 13 0 0 0,36-22-61 0 0,-10 4 101 0 0,12-7-38 0 0,12-7-61 0 0,8-5 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06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1 122 55 0 0,'6'-6'74'0'0,"1"0"-1"0"0,0 0 0 0 0,0 1 1 0 0,1-1-1 0 0,10-4 0 0 0,-2 8 81 0 0,0 1-38 0 0,21-12-38 0 0,-1 0 0 0 0,48-26 0 0 0,-55 26-94 0 0,-23 12-64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6.81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241 136 655 0 0,'4'-4'4'0'0,"-1"1"14"0"0,0 0-1 0 0,0 0 1 0 0,0 0 0 0 0,-1 0-1 0 0,1-1 1 0 0,-1 1 0 0 0,0-1-1 0 0,2-3 1 0 0,-4 5-2 0 0,1 1 0 0 0,0-1 0 0 0,-1 0 0 0 0,0 1 0 0 0,1-1 0 0 0,-1 0 0 0 0,0 0 0 0 0,0 1 0 0 0,0-1 0 0 0,0 0 0 0 0,0 1 0 0 0,0-1 1 0 0,0 0-1 0 0,-1 0 0 0 0,1 1 0 0 0,-1-1 0 0 0,1 0 0 0 0,-2-2 0 0 0,0 1-11 0 0,0 1-1 0 0,1-1 1 0 0,-1 1 0 0 0,0 0 0 0 0,-1 0 0 0 0,1 0 0 0 0,0 0 0 0 0,0 0 0 0 0,-1 0 0 0 0,-2-1 0 0 0,-6-3-10 0 0,0 1 0 0 0,0 1 0 0 0,0 0 0 0 0,-16-4-1 0 0,12 5 8 0 0,0 0 0 0 0,-26-2 0 0 0,34 5-10 0 0,0 0-1 0 0,-1 0 1 0 0,1 1 0 0 0,0 0 0 0 0,0 0 0 0 0,0 1 0 0 0,-13 5-1 0 0,18-6 9 0 0,0-1 0 0 0,0 1-1 0 0,1 0 1 0 0,-1 0-1 0 0,0 1 1 0 0,1-1-1 0 0,-1 0 1 0 0,1 0-1 0 0,-1 1 1 0 0,1-1-1 0 0,-1 1 1 0 0,1-1-1 0 0,0 1 1 0 0,0 0-1 0 0,0-1 1 0 0,0 1 0 0 0,0 0-1 0 0,0 0 1 0 0,0 0-1 0 0,1 0 1 0 0,-1 0-1 0 0,1 0 1 0 0,-1 0-1 0 0,1 0 1 0 0,0 0-1 0 0,0 0 1 0 0,0 0-1 0 0,0 0 1 0 0,0 0-1 0 0,0 0 1 0 0,1 3-1 0 0,0 0 2 0 0,1 0-1 0 0,-1 0 0 0 0,1 0 0 0 0,0 0 1 0 0,0-1-1 0 0,1 1 0 0 0,-1 0 0 0 0,1-1 1 0 0,0 0-1 0 0,0 0 0 0 0,5 5 0 0 0,21 20 0 0 0,2-2 0 0 0,49 34 0 0 0,-69-52 0 0 0,-2 0 0 0 0,1 0 0 0 0,-1 1 0 0 0,-1 0 0 0 0,0 1 0 0 0,0 0 0 0 0,11 22 0 0 0,-16-28 1 0 0,-1 0 0 0 0,1 0 0 0 0,-1 0 0 0 0,-1 0 0 0 0,1 1 0 0 0,-1-1 0 0 0,1 1 0 0 0,-2-1 0 0 0,1 1 0 0 0,-1-1 0 0 0,1 1 0 0 0,-2 0 0 0 0,0 6 0 0 0,1-9-1 0 0,-1 1 0 0 0,0-1-1 0 0,0 0 1 0 0,0 0 0 0 0,0 0 0 0 0,0 0 0 0 0,-1 0 0 0 0,1 0 0 0 0,-1 0 0 0 0,0-1 0 0 0,0 1-1 0 0,0 0 1 0 0,0-1 0 0 0,0 1 0 0 0,-1-1 0 0 0,1 0 0 0 0,-1 0 0 0 0,1 0 0 0 0,-1 0 0 0 0,0-1-1 0 0,0 1 1 0 0,0-1 0 0 0,-5 3 0 0 0,-11 3-9 0 0,12-4 9 0 0,0 0 0 0 0,0-1 0 0 0,0 0 0 0 0,-1 0-1 0 0,1 0 1 0 0,-1-1 0 0 0,0 0 0 0 0,1-1 0 0 0,-10 0-1 0 0,8 0 1 0 0,1-2 0 0 0,-1 1 0 0 0,-9-4 0 0 0,16 4 0 0 0,0 1 0 0 0,0-1 0 0 0,0 0 0 0 0,0 0 0 0 0,0 0 0 0 0,0 0 0 0 0,0 0 0 0 0,0 0 0 0 0,1-1 0 0 0,-1 1 0 0 0,0-1 0 0 0,1 1 0 0 0,-1-1 0 0 0,1 1 0 0 0,0-1 0 0 0,-1 0 0 0 0,0-2 0 0 0,-4-5 4 0 0,6 8-6 0 0,-1 0 1 0 0,0 0-1 0 0,0 0 1 0 0,1-1-1 0 0,-1 1 1 0 0,1 0-1 0 0,-1 0 1 0 0,1 0-1 0 0,0 0 1 0 0,-1-1-1 0 0,1-1 1 0 0,-1-8-73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7.17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94 79 0 0,'11'-1'70'0'0,"-1"0"0"0"0,0 0 0 0 0,0-1-1 0 0,0-1 1 0 0,11-3 0 0 0,10-3 71 0 0,86-15 283 0 0,-33 4-236 0 0,-60 13-187 0 0,1 0 0 0 0,-1 3 0 0 0,50-5 0 0 0,-74 9 0 0 0,1 0 0 0 0,0 0 0 0 0,0 0 0 0 0,0 0 0 0 0,0 0 0 0 0,0 1 0 0 0,-1-1 0 0 0,1 0 0 0 0,0 0 0 0 0,0 0 0 0 0,0 1 0 0 0,-1-1 0 0 0,1 1 0 0 0,0-1 0 0 0,1 1-1 0 0,-2 0-5 0 0,0-1-1 0 0,0 0 0 0 0,0 1 1 0 0,1-1-1 0 0,-1 1 0 0 0,0-1 1 0 0,0 0-1 0 0,0 1 0 0 0,0-1 1 0 0,0 0-1 0 0,0 1 0 0 0,0-1 1 0 0,0 1-1 0 0,0-1 0 0 0,0 0 0 0 0,0 1 1 0 0,0-1-1 0 0,-1 1 0 0 0,1-1 1 0 0,0 0-1 0 0,0 1 0 0 0,0-1 1 0 0,0 0-1 0 0,-1 1 0 0 0,1-1 1 0 0,0 0-1 0 0,0 1 0 0 0,-1-1 1 0 0,1 0-1 0 0,0 0 0 0 0,0 1 1 0 0,-1-1-1 0 0,1 0 0 0 0,-1 0 0 0 0,-4 5-178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7.52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35 24 0 0,'3'-7'-4'0'0,"-2"4"7"0"0,0 0 0 0 0,0 1 0 0 0,1-1 0 0 0,-1 0-1 0 0,1 0 1 0 0,3-4 0 0 0,-5 7 0 0 0,1 0 0 0 0,-1-1 0 0 0,1 1 0 0 0,-1 0 0 0 0,0-1 0 0 0,1 1 0 0 0,-1 0 0 0 0,1 0 0 0 0,-1-1 0 0 0,1 1 0 0 0,-1 0 0 0 0,1 0 0 0 0,-1 0 0 0 0,1 0 0 0 0,-1 0 0 0 0,1 0 0 0 0,-1 0 0 0 0,1 0 0 0 0,0 0 0 0 0,0 0 5 0 0,0 0 0 0 0,0 1 0 0 0,0-1 1 0 0,0 1-1 0 0,0-1 0 0 0,0 1 1 0 0,-1-1-1 0 0,1 1 0 0 0,0 0 0 0 0,0-1 1 0 0,0 1-1 0 0,-1 0 0 0 0,2 1 0 0 0,0 1 19 0 0,1 0 0 0 0,-1 1-1 0 0,0 0 1 0 0,0-1-1 0 0,0 1 1 0 0,-1 0-1 0 0,1 0 1 0 0,-1 0-1 0 0,0 0 1 0 0,1 5-1 0 0,0 9 73 0 0,0 20-1 0 0,0-7-27 0 0,24 160 141 0 0,0-1-80 0 0,-26-190-132 0 0,6 45 2 0 0,-5-41-4 0 0,0 1 0 0 0,0-1 0 0 0,0 1 0 0 0,1-1 1 0 0,0 0-1 0 0,0 0 0 0 0,4 7 0 0 0,3-7-125 0 0,-7-2 115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8.1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170 732 24 0 0,'16'-11'6'0'0,"-6"4"17"0"0,1 0 0 0 0,-1-1 0 0 0,-1 1-1 0 0,15-16 1 0 0,-22 20-19 0 0,0 0 0 0 0,0 0 0 0 0,0 0 0 0 0,0 0 0 0 0,-1 0 0 0 0,1 0 0 0 0,-1 0 0 0 0,1-1 0 0 0,-1 1 0 0 0,0-1 0 0 0,-1 1 0 0 0,1-1 0 0 0,-1 1 0 0 0,1-1 0 0 0,-1 1 0 0 0,0-1 0 0 0,0 1 0 0 0,-1-1 0 0 0,1 1 0 0 0,-1-1 0 0 0,0-3-1 0 0,0 4 0 0 0,0-1-1 0 0,-1 1 1 0 0,1 0-1 0 0,-1-1 0 0 0,1 1 1 0 0,-1 0-1 0 0,0 0 0 0 0,0 0 1 0 0,0 0-1 0 0,-1 1 1 0 0,1-1-1 0 0,-1 0 0 0 0,1 1 1 0 0,-1 0-1 0 0,0 0 0 0 0,0-1 1 0 0,0 2-1 0 0,0-1 1 0 0,0 0-1 0 0,-1 1 0 0 0,1-1 1 0 0,0 1-1 0 0,-1 0 0 0 0,1 0 1 0 0,-1 0-1 0 0,-5 0 0 0 0,3 1 2 0 0,0-1 0 0 0,0 1 0 0 0,0 0 0 0 0,0 1 0 0 0,0 0 0 0 0,0 0 0 0 0,0 0 0 0 0,0 0 0 0 0,0 1 0 0 0,1 0 0 0 0,-1 1 0 0 0,1-1 0 0 0,-1 1 0 0 0,1 0 0 0 0,-6 4 0 0 0,3-1-4 0 0,1 1-1 0 0,-1 1 1 0 0,1-1-1 0 0,1 1 1 0 0,-1 0-1 0 0,1 1 1 0 0,1-1-1 0 0,0 1 1 0 0,0 0-1 0 0,0 1 1 0 0,1-1-1 0 0,1 1 1 0 0,-4 11-1 0 0,4-7 11 0 0,0 1 0 0 0,1-1 0 0 0,0 1 0 0 0,1 0 0 0 0,1-1 0 0 0,0 1 0 0 0,1 0 0 0 0,5 24 0 0 0,-5-35 0 0 0,0 1 0 0 0,1-1-1 0 0,-1 1 1 0 0,1-1 0 0 0,0 0 0 0 0,5 8-1 0 0,-7-11-6 0 0,1 0-1 0 0,0 0 0 0 0,-1 0 1 0 0,1 0-1 0 0,0 0 0 0 0,0 0 1 0 0,0 0-1 0 0,0 0 0 0 0,0 0 1 0 0,0-1-1 0 0,0 1 0 0 0,0 0 1 0 0,0-1-1 0 0,1 1 0 0 0,-1-1 1 0 0,0 1-1 0 0,0-1 0 0 0,1 1 1 0 0,-1-1-1 0 0,0 0 0 0 0,0 0 1 0 0,1 0-1 0 0,-1 0 0 0 0,0 0 1 0 0,1 0-1 0 0,-1 0 0 0 0,0 0 1 0 0,3-1-1 0 0,0 0 5 0 0,-1 0-1 0 0,1 1 1 0 0,0-1 0 0 0,0 1-1 0 0,0 0 1 0 0,0 0 0 0 0,4 0-1 0 0,-5 0-1 0 0,-1 0-1 0 0,0-1 0 0 0,0 1 1 0 0,0-1-1 0 0,0 1 0 0 0,0-1 1 0 0,1 0-1 0 0,-1 0 0 0 0,0 0 0 0 0,-1 0 1 0 0,1 0-1 0 0,0 0 0 0 0,0 0 1 0 0,0-1-1 0 0,-1 1 0 0 0,4-4 0 0 0,22-28 47 0 0,-26 31-43 0 0,25-37-5 0 0,-3-1 0 0 0,0-1-1 0 0,-3-1 1 0 0,26-80 0 0 0,33-186-5 0 0,-65 211 2 0 0,0-2 0 0 0,-13 95 0 0 0,0 1 0 0 0,-1 0 0 0 0,0 0 0 0 0,1 0 0 0 0,-1-1 0 0 0,0 1 0 0 0,-1 0 0 0 0,1 0 0 0 0,0-1 0 0 0,-1 1 0 0 0,0 0 0 0 0,-2-5 0 0 0,3 8 0 0 0,0 0 0 0 0,0 0 0 0 0,0 0 0 0 0,0-1 0 0 0,0 1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1 0 0 0,-3 5 0 0 0,-2 10 0 0 0,5-15 0 0 0,-10 44 0 0 0,2 0 0 0 0,2 0 0 0 0,2 1 0 0 0,2 0 0 0 0,4 55 0 0 0,19 74 64 0 0,-14-135-42 0 0,2-1-1 0 0,18 51 0 0 0,-23-79-8 0 0,0 0 0 0 0,0-1 0 0 0,1 1 0 0 0,1-1-1 0 0,0-1 1 0 0,0 1 0 0 0,1-1 0 0 0,0 0 0 0 0,13 12-1 0 0,-19-20-11 0 0,0 0 0 0 0,0 0 0 0 0,0 0 0 0 0,1 0 0 0 0,-1-1 0 0 0,0 1 0 0 0,0-1-1 0 0,0 1 1 0 0,0-1 0 0 0,1 1 0 0 0,-1-1 0 0 0,0 1 0 0 0,0-1 0 0 0,1 0-1 0 0,-1 0 1 0 0,0 0 0 0 0,1 0 0 0 0,-1 0 0 0 0,0 0 0 0 0,1 0 0 0 0,-1 0-1 0 0,0 0 1 0 0,0-1 0 0 0,1 1 0 0 0,1-1 0 0 0,0-1 4 0 0,0 0 0 0 0,0-1 0 0 0,1 1 0 0 0,-1 0 0 0 0,-1-1 0 0 0,6-5 0 0 0,4-4 1 0 0,0 7-6 0 0,-11 4 0 0 0,-1 1 0 0 0,1 0 0 0 0,0 0 0 0 0,0 0 0 0 0,0-1 0 0 0,0 1 0 0 0,-1-1 0 0 0,1 1 0 0 0,0 0 0 0 0,0-1 0 0 0,-1 1 0 0 0,1-1 0 0 0,0 1 0 0 0,-1-1 0 0 0,1 0 0 0 0,-1 1 0 0 0,2-2 0 0 0,2-5 0 0 0,-1 3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13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24 227 255 0 0,'45'10'312'0'0,"-26"-9"-223"0"0,0-1 0 0 0,0-1 0 0 0,0 0 0 0 0,-1-2 0 0 0,1 0 0 0 0,29-9 0 0 0,-39 9-81 0 0,-1 0 1 0 0,1 0-1 0 0,-1-1 1 0 0,0 0 0 0 0,0-1-1 0 0,-1 1 1 0 0,1-2-1 0 0,-1 1 1 0 0,0-1-1 0 0,0 0 1 0 0,-1 0 0 0 0,0-1-1 0 0,0 0 1 0 0,0 0-1 0 0,-1 0 1 0 0,5-9-1 0 0,-9 13-7 0 0,0 0-1 0 0,0 0 1 0 0,0 0-1 0 0,0 0 1 0 0,-1 0-1 0 0,1 0 1 0 0,-1 0-1 0 0,1 0 1 0 0,-1 0-1 0 0,0 0 1 0 0,-1 0-1 0 0,1-1 1 0 0,0 1-1 0 0,-1 0 1 0 0,0 0-1 0 0,1 0 1 0 0,-1 0-1 0 0,0 0 1 0 0,-1 0-1 0 0,1 1 1 0 0,-1-1-1 0 0,1 0 1 0 0,-1 0-1 0 0,0 1 1 0 0,0-1-1 0 0,0 1 1 0 0,0 0-1 0 0,0 0 1 0 0,0 0-1 0 0,-1 0 1 0 0,1 0-1 0 0,-6-3 0 0 0,-2 1-4 0 0,0 0 0 0 0,0 0 0 0 0,-1 1 0 0 0,0 0 0 0 0,0 1 0 0 0,-15-1-1 0 0,18 2-36 0 0,0 1 0 0 0,0 0 0 0 0,0 1 0 0 0,0-1 0 0 0,1 2 0 0 0,-1-1 0 0 0,0 1 0 0 0,1 0 0 0 0,0 1 0 0 0,-8 3 0 0 0,9-3 33 0 0,0 1-1 0 0,0 0 0 0 0,0 1 0 0 0,1-1 1 0 0,0 1-1 0 0,0 0 0 0 0,0 0 0 0 0,0 1 1 0 0,-4 7-1 0 0,-5 8 15 0 0,-12 27 0 0 0,22-40-11 0 0,-3 7 5 0 0,0-1 0 0 0,1 1 0 0 0,1 0 0 0 0,0 0 0 0 0,-2 17 0 0 0,5-24 0 0 0,1 1 0 0 0,1-1 0 0 0,-1 0 0 0 0,1 0 0 0 0,1 1 0 0 0,-1-1 0 0 0,2 0 0 0 0,-1 0 0 0 0,1 0 0 0 0,0 0 0 0 0,5 13 0 0 0,-3-13 23 0 0,0 0 0 0 0,0 0-1 0 0,1-1 1 0 0,0 1 0 0 0,0-1-1 0 0,1 0 1 0 0,0-1 0 0 0,0 1-1 0 0,1-1 1 0 0,-1 0 0 0 0,1-1-1 0 0,0 1 1 0 0,1-1 0 0 0,0-1-1 0 0,-1 1 1 0 0,1-2 0 0 0,15 6-1 0 0,-20-8-7 0 0,0 0 0 0 0,1-1-1 0 0,-1 1 1 0 0,0-1 0 0 0,0 0-1 0 0,0 0 1 0 0,1 0 0 0 0,-1-1-1 0 0,0 1 1 0 0,0-1 0 0 0,0 0-1 0 0,6-1 1 0 0,2-3-8 0 0,0 0 0 0 0,12-8 0 0 0,11-5-91 0 0,-25 14 84 0 0,-5 2 0 0 0,0 0 0 0 0,0 1 0 0 0,1-1 0 0 0,-1 1 0 0 0,0 0 0 0 0,1 0 0 0 0,-1 0 0 0 0,6 0 0 0 0,-3 0 0 0 0,0 0 0 0 0,0 0 0 0 0,-1-1 0 0 0,1 0 0 0 0,-1 0 0 0 0,8-4 0 0 0,7-2 0 0 0,-21 8-4 0 0,1 0 0 0 0,-1-1 0 0 0,1 1 0 0 0,-1 0 0 0 0,1-1 0 0 0,-1 1 0 0 0,1-1 0 0 0,-1 1 0 0 0,1-1 0 0 0,-1 1 0 0 0,1-1 0 0 0,-1 1 0 0 0,0-1 0 0 0,1 0 0 0 0,-1 1 0 0 0,0-1 0 0 0,1 0 0 0 0,-1 1 0 0 0,0-1 0 0 0,0 0 0 0 0,0 1 0 0 0,0-2 0 0 0,1-2-456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56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59 24 0 0,'5'-8'1'0'0,"-4"7"-2"0"0,-1 0 1 0 0,1-1 0 0 0,0 1 0 0 0,0 0-1 0 0,0 0 1 0 0,0-1 0 0 0,0 1-1 0 0,3-2 1 0 0,-4 3 1 0 0,1 0-1 0 0,0 0 1 0 0,0-1 0 0 0,-1 1-1 0 0,1 0 1 0 0,0 0 0 0 0,0 0-1 0 0,-1 0 1 0 0,1 0 0 0 0,0 0-1 0 0,0 0 1 0 0,-1 0 0 0 0,1 0-1 0 0,0 1 1 0 0,-1-1 0 0 0,1 0-1 0 0,0 0 1 0 0,-1 1 0 0 0,1-1-1 0 0,0 0 1 0 0,-1 1 0 0 0,1-1-1 0 0,1 1 1 0 0,3 3 20 0 0,0 1-1 0 0,0-1 1 0 0,0 1 0 0 0,0-1-1 0 0,-1 2 1 0 0,0-1 0 0 0,0 0-1 0 0,0 1 1 0 0,-1-1 0 0 0,4 9-1 0 0,4 10 31 0 0,9 31 1 0 0,-17-45-33 0 0,20 55 139 0 0,26 132 0 0 0,-49-193-155 0 0,3 16 32 0 0,-4-17-17 0 0,-2-12-10 0 0,-3-2-8 0 0,5 8 0 0 0,-1 0 0 0 0,1 0 0 0 0,0 0 0 0 0,0 0 0 0 0,-1-6 0 0 0,-3-19 0 0 0,0-36 0 0 0,4 54 0 0 0,2 0 0 0 0,0 0 0 0 0,0 0 0 0 0,0 0 0 0 0,1 1 0 0 0,1-1 0 0 0,5-15 0 0 0,0 9 5 0 0,0 0 0 0 0,1 0-1 0 0,0 1 1 0 0,1 0-1 0 0,1 1 1 0 0,15-15-1 0 0,-5 7 7 0 0,1 2 0 0 0,46-32-1 0 0,-51 38-10 0 0,-15 12-1 0 0,0 0 0 0 0,0 0 1 0 0,0 0-1 0 0,0 0 0 0 0,1 0 0 0 0,-1 1 0 0 0,1-1 0 0 0,-1 1 0 0 0,1 0 0 0 0,-1-1 1 0 0,1 1-1 0 0,0 0 0 0 0,0 1 0 0 0,4-2 0 0 0,-5 2-66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9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55 0 0,'1'0'1'0'0,"0"0"0"0"0,0 0 0 0 0,0-1-1 0 0,0 1 1 0 0,0 0 0 0 0,0 0-1 0 0,0 0 1 0 0,0 0 0 0 0,0 0-1 0 0,0 1 1 0 0,0-1 0 0 0,0 0 0 0 0,0 0-1 0 0,0 1 1 0 0,0-1 0 0 0,0 1-1 0 0,0-1 1 0 0,0 0 0 0 0,0 1-1 0 0,0 0 1 0 0,-1-1 0 0 0,3 2-1 0 0,19 19 34 0 0,-14-13-17 0 0,-2-2 0 0 0,-1 0-1 0 0,0 0 0 0 0,0 0 1 0 0,-1 1-1 0 0,0 0 1 0 0,0-1-1 0 0,5 13 1 0 0,16 56 72 0 0,-17-48-51 0 0,51 225 164 0 0,-53-229-191 0 0,-6-41 28 0 0,0 0-1 0 0,2 0 1 0 0,0 0 0 0 0,1 0-1 0 0,0 0 1 0 0,1 0 0 0 0,10-22-1 0 0,-3 15-23 0 0,2 0-1 0 0,1 1 0 0 0,19-24 0 0 0,55-60 55 0 0,-72 89-67 0 0,-5 4-2 0 0,-9 13 0 0 0,-1-1 0 0 0,1 1 0 0 0,-1 0 0 0 0,1 0 0 0 0,0-1 0 0 0,0 1 0 0 0,0 0 0 0 0,0 0 0 0 0,0 1 0 0 0,1-1 0 0 0,-1 0 0 0 0,0 1 0 0 0,1 0 0 0 0,0-1 0 0 0,-1 1 0 0 0,1 0 0 0 0,2-1 0 0 0,21-8-13 0 0,-23 14-54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37.5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 0 0,'5'3'3'0'0,"0"0"1"0"0,0 1-1 0 0,0 0 1 0 0,0-1 0 0 0,-1 2-1 0 0,0-1 1 0 0,5 6 0 0 0,24 37 30 0 0,-29-42-34 0 0,6 13 9 0 0,0 0-1 0 0,-1 0 0 0 0,0 1 1 0 0,-2 0-1 0 0,0 0 0 0 0,-2 1 0 0 0,0 0 1 0 0,-1 0-1 0 0,-1 0 0 0 0,1 29 0 0 0,-4 19 62 0 0,-14 121 0 0 0,2-67-45 0 0,6-39-7 0 0,4 0 0 0 0,4 1 0 0 0,13 92 0 0 0,-14-168-17 0 0,13 109 141 0 0,-14-105-126 0 0,0 0 0 0 0,0 0 0 0 0,-2-1 1 0 0,1 1-1 0 0,-1 0 0 0 0,-1-1 0 0 0,-7 22 0 0 0,10-33-16 0 0,0 0 0 0 0,0 1 0 0 0,0-1 0 0 0,0 0 0 0 0,0 0 0 0 0,0 1 0 0 0,-1-1 0 0 0,1 0 0 0 0,0 0 0 0 0,0 1 0 0 0,0-1 0 0 0,0 0 0 0 0,0 0 0 0 0,0 0 0 0 0,-1 1 0 0 0,1-1 0 0 0,0 0 0 0 0,0 0 0 0 0,0 0 0 0 0,0 0 0 0 0,-1 1 0 0 0,1-1 0 0 0,0 0 0 0 0,0 0 0 0 0,0 0 0 0 0,-1 0 0 0 0,1 0 0 0 0,0 0 0 0 0,0 0 0 0 0,-1 0 0 0 0,1 0 0 0 0,0 0 0 0 0,0 1 0 0 0,0-1 0 0 0,-1 0 0 0 0,1 0 0 0 0,0 0 0 0 0,0-1 0 0 0,-1 1 0 0 0,1 0 0 0 0,0 0 0 0 0,0 0 0 0 0,-1 0 0 0 0,1 0 0 0 0,-8-12 0 0 0,-3-19 0 0 0,3-5-44 0 0,2 0-1 0 0,-3-54 0 0 0,7 67 21 0 0,-1-6-66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0.2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4410 8 7 0 0,'0'0'5'0'0,"0"-1"-1"0"0,1 1 0 0 0,-1-1 0 0 0,0 1 0 0 0,1-1 0 0 0,-1 1 0 0 0,0-1 0 0 0,1 1 1 0 0,-1 0-1 0 0,0-1 0 0 0,1 1 0 0 0,-1-1 0 0 0,1 1 0 0 0,-1 0 0 0 0,1 0 0 0 0,-1-1 1 0 0,1 1-1 0 0,-1 0 0 0 0,2-1 99 0 0,-5 19-93 0 0,3-17-8 0 0,0 0-1 0 0,-1 0 0 0 0,1-1 0 0 0,0 1 0 0 0,-1 0 1 0 0,1 0-1 0 0,-1-1 0 0 0,1 1 0 0 0,-1 0 0 0 0,1-1 0 0 0,-1 1 1 0 0,0-1-1 0 0,1 1 0 0 0,-1-1 0 0 0,0 1 0 0 0,1-1 1 0 0,-1 1-1 0 0,0-1 0 0 0,0 1 0 0 0,1-1 0 0 0,-1 0 0 0 0,0 1 1 0 0,-1-1-1 0 0,-19 3 33 0 0,19-3-33 0 0,-41 3 26 0 0,-3-1 60 0 0,-52 10-1 0 0,58-7-44 0 0,0-1 0 0 0,-73-4 0 0 0,47-1 14 0 0,-19-1-11 0 0,35 0-14 0 0,-1 3 0 0 0,-63 7 0 0 0,51 0 33 0 0,-1-3 0 0 0,-81-5 0 0 0,104 1-64 0 0,-47 6 0 0 0,61-3 0 0 0,-1-1 0 0 0,1-2 0 0 0,-1-1 0 0 0,-50-6 0 0 0,10-7 0 0 0,-53-10 0 0 0,95 20 0 0 0,0 1 0 0 0,-46 3 0 0 0,-22 9 27 0 0,54-4 7 0 0,1-2 0 0 0,-43-1-1 0 0,56-6-33 0 0,-33-6 0 0 0,-19-2 0 0 0,23 10 23 0 0,-11 0 18 0 0,-249-23-41 0 0,290 23 16 0 0,0 1 0 0 0,1 0 0 0 0,-44 8 0 0 0,38-5-16 0 0,0-1 0 0 0,-57-3 0 0 0,21-1 0 0 0,-131 18 0 0 0,104-5 0 0 0,59-10 0 0 0,-1-1 0 0 0,0-2 0 0 0,-59-11 0 0 0,50 6 0 0 0,-68-2 0 0 0,77 10 0 0 0,-44 9 0 0 0,-12 0 0 0 0,68-11 0 0 0,0 0 0 0 0,0-1 0 0 0,0-1 0 0 0,-40-12 0 0 0,15 4 0 0 0,29 8 0 0 0,0 1 0 0 0,-1 1 0 0 0,1 0 0 0 0,-21 3 0 0 0,-10 0 0 0 0,13-3 0 0 0,-42 2 0 0 0,68 0 0 0 0,1 0 0 0 0,0 1 0 0 0,0 0 0 0 0,1 1 0 0 0,-17 6 0 0 0,17-4 0 0 0,1 0 0 0 0,1 1 0 0 0,-1 0 0 0 0,1 1 0 0 0,0-1 0 0 0,1 1 0 0 0,-9 12 0 0 0,8-11 0 0 0,-10 15 0 0 0,17-21 0 0 0,0 0 0 0 0,0-1 0 0 0,0 1 0 0 0,1 0 0 0 0,-1-1 0 0 0,1 1 0 0 0,-1 0 0 0 0,1-1 0 0 0,0 1 0 0 0,1 1 0 0 0,2 8 0 0 0,1 14 0 0 0,0 1 0 0 0,-2 0 0 0 0,-1 0 0 0 0,-2 32 0 0 0,-20 142 0 0 0,-2 21 0 0 0,21-204 0 0 0,1 130 0 0 0,1-112 0 0 0,2-1 0 0 0,10 43 0 0 0,-13-77 0 0 0,12 47 0 0 0,-3 1 0 0 0,-2-1 0 0 0,2 58 0 0 0,-10-88 0 0 0,-1-1 0 0 0,-6 31 0 0 0,1-11 0 0 0,6-33 0 0 0,1 1 0 0 0,0 0 0 0 0,0 0 0 0 0,0-1 0 0 0,0 1 0 0 0,0 0 0 0 0,1-1 0 0 0,0 1 0 0 0,0 0 0 0 0,0-1 0 0 0,2 5 0 0 0,-3-8 0 0 0,0 1 0 0 0,0-1 0 0 0,0 0 0 0 0,0 0 0 0 0,0 0 0 0 0,0 0 0 0 0,1 0 0 0 0,-1 1 0 0 0,0-1 0 0 0,0 0 0 0 0,0 0 0 0 0,0 0 0 0 0,0 0 0 0 0,0 0 0 0 0,1 0 0 0 0,-1 0 0 0 0,0 0 0 0 0,0 1 0 0 0,0-1 0 0 0,0 0 0 0 0,1 0 0 0 0,-1 0 0 0 0,0 0 0 0 0,0 0 0 0 0,0 0 0 0 0,0 0 0 0 0,1 0 0 0 0,-1 0 0 0 0,0 0 0 0 0,0 0 0 0 0,0 0 0 0 0,0 0 0 0 0,1 0 0 0 0,-1 0 0 0 0,0 0 0 0 0,0 0 0 0 0,0-1 0 0 0,0 1 0 0 0,0 0 0 0 0,1 0 0 0 0,-1 0 0 0 0,0 0 0 0 0,0 0 0 0 0,0 0 0 0 0,0 0 0 0 0,0 0 0 0 0,0-1 0 0 0,1 1 0 0 0,1-2 0 0 0,0-1 0 0 0,0 1 0 0 0,1-1 0 0 0,-1 1 0 0 0,1 0 0 0 0,-1 0 0 0 0,1 0 0 0 0,0 0 0 0 0,0 1 0 0 0,5-3 0 0 0,13-4 0 0 0,6-3 0 0 0,0 2 0 0 0,32-7 0 0 0,181-26 0 0 0,-188 35 0 0 0,0 2 0 0 0,90 3 0 0 0,-89 2 0 0 0,547-29 0 0 0,-519 25-53 0 0,124 11-1 0 0,-123-2-10 0 0,121-7 1 0 0,-140-3-37 0 0,72 4-1 0 0,-98 3 98 0 0,0 2 0 0 0,0 1 0 0 0,47 14-1 0 0,-49-8 4 0 0,0-2 0 0 0,1-1 0 0 0,0-3 0 0 0,55 3 0 0 0,-42-8 0 0 0,319 11 0 0 0,-347-9 0 0 0,183 10 0 0 0,-65-17 0 0 0,88 4 0 0 0,-119 14 0 0 0,29 2 0 0 0,-121-15 0 0 0,1-2 0 0 0,-1 0 0 0 0,1-1 0 0 0,-1 0 0 0 0,29-11 0 0 0,-21 7 0 0 0,35-7 0 0 0,-37 12 0 0 0,1 0 0 0 0,0 1 0 0 0,39 4 0 0 0,67 18 0 0 0,-75-12 0 0 0,0-3 0 0 0,82-1 0 0 0,-106-3 0 0 0,37 5 0 0 0,-23-1 0 0 0,-43-6 1 0 0,-1 1-1 0 0,1-1 1 0 0,-1 0-1 0 0,1 0 1 0 0,-1 0-1 0 0,0 0 0 0 0,1 0 1 0 0,-1 0-1 0 0,1 0 1 0 0,-1 0-1 0 0,1 0 1 0 0,-1 0-1 0 0,1 0 0 0 0,-1 0 1 0 0,1-1-1 0 0,-1 1 1 0 0,1 0-1 0 0,-1 0 0 0 0,1 0 1 0 0,-1-1-1 0 0,0 1 1 0 0,1 0-1 0 0,-1 0 1 0 0,0-1-1 0 0,1 1 0 0 0,0-1 1 0 0,-1 1 1 0 0,0-1 0 0 0,0 1-1 0 0,0-1 1 0 0,0 0 0 0 0,0 1 0 0 0,0-1 0 0 0,0 1 0 0 0,-1-1 0 0 0,1 1 0 0 0,0-1 0 0 0,0 1-1 0 0,0-1 1 0 0,0 1 0 0 0,-1-1 0 0 0,1 1 0 0 0,0-1 0 0 0,-1 1 0 0 0,1-1 0 0 0,-19-21 14 0 0,7 12-16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6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101 132 24 0 0,'1'-1'2'0'0,"0"1"1"0"0,0-1 0 0 0,1 1 0 0 0,-1-1 0 0 0,0 1 0 0 0,0-1 0 0 0,0 0 0 0 0,0 0-1 0 0,0 1 1 0 0,0-1 0 0 0,0 0 0 0 0,0 0 0 0 0,0 0 0 0 0,0 0 0 0 0,0 0 0 0 0,-1 0 0 0 0,1 0-1 0 0,0 0 1 0 0,-1-1 0 0 0,1 1 0 0 0,-1 0 0 0 0,1-3 0 0 0,10-31 137 0 0,-10 34-136 0 0,0-3 20 0 0,-1 0 1 0 0,1 0-1 0 0,-1 0 0 0 0,0 0 1 0 0,0 0-1 0 0,0 0 0 0 0,-1 0 0 0 0,1 1 1 0 0,-1-1-1 0 0,-2-7 0 0 0,3 10-18 0 0,-1 0-1 0 0,1 0 1 0 0,-1-1-1 0 0,1 1 1 0 0,-1 0 0 0 0,0 0-1 0 0,1 0 1 0 0,-1 0-1 0 0,0-1 1 0 0,0 1-1 0 0,0 0 1 0 0,0 0-1 0 0,0 1 1 0 0,0-1-1 0 0,0 0 1 0 0,0 0-1 0 0,0 0 1 0 0,0 1 0 0 0,0-1-1 0 0,-1 1 1 0 0,1-1-1 0 0,0 1 1 0 0,-1-1-1 0 0,1 1 1 0 0,0 0-1 0 0,-1-1 1 0 0,1 1-1 0 0,0 0 1 0 0,-1 0 0 0 0,1 0-1 0 0,0 0 1 0 0,-1 0-1 0 0,1 0 1 0 0,0 1-1 0 0,-2 0 1 0 0,0-1-1 0 0,0 2 0 0 0,1-1-1 0 0,-1 0 1 0 0,0 1 0 0 0,1-1 0 0 0,0 1 0 0 0,-1 0 0 0 0,1-1 0 0 0,0 1-1 0 0,0 0 1 0 0,0 1 0 0 0,0-1 0 0 0,0 0 0 0 0,-1 4 0 0 0,-4 5 33 0 0,-9 21 1 0 0,12-25-43 0 0,-2 9 16 0 0,1 0 0 0 0,0 0-1 0 0,1 0 1 0 0,1 1-1 0 0,0-1 1 0 0,2 1-1 0 0,-1 0 1 0 0,2-1-1 0 0,1 1 1 0 0,0 0 0 0 0,3 17-1 0 0,-2-27-6 0 0,0 0 0 0 0,0 0 1 0 0,1 0-1 0 0,-1-1 0 0 0,1 1 0 0 0,1-1 0 0 0,0 0 0 0 0,-1 0 0 0 0,2 0 0 0 0,-1-1 1 0 0,1 1-1 0 0,0-1 0 0 0,0 0 0 0 0,0 0 0 0 0,0-1 0 0 0,1 0 0 0 0,0 0 1 0 0,0 0-1 0 0,7 3 0 0 0,4 1 7 0 0,0 0 1 0 0,1-1-1 0 0,0-1 0 0 0,0-1 1 0 0,1 0-1 0 0,18 2 0 0 0,-17-5-1 0 0,-1 0 0 0 0,35-1-1 0 0,-48-1-7 0 0,0-1-1 0 0,-1 1 0 0 0,1-1 0 0 0,-1 0 0 0 0,1 0 0 0 0,-1-1 0 0 0,1 0 1 0 0,-1 0-1 0 0,0 0 0 0 0,1-1 0 0 0,-1 1 0 0 0,-1-1 0 0 0,1-1 0 0 0,4-3 0 0 0,-6 4-20 0 0,-1 0-1 0 0,0 0 0 0 0,0 0 0 0 0,0-1 1 0 0,-1 1-1 0 0,1-1 0 0 0,-1 1 0 0 0,1-1 1 0 0,-1 0-1 0 0,-1 1 0 0 0,1-1 0 0 0,0 0 1 0 0,-1 0-1 0 0,0-7 0 0 0,-1 3-340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4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14 195 55 0 0,'-14'-3'856'0'0,"16"-1"-772"0"0,0 2-71 0 0,-1 0-1 0 0,0 0 0 0 0,0 1 0 0 0,1-1 0 0 0,-1 0 0 0 0,1 1 0 0 0,-1-1 0 0 0,1 1 0 0 0,0-1 0 0 0,-1 1 0 0 0,1 0 0 0 0,0 0 0 0 0,0 0 1 0 0,0 0-1 0 0,0 0 0 0 0,0 0 0 0 0,2 0 0 0 0,310-104 158 0 0,-261 83-170 0 0,-40 16 0 0 0,1 0 0 0 0,0 1 0 0 0,0 1 0 0 0,0 0 0 0 0,0 0 0 0 0,0 2 0 0 0,19-2 0 0 0,74 8 0 0 0,-105-3 0 0 0,0-1 0 0 0,1 0 0 0 0,-1 0 0 0 0,0 1 0 0 0,1 0 0 0 0,-1-1 0 0 0,0 1 0 0 0,0 0 0 0 0,0 0 0 0 0,0 0 0 0 0,4 3 0 0 0,-8-6 17 0 0,0 1-7 0 0,1 0-1 0 0,-1 0 0 0 0,1 1 0 0 0,-1-1 1 0 0,1 0-1 0 0,-1 1 0 0 0,1-1 0 0 0,-1 1 1 0 0,0 0-1 0 0,1 0 0 0 0,-3-1 0 0 0,-3 1-14 0 0,0-1-1 0 0,0 1 1 0 0,0 0-1 0 0,0 0 1 0 0,-8 2-1 0 0,0-1-161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6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133 101 111 0 0,'1'0'1'0'0,"-1"0"0"0"0,1-1-1 0 0,-1 1 1 0 0,1 0-1 0 0,-1-1 1 0 0,1 1-1 0 0,-1 0 1 0 0,1-1-1 0 0,-1 1 1 0 0,1-1 0 0 0,-1 1-1 0 0,1-1 1 0 0,-1 1-1 0 0,0-1 1 0 0,1 1-1 0 0,-1-1 1 0 0,0 1-1 0 0,0-1 1 0 0,1 1 0 0 0,-1-1-1 0 0,0 1 1 0 0,0-1-1 0 0,0 0 1 0 0,0 1-1 0 0,1-1 1 0 0,-1 1-1 0 0,0-1 1 0 0,0-1 0 0 0,1-20 30 0 0,-1 20-25 0 0,0-2 7 0 0,0 1 0 0 0,-1-1-1 0 0,1 1 1 0 0,-1-1 0 0 0,1 1 0 0 0,-1 0 0 0 0,0-1 0 0 0,0 1-1 0 0,-1 0 1 0 0,1 0 0 0 0,-1 0 0 0 0,1 0 0 0 0,-5-5 0 0 0,5 7-8 0 0,0 0 1 0 0,0 0 0 0 0,0 0-1 0 0,0 0 1 0 0,0 1 0 0 0,0-1-1 0 0,-1 0 1 0 0,1 0 0 0 0,0 1-1 0 0,0-1 1 0 0,-1 1 0 0 0,1-1-1 0 0,-1 1 1 0 0,1 0 0 0 0,0 0-1 0 0,-1-1 1 0 0,1 1 0 0 0,-1 0-1 0 0,1 0 1 0 0,-1 0 0 0 0,1 1-1 0 0,0-1 1 0 0,-1 0 0 0 0,1 0-1 0 0,-1 1 1 0 0,1-1 0 0 0,0 1-1 0 0,-1-1 1 0 0,1 1 0 0 0,0 0-1 0 0,0-1 1 0 0,0 1 0 0 0,-1 0-1 0 0,1 0 1 0 0,-1 1 0 0 0,-3 2-1 0 0,0 0 1 0 0,1 1-1 0 0,0 0 1 0 0,0-1-1 0 0,0 1 1 0 0,0 1-1 0 0,1-1 1 0 0,0 0 0 0 0,0 1-1 0 0,0 0 1 0 0,1 0-1 0 0,0-1 1 0 0,-2 8-1 0 0,-2 11 26 0 0,-5 46-1 0 0,2 50 34 0 0,8-107-56 0 0,2 0 0 0 0,0 0 0 0 0,1 0 0 0 0,0 0 0 0 0,0 0 0 0 0,2-1 0 0 0,5 16 0 0 0,-8-26-8 0 0,0 1 0 0 0,1 0 0 0 0,-1 0 0 0 0,1-1 0 0 0,-1 1 0 0 0,1-1 0 0 0,0 0 0 0 0,0 1 0 0 0,0-1 0 0 0,0 0 0 0 0,0 0 0 0 0,1 0 0 0 0,-1 0 0 0 0,0-1 0 0 0,1 1 0 0 0,0-1 0 0 0,-1 1 0 0 0,1-1 0 0 0,0 0 0 0 0,0 0 0 0 0,0 0 0 0 0,0 0 0 0 0,-1-1 0 0 0,1 1 0 0 0,0-1 0 0 0,0 0 0 0 0,6 0 0 0 0,-3 0 0 0 0,0-1 0 0 0,-1-1 0 0 0,1 1 0 0 0,0-1 0 0 0,0 0 0 0 0,-1 0 0 0 0,1-1 0 0 0,-1 1 0 0 0,0-1 0 0 0,0 0 0 0 0,0-1 0 0 0,9-7 0 0 0,-2-1 0 0 0,0-1 0 0 0,-1 0 0 0 0,-1-1 0 0 0,0 0 0 0 0,-1-1 0 0 0,-1 0 0 0 0,0 0 0 0 0,-1-1 0 0 0,-1 0 0 0 0,0 0 0 0 0,6-28 0 0 0,-11 37 1 0 0,0 1-1 0 0,0-1 1 0 0,-1 0-1 0 0,0 0 0 0 0,0 1 1 0 0,0-1-1 0 0,-1 0 1 0 0,0 0-1 0 0,-2-7 0 0 0,2 11-3 0 0,0-1-1 0 0,-1 0 0 0 0,1 1 0 0 0,-1-1 1 0 0,0 1-1 0 0,0 0 0 0 0,0 0 0 0 0,0-1 0 0 0,-1 1 1 0 0,1 1-1 0 0,-1-1 0 0 0,0 0 0 0 0,0 1 1 0 0,0-1-1 0 0,0 1 0 0 0,0 0 0 0 0,-5-3 0 0 0,0 2 4 0 0,-1 0 0 0 0,1 0 0 0 0,-1 0 0 0 0,0 1 0 0 0,0 0 0 0 0,0 1 0 0 0,0 0 0 0 0,-14 1 0 0 0,-75 8 0 0 0,85-6 0 0 0,12-3 2 0 0,0 1 0 0 0,-1 1 0 0 0,1-1 0 0 0,0 0 0 0 0,-1 0 0 0 0,1 0 0 0 0,0 1 0 0 0,-1-1 0 0 0,1 1 0 0 0,0-1 0 0 0,0 1 0 0 0,-1-1 0 0 0,1 1 0 0 0,0 0 0 0 0,0-1 0 0 0,0 1 0 0 0,0 0 0 0 0,0 0 0 0 0,0 0 0 0 0,0 0 0 0 0,0 0 0 0 0,0 0 0 0 0,1 0-1 0 0,-1 0 1 0 0,0 1 0 0 0,1-1 0 0 0,-1 0 0 0 0,1 0 0 0 0,-1 0 0 0 0,1 1 0 0 0,-1-1 0 0 0,1 0 0 0 0,0 1 0 0 0,0-1 0 0 0,0 0 0 0 0,-1 1 0 0 0,1-1 0 0 0,1 0 0 0 0,-1 1 0 0 0,0-1 0 0 0,0 0 0 0 0,0 1 0 0 0,1-1 0 0 0,-1 0 0 0 0,1 1 0 0 0,0 1-1 0 0,-1-2 3 0 0,1 0 0 0 0,-1 0 0 0 0,0 0 0 0 0,1 0 1 0 0,-1 0-1 0 0,1 0 0 0 0,-1 0 0 0 0,1 0 0 0 0,-1 0 0 0 0,1 0 0 0 0,0 0 0 0 0,0 0 0 0 0,-1 0 0 0 0,1-1 0 0 0,0 1 0 0 0,0 0 0 0 0,0-1 0 0 0,0 1 0 0 0,0 0 0 0 0,0-1 0 0 0,0 1 0 0 0,0-1 0 0 0,0 0 0 0 0,0 1 0 0 0,0-1 0 0 0,0 0 0 0 0,0 0 0 0 0,0 1 0 0 0,1-1 0 0 0,-1 0 0 0 0,0 0 0 0 0,0 0 0 0 0,2-1 0 0 0,2 0-8 0 0,1 0 0 0 0,-1-1 0 0 0,0 0 0 0 0,1 0 0 0 0,7-5 1 0 0,-2 2 13 0 0,1-1-10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7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 0 0,'4'0'4'0'0,"0"-1"1"0"0,0 0 0 0 0,1 0 0 0 0,-1 0 0 0 0,0-1 0 0 0,0 1 0 0 0,4-3 0 0 0,18-6 19 0 0,-24 10-13 0 0,0-1-1 0 0,0 1 0 0 0,-1-1 0 0 0,1 1 1 0 0,0 0-1 0 0,0 0 0 0 0,0 0 0 0 0,0 0 1 0 0,0 0-1 0 0,-1 0 0 0 0,1 0 0 0 0,2 1 0 0 0,-2 0-1 0 0,-1 0-1 0 0,0 0 1 0 0,0 0-1 0 0,0 0 0 0 0,0 0 1 0 0,-1 0-1 0 0,1 0 1 0 0,0 0-1 0 0,0 0 0 0 0,-1 1 1 0 0,1-1-1 0 0,0 0 1 0 0,-1 0-1 0 0,1 1 0 0 0,-1-1 1 0 0,0 1-1 0 0,1 1 0 0 0,6 31 24 0 0,-1 0-1 0 0,-1 1 0 0 0,-2-1 1 0 0,-2 1-1 0 0,-4 48 0 0 0,3-73-18 0 0,-1 0 0 0 0,-1-1 0 0 0,0 1 0 0 0,-3 9-1 0 0,5-19-12 0 0,-1-2 0 0 0,1 1 0 0 0,-1 0 0 0 0,1-1 0 0 0,0 1 0 0 0,0 0 0 0 0,-1-1 0 0 0,1 1 0 0 0,0-1 0 0 0,0 1 0 0 0,0-1 0 0 0,0 1 0 0 0,0 0 0 0 0,1-1 0 0 0,-1 1 0 0 0,0-1 0 0 0,1-1 0 0 0,9-42-10 0 0,1-1-1 0 0,2 2 0 0 0,2-1 1 0 0,22-44-1 0 0,-36 87 10 0 0,0 0 0 0 0,0 0 0 0 0,1 0 0 0 0,-1 0 0 0 0,0 0 0 0 0,1 0 0 0 0,0 0 0 0 0,-1 0 0 0 0,1 1 0 0 0,0-1 0 0 0,0 1 0 0 0,4-3 0 0 0,-6 4 1 0 0,1-1 0 0 0,-1 1 0 0 0,1 0 0 0 0,-1 0 0 0 0,1 0 0 0 0,0 0 0 0 0,-1-1 0 0 0,1 1 0 0 0,-1 0 0 0 0,1 0 0 0 0,0 0 1 0 0,-1 0-1 0 0,1 0 0 0 0,-1 1 0 0 0,1-1 0 0 0,-1 0 0 0 0,1 0 0 0 0,0 0 0 0 0,-1 0 0 0 0,1 1 0 0 0,0-1 0 0 0,0 1 0 0 0,0 0 0 0 0,-1 0 0 0 0,1-1 1 0 0,0 1-1 0 0,0 0 0 0 0,-1 0 0 0 0,1 0 0 0 0,0 0 0 0 0,-1 0 0 0 0,1 0 0 0 0,-1 0 0 0 0,1 0 0 0 0,-1 0 0 0 0,1 3 0 0 0,1 8 0 0 0,-1 1 0 0 0,0-1 0 0 0,-1 1 0 0 0,0-1 0 0 0,-1 1 0 0 0,-3 18 0 0 0,0-1 0 0 0,-3 102 0 0 0,19-147 0 0 0,28-36 0 0 0,-23 30 0 0 0,-1-1 0 0 0,25-43 0 0 0,-23 26 0 0 0,-8 15 0 0 0,15-22 0 0 0,-25 45 0 0 0,1 0 0 0 0,-1 0 0 0 0,1 0 0 0 0,-1 1 0 0 0,1-1 0 0 0,-1 0 0 0 0,1 0 0 0 0,-1 1 0 0 0,1-1 0 0 0,0 0 0 0 0,-1 1 0 0 0,1-1 0 0 0,0 0 0 0 0,0 1 0 0 0,-1-1 0 0 0,1 1 0 0 0,0-1 0 0 0,0 1 0 0 0,0 0 0 0 0,0-1 0 0 0,0 1 0 0 0,0 0 0 0 0,-1 0 0 0 0,1 0 0 0 0,0-1 0 0 0,0 1 0 0 0,0 0 0 0 0,0 0 0 0 0,0 0 0 0 0,0 0 0 0 0,0 1 0 0 0,0-1 0 0 0,0 0 0 0 0,0 0 0 0 0,0 0 0 0 0,-1 1 0 0 0,1-1 0 0 0,0 1 0 0 0,0-1 0 0 0,0 0 0 0 0,0 1 0 0 0,-1 0 0 0 0,3 0 0 0 0,-1 2 0 0 0,0-1 0 0 0,1 1 0 0 0,-1-1 0 0 0,0 1 0 0 0,0 0 0 0 0,0 0 0 0 0,0 0 0 0 0,-1 0 0 0 0,0 0 0 0 0,3 7 0 0 0,13 77 0 0 0,-14-63 0 0 0,2-1 0 0 0,0 0 0 0 0,1 0 0 0 0,11 25 0 0 0,-16-46 0 0 0,0-1 0 0 0,-1 1 0 0 0,1-1 0 0 0,0 1 0 0 0,0-1 0 0 0,0 0 0 0 0,0 1 0 0 0,0-1 0 0 0,1 0 0 0 0,-1 0 0 0 0,0 0 0 0 0,1 1 0 0 0,-1-1 0 0 0,0-1 0 0 0,1 1 0 0 0,-1 0 0 0 0,1 0 0 0 0,-1 0 0 0 0,1-1 0 0 0,0 1 0 0 0,-1-1 0 0 0,1 0 0 0 0,0 1 0 0 0,-1-1 0 0 0,1 0 0 0 0,0 0 0 0 0,0 0 0 0 0,-1 0 0 0 0,4 0 0 0 0,3-2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8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24 0 0,'29'-34'67'0'0,"-24"27"-29"0"0,1-1 0 0 0,0 1-1 0 0,9-8 1 0 0,-14 14-36 0 0,0 0 0 0 0,0 1 0 0 0,0-1 0 0 0,0 0 0 0 0,0 1 0 0 0,0-1 0 0 0,0 1 0 0 0,0-1 0 0 0,1 1-1 0 0,-1 0 1 0 0,0-1 0 0 0,0 1 0 0 0,0 0 0 0 0,1 0 0 0 0,-1 0 0 0 0,0 0 0 0 0,0 0 0 0 0,0 0 0 0 0,3 0 0 0 0,-2 1 4 0 0,0 0-1 0 0,0-1 1 0 0,0 1 0 0 0,0 0 0 0 0,0 0 0 0 0,0 1 0 0 0,0-1-1 0 0,0 0 1 0 0,-1 0 0 0 0,3 3 0 0 0,1 1 8 0 0,-1 1 1 0 0,1-1-1 0 0,-1 1 1 0 0,-1 0-1 0 0,7 12 0 0 0,-4-3-8 0 0,-1 0-1 0 0,-1 0 0 0 0,-1 0 1 0 0,0 0-1 0 0,2 31 0 0 0,-5 79 27 0 0,-1-116-32 0 0,1 3 0 0 0,-1 1 0 0 0,0-1 0 0 0,-1 0 0 0 0,-4 16 0 0 0,6-28 0 0 0,0 0 0 0 0,0 0 0 0 0,0 1 0 0 0,0-1 0 0 0,0 0 0 0 0,0 0 0 0 0,0 0 0 0 0,1 0 0 0 0,-1 0 0 0 0,0 0 0 0 0,0 0 0 0 0,0 0 0 0 0,0 0 0 0 0,0 0 0 0 0,0 1 0 0 0,0-1 0 0 0,0 0 0 0 0,-1 0 0 0 0,1 0 0 0 0,0 0 0 0 0,0 0 0 0 0,0 0 0 0 0,0 0 0 0 0,0 0 0 0 0,0 0 0 0 0,0 0 0 0 0,0 0 0 0 0,0 1 0 0 0,0-1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0,-2-9 0 0 0,0-12 0 0 0,4-1 0 0 0,1-1 0 0 0,1 1 0 0 0,0 0 0 0 0,2 0 0 0 0,1 0 0 0 0,1 1 0 0 0,17-34 0 0 0,-24 52 0 0 0,1 1 0 0 0,0 0 0 0 0,-1-1 0 0 0,1 1 0 0 0,0 0 0 0 0,0 0 0 0 0,0 0 0 0 0,0 1 0 0 0,3-3 0 0 0,-5 4 0 0 0,1 0 0 0 0,-1 0 0 0 0,1-1 0 0 0,-1 1 0 0 0,1 0 0 0 0,0 0 0 0 0,-1 0 0 0 0,1-1 0 0 0,-1 1 0 0 0,1 0 0 0 0,0 0 0 0 0,-1 0 0 0 0,1 0 0 0 0,-1 0 0 0 0,1 0 0 0 0,0 1 0 0 0,-1-1 0 0 0,1 0 0 0 0,-1 0 0 0 0,1 0 0 0 0,0 0 0 0 0,-1 1 0 0 0,1-1 0 0 0,-1 0 0 0 0,1 1 0 0 0,-1-1 0 0 0,1 0 0 0 0,-1 1 0 0 0,1-1 0 0 0,-1 0 0 0 0,0 1 0 0 0,1-1 0 0 0,-1 1 0 0 0,1-1 0 0 0,-1 1 0 0 0,0-1 0 0 0,1 1 0 0 0,-1-1 0 0 0,0 1 0 0 0,0 0 0 0 0,0-1 0 0 0,1 1 0 0 0,-1-1 0 0 0,0 1 0 0 0,0 0 0 0 0,0 0 0 0 0,4 15 0 0 0,0 1 0 0 0,-1-1 0 0 0,-1 1 0 0 0,0-1 0 0 0,-2 1 0 0 0,-1 29 0 0 0,-3-36 0 0 0,1-9 0 0 0,2-6 0 0 0,1 1 0 0 0,1-17 0 0 0,1 11 0 0 0,0-1 0 0 0,1 1 0 0 0,0-1 0 0 0,0 1 0 0 0,1 0 0 0 0,1 0 0 0 0,0 1 0 0 0,0-1 0 0 0,1 1 0 0 0,0 0 0 0 0,0 0 0 0 0,1 1 0 0 0,0 0 0 0 0,1 0 0 0 0,0 1 0 0 0,0 0 0 0 0,0 0 0 0 0,1 1 0 0 0,0 0 0 0 0,18-9 0 0 0,-26 14 0 0 0,1 0 0 0 0,0 0 0 0 0,0 1 0 0 0,0-1 0 0 0,0 0 0 0 0,0 1 0 0 0,0-1 0 0 0,0 1 0 0 0,1-1 0 0 0,-1 1 0 0 0,0 0 0 0 0,0 0 0 0 0,0 0 0 0 0,0 0 0 0 0,0 0 0 0 0,1 1 0 0 0,-1-1 0 0 0,0 1 0 0 0,2 0 0 0 0,-2 0 0 0 0,0 1 0 0 0,0-1 0 0 0,0 0 0 0 0,0 1 0 0 0,-1 0 0 0 0,1-1 0 0 0,0 1 0 0 0,-1 0 0 0 0,0 0 0 0 0,1 0 0 0 0,-1 0 0 0 0,0 0 0 0 0,0 0 0 0 0,0 0 0 0 0,0 1 0 0 0,1 3 0 0 0,4 15 0 0 0,-1 1 0 0 0,-2 0 0 0 0,2 29 0 0 0,4 21 0 0 0,-6-53 0 0 0,-2-8 0 0 0,1 0 0 0 0,0 0 0 0 0,1-1 0 0 0,7 20 0 0 0,-4-22-10 0 0,-3-8-44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9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120 143 24 0 0,'5'0'2'0'0,"-1"0"0"0"0,1 0 1 0 0,-1-1-1 0 0,1 0 1 0 0,-1 0-1 0 0,1 0 1 0 0,-1-1-1 0 0,0 1 1 0 0,0-1-1 0 0,0 0 1 0 0,0 0-1 0 0,7-5 0 0 0,-9 6 0 0 0,-1-1-1 0 0,1 1 0 0 0,-1-1 0 0 0,1 1 0 0 0,-1-1 0 0 0,0 0 0 0 0,1 1 0 0 0,-1-1 0 0 0,0 0 1 0 0,0 0-1 0 0,0 0 0 0 0,0 0 0 0 0,-1 0 0 0 0,1 0 0 0 0,0 0 0 0 0,-1 0 0 0 0,0-1 0 0 0,1 1 0 0 0,-1 0 1 0 0,0 0-1 0 0,0 0 0 0 0,0 0 0 0 0,0-1 0 0 0,-1 1 0 0 0,1 0 0 0 0,-1 0 0 0 0,1 0 0 0 0,-2-4 0 0 0,0 2 1 0 0,0 0 0 0 0,0 0 0 0 0,0 0 0 0 0,-1 0 0 0 0,1 1 0 0 0,-1-1 0 0 0,0 1 0 0 0,0-1 0 0 0,0 1 0 0 0,-1 0 0 0 0,1 0 0 0 0,-1 1 0 0 0,0-1 0 0 0,1 1 0 0 0,-5-3 0 0 0,5 4 0 0 0,1 0-1 0 0,0 0 0 0 0,-1 0 0 0 0,1 0 0 0 0,-1 1 0 0 0,1-1 0 0 0,-1 1 1 0 0,1-1-1 0 0,-1 1 0 0 0,1 0 0 0 0,-1 0 0 0 0,1 0 0 0 0,-1 0 0 0 0,1 1 1 0 0,-1-1-1 0 0,1 1 0 0 0,-1-1 0 0 0,1 1 0 0 0,-1 0 0 0 0,1 0 0 0 0,0 0 1 0 0,-1 0-1 0 0,1 0 0 0 0,0 1 0 0 0,0-1 0 0 0,0 0 0 0 0,-3 4 0 0 0,-3 4 10 0 0,0 0-1 0 0,0 1 0 0 0,1 0 0 0 0,1 0 0 0 0,0 1 0 0 0,0-1 0 0 0,1 2 0 0 0,0-1 0 0 0,1 0 1 0 0,1 1-1 0 0,-1 0 0 0 0,2-1 0 0 0,0 1 0 0 0,0 1 0 0 0,1-1 0 0 0,0 0 0 0 0,1 0 0 0 0,2 15 0 0 0,0-21-10 0 0,-1 1 0 0 0,1-1 0 0 0,0 1 0 0 0,0-1 0 0 0,1 0 0 0 0,0 1 0 0 0,0-2 0 0 0,1 1 0 0 0,3 6 0 0 0,-6-11 0 0 0,0 1 0 0 0,1-1 0 0 0,-1 0 0 0 0,0 0 0 0 0,0 1 0 0 0,1-1 0 0 0,-1 0 0 0 0,0 0 0 0 0,1 0 0 0 0,-1 0 0 0 0,1 0 0 0 0,-1-1 0 0 0,1 1 0 0 0,0 0 0 0 0,-1-1 0 0 0,1 1 0 0 0,0-1 0 0 0,-1 1 0 0 0,1-1 0 0 0,0 0 0 0 0,0 0 0 0 0,-1 0 0 0 0,1 0 0 0 0,0 0 0 0 0,0 0 0 0 0,-1-1 0 0 0,1 1 0 0 0,0 0 0 0 0,0-1 0 0 0,-1 1 0 0 0,1-1 0 0 0,-1 0 0 0 0,1 0 0 0 0,0 1 0 0 0,-1-1 0 0 0,0 0 0 0 0,1 0 0 0 0,-1 0 0 0 0,2-2 0 0 0,4-4 0 0 0,0 1 0 0 0,-1-1 0 0 0,0 0 0 0 0,0-1 0 0 0,9-15 0 0 0,19-45 0 0 0,15-63 0 0 0,-45 120 0 0 0,-4 11 0 0 0,0 0 0 0 0,0 0 0 0 0,0 0 0 0 0,0 0 0 0 0,0 0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 0 0 0 0,0 0 0 0 0,0 0 0 0 0,0 0 0 0 0,0 0 0 0 0,0 0 0 0 0,3 7 0 0 0,1 10 0 0 0,3 29 0 0 0,14 65 0 0 0,-18-98 0 0 0,1 0 0 0 0,1 0 0 0 0,0-1 0 0 0,1 0 0 0 0,0 0 0 0 0,10 15 0 0 0,-15-26 2 0 0,0 1 0 0 0,1 0 0 0 0,-1 0 0 0 0,1-1 0 0 0,-1 1 0 0 0,1-1 0 0 0,-1 1 0 0 0,1-1-1 0 0,0 0 1 0 0,0 0 0 0 0,0 0 0 0 0,0 0 0 0 0,0 0 0 0 0,0 0 0 0 0,0 0 0 0 0,3 0-1 0 0,-3 0 1 0 0,0-1-1 0 0,-1-1 1 0 0,1 1-1 0 0,0 0 1 0 0,-1 0-1 0 0,1-1 1 0 0,0 1-1 0 0,-1-1 1 0 0,1 1-1 0 0,-1-1 0 0 0,1 1 1 0 0,-1-1-1 0 0,1 0 1 0 0,-1 0-1 0 0,1 0 1 0 0,-1 0-1 0 0,0 0 1 0 0,1 0-1 0 0,-1 0 1 0 0,0-1-1 0 0,2-1 0 0 0,7-11-1 0 0,0 0 0 0 0,-1 0 0 0 0,14-29 0 0 0,15-51 0 0 0,-24 55 0 0 0,-5 14 0 0 0,-8 18 0 0 0,1 0 0 0 0,1 0 0 0 0,0 0 0 0 0,5-10 0 0 0,-8 17 0 0 0,0 0 0 0 0,0 0 0 0 0,0 0 0 0 0,1 0 0 0 0,-1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0,3 7 0 0 0,0 8 0 0 0,5 64 0 0 0,-7-58 0 0 0,0 1 0 0 0,2-1 0 0 0,1 0 0 0 0,0 0 0 0 0,9 24 0 0 0,-13-45 0 0 0,0 1 0 0 0,0 0 0 0 0,0-1 0 0 0,0 1 0 0 0,1 0 0 0 0,-1-1 0 0 0,0 1 0 0 0,1 0 0 0 0,-1-1 0 0 0,0 1 0 0 0,1 0 0 0 0,-1-1 0 0 0,0 1 0 0 0,1-1 0 0 0,-1 1 0 0 0,1-1 0 0 0,-1 1 0 0 0,1-1 0 0 0,0 0 0 0 0,-1 1 0 0 0,1-1 0 0 0,-1 1 0 0 0,1-1 0 0 0,0 0 0 0 0,-1 0 0 0 0,1 1 0 0 0,0-1 0 0 0,-1 0 0 0 0,1 0 0 0 0,0 0 0 0 0,-1 0 0 0 0,2 0 0 0 0,0 0 0 0 0,0-1 0 0 0,0 0 0 0 0,-1 0 0 0 0,1-1 0 0 0,0 1 0 0 0,-1 0 0 0 0,1-1 0 0 0,-1 1 0 0 0,0 0 0 0 0,1-1 0 0 0,0-1 0 0 0,29-37 0 0 0,-19 24 0 0 0,0 0 0 0 0,1 1 0 0 0,21-19 0 0 0,-28 29 0 0 0,-1 0 0 0 0,1 1 0 0 0,1 0 0 0 0,-1 0 0 0 0,1 0 0 0 0,9-3 0 0 0,-14 6 0 0 0,0 1 0 0 0,0-1 0 0 0,0 1 0 0 0,0-1 0 0 0,0 1 0 0 0,0 0 0 0 0,1 0 0 0 0,-1 0 0 0 0,0 0 0 0 0,0 0 0 0 0,0 1 0 0 0,0-1 0 0 0,1 0 0 0 0,-1 1 0 0 0,0 0 0 0 0,0-1 0 0 0,0 1 0 0 0,0 0 0 0 0,0 0 0 0 0,0 0 0 0 0,-1 1 0 0 0,1-1 0 0 0,0 0 0 0 0,0 1 0 0 0,-1-1 0 0 0,3 3 0 0 0,2 3 0 0 0,-1 0 0 0 0,0 0 0 0 0,-1 1 0 0 0,1 0 0 0 0,-1 0 0 0 0,5 15 0 0 0,-4-7 0 0 0,-1-1 0 0 0,5 31 0 0 0,-9-41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9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188 554 24 0 0,'1'-2'-1'0'0,"0"1"1"0"0,0-1 0 0 0,0 1 0 0 0,0-1 0 0 0,0 1 0 0 0,0-1 0 0 0,-1 0 0 0 0,1 0 0 0 0,0 1 0 0 0,-1-1 0 0 0,0 0 0 0 0,1 0 0 0 0,-1 0 0 0 0,0 0 0 0 0,0 1 0 0 0,0-1 0 0 0,0 0 0 0 0,-1 0 0 0 0,1 0 0 0 0,0 1 0 0 0,-1-1 0 0 0,1 0 0 0 0,-1 0 0 0 0,-1-2 0 0 0,1 2 0 0 0,1 0 1 0 0,-1 0-1 0 0,0 0 1 0 0,-1 0-1 0 0,1 0 1 0 0,0 0-1 0 0,0 0 1 0 0,-1 0 0 0 0,1 1-1 0 0,-1-1 1 0 0,0 1-1 0 0,1-1 1 0 0,-1 1-1 0 0,0 0 1 0 0,0 0-1 0 0,0-1 1 0 0,0 1 0 0 0,0 0-1 0 0,0 1 1 0 0,-3-2-1 0 0,1 2 3 0 0,0 0 0 0 0,1 0 0 0 0,-1 0-1 0 0,0 1 1 0 0,1-1 0 0 0,-1 1 0 0 0,0 0 0 0 0,1 0-1 0 0,-1 0 1 0 0,1 1 0 0 0,-1-1 0 0 0,1 1 0 0 0,0 0-1 0 0,-1 0 1 0 0,1 0 0 0 0,0 0 0 0 0,1 0 0 0 0,-6 5-1 0 0,-2 3 12 0 0,0 1-1 0 0,1 0 0 0 0,-12 18 1 0 0,16-20-7 0 0,0 1 0 0 0,0-1 1 0 0,1 0-1 0 0,0 1 0 0 0,1 0 0 0 0,0 0 1 0 0,-2 11-1 0 0,3-13-5 0 0,1-1 0 0 0,1 0 1 0 0,-1 0-1 0 0,1 1 0 0 0,0-1 1 0 0,1 0-1 0 0,0 0 0 0 0,0 1 0 0 0,0-1 1 0 0,1 0-1 0 0,3 7 0 0 0,-5-13 1 0 0,1 1 0 0 0,0 0 0 0 0,-1 0 0 0 0,1-1 0 0 0,0 1 0 0 0,0 0 0 0 0,0-1-1 0 0,0 1 1 0 0,1-1 0 0 0,-1 1 0 0 0,0-1 0 0 0,1 0 0 0 0,-1 0 0 0 0,0 1 0 0 0,1-1 0 0 0,0 0 0 0 0,-1 0-1 0 0,1 0 1 0 0,0-1 0 0 0,-1 1 0 0 0,1 0 0 0 0,0-1 0 0 0,0 1 0 0 0,0-1 0 0 0,-1 1 0 0 0,1-1 0 0 0,0 0 0 0 0,0 0-1 0 0,0 0 1 0 0,0 0 0 0 0,0 0 0 0 0,0 0 0 0 0,-1 0 0 0 0,1-1 0 0 0,3 0 0 0 0,0-1-2 0 0,-1 0 0 0 0,1 0 0 0 0,-1 0 0 0 0,0-1 0 0 0,1 0 0 0 0,-1 0 0 0 0,0 0 0 0 0,-1 0 0 0 0,1-1 0 0 0,-1 1 0 0 0,1-1 0 0 0,3-5-1 0 0,9-15 0 0 0,-2-1 0 0 0,17-40 0 0 0,16-57 0 0 0,-22 45 0 0 0,-3 0 0 0 0,-4-2 0 0 0,14-137 0 0 0,-32 213 0 0 0,1-21 0 0 0,-1 23 0 0 0,0 0 0 0 0,0 0 0 0 0,0 0 0 0 0,0 0 0 0 0,0 0 0 0 0,-1 0 0 0 0,1 0 0 0 0,0 1 0 0 0,-1-1 0 0 0,1 0 0 0 0,0 0 0 0 0,-1 0 0 0 0,1 0 0 0 0,-1 1 0 0 0,1-1 0 0 0,-1 0 0 0 0,1 0 0 0 0,-1 1 0 0 0,0-1 0 0 0,-1-1 0 0 0,1 4 0 0 0,-1-1 0 0 0,0 0 0 0 0,1 1 0 0 0,-1-1 0 0 0,1 1 0 0 0,-1-1 0 0 0,1 1 0 0 0,0 0 0 0 0,-3 3 0 0 0,0 5 0 0 0,-1 0 0 0 0,1 0 0 0 0,1 0 0 0 0,0 1 0 0 0,0-1 0 0 0,-2 22 0 0 0,1-4 0 0 0,-4 18 0 0 0,3 1 0 0 0,2 1 0 0 0,3 61 0 0 0,25 141 0 0 0,-23-231 0 0 0,1 1 0 0 0,1-1 0 0 0,1-1 0 0 0,1 1 0 0 0,0-1 0 0 0,12 24 0 0 0,-17-40 0 0 0,0 0 0 0 0,0-1 0 0 0,1 1 0 0 0,-1 0 0 0 0,1 0 0 0 0,-1-1 0 0 0,1 1 0 0 0,-1-1 0 0 0,5 3 0 0 0,-1-2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7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5 55 0 0,'2'-2'21'0'0,"2"0"87"0"0,2 11-5 0 0,14 84 189 0 0,1 6-176 0 0,33 51-116 0 0,-50-141 0 0 0,-4-8 0 0 0,0-1 0 0 0,0 1 0 0 0,1 0 0 0 0,-1 0 0 0 0,1 0 0 0 0,-1-1 0 0 0,1 1 0 0 0,-1 0 0 0 0,1-1 0 0 0,-1 1 0 0 0,1 0 0 0 0,-1-1 0 0 0,2 2 0 0 0,0-2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4.69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0 132 199 0 0,'21'-6'163'0'0,"-1"-1"0"0"0,0 0-1 0 0,0-2 1 0 0,-1-1-1 0 0,23-14 1 0 0,7-4 45 0 0,-45 26-207 0 0,51-24 90 0 0,-48 23-79 0 0,0 1 0 0 0,0 0 0 0 0,0 0 0 0 0,0 1 0 0 0,0 0 0 0 0,11-1 0 0 0,-15 4 15 0 0,-7 1-159 0 0,-1 0-395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07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79 0 0,'7'1'50'0'0,"8"0"130"0"0,-14-1-177 0 0,-1 0-1 0 0,0 0 1 0 0,0 0 0 0 0,1 0 0 0 0,-1 0 0 0 0,0 0 0 0 0,0 1 0 0 0,1-1 0 0 0,-1 0 0 0 0,0 0 0 0 0,0 0 0 0 0,1 0 0 0 0,-1 0 0 0 0,0 1 0 0 0,0-1 0 0 0,0 0 0 0 0,1 0 0 0 0,-1 0 0 0 0,0 1 0 0 0,0-1 0 0 0,0 0 0 0 0,0 0 0 0 0,0 1 0 0 0,1-1 0 0 0,-1 0 0 0 0,0 0 0 0 0,0 1 0 0 0,0-1 0 0 0,0 0 0 0 0,0 0 0 0 0,0 1 0 0 0,0-1 0 0 0,0 0 0 0 0,0 0 0 0 0,0 1 0 0 0,0-1 0 0 0,0 0 0 0 0,0 0 0 0 0,0 1 0 0 0,0-1 0 0 0,-1 1 0 0 0,1 4 48 0 0,-1 1 0 0 0,0 0 0 0 0,1 0 0 0 0,0 0-1 0 0,0 0 1 0 0,1-1 0 0 0,0 1 0 0 0,0 0 0 0 0,2 7 0 0 0,2 16 59 0 0,-1 10 20 0 0,-1-19-117 0 0,-1 0 0 0 0,-1 0-1 0 0,0 0 1 0 0,-4 28 0 0 0,-3-26-30 0 0,3-17-70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40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14 246 24 0 0,'2'8'20'0'0,"-6"-6"-91"0"0,3-2 111 0 0,0 0 2 0 0,1 0-1 0 0,-1 1 1 0 0,0-1-1 0 0,0 0 0 0 0,0 0 1 0 0,1 1-1 0 0,-1-1 1 0 0,0 1-1 0 0,1-1 0 0 0,-1 1 1 0 0,0-1-1 0 0,0 2 0 0 0,1-6 39 0 0,0 2-69 0 0,0 0 0 0 0,0 1 0 0 0,0-1 0 0 0,0 0 0 0 0,1 1 0 0 0,-1-1-1 0 0,1 1 1 0 0,-1-1 0 0 0,1 1 0 0 0,-1-1 0 0 0,1 1 0 0 0,0-1-1 0 0,1-1 1 0 0,1 0 16 0 0,-1 1 1 0 0,0 0-1 0 0,1-1 0 0 0,0 1 0 0 0,-1 0 0 0 0,1 0 1 0 0,3-1-1 0 0,-4 2-16 0 0,273-153 440 0 0,-267 150-451 0 0,0 0 0 0 0,1 0 0 0 0,-1 1 0 0 0,1 0 0 0 0,0 1 0 0 0,0 0 0 0 0,0 0 0 0 0,0 1 0 0 0,0 0 0 0 0,0 1 0 0 0,0 0 0 0 0,0 0 0 0 0,0 1 0 0 0,0 0 0 0 0,16 4 0 0 0,-21-4 0 0 0,-4-2 0 0 0,-10-7 0 0 0,-34-21-101 0 0,40 26-406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73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65 143 0 0,'7'-2'64'0'0,"0"-1"-1"0"0,0 0 0 0 0,-1 0 0 0 0,1-1 0 0 0,-1 1 0 0 0,0-1 1 0 0,0-1-1 0 0,9-8 0 0 0,-6 6 30 0 0,-2 1-68 0 0,-6 5-22 0 0,0 0 0 0 0,0 0-1 0 0,0 0 1 0 0,0 1 0 0 0,0-1 0 0 0,0 0-1 0 0,0 1 1 0 0,0-1 0 0 0,0 1 0 0 0,0-1-1 0 0,0 1 1 0 0,0-1 0 0 0,0 1 0 0 0,3 0-1 0 0,-2-1-2 0 0,-1 1 0 0 0,-1 0 0 0 0,0-1 0 0 0,0 1 0 0 0,1 0 0 0 0,-1 0 0 0 0,1 0 0 0 0,-1 0 0 0 0,0 0 0 0 0,1 0 0 0 0,-1 0 0 0 0,0 0 0 0 0,1 0 0 0 0,-1 0 0 0 0,0 0 0 0 0,1 0 0 0 0,-1 0 0 0 0,0 0 0 0 0,1 0 0 0 0,-1 0 0 0 0,1 0 0 0 0,-1 1 0 0 0,0-1 0 0 0,1 0 0 0 0,-1 0 0 0 0,0 0 0 0 0,0 0 0 0 0,1 1 0 0 0,-1-1 0 0 0,0 0 0 0 0,1 0 0 0 0,-1 1 0 0 0,0-1 0 0 0,0 0 0 0 0,0 1 0 0 0,1-1 0 0 0,-1 0 0 0 0,0 1 0 0 0,1 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6.2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0 131 79 0 0,'0'0'2'0'0,"0"1"0"0"0,1-1 0 0 0,-1 0-1 0 0,0 1 1 0 0,0-1 0 0 0,0 0-1 0 0,0 1 1 0 0,0-1 0 0 0,1 0-1 0 0,-1 1 1 0 0,0-1 0 0 0,0 0-1 0 0,1 0 1 0 0,-1 1 0 0 0,0-1-1 0 0,0 0 1 0 0,1 0 0 0 0,-1 0-1 0 0,0 1 1 0 0,0-1 0 0 0,1 0-1 0 0,-1 0 1 0 0,0 0 0 0 0,1 0 0 0 0,-1 0-1 0 0,0 1 1 0 0,1-1 0 0 0,-1 0-1 0 0,0 0 1 0 0,1 0 0 0 0,-1 0-1 0 0,1 0 1 0 0,-1 0 0 0 0,0 0-1 0 0,1 0 1 0 0,-1 0 0 0 0,0 0-1 0 0,1-1 1 0 0,-1 1 0 0 0,0 0-1 0 0,1 0 1 0 0,-1 0 0 0 0,0 0-1 0 0,0 0 1 0 0,1-1 0 0 0,-1 1-1 0 0,0 0 1 0 0,1 0 0 0 0,-1-1 0 0 0,0 1-1 0 0,0 0 1 0 0,1 0 0 0 0,-1-1-1 0 0,0 1 1 0 0,0 0 0 0 0,0 0-1 0 0,0-1 1 0 0,1 1 0 0 0,-1-1-1 0 0,1 0 237 0 0,2-2-169 0 0,4-3 17 0 0,1 0-1 0 0,-1 1 0 0 0,1-1 0 0 0,0 2 0 0 0,10-5 0 0 0,9-3 67 0 0,33-22 0 0 0,8-2-135 0 0,-63 34-17 0 0,-1 0 0 0 0,1 1 0 0 0,0-1 0 0 0,0 1 0 0 0,0 0 0 0 0,1 1 0 0 0,-1-1 0 0 0,0 1 0 0 0,0 0 0 0 0,0 1 0 0 0,0-1 0 0 0,0 1 0 0 0,1 0 0 0 0,-1 0 0 0 0,0 0 0 0 0,-1 1 0 0 0,1 0 0 0 0,9 4 0 0 0,-10-4 0 0 0,0 1 0 0 0,1-1 0 0 0,-1 1 0 0 0,0 0 0 0 0,-1 0 0 0 0,1 1 0 0 0,-1-1 0 0 0,1 1 0 0 0,-1-1 0 0 0,0 1 0 0 0,0 0 0 0 0,-1 0 0 0 0,1 1 0 0 0,-1-1 0 0 0,0 0 0 0 0,0 1 0 0 0,0-1 0 0 0,-1 1 0 0 0,2 8 0 0 0,0 10 0 0 0,-2 0 0 0 0,-1 0 0 0 0,-1 0 0 0 0,-1 0 0 0 0,-5 24 0 0 0,-32 112 0 0 0,22-96 0 0 0,9-36 0 0 0,4-14 0 0 0,1 0 0 0 0,0 0 0 0 0,0 0 0 0 0,0 18 0 0 0,17-61 0 0 0,4-7 0 0 0,-14 26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9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68 1 55 0 0,'1'6'3'0'0,"1"0"0"0"0,-1 0-1 0 0,0 0 1 0 0,-1 0 0 0 0,1 0-1 0 0,-1 0 1 0 0,-1 0-1 0 0,0 9 1 0 0,-3 6 18 0 0,-7 22 0 0 0,7-26-12 0 0,-1-1 0 0 0,1-1 0 0 0,-2 1 0 0 0,0-1 0 0 0,-1 0 0 0 0,-14 21-1 0 0,18-31-8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6.5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0 114 55 0 0,'4'-2'11'0'0,"0"0"-1"0"0,-1 0 1 0 0,1 0-1 0 0,-1 0 0 0 0,1-1 1 0 0,-1 1-1 0 0,4-6 1 0 0,-3 4 9 0 0,0 1 1 0 0,0-1-1 0 0,1 1 0 0 0,6-4 1 0 0,20-8 168 0 0,1 2 1 0 0,0 2 0 0 0,37-9-1 0 0,-53 16-189 0 0,0 1 0 0 0,21-1 0 0 0,-20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0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71 24 0 0,'3'-4'5'0'0,"-1"0"0"0"0,1-1 0 0 0,-1 1 1 0 0,-1-1-1 0 0,1 0 0 0 0,1-6 1 0 0,-2 7 23 0 0,0 2-24 0 0,5-15 62 0 0,-6 16-61 0 0,0 1-1 0 0,0-1 1 0 0,0 1 0 0 0,0-1-1 0 0,1 1 1 0 0,-1-1 0 0 0,0 1-1 0 0,0 0 1 0 0,1-1 0 0 0,-1 1-1 0 0,0-1 1 0 0,0 1 0 0 0,1 0-1 0 0,-1-1 1 0 0,1 1 0 0 0,-1 0-1 0 0,0 0 1 0 0,1-1 0 0 0,-1 1-1 0 0,1 0 1 0 0,-1 0 0 0 0,0 0-1 0 0,1-1 1 0 0,-1 1 0 0 0,1 0-1 0 0,-1 0 1 0 0,1 0 0 0 0,-1 0-1 0 0,1 0 1 0 0,-1 0 0 0 0,1 0-1 0 0,0 2 12 0 0,0 0-1 0 0,0-1 0 0 0,0 1 0 0 0,0 0 0 0 0,0 0 0 0 0,-1 1 0 0 0,1-1 0 0 0,0 0 0 0 0,-1 0 0 0 0,0 4 0 0 0,1-2-1 0 0,32 191 418 0 0,-16-82-402 0 0,-4-18 13 0 0,-1 168 0 0 0,-13-270-61 0 0,0 0-1 0 0,0 0 0 0 0,0 0 1 0 0,-1 0-1 0 0,0 0 0 0 0,-6-12 0 0 0,4 11-82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45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71 20 55 0 0,'0'-1'4'0'0,"0"0"-1"0"0,0 0 1 0 0,0 0-1 0 0,0 0 0 0 0,0 0 1 0 0,0 0-1 0 0,-1 0 0 0 0,1 1 1 0 0,0-1-1 0 0,0 0 1 0 0,-1 0-1 0 0,1 0 0 0 0,0 0 1 0 0,-1 0-1 0 0,1 1 0 0 0,-1-1 1 0 0,1 0-1 0 0,-1 0 0 0 0,0 0 1 0 0,0 1 0 0 0,0-1-1 0 0,1 1 1 0 0,-1 0 0 0 0,0 0 0 0 0,0 0 0 0 0,1-1-1 0 0,-1 1 1 0 0,0 0 0 0 0,0 0 0 0 0,0 0 0 0 0,1 0-1 0 0,-1 0 1 0 0,0 0 0 0 0,0 1 0 0 0,1-1 0 0 0,-1 0-1 0 0,0 0 1 0 0,0 0 0 0 0,1 1 0 0 0,-1-1 0 0 0,0 0-1 0 0,-1 2 1 0 0,-1 0 9 0 0,0 0 0 0 0,0 0 0 0 0,0 0 0 0 0,1 1 0 0 0,-1 0 0 0 0,1-1 0 0 0,-1 1 0 0 0,1 0 0 0 0,0 0 0 0 0,0 0 0 0 0,0 1 0 0 0,0-1 0 0 0,1 0 0 0 0,-1 1 0 0 0,0 4 0 0 0,0-2 18 0 0,0 0 0 0 0,1 0 0 0 0,0 0 0 0 0,0 0 1 0 0,0 0-1 0 0,1 1 0 0 0,0-1 0 0 0,0 8 0 0 0,1-11-18 0 0,-1-1-1 0 0,0 1 1 0 0,1 0 0 0 0,0-1-1 0 0,0 1 1 0 0,0-1 0 0 0,0 1-1 0 0,0-1 1 0 0,0 1-1 0 0,0-1 1 0 0,1 0 0 0 0,-1 0-1 0 0,1 0 1 0 0,0 1-1 0 0,0-2 1 0 0,0 1 0 0 0,0 0-1 0 0,3 3 1 0 0,-1-4 4 0 0,0 1 0 0 0,-1 0 0 0 0,1-1 0 0 0,0 0 0 0 0,0 0 0 0 0,0 0 0 0 0,0 0 0 0 0,0-1 0 0 0,0 1 0 0 0,0-1 0 0 0,0 0 0 0 0,4-1 0 0 0,171-23 175 0 0,-155 20-184 0 0,-4-1-8 0 0,-1 0 0 0 0,0 0 0 0 0,19-9 0 0 0,-37 13 1 0 0,0 1-2 0 0,0 0 1 0 0,-1 0 0 0 0,1-1-1 0 0,-1 1 1 0 0,1 0-1 0 0,0 0 1 0 0,-1 0-1 0 0,1-1 1 0 0,-1 1-1 0 0,1 0 1 0 0,-1-1-1 0 0,1 1 1 0 0,-1-1-1 0 0,1 1 1 0 0,-1 0 0 0 0,0-1-1 0 0,1 1 1 0 0,-1-1-1 0 0,1 1 1 0 0,-1-1-1 0 0,0 1 1 0 0,1-1-1 0 0,-1 0 1 0 0,-1-1-54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7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6 79 0 0,'9'-6'43'0'0,"-3"11"57"0"0,-4 13 115 0 0,-1-14-181 0 0,6 37-2 0 0,8 56 102 0 0,-14-81-113 0 0,0 1-1 0 0,-1-1 1 0 0,-4 30-1 0 0,1-26-20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8.22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35 55 0 0,'0'-1'2'0'0,"0"1"0"0"0,0 0 0 0 0,0 0 0 0 0,0-1 0 0 0,1 1 0 0 0,-1 0 0 0 0,0 0 0 0 0,0 0 0 0 0,0-1 0 0 0,0 1 0 0 0,0 0 0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0 0 0 0,0 1 0 0 0,1-1 0 0 0,-1 0 0 0 0,0 0 0 0 0,0 0 0 0 0,0 0 0 0 0,1 0 0 0 0,-1 0 0 0 0,0 0 0 0 0,0 1-1 0 0,0-1 1 0 0,0 0 0 0 0,1 0 0 0 0,-1 0 0 0 0,0 1 0 0 0,0-1 0 0 0,0 0 0 0 0,0 0 0 0 0,0 0 0 0 0,0 1 0 0 0,0-1 0 0 0,0 0 0 0 0,0 0 0 0 0,0 0 0 0 0,1 1 0 0 0,-1-1 0 0 0,0 1 225 0 0,0 4-173 0 0,-3 40 96 0 0,1-34-103 0 0,1-1 1 0 0,0 1-1 0 0,1-1 1 0 0,0 1-1 0 0,4 20 0 0 0,-3-28-44 0 0,0 1 0 0 0,1-1 0 0 0,0 0 0 0 0,-1 0-1 0 0,1 0 1 0 0,0 0 0 0 0,1 0 0 0 0,-1 0 0 0 0,0 0-1 0 0,1-1 1 0 0,0 1 0 0 0,-1-1 0 0 0,1 0 0 0 0,0 0-1 0 0,0 0 1 0 0,0 0 0 0 0,1 0 0 0 0,3 1-1 0 0,0 0 7 0 0,1 0 0 0 0,-1-1 0 0 0,1 1 0 0 0,-1-2 0 0 0,1 1 0 0 0,0-1 0 0 0,11 0-1 0 0,-10-1 3 0 0,1-1-1 0 0,-1 0 1 0 0,0-1-1 0 0,0 0 1 0 0,0 0-1 0 0,0-1 1 0 0,0 0-1 0 0,-1-1 1 0 0,1 0-1 0 0,-1 0 1 0 0,10-7-1 0 0,7-7 49 0 0,0-2-1 0 0,22-22 1 0 0,4-3-21 0 0,-27 23-52 0 0,-18 16 7 0 0,0 0 0 0 0,1 1-1 0 0,-1-1 1 0 0,1 1 0 0 0,0 0-1 0 0,0 1 1 0 0,1-1 0 0 0,14-5-1 0 0,-20 10 8 0 0,0 0 0 0 0,-1-1 0 0 0,1 1 0 0 0,0 0 0 0 0,-1 0 0 0 0,1 1 0 0 0,-1-1 0 0 0,1 0 0 0 0,0 0 0 0 0,-1 1 0 0 0,1-1 0 0 0,-1 1 0 0 0,1 0 0 0 0,-1-1 0 0 0,1 1 0 0 0,-1 0 0 0 0,1 0 0 0 0,-1 0 0 0 0,0 0 0 0 0,1 0 0 0 0,-1 0 0 0 0,0 0 0 0 0,0 0 0 0 0,0 0 0 0 0,1 3 0 0 0,4 3 0 0 0,-1 1 0 0 0,0 0 0 0 0,5 12 0 0 0,-3-5 0 0 0,8 15-3 0 0,-2-5-14 0 0,1 0 1 0 0,17 23-1 0 0,-31-47 17 0 0,1 0-1 0 0,-1 0 1 0 0,1-1-1 0 0,-1 1 0 0 0,1 0 1 0 0,0-1-1 0 0,-1 1 1 0 0,1-1-1 0 0,0 1 1 0 0,0 0-1 0 0,-1-1 1 0 0,1 0-1 0 0,1 1 1 0 0,-2-1-1 0 0,1 0 1 0 0,-1 0 0 0 0,0 0-1 0 0,1 0 1 0 0,-1 0 0 0 0,0 0-1 0 0,1 0 1 0 0,-1 0 0 0 0,0 0-1 0 0,1 0 1 0 0,-1 0 0 0 0,0 0-1 0 0,1 0 1 0 0,-1 0 0 0 0,0-1-1 0 0,0 1 1 0 0,1 0 0 0 0,-1 0-1 0 0,0 0 1 0 0,1 0 0 0 0,-1-1-1 0 0,0 1 1 0 0,1-1 0 0 0,0-1-25 0 0,0 0 1 0 0,0 0 0 0 0,0 0-1 0 0,0 0 1 0 0,0 0 0 0 0,0 0-1 0 0,0-1 1 0 0,0-2-1 0 0,0-3-351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8.90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33 178 55 0 0,'-1'-3'0'0'0,"0"-1"0"0"0,0 1 0 0 0,0 0-1 0 0,0 0 1 0 0,0 0 0 0 0,-1-1 0 0 0,-1-1-1 0 0,-4-11 14 0 0,3 7 35 0 0,-4-16 2 0 0,7 25-36 0 0,1-1 0 0 0,0 0-1 0 0,-1 0 1 0 0,1 0 0 0 0,0 0-1 0 0,0 0 1 0 0,0 0 0 0 0,0 0 0 0 0,0 0-1 0 0,0 0 1 0 0,0 0 0 0 0,0 1-1 0 0,0-1 1 0 0,1 0 0 0 0,-1 0-1 0 0,0 0 1 0 0,1 0 0 0 0,-1 0-1 0 0,1-1 1 0 0,0 1 9 0 0,0 1 0 0 0,-1-1 0 0 0,1 1 0 0 0,0 0 0 0 0,0-1 0 0 0,0 1 0 0 0,0 0 0 0 0,-1-1 0 0 0,1 1 0 0 0,0 0 0 0 0,0 0 0 0 0,0 0 0 0 0,0 0 0 0 0,0 0 0 0 0,0 0 0 0 0,2 0 0 0 0,18 4 134 0 0,-7-2-96 0 0,-5-2-42 0 0,1 0 0 0 0,0-1 0 0 0,-1-1-1 0 0,1 0 1 0 0,-1 0 0 0 0,0-1-1 0 0,0 0 1 0 0,11-5 0 0 0,-5 2 47 0 0,25-6 1 0 0,-20 7-59 0 0,23-10 1 0 0,-24 8-26 0 0,24-5 0 0 0,-36 10 17 0 0,0 1 1 0 0,0 0-1 0 0,0 1 1 0 0,-1-1-1 0 0,1 1 1 0 0,0 1-1 0 0,11 1 0 0 0,-14-1 0 0 0,0 0 0 0 0,0 0 0 0 0,0 0 0 0 0,1 1 0 0 0,-2 0 0 0 0,1 0 0 0 0,0 0 0 0 0,0 0 0 0 0,0 0 0 0 0,-1 1 0 0 0,1-1 0 0 0,-1 1 0 0 0,0 0 0 0 0,0 0 0 0 0,0 1 0 0 0,0-1 0 0 0,-1 1 0 0 0,1-1 0 0 0,-1 1 0 0 0,0 0 0 0 0,0 0 0 0 0,0-1 0 0 0,-1 2 0 0 0,3 4 0 0 0,-1 8 0 0 0,0 0 0 0 0,0 0 0 0 0,-2 0 0 0 0,0 32 0 0 0,-1-44 0 0 0,13 249 0 0 0,0-49 0 0 0,-12-187 0 0 0,0 1 0 0 0,-1 0 0 0 0,0 0 0 0 0,-1 0 0 0 0,-1 0 0 0 0,-8 35 0 0 0,8-50 0 0 0,1 0 0 0 0,0-1 0 0 0,-1 1 0 0 0,0-1 0 0 0,0 1 0 0 0,0-1 0 0 0,0 0 0 0 0,-1 0 0 0 0,1 0 0 0 0,-1 0 0 0 0,-5 5 0 0 0,6-7 0 0 0,0 1 0 0 0,-1-1 0 0 0,1 0 0 0 0,0 0 0 0 0,-1 0 0 0 0,1 0 0 0 0,0 0 0 0 0,-1 0 0 0 0,1-1 0 0 0,-1 0 0 0 0,0 1 0 0 0,1-1 0 0 0,-1 0 0 0 0,1 0 0 0 0,-1 0 0 0 0,1 0 0 0 0,-1-1 0 0 0,1 1 0 0 0,-4-2 0 0 0,-21-6 0 0 0,0-1 0 0 0,1-2 0 0 0,0-1 0 0 0,-36-22 0 0 0,53 28-12 0 0,1 0-1 0 0,0-1 1 0 0,1 0-1 0 0,-8-9 1 0 0,13 14-6 0 0,-8-10 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9.2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70 27 143 0 0,'3'-2'-10'0'0,"1"-2"22"0"0,0 1-1 0 0,0-1 0 0 0,1 1 1 0 0,-1 0-1 0 0,7-3 0 0 0,-10 6-4 0 0,-1 0 0 0 0,1 0 0 0 0,0-1 0 0 0,-1 1-1 0 0,1 0 1 0 0,0 0 0 0 0,0 0 0 0 0,-1 0 0 0 0,1 0-1 0 0,0 0 1 0 0,0 0 0 0 0,-1 0 0 0 0,1 0 0 0 0,0 0-1 0 0,0 0 1 0 0,-1 0 0 0 0,1 1 0 0 0,1-1 0 0 0,-1 1 2 0 0,-1 0 0 0 0,1-1 0 0 0,0 1 0 0 0,0 0 0 0 0,-1 0 0 0 0,1 0 0 0 0,-1-1 0 0 0,1 1 1 0 0,-1 0-1 0 0,1 0 0 0 0,-1 0 0 0 0,1 0 0 0 0,-1 0 0 0 0,0 0 0 0 0,0 0 0 0 0,1 0 0 0 0,-1 0 0 0 0,0 1 0 0 0,2 15 73 0 0,-1 0-1 0 0,0-1 0 0 0,-3 26 0 0 0,-11 52 24 0 0,7-57-73 0 0,0 5-10 0 0,-3 0-1 0 0,-1 0 1 0 0,-2-1 0 0 0,-2 0 0 0 0,-30 59-1 0 0,28-69-21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3.9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 7 0 0,'1'-4'8'0'0,"0"0"0"0"0,0 0 0 0 0,0-1 0 0 0,0 1 0 0 0,1 0 0 0 0,3-7 0 0 0,-1 2 0 0 0,-4 9-7 0 0,0 0-1 0 0,0-1 1 0 0,0 1-1 0 0,0 0 1 0 0,0 0-1 0 0,0 0 1 0 0,0-1-1 0 0,0 1 1 0 0,0 0-1 0 0,0 0 1 0 0,0 0-1 0 0,0-1 1 0 0,0 1-1 0 0,0 0 0 0 0,0 0 1 0 0,1 0-1 0 0,-1-1 1 0 0,0 1-1 0 0,0 0 1 0 0,0 0-1 0 0,0 0 1 0 0,1 0-1 0 0,-1 0 1 0 0,0-1-1 0 0,0 1 1 0 0,0 0-1 0 0,1 0 1 0 0,-1 0-1 0 0,0 0 0 0 0,0 0 1 0 0,0 0-1 0 0,1 0 1 0 0,-1 0-1 0 0,0 0 1 0 0,0 0-1 0 0,0 0 1 0 0,1 0-1 0 0,-1 0 1 0 0,0 0-1 0 0,0 0 1 0 0,1 0-1 0 0,-1 0 0 0 0,6 10 44 0 0,1 15 20 0 0,-5-4-25 0 0,0-1 0 0 0,-3 33 0 0 0,0-13-9 0 0,19 631 151 0 0,-6-550-117 0 0,-17-148-64 0 0,-1 0 0 0 0,-1 0 0 0 0,-12-27 0 0 0,11 34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5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2974 246 24 0 0,'4'-10'13'0'0,"-2"-1"0"0"0,1-1 0 0 0,-1 1 0 0 0,0-16 1 0 0,0 2 53 0 0,-1 24-61 0 0,-1-1-1 0 0,0 1 1 0 0,1 0 0 0 0,-1-1-1 0 0,0 1 1 0 0,0 0 0 0 0,0 0-1 0 0,0-1 1 0 0,0 1 0 0 0,0 0-1 0 0,-1-1 1 0 0,1 1 0 0 0,0 0 0 0 0,-1 0-1 0 0,1-1 1 0 0,-2-1 0 0 0,1 3 2 0 0,0-1 0 0 0,0 1 0 0 0,0 0-1 0 0,0 0 1 0 0,0-1 0 0 0,0 1 0 0 0,0 0 0 0 0,0 0 0 0 0,0 0 0 0 0,0 0 0 0 0,0 0 0 0 0,0 1 0 0 0,0-1 0 0 0,0 0 0 0 0,0 0 0 0 0,0 1 0 0 0,0-1 0 0 0,0 1 0 0 0,-2 0 0 0 0,-3 1-3 0 0,-1 0-1 0 0,0 0 1 0 0,0-1 0 0 0,0 0-1 0 0,1-1 1 0 0,-1 1 0 0 0,0-1-1 0 0,-8-1 1 0 0,-6-2 25 0 0,-27-7 0 0 0,30 6-18 0 0,-1 0 0 0 0,-25-1 0 0 0,19 4-11 0 0,-186-9 54 0 0,0-17 7 0 0,163 18-42 0 0,0 2-1 0 0,0 2 1 0 0,0 3 0 0 0,-1 1 0 0 0,1 3 0 0 0,-84 13-1 0 0,84-8-19 0 0,-93 1 0 0 0,-51-16 0 0 0,82-7 30 0 0,-13 0 4 0 0,-69-13 85 0 0,155 21-110 0 0,7 4 2 0 0,0 1 0 0 0,0 1 0 0 0,-1 2 0 0 0,-46 6 0 0 0,11 0-2 0 0,-39 1-9 0 0,-132 9 0 0 0,57-24 0 0 0,105 1 0 0 0,65 6 0 0 0,-1 0 0 0 0,0 0 0 0 0,0 1 0 0 0,1 1 0 0 0,-1 0 0 0 0,-20 6 0 0 0,28-7 0 0 0,-1 0 0 0 0,1 0 0 0 0,-1-1 0 0 0,1 0 0 0 0,-1 0 0 0 0,1 0 0 0 0,-1 0 0 0 0,0 0 0 0 0,1-1 0 0 0,-6-1 0 0 0,6 2 0 0 0,1-1 0 0 0,0 1 0 0 0,0-1 0 0 0,0 0 0 0 0,0 0 0 0 0,0 0 0 0 0,0 0 0 0 0,0-1 0 0 0,0 1 0 0 0,0 0 0 0 0,0-1 0 0 0,1 1 0 0 0,-1-1 0 0 0,0 0 0 0 0,1 1 0 0 0,-3-5 0 0 0,4 1 0 0 0,4 5 0 0 0,5 7 0 0 0,0 3 0 0 0,0 1 0 0 0,-1 0 0 0 0,0 1 0 0 0,-1 0 0 0 0,0 0 0 0 0,-1 0 0 0 0,9 27 0 0 0,22 101 0 0 0,-35-132 0 0 0,35 233 0 0 0,-21 3 0 0 0,-16-228 0 0 0,20 207 0 0 0,-10-126 0 0 0,-5-60 0 0 0,-3-22 0 0 0,-1-11 0 0 0,-1-5 0 0 0,0-3 0 0 0,0 1 0 0 0,1 0 0 0 0,-1 0 0 0 0,1 0 0 0 0,-1 0 0 0 0,1 0 0 0 0,0 0 0 0 0,2-5 0 0 0,-2 7 0 0 0,-1 0 0 0 0,1 0 0 0 0,-1 0 0 0 0,1 1 0 0 0,-1-1 0 0 0,1 0 0 0 0,0 0 0 0 0,0 0 0 0 0,-1 1 0 0 0,1-1 0 0 0,0 1 0 0 0,0-1 0 0 0,0 0 0 0 0,0 1 0 0 0,-1 0 0 0 0,1-1 0 0 0,0 1 0 0 0,0-1 0 0 0,0 1 0 0 0,0 0 0 0 0,0 0 0 0 0,0-1 0 0 0,0 1 0 0 0,0 0 0 0 0,0 0 0 0 0,0 0 0 0 0,0 0 0 0 0,0 0 0 0 0,2 1 0 0 0,35 7 31 0 0,-1-1 0 0 0,1-3 0 0 0,0 0 0 0 0,75-5 0 0 0,95-28 163 0 0,63-4-279 0 0,133 38 149 0 0,-297 5-64 0 0,-54-4 0 0 0,-1-2 0 0 0,91-6 0 0 0,-6-17 0 0 0,34-3 0 0 0,-130 20-32 0 0,-1 2 0 0 0,79 8 0 0 0,-49 3 32 0 0,135 22 0 0 0,-56-6 0 0 0,-123-24 30 0 0,55-3-1 0 0,-53-1-58 0 0,45 4-1 0 0,-70-2 30 0 0,8 0 0 0 0,0 0 0 0 0,13 0 0 0 0,-21-1 0 0 0,0-1 0 0 0,-1 1 0 0 0,1 0 0 0 0,0-1 0 0 0,-1 1 0 0 0,1-1 0 0 0,-1 0 0 0 0,1 0 0 0 0,-1 0 0 0 0,1 0 0 0 0,-1 0 0 0 0,1-1 0 0 0,-1 1 0 0 0,4-4 0 0 0,-6 5 0 0 0,0 0 0 0 0,0 0 0 0 0,1 0 0 0 0,-1-1 0 0 0,0 1 0 0 0,0 0 0 0 0,1 0 0 0 0,-1-1 0 0 0,0 1 0 0 0,0 0 0 0 0,0-1 0 0 0,1 1 0 0 0,-1 0 0 0 0,0 0 0 0 0,0-1 0 0 0,0 1 0 0 0,0 0 0 0 0,0-1 0 0 0,0 1 0 0 0,0 0 0 0 0,0-1 0 0 0,0 1 0 0 0,0-1 0 0 0,0 1 0 0 0,0 0 0 0 0,0-1 0 0 0,0 1 0 0 0,0 0 0 0 0,0-1 0 0 0,0 1 0 0 0,0 0 0 0 0,0-1 0 0 0,0 1 0 0 0,-1 0 0 0 0,1-1 0 0 0,0 1 0 0 0,0 0 0 0 0,0 0 0 0 0,0-1 0 0 0,-1 1 0 0 0,1 0 0 0 0,0 0 0 0 0,0-1 0 0 0,-1 1 0 0 0,1 0 0 0 0,-1 0 0 0 0,0-1 0 0 0,0 1 0 0 0,1-1 0 0 0,-1 1 0 0 0,0-1 0 0 0,0 1 0 0 0,0 0 0 0 0,0 0 0 0 0,0-1 0 0 0,0 1 0 0 0,0 0 0 0 0,0 0 0 0 0,0 0 0 0 0,0 0 0 0 0,-2 0 0 0 0,2 1 0 0 0,0-1 0 0 0,0 0 0 0 0,0 1 0 0 0,1-1 0 0 0,-1 1 0 0 0,0-1 0 0 0,0 1 0 0 0,0-1 0 0 0,0 1 0 0 0,1-1 0 0 0,-1 1 0 0 0,0 0 0 0 0,0 1 0 0 0,-7 6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6.8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7 39 111 0 0,'2'-2'8'0'0,"1"1"0"0"0,-1-1 0 0 0,0 0 0 0 0,1 0 0 0 0,-1 1 0 0 0,0-2 0 0 0,0 1-1 0 0,0 0 1 0 0,0 0 0 0 0,-1-1 0 0 0,1 1 0 0 0,1-3 0 0 0,2-4 13 0 0,-4 9-14 0 0,-1 0-1 0 0,1 0 0 0 0,-1 0 0 0 0,0 0 0 0 0,1 0 0 0 0,-1 0 1 0 0,1 0-1 0 0,-1 0 0 0 0,1 0 0 0 0,-1 1 0 0 0,0-1 0 0 0,1 0 0 0 0,-1 0 1 0 0,1 0-1 0 0,-1 1 0 0 0,0-1 0 0 0,1 0 0 0 0,-1 0 0 0 0,0 1 0 0 0,1-1 1 0 0,-1 0-1 0 0,0 1 0 0 0,1-1 0 0 0,-1 0 0 0 0,0 1 0 0 0,0-1 0 0 0,1 0 1 0 0,-1 1-1 0 0,0-1 0 0 0,0 1 0 0 0,13 17 104 0 0,-12-16-81 0 0,17 22 28 0 0,0 0 1 0 0,2-1-1 0 0,0-2 1 0 0,2 0-1 0 0,0-1 1 0 0,26 17-1 0 0,-18-17-32 0 0,1 0 0 0 0,47 20 0 0 0,-46-25 28 0 0,30 21-53 0 0,-59-36 0 0 0,-5-2 0 0 0,1 1 0 0 0,0 0 0 0 0,0 1 0 0 0,-1-1 0 0 0,1 0 0 0 0,0 1 0 0 0,0 0 0 0 0,-1-1 0 0 0,1 1 0 0 0,0 0 0 0 0,0-1 0 0 0,-3 1 0 0 0,1 0 0 0 0,0-1 0 0 0,0 1 0 0 0,0 1 0 0 0,0-1 0 0 0,0 0 0 0 0,0 1 0 0 0,0-1 0 0 0,0 1 0 0 0,0 0 0 0 0,0 0 0 0 0,0 0 0 0 0,0 1 0 0 0,0-1 0 0 0,-4 3 0 0 0,-9 8 0 0 0,1 1 0 0 0,1 1 0 0 0,0 0 0 0 0,-24 32 0 0 0,-17 18 0 0 0,-49 24 0 0 0,-1 0 0 0 0,102-84 0 0 0,-3 1 0 0 0,0 1 0 0 0,1 0 0 0 0,-7 10 0 0 0,11-15 0 0 0,0 1 0 0 0,0-1 0 0 0,0 1 0 0 0,1-1 0 0 0,-1 1 0 0 0,0 0 0 0 0,1-1 0 0 0,-1 1 0 0 0,1 0 0 0 0,0 0 0 0 0,0-1 0 0 0,-1 1 0 0 0,1 0 0 0 0,0-1 0 0 0,0 1 0 0 0,1 0 0 0 0,-1 0 0 0 0,0-1 0 0 0,0 1 0 0 0,1 0 0 0 0,-1-1 0 0 0,2 3 0 0 0,-2-4 3 0 0,0 0-1 0 0,0 1 0 0 0,0-1 0 0 0,0 0 1 0 0,0 0-1 0 0,0 0 0 0 0,1 0 0 0 0,-1 1 1 0 0,0-1-1 0 0,0 0 0 0 0,0 0 0 0 0,0 0 0 0 0,0 0 1 0 0,1 0-1 0 0,-1 1 0 0 0,0-1 0 0 0,0 0 1 0 0,0 0-1 0 0,0 0 0 0 0,1 0 0 0 0,-1 0 0 0 0,0 0 1 0 0,0 0-1 0 0,0 0 0 0 0,1 0 0 0 0,-1 0 1 0 0,0 0-1 0 0,0 0 0 0 0,0 0 0 0 0,1 0 1 0 0,-1 0-1 0 0,0 0 0 0 0,0 0 0 0 0,1 0 0 0 0,-1 0 1 0 0,0 0-1 0 0,8-7 16 0 0,4-11-23 0 0,-3-3 5 0 0,-6 12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6.3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4 55 0 0,'6'-3'0'0'0,"0"3"0"0"0,-1 1 0 0 0,-2 1 0 0 0,0-2 0 0 0,3 1 0 0 0,5 4 0 0 0,5-2 0 0 0,4 2 0 0 0,1-1 0 0 0,-2 1 0 0 0,-4-2 0 0 0,-3 0 0 0 0,-3 0 0 0 0,-3 0 0 0 0,-1-3 0 0 0,-5 1 0 0 0,1-1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9.66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207 33 167 0 0,'27'-2'9'0'0,"-24"2"10"0"0,0 1 0 0 0,0-1-1 0 0,0 0 1 0 0,0 0-1 0 0,0-1 1 0 0,0 1 0 0 0,0-1-1 0 0,0 1 1 0 0,0-1-1 0 0,0 0 1 0 0,-1 0 0 0 0,1 0-1 0 0,0-1 1 0 0,3-1-1 0 0,-6 3-17 0 0,0 0 0 0 0,0-1 0 0 0,0 1 0 0 0,1 0 0 0 0,-1 0 0 0 0,0-1 0 0 0,0 1 0 0 0,0 0 0 0 0,0 0 0 0 0,0 0 0 0 0,0-1 0 0 0,0 1 0 0 0,0 0 0 0 0,0 0 0 0 0,0-1 0 0 0,0 1 0 0 0,0 0 0 0 0,0 0 0 0 0,0-1 0 0 0,0 1 0 0 0,0 0 0 0 0,0 0 0 0 0,0-1 0 0 0,0 1 0 0 0,0 0 0 0 0,0 0 0 0 0,0-1 0 0 0,0 1 0 0 0,0 0 0 0 0,0 0 0 0 0,-1 0 0 0 0,1-1 0 0 0,0 1 0 0 0,0 0 0 0 0,0 0 0 0 0,0 0 0 0 0,-1-1 0 0 0,1 1 0 0 0,0 0 0 0 0,0 0 0 0 0,0 0 0 0 0,-1 0 0 0 0,1 0 0 0 0,0-1 0 0 0,0 1 0 0 0,-1 0 0 0 0,1 0 0 0 0,0 0 0 0 0,0 0 0 0 0,-1 0 0 0 0,1 0 0 0 0,0 0 0 0 0,-17-5 54 0 0,15 5-39 0 0,-10-2-15 0 0,0 1 0 0 0,0 0 0 0 0,-1 0 0 0 0,1 1 0 0 0,0 1 0 0 0,0 0-1 0 0,-1 1 1 0 0,1 0 0 0 0,0 1 0 0 0,1 0 0 0 0,-1 1 0 0 0,0 1 0 0 0,-18 9-1 0 0,24-10 0 0 0,1 0 0 0 0,0 0 0 0 0,0 0 0 0 0,1 0 0 0 0,-1 1 0 0 0,1 0 0 0 0,0 0 0 0 0,0 0 0 0 0,1 0 0 0 0,-1 1 0 0 0,1-1 0 0 0,0 1 0 0 0,1 0 0 0 0,-1 0 0 0 0,-1 10 0 0 0,2-10 0 0 0,1 1 0 0 0,-1 0 0 0 0,2 0 0 0 0,-1 0 0 0 0,1 0 0 0 0,0 0 0 0 0,0 0 0 0 0,1 0 0 0 0,0-1 0 0 0,0 1 0 0 0,1 0 0 0 0,0 0 0 0 0,0-1 0 0 0,4 9 0 0 0,-1-7 4 0 0,-1 0-1 0 0,1-1 0 0 0,1 1 1 0 0,-1-1-1 0 0,1-1 0 0 0,8 7 0 0 0,44 35 44 0 0,-4-4-53 0 0,-46-36 10 0 0,0 0 0 0 0,-1 1 0 0 0,0 0 0 0 0,-1 0 0 0 0,0 0 0 0 0,0 1 0 0 0,-1 0 0 0 0,0 0 0 0 0,5 16 0 0 0,-9-22-1 0 0,0 1 1 0 0,0-1-1 0 0,0 1 0 0 0,-1 0 1 0 0,1-1-1 0 0,-1 1 1 0 0,0-1-1 0 0,-1 1 1 0 0,1 0-1 0 0,-1-1 0 0 0,-1 6 1 0 0,1-7 0 0 0,-1 1 0 0 0,1-1 0 0 0,-1 0 0 0 0,1 0 0 0 0,-1 0 0 0 0,0 0 0 0 0,0 0 0 0 0,0-1 0 0 0,-1 1 0 0 0,1-1 0 0 0,-1 1 0 0 0,0-1 1 0 0,1 0-1 0 0,-1 0 0 0 0,0 0 0 0 0,-4 2 0 0 0,3-2-2 0 0,0 0-1 0 0,0-1 1 0 0,0 0 0 0 0,0 0 0 0 0,0 0 0 0 0,0 0-1 0 0,0-1 1 0 0,0 1 0 0 0,0-1 0 0 0,-1 0 0 0 0,1 0-1 0 0,0-1 1 0 0,0 1 0 0 0,0-1 0 0 0,0 0 0 0 0,0 0 0 0 0,0 0-1 0 0,0-1 1 0 0,0 1 0 0 0,0-1 0 0 0,1 0 0 0 0,-1 0-1 0 0,-5-4 1 0 0,1 0 0 0 0,0 0 1 0 0,1 0-1 0 0,0-1 0 0 0,1 0 1 0 0,-1 0-1 0 0,1 0 0 0 0,1-1 1 0 0,-1 0-1 0 0,-4-10 0 0 0,6 9-2 0 0,0 0 0 0 0,1 0 0 0 0,1 0 0 0 0,0-1 0 0 0,0 1 0 0 0,-1-18 0 0 0,3 19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01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0 113 79 0 0,'9'-3'49'0'0,"0"-1"0"0"0,-1-1 0 0 0,1 0 0 0 0,8-7-1 0 0,19-10 114 0 0,-17 13-91 0 0,0 2 0 0 0,1 0 0 0 0,28-7 1 0 0,63-5-46 0 0,-90 16-71 0 0,0 1 32 0 0,-19 2-54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37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11 0 55 0 0,'1'1'1'0'0,"0"-1"0"0"0,-1 1 0 0 0,1-1 0 0 0,0 1 0 0 0,-1-1 0 0 0,1 1 0 0 0,-1 0 0 0 0,1-1 0 0 0,-1 1 0 0 0,1 0 0 0 0,-1-1 0 0 0,0 1 0 0 0,1 0 0 0 0,-1 0 0 0 0,0-1 0 0 0,0 1 0 0 0,1 0 0 0 0,-1 0 0 0 0,5 17 34 0 0,-5-3 25 0 0,1-1 0 0 0,-2 1 0 0 0,0 0 0 0 0,0 0 0 0 0,-6 22 0 0 0,-1 6 49 0 0,4 5-60 0 0,1-1 1 0 0,2 0-1 0 0,10 81 0 0 0,-8-115-49 0 0,2 0 0 0 0,0-1 0 0 0,8 23 0 0 0,-7-24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85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148 693 24 0 0,'5'-1'7'0'0,"0"-1"1"0"0,-1 0 0 0 0,0 0 0 0 0,1 0 0 0 0,-1-1 0 0 0,0 1 0 0 0,0-1 0 0 0,0 0 0 0 0,-1 0 0 0 0,1-1 0 0 0,-1 1 0 0 0,1-1 0 0 0,-1 1 0 0 0,0-1 0 0 0,-1 0 0 0 0,1 0 0 0 0,-1-1 0 0 0,1 1 0 0 0,-1 0 0 0 0,-1-1 0 0 0,1 0 0 0 0,-1 1 0 0 0,1-1 0 0 0,-1 0 0 0 0,0-9 0 0 0,0 10-3 0 0,-1 0-1 0 0,0-1 0 0 0,0 1 1 0 0,0 0-1 0 0,-1-1 0 0 0,1 1 0 0 0,-1 0 1 0 0,0 0-1 0 0,0 0 0 0 0,-1-1 0 0 0,1 1 1 0 0,-1 0-1 0 0,0 1 0 0 0,-4-8 0 0 0,4 9-1 0 0,0 0 0 0 0,0 0-1 0 0,0 0 1 0 0,0 0-1 0 0,0 0 1 0 0,0 0-1 0 0,0 1 1 0 0,-1-1 0 0 0,1 1-1 0 0,0 0 1 0 0,-1-1-1 0 0,1 1 1 0 0,-1 0-1 0 0,0 1 1 0 0,1-1-1 0 0,-1 0 1 0 0,0 1 0 0 0,0-1-1 0 0,1 1 1 0 0,-1 0-1 0 0,0 0 1 0 0,0 0-1 0 0,1 1 1 0 0,-4-1-1 0 0,-1 2-2 0 0,1 0 0 0 0,-1 0 0 0 0,1 1 0 0 0,0-1 0 0 0,0 1 0 0 0,0 0 0 0 0,0 1 0 0 0,1 0 0 0 0,-1-1 0 0 0,1 2 0 0 0,0-1 0 0 0,0 1 0 0 0,1 0 0 0 0,-1 0 0 0 0,-6 9 0 0 0,4-4 0 0 0,1 1 0 0 0,0 0 0 0 0,0 0 0 0 0,1 0 0 0 0,0 0 0 0 0,1 1 0 0 0,-5 19 0 0 0,8-24 3 0 0,0-1 0 0 0,1 1-1 0 0,0 0 1 0 0,0-1 0 0 0,0 1-1 0 0,1 0 1 0 0,0-1 0 0 0,0 1-1 0 0,0-1 1 0 0,1 0 0 0 0,4 10-1 0 0,-5-14-1 0 0,0 0 0 0 0,0 0 0 0 0,0 0 0 0 0,0 0-1 0 0,0 0 1 0 0,0-1 0 0 0,0 1 0 0 0,1-1 0 0 0,-1 1-1 0 0,1-1 1 0 0,-1 1 0 0 0,1-1 0 0 0,0 0 0 0 0,-1 1-1 0 0,1-1 1 0 0,0 0 0 0 0,0 0 0 0 0,0-1 0 0 0,0 1-1 0 0,0 0 1 0 0,0 0 0 0 0,0-1 0 0 0,0 0 0 0 0,0 1-1 0 0,0-1 1 0 0,0 0 0 0 0,0 0 0 0 0,0 0 0 0 0,1 0-1 0 0,-1 0 1 0 0,0-1 0 0 0,0 1 0 0 0,0 0 0 0 0,0-1-1 0 0,0 0 1 0 0,0 1 0 0 0,0-1 0 0 0,0 0 0 0 0,1-1-1 0 0,7-4 0 0 0,-1 0 0 0 0,1 0 0 0 0,-2 0 0 0 0,1-1 0 0 0,-1-1 0 0 0,0 1 0 0 0,0-1 0 0 0,-1-1 0 0 0,0 1 0 0 0,-1-1 0 0 0,10-16 0 0 0,-1-4 0 0 0,-1-1 0 0 0,17-51 0 0 0,3-20 0 0 0,-5-2 0 0 0,19-121 0 0 0,-46 211 0 0 0,0 0 0 0 0,-1 0 0 0 0,-1 0 0 0 0,0 0 0 0 0,0 0 0 0 0,-4-15 0 0 0,4 28 0 0 0,0 0 0 0 0,0-1 0 0 0,1 1 0 0 0,-1 0 0 0 0,0 0 0 0 0,0 0 0 0 0,0 0 0 0 0,0-1 0 0 0,-1 1 0 0 0,1 0 0 0 0,0 0 0 0 0,0 0 0 0 0,0-1 0 0 0,0 1 0 0 0,0 0 0 0 0,0 0 0 0 0,0 0 0 0 0,0 0 0 0 0,0-1 0 0 0,0 1 0 0 0,0 0 0 0 0,-1 0 0 0 0,1 0 0 0 0,0 0 0 0 0,0 0 0 0 0,0-1 0 0 0,0 1 0 0 0,0 0 0 0 0,-1 0 0 0 0,1 0 0 0 0,0 0 0 0 0,0 0 0 0 0,0 0 0 0 0,-1 0 0 0 0,1 0 0 0 0,0 0 0 0 0,0 0 0 0 0,0-1 0 0 0,-1 1 0 0 0,-3 8 0 0 0,-1 12 0 0 0,-30 132 0 0 0,19-91 0 0 0,3 1 0 0 0,-8 86 0 0 0,18-105 15 0 0,6 79-1 0 0,-2-110-9 0 0,1 1-1 0 0,0-1 0 0 0,1 0 1 0 0,1 1-1 0 0,0-1 0 0 0,0 0 0 0 0,1-1 1 0 0,0 1-1 0 0,1-1 0 0 0,14 20 0 0 0,-18-29 1 0 0,-1 0-1 0 0,1 0 1 0 0,0 0-1 0 0,0 0 1 0 0,1 0-1 0 0,-1 0 1 0 0,0 0-1 0 0,1-1 1 0 0,-1 1-1 0 0,1-1 1 0 0,-1 0-1 0 0,1 0 1 0 0,-1 0-1 0 0,1 0 1 0 0,0 0-1 0 0,0 0 1 0 0,0-1-1 0 0,-1 1 1 0 0,1-1-1 0 0,0 0 1 0 0,0 0-1 0 0,0 0 1 0 0,0 0-1 0 0,4-1 1 0 0,-4 0-5 0 0,0 0 1 0 0,1 0-1 0 0,-1-1 1 0 0,0 1 0 0 0,0-1-1 0 0,0 0 1 0 0,0 0-1 0 0,-1 0 1 0 0,1 0-1 0 0,0 0 1 0 0,-1 0-1 0 0,0-1 1 0 0,1 1 0 0 0,-1-1-1 0 0,0 0 1 0 0,0 0-1 0 0,0 0 1 0 0,-1 0-1 0 0,1 0 1 0 0,1-5-1 0 0,3-13 0 0 0,-4 11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1.4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87 81 24 0 0,'4'-2'6'0'0,"0"-1"0"0"0,1 1 0 0 0,-1-1 0 0 0,0 0 0 0 0,0 0 1 0 0,-1 0-1 0 0,1-1 0 0 0,-1 1 0 0 0,1-1 0 0 0,-1 0 0 0 0,0 1 1 0 0,-1-2-1 0 0,1 1 0 0 0,-1 0 0 0 0,1 0 0 0 0,-1-1 0 0 0,0 0 1 0 0,1-4-1 0 0,-3 9-5 0 0,0 0 0 0 0,0-1 0 0 0,0 1 0 0 0,0 0 0 0 0,0 0 0 0 0,0 0 1 0 0,0 0-1 0 0,0-1 0 0 0,0 1 0 0 0,0 0 0 0 0,0 0 0 0 0,0 0 0 0 0,0-1 0 0 0,0 1 1 0 0,0 0-1 0 0,0 0 0 0 0,0 0 0 0 0,0 0 0 0 0,0-1 0 0 0,0 1 0 0 0,0 0 0 0 0,0 0 0 0 0,0 0 1 0 0,0 0-1 0 0,0-1 0 0 0,0 1 0 0 0,0 0 0 0 0,0 0 0 0 0,-1 0 0 0 0,1 0 0 0 0,0-1 0 0 0,0 1 1 0 0,0 0-1 0 0,0 0 0 0 0,0 0 0 0 0,-1 0 0 0 0,1 0 0 0 0,0 0 0 0 0,0 0 0 0 0,0 0 0 0 0,0-1 1 0 0,-1 1-1 0 0,1 0 0 0 0,0 0 0 0 0,0 0 0 0 0,-1 0 0 0 0,0 1 5 0 0,0-1 1 0 0,-1 1-1 0 0,1-1 0 0 0,0 1 1 0 0,-1-1-1 0 0,1 1 0 0 0,0 0 1 0 0,0 0-1 0 0,-1-1 0 0 0,1 1 1 0 0,-1 2-1 0 0,-14 10 4 0 0,0 2 0 0 0,1 0 1 0 0,1 0-1 0 0,0 2 0 0 0,-11 17 0 0 0,20-27-6 0 0,1 0 0 0 0,1 1 0 0 0,-1-1-1 0 0,1 1 1 0 0,1-1 0 0 0,0 1-1 0 0,-2 10 1 0 0,3-12 5 0 0,0-1-1 0 0,1 0 1 0 0,0 1-1 0 0,0-1 1 0 0,1 0 0 0 0,0 1-1 0 0,0-1 1 0 0,0 0-1 0 0,0 0 1 0 0,1 0-1 0 0,0 1 1 0 0,3 4-1 0 0,-3-5-5 0 0,1 0 0 0 0,-1 0 0 0 0,1 0 0 0 0,1-1 0 0 0,-1 1 0 0 0,1-1 0 0 0,-1 0 0 0 0,1 0 0 0 0,0-1 0 0 0,9 7-1 0 0,-10-8 0 0 0,1-1 0 0 0,-1 1 0 0 0,0-1-1 0 0,0 0 1 0 0,1 0 0 0 0,-1 0-1 0 0,0 0 1 0 0,1-1 0 0 0,-1 1-1 0 0,1-1 1 0 0,-1 0 0 0 0,1 0-1 0 0,-1 0 1 0 0,1-1 0 0 0,-1 1-1 0 0,0-1 1 0 0,1 0 0 0 0,5-2-1 0 0,-2 0-1 0 0,0 0 0 0 0,-1-1 0 0 0,1 1 0 0 0,-1-1 0 0 0,0-1 0 0 0,0 1 0 0 0,-1-1 0 0 0,1 0 0 0 0,-1-1 0 0 0,0 1 0 0 0,-1-1 0 0 0,1 0 0 0 0,-1 0 0 0 0,7-13 0 0 0,-3 3 0 0 0,-1-1 0 0 0,0-1 0 0 0,-1 0 0 0 0,6-31 0 0 0,-11 43 0 0 0,0 0 0 0 0,0 1 0 0 0,-1-1 0 0 0,0 0 0 0 0,0 0 0 0 0,-1 1 0 0 0,-1-8 0 0 0,2 11 0 0 0,0 1 0 0 0,0 0 0 0 0,-1-1 0 0 0,1 1 0 0 0,-1 0 0 0 0,1-1 0 0 0,-1 1 0 0 0,1 0 0 0 0,-1 0 0 0 0,0 0 0 0 0,1 0 0 0 0,-1-1 0 0 0,0 1 0 0 0,0 0 0 0 0,0 0 0 0 0,0 1 0 0 0,0-1 0 0 0,0 0 0 0 0,0 0 0 0 0,0 0 0 0 0,0 1 0 0 0,-1-1 0 0 0,1 0 0 0 0,0 1 0 0 0,0-1 0 0 0,-1 1 0 0 0,1 0 0 0 0,0-1 0 0 0,-1 1 0 0 0,1 0 0 0 0,0 0 0 0 0,-1 0 0 0 0,1 0 0 0 0,-1 0 0 0 0,-1 0 0 0 0,-5 1 0 0 0,1 1 0 0 0,-1 0 0 0 0,0 0 0 0 0,1 1 0 0 0,-1 0 0 0 0,-13 8 0 0 0,15-8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1.87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60 24 0 0,'3'-3'-1'0'0,"0"1"1"0"0,0-1 0 0 0,0 0 0 0 0,0 0 0 0 0,-1-1 0 0 0,1 1 0 0 0,-1-1 0 0 0,3-5 0 0 0,0 1 1 0 0,-1-8 17 0 0,-4 15 1 0 0,0 3 7 0 0,-3 15 49 0 0,1 7-42 0 0,0 0-1 0 0,1 0 1 0 0,3 27 0 0 0,0-35-17 0 0,0-1 1 0 0,1 0-1 0 0,0 0 0 0 0,1-1 1 0 0,1 1-1 0 0,9 18 0 0 0,-14-32-16 0 0,1 1 0 0 0,0-1 0 0 0,-1 1 0 0 0,1-1 0 0 0,0 0 0 0 0,0 0 0 0 0,0 1 0 0 0,0-1 0 0 0,0 0 0 0 0,0 0 0 0 0,0 0 0 0 0,0 0 0 0 0,1 0 0 0 0,-1 0 0 0 0,0 0 0 0 0,3 0 0 0 0,-3 0 0 0 0,0-1 0 0 0,0 0 0 0 0,0 0 0 0 0,0-1 0 0 0,0 1 0 0 0,0 0 0 0 0,0 0 0 0 0,0 0 0 0 0,0-1 0 0 0,0 1 0 0 0,0 0 0 0 0,-1-1 0 0 0,1 1 0 0 0,0-1 0 0 0,0 1 0 0 0,0-1 0 0 0,0 1 0 0 0,-1-1 0 0 0,1 0 0 0 0,0 1 0 0 0,-1-1 0 0 0,1 0 0 0 0,0 0 0 0 0,-1 1 0 0 0,1-1 0 0 0,0-1 0 0 0,9-14 0 0 0,0-1 0 0 0,-2 0 0 0 0,11-28 0 0 0,-11 25 0 0 0,1 0 0 0 0,15-24 0 0 0,-22 40 0 0 0,1 0 0 0 0,0 0 0 0 0,0 0 0 0 0,0 0 0 0 0,0 0 0 0 0,1 1 0 0 0,0-1 0 0 0,4-2 0 0 0,-7 5 0 0 0,0 1 0 0 0,1-1 0 0 0,-1 1 0 0 0,1-1 0 0 0,-1 1 0 0 0,1-1 0 0 0,-1 1 0 0 0,1 0 0 0 0,-1 0 0 0 0,1 0 0 0 0,-1 0 0 0 0,1 0 0 0 0,-1 0 0 0 0,1 0 0 0 0,-1 0 0 0 0,1 0 0 0 0,-1 1 0 0 0,1-1 0 0 0,-1 1 0 0 0,1-1 0 0 0,-1 1 0 0 0,0 0 0 0 0,1-1 0 0 0,-1 1 0 0 0,0 0 0 0 0,1 0 0 0 0,-1 0 0 0 0,0 0 0 0 0,2 2 0 0 0,2 2 0 0 0,0 0 0 0 0,-1 1 0 0 0,1-1 0 0 0,-1 1 0 0 0,-1 0 0 0 0,1 0 0 0 0,3 9 0 0 0,17 50 0 0 0,-18-47 0 0 0,1 7 2 0 0,-5-17-4 0 0,0 0 0 0 0,1 0 0 0 0,0 0 0 0 0,0 0 0 0 0,1 0 0 0 0,8 13 0 0 0,-10-18-58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2.27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46 5 24 0 0,'2'-1'1'0'0,"-1"0"1"0"0,0 1 0 0 0,1 0-1 0 0,-1-1 1 0 0,0 1 0 0 0,1 0-1 0 0,-1 0 1 0 0,0-1 0 0 0,1 1 0 0 0,-1 0-1 0 0,0 0 1 0 0,1 1 0 0 0,-1-1-1 0 0,0 0 1 0 0,1 0 0 0 0,-1 1 0 0 0,0-1-1 0 0,1 1 1 0 0,-1-1 0 0 0,2 2-1 0 0,-1-1 2 0 0,-1 1-1 0 0,0-1 0 0 0,0 0 0 0 0,0 1 0 0 0,0 0 0 0 0,0-1 0 0 0,0 1 0 0 0,0-1 1 0 0,-1 1-1 0 0,1 0 0 0 0,-1 0 0 0 0,1-1 0 0 0,-1 1 0 0 0,0 0 0 0 0,1 0 0 0 0,-1 2 0 0 0,1 19 41 0 0,-1 0-1 0 0,-1 0 0 0 0,-7 40 0 0 0,1-6 17 0 0,-16 210 107 0 0,-1 25-74 0 0,14-204-81 0 0,-6 84-12 0 0,16-180 1 0 0,0-1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2.60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69 128 24 0 0,'-5'-1'13'0'0,"1"-1"0"0"0,-1 1 0 0 0,0-1 1 0 0,1 0-1 0 0,-1-1 0 0 0,1 1 1 0 0,0-1-1 0 0,0 1 0 0 0,0-1 1 0 0,0-1-1 0 0,-5-5 0 0 0,8 8 1 0 0,0 1 0 0 0,0-1 0 0 0,0 0 0 0 0,0 0 0 0 0,0 0-1 0 0,0 0 1 0 0,1 0 0 0 0,-1-1 0 0 0,0 1 0 0 0,1 0-1 0 0,-1 0 1 0 0,1 0 0 0 0,-1 0 0 0 0,1-1 0 0 0,0 1 0 0 0,0 0-1 0 0,-1-1 1 0 0,1 1 0 0 0,0 0 0 0 0,0 0 0 0 0,0-1-1 0 0,0 1 1 0 0,1-2 0 0 0,-1 1 7 0 0,1 0 0 0 0,0 0 0 0 0,0 0 0 0 0,0 1 0 0 0,1-1 1 0 0,-1 0-1 0 0,0 1 0 0 0,0-1 0 0 0,1 1 0 0 0,-1-1 0 0 0,1 1 0 0 0,-1 0 0 0 0,4-2 0 0 0,4-2 32 0 0,0 0 1 0 0,0 1-1 0 0,0 0 0 0 0,19-5 1 0 0,-11 5-46 0 0,1 1 0 0 0,0 0 0 0 0,0 1 0 0 0,0 1 0 0 0,24 2 0 0 0,91 15 56 0 0,7 0-30 0 0,-132-16-34 0 0,0 0 0 0 0,0 1 0 0 0,0 0 0 0 0,16 5 0 0 0,-11-1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5.341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497 462 199 0 0,'10'7'-1'0'0,"-10"-7"2"0"0,0 0-1 0 0,1 0 0 0 0,-1 0 1 0 0,0 0-1 0 0,0 0 0 0 0,0 1 0 0 0,1-1 1 0 0,-1 0-1 0 0,0 0 0 0 0,0 0 0 0 0,0 0 1 0 0,0 0-1 0 0,1 0 0 0 0,-1 1 1 0 0,0-1-1 0 0,0 0 0 0 0,0 0 0 0 0,0 0 1 0 0,0 0-1 0 0,1 1 0 0 0,-1-1 0 0 0,0 0 1 0 0,0 0-1 0 0,0 0 0 0 0,0 0 1 0 0,0 1-1 0 0,0-1 0 0 0,0 0 0 0 0,0 0 1 0 0,0 1-1 0 0,0-1 0 0 0,0 0 0 0 0,0 0 1 0 0,0 0-1 0 0,0 1 0 0 0,0-1 1 0 0,0 0-1 0 0,0 0 0 0 0,0 0 0 0 0,0 1 1 0 0,0-1-1 0 0,0 0 0 0 0,0 0 0 0 0,0 0 1 0 0,-1 1-1 0 0,1-1 0 0 0,0 0 0 0 0,-8-2 48 0 0,-79-41-35 0 0,25 12-14 0 0,20 9 12 0 0,1-1 0 0 0,2-3-1 0 0,0-1 1 0 0,1-1 0 0 0,-36-37-1 0 0,65 56-10 0 0,0-1 0 0 0,0 0 0 0 0,1 0 0 0 0,1-1 0 0 0,0 0 0 0 0,0-1 0 0 0,1 1 0 0 0,-7-19 0 0 0,12 27 2 0 0,0 0-1 0 0,1 0 0 0 0,-1 0 0 0 0,0 0 0 0 0,1 0 1 0 0,0 0-1 0 0,0 0 0 0 0,0 0 0 0 0,0 0 0 0 0,0-1 1 0 0,1 1-1 0 0,-1 0 0 0 0,1 0 0 0 0,0 0 0 0 0,0 0 0 0 0,0 0 1 0 0,0 0-1 0 0,1 1 0 0 0,-1-1 0 0 0,1 0 0 0 0,-1 1 1 0 0,1-1-1 0 0,0 1 0 0 0,0-1 0 0 0,0 1 0 0 0,3-3 0 0 0,-3 4 1 0 0,1-1-1 0 0,-1 0 0 0 0,0 1 0 0 0,1 0 0 0 0,-1-1 0 0 0,0 1 0 0 0,1 0 0 0 0,0 0 0 0 0,-1 0 0 0 0,1 1 0 0 0,0-1 0 0 0,-1 1 0 0 0,1-1 0 0 0,0 1 0 0 0,-1 0 1 0 0,1 0-1 0 0,0 0 0 0 0,0 0 0 0 0,-1 1 0 0 0,1-1 0 0 0,0 1 0 0 0,-1 0 0 0 0,1-1 0 0 0,0 1 0 0 0,-1 0 0 0 0,1 1 0 0 0,-1-1 0 0 0,0 0 0 0 0,4 3 0 0 0,-2 0 1 0 0,0-1 0 0 0,-1 1 0 0 0,0 0 0 0 0,0-1-1 0 0,0 1 1 0 0,0 1 0 0 0,-1-1 0 0 0,0 0-1 0 0,0 1 1 0 0,0-1 0 0 0,0 1 0 0 0,0-1 0 0 0,-1 1-1 0 0,0 0 1 0 0,0 0 0 0 0,-1 0 0 0 0,1 8-1 0 0,0 5 7 0 0,-1-1 0 0 0,-1 1 0 0 0,-5 27 0 0 0,-30 108-8 0 0,22-99 0 0 0,2 0 0 0 0,-7 67 0 0 0,21-103 0 0 0,-2-18 0 0 0,0 0 0 0 0,0 0 0 0 0,0 0 0 0 0,0 0 0 0 0,0 1 0 0 0,0-1 0 0 0,0 0 0 0 0,0 0 0 0 0,0 0 0 0 0,0 0 0 0 0,0 0 0 0 0,0 0 0 0 0,0 0 0 0 0,0 0 0 0 0,1 1 0 0 0,-1-1 0 0 0,0 0 0 0 0,0 0 0 0 0,0 0 0 0 0,0 0 0 0 0,0 0 0 0 0,0 0 0 0 0,0 0 0 0 0,0 0 0 0 0,1 0 0 0 0,-1 0 0 0 0,0 0 0 0 0,0 0 0 0 0,0 0 0 0 0,0 0 0 0 0,0 0 0 0 0,0 0 0 0 0,1 0 0 0 0,-1 0 0 0 0,0 0 0 0 0,0 0 0 0 0,0 0 0 0 0,0 0 0 0 0,7-8 0 0 0,76-117 117 0 0,-71 109-115 0 0,1 1 0 0 0,0 1 0 0 0,1 0 0 0 0,1 1 0 0 0,27-19-1 0 0,142-80-1 0 0,-108 67 0 0 0,-60 32 0 0 0,-16 13 0 0 0,1 0 0 0 0,-1-1 0 0 0,0 1 0 0 0,0 0 0 0 0,0 0 0 0 0,1-1 0 0 0,-1 1 0 0 0,0 0 0 0 0,0-1 0 0 0,0 1 0 0 0,0 0 0 0 0,0-1 0 0 0,0 1 0 0 0,0 0 0 0 0,1 0 0 0 0,-1-1 0 0 0,0 1 0 0 0,0 0 0 0 0,0-1 0 0 0,0 1 0 0 0,0 0 0 0 0,0-1 0 0 0,-1 1 0 0 0,1 0 0 0 0,0-1 0 0 0,0 1 0 0 0,0 0 0 0 0,0-1 0 0 0,0 1 0 0 0,0 0 0 0 0,0 0 0 0 0,-1-1 0 0 0,1 1 0 0 0,0 0 0 0 0,0-1 0 0 0,0 1 0 0 0,-1 0 0 0 0,1 0 0 0 0,0 0 0 0 0,0-1 0 0 0,-1 1 0 0 0,1 0 0 0 0,0 0 0 0 0,-1 0 0 0 0,1 0 0 0 0,0-1 0 0 0,0 1 0 0 0,-1 0 0 0 0,1 0 0 0 0,0 0 0 0 0,-1 0 0 0 0,1 0 0 0 0,0 0 0 0 0,-1 0 0 0 0,1 0 0 0 0,0 0 0 0 0,-1 0 0 0 0,1 0 0 0 0,-1-1 0 0 0,-10 3 0 0 0,8-2 0 0 0,0 1 0 0 0,0 0 0 0 0,0 0 0 0 0,0 0 0 0 0,0 0 0 0 0,0 0 0 0 0,0 1 0 0 0,1 0 0 0 0,-1-1 0 0 0,0 1 0 0 0,1 0 0 0 0,-1 0 0 0 0,1 0 0 0 0,0 0 0 0 0,0 1 0 0 0,0-1 0 0 0,0 1 0 0 0,0-1 0 0 0,-1 4 0 0 0,-2 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6.18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9 70 24 0 0,'-5'-29'8'0'0,"4"25"10"0"0,1 0 1 0 0,-1 1-1 0 0,0-1 0 0 0,1 0 0 0 0,0 0 1 0 0,0 0-1 0 0,0-6 0 0 0,1 10-15 0 0,-1 0 0 0 0,0-1 0 0 0,0 1 0 0 0,0 0 0 0 0,0 0 0 0 0,0 0 0 0 0,0-1 1 0 0,0 1-1 0 0,0 0 0 0 0,0 0 0 0 0,0 0 0 0 0,0 0 0 0 0,1 0 0 0 0,-1-1 0 0 0,0 1 0 0 0,0 0 0 0 0,0 0 0 0 0,0 0 0 0 0,0 0 0 0 0,1 0 0 0 0,-1 0 0 0 0,0 0 0 0 0,0-1 0 0 0,0 1 0 0 0,1 0 0 0 0,-1 0 0 0 0,0 0 0 0 0,0 0 1 0 0,0 0-1 0 0,0 0 0 0 0,1 0 0 0 0,-1 0 0 0 0,0 0 0 0 0,0 0 0 0 0,1 0 0 0 0,8 4 64 0 0,9 8 37 0 0,-17-12-92 0 0,127 110 304 0 0,-34-28-277 0 0,-51-47-19 0 0,65 55 13 0 0,-104-86-33 0 0,0 0 0 0 0,0 1 0 0 0,0 0 0 0 0,-1-1 0 0 0,1 1 0 0 0,-1 1 0 0 0,0-1 0 0 0,2 8 0 0 0,-4-12 0 0 0,-1 0 0 0 0,1 0 0 0 0,-1 1 0 0 0,1-1 0 0 0,-1 0 0 0 0,0 1 0 0 0,0-1 0 0 0,1 0 0 0 0,-1 1 0 0 0,0-1 0 0 0,0 1 0 0 0,0-1 0 0 0,-1 0 0 0 0,1 1 0 0 0,0-1 0 0 0,0 0 0 0 0,-1 1 0 0 0,1-1 0 0 0,-1 0 0 0 0,1 0 0 0 0,-1 1 0 0 0,0-1 0 0 0,1 0 0 0 0,-1 0 0 0 0,0 0 0 0 0,0 0 0 0 0,0 0 0 0 0,0 0 0 0 0,0 0 0 0 0,0 0 0 0 0,0 0 0 0 0,0 0 0 0 0,0-1 0 0 0,0 1 0 0 0,0 0 0 0 0,-1-1 0 0 0,1 1 0 0 0,0-1 0 0 0,-1 1 0 0 0,1-1 0 0 0,-3 1 0 0 0,-21 5 0 0 0,1 1 0 0 0,0 2 0 0 0,0 0 0 0 0,0 2 0 0 0,-27 16 0 0 0,37-17 0 0 0,1 0 0 0 0,0 1 0 0 0,0 0 0 0 0,1 1 0 0 0,1 1 0 0 0,0 0 0 0 0,0 0 0 0 0,-14 26 0 0 0,23-29 0 0 0,2-10 0 0 0,0 0 0 0 0,0 1 0 0 0,0-1 0 0 0,0 0 0 0 0,0 0 0 0 0,0 0 0 0 0,0 1 0 0 0,0-1 0 0 0,0 0 0 0 0,0 0 0 0 0,0 0 0 0 0,0 0 0 0 0,0 1 0 0 0,1-1 0 0 0,-1 0 0 0 0,0 0 0 0 0,0 0 0 0 0,0 0 0 0 0,0 0 0 0 0,0 1 0 0 0,1-1 0 0 0,-1 0 0 0 0,0 0 0 0 0,0 0 0 0 0,0 0 0 0 0,0 0 0 0 0,1 0 0 0 0,-1 0 0 0 0,0 0 0 0 0,0 0 0 0 0,0 0 0 0 0,1 0 0 0 0,-1 0 0 0 0,0 0 0 0 0,0 1 0 0 0,0-2 0 0 0,0 1 0 0 0,1 0 0 0 0,-1 0 0 0 0,0 0 0 0 0,0 0 0 0 0,0 0 0 0 0,1 0 0 0 0,-1 0 0 0 0,0 0 0 0 0,0 0 0 0 0,3-1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6.67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1 192 111 0 0,'-1'0'10'0'0,"1"0"0"0"0,0-1 0 0 0,0 1-1 0 0,0 0 1 0 0,0 0 0 0 0,0-1 0 0 0,0 1-1 0 0,0 0 1 0 0,0 0 0 0 0,0-1 0 0 0,0 1-1 0 0,0 0 1 0 0,0 0 0 0 0,1-1-1 0 0,-1 1 1 0 0,0 0 0 0 0,0 0 0 0 0,0-1-1 0 0,0 1 1 0 0,0 0 0 0 0,0 0 0 0 0,1 0-1 0 0,-1-1 1 0 0,0 1 0 0 0,0 0-1 0 0,0 0 1 0 0,0 0 0 0 0,1 0 0 0 0,-1-1-1 0 0,5-3 147 0 0,13-19-37 0 0,28-33 170 0 0,-29 41-278 0 0,28-20 0 0 0,2-1 106 0 0,-37 23-60 0 0,-11 11-63 0 0,-6 7-5 0 0,2-1-117 0 0,1 1-259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19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261 5 343 0 0,'11'-5'46'0'0,"-23"7"48"0"0,0 0-106 0 0,-25 0 12 0 0,26-3 0 0 0,0 2 0 0 0,0-1 0 0 0,-1 2 0 0 0,1-1 0 0 0,0 1 0 0 0,0 1 0 0 0,0 0 0 0 0,-16 8 0 0 0,24-9 0 0 0,0 0 0 0 0,0 0 0 0 0,1 0 0 0 0,-1 1 0 0 0,0-1 0 0 0,1 1 0 0 0,0 0 0 0 0,0-1 0 0 0,0 1 0 0 0,0 0 0 0 0,0 1 0 0 0,1-1 0 0 0,-1 0 0 0 0,1 0 0 0 0,0 1 0 0 0,0-1 0 0 0,0 1 0 0 0,0-1 0 0 0,0 1 0 0 0,1-1 0 0 0,0 1 0 0 0,0 4 0 0 0,0-3 0 0 0,0 1 0 0 0,0 0 0 0 0,1 0 0 0 0,0-1 0 0 0,0 1 0 0 0,0 0 0 0 0,1-1 0 0 0,0 1 0 0 0,0-1 0 0 0,0 0 0 0 0,1 1 0 0 0,5 8 0 0 0,-5-11 0 0 0,0-1 0 0 0,-1 1 0 0 0,1-1 0 0 0,0 0 0 0 0,1 0 0 0 0,-1 0 0 0 0,0 0 0 0 0,6 2 0 0 0,9 5 0 0 0,22 10 0 0 0,-12-6 0 0 0,-24-11 0 0 0,-1 0 0 0 0,1 1 0 0 0,-1-1 0 0 0,1 1 0 0 0,-1 0 0 0 0,0 0 0 0 0,0 0 0 0 0,0 1 0 0 0,-1-1 0 0 0,1 1 0 0 0,-1-1 0 0 0,0 1 0 0 0,2 4 0 0 0,-1-2 0 0 0,-1-1 0 0 0,0 0 0 0 0,-1 1 0 0 0,1-1 0 0 0,-1 1 0 0 0,0 0 0 0 0,-1-1 0 0 0,1 1 0 0 0,-1 9 0 0 0,-1-4 16 0 0,-1-1-1 0 0,0 0 0 0 0,0 1 1 0 0,-1-1-1 0 0,-7 18 0 0 0,8-24-10 0 0,1 0 0 0 0,-1-1 0 0 0,-1 1-1 0 0,1-1 1 0 0,0 1 0 0 0,-1-1-1 0 0,1 0 1 0 0,-1 0 0 0 0,0 0-1 0 0,0-1 1 0 0,0 1 0 0 0,-1-1 0 0 0,1 1-1 0 0,0-1 1 0 0,-1 0 0 0 0,0 0-1 0 0,1-1 1 0 0,-6 2 0 0 0,-2 1-3 0 0,0-1 0 0 0,0-1 1 0 0,-1 0-1 0 0,-15 0 0 0 0,23-2-2 0 0,1 0 0 0 0,0 0 0 0 0,-1-1 0 0 0,1 1 0 0 0,0-1 0 0 0,-1 0 0 0 0,1 0 0 0 0,0 0 0 0 0,0 0 0 0 0,0-1 0 0 0,0 1 0 0 0,0-1 0 0 0,0 1 0 0 0,0-1 0 0 0,1 0 0 0 0,-1-1 0 0 0,0 1 0 0 0,1 0 0 0 0,-3-4-1 0 0,2 2 1 0 0,-2-1-1 0 0,1 0 0 0 0,0 0 0 0 0,0-1-1 0 0,0 0 1 0 0,1 0 0 0 0,0 0 0 0 0,0 0 0 0 0,-3-11 0 0 0,4 9-53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5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37 167 0 0,'11'3'2'0'0,"14"3"53"0"0,1-2 0 0 0,0 0-1 0 0,29 0 1 0 0,-48-4-43 0 0,1-1 0 0 0,0 1 1 0 0,-1-1-1 0 0,1 0 0 0 0,-1-1 0 0 0,1 0 0 0 0,-1 0 1 0 0,0-1-1 0 0,1 0 0 0 0,-1 0 0 0 0,-1-1 1 0 0,1 1-1 0 0,0-2 0 0 0,-1 1 0 0 0,7-6 0 0 0,-5 3-12 0 0,-1 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87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29 1 79 0 0,'1'0'0'0'0,"0"0"0"0"0,0 1 0 0 0,0-1 0 0 0,-1 1 0 0 0,1-1 0 0 0,0 1-1 0 0,0 0 1 0 0,-1-1 0 0 0,1 1 0 0 0,0 0 0 0 0,-1-1 0 0 0,1 1-1 0 0,0 0 1 0 0,-1 0 0 0 0,1 0 0 0 0,-1-1 0 0 0,1 3 0 0 0,0 16 12 0 0,-1-17-10 0 0,-20 150 214 0 0,11-102-78 0 0,-3 91 0 0 0,12-127-138 0 0,-1-9 0 0 0,1 0 0 0 0,0 0 0 0 0,0 0 0 0 0,0 0 0 0 0,0 0 0 0 0,1 0 0 0 0,0 0 0 0 0,0 0 0 0 0,1-1 0 0 0,-1 1 0 0 0,3 4 0 0 0,-4-8 0 0 0,0-1 0 0 0,1 0 0 0 0,-1 1 0 0 0,0-1 0 0 0,0 0 0 0 0,0 0 0 0 0,1 0 0 0 0,-1 1 0 0 0,0-1 0 0 0,0 0 0 0 0,0 0 0 0 0,1 0 0 0 0,-1 1 0 0 0,0-1 0 0 0,1 0 0 0 0,-1 0 0 0 0,0 0 0 0 0,0 0 0 0 0,1 0 0 0 0,-1 0 0 0 0,0 1 0 0 0,1-1 0 0 0,-1 0 0 0 0,0 0 0 0 0,0 0 0 0 0,1 0 0 0 0,-1 0 0 0 0,0 0 0 0 0,1 0 0 0 0,-1 0 0 0 0,0-1 0 0 0,1 1 0 0 0,-1 0 0 0 0,0 0 0 0 0,0 0 0 0 0,1 0 0 0 0,-1 0 0 0 0,1-1 0 0 0,5-3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8.27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188 618 24 0 0,'1'0'2'0'0,"0"0"0"0"0,0 0 1 0 0,1 0-1 0 0,-1 0 0 0 0,0 0 1 0 0,0 0-1 0 0,0 0 0 0 0,1 0 1 0 0,-1 0-1 0 0,0-1 1 0 0,0 1-1 0 0,0-1 0 0 0,1 1 1 0 0,-1-1-1 0 0,0 1 0 0 0,0-1 1 0 0,0 1-1 0 0,0-1 1 0 0,0 0-1 0 0,0 0 0 0 0,0 0 1 0 0,0 1-1 0 0,-1-1 0 0 0,1 0 1 0 0,0 0-1 0 0,1-2 0 0 0,-1 1 2 0 0,0 0-1 0 0,0 0 0 0 0,-1 0 0 0 0,1 0 0 0 0,0 0 1 0 0,-1 0-1 0 0,1 0 0 0 0,-1 0 0 0 0,0 0 0 0 0,0 0 1 0 0,0 0-1 0 0,0 0 0 0 0,0 0 0 0 0,0 0 0 0 0,0 0 1 0 0,-1 0-1 0 0,1 0 0 0 0,-1 0 0 0 0,1 0 0 0 0,-1 0 1 0 0,0 0-1 0 0,0 0 0 0 0,0 0 0 0 0,0 0 0 0 0,0 1 1 0 0,0-1-1 0 0,0 0 0 0 0,-1 1 0 0 0,1-1 0 0 0,-1 1 1 0 0,1 0-1 0 0,-1-1 0 0 0,1 1 0 0 0,-1 0 0 0 0,0 0 1 0 0,0 0-1 0 0,0 0 0 0 0,1 0 0 0 0,-4-1 0 0 0,-1 1-3 0 0,0 1 0 0 0,0-1 0 0 0,0 1 0 0 0,0 0 0 0 0,0 1 0 0 0,0-1 0 0 0,0 1 0 0 0,0 0 0 0 0,0 1 0 0 0,0-1 0 0 0,0 1 0 0 0,0 1 0 0 0,1-1 0 0 0,-10 6 0 0 0,7-3 0 0 0,1-1 0 0 0,0 2 0 0 0,0-1 0 0 0,0 1 0 0 0,1 0 0 0 0,0 0 0 0 0,0 1 0 0 0,1 0 0 0 0,-10 14 0 0 0,12-14 5 0 0,0-1-1 0 0,1 0 0 0 0,-1 1 0 0 0,1-1 0 0 0,1 1 0 0 0,-1 0 0 0 0,1 0 0 0 0,0 0 0 0 0,1-1 0 0 0,-1 1 0 0 0,2 8 0 0 0,-1-11 0 0 0,0 0-1 0 0,1 0 1 0 0,0 0-1 0 0,0 0 1 0 0,0 0 0 0 0,0 0-1 0 0,0-1 1 0 0,1 1 0 0 0,-1 0-1 0 0,1-1 1 0 0,0 1-1 0 0,0-1 1 0 0,0 0 0 0 0,1 0-1 0 0,-1 0 1 0 0,1 0-1 0 0,0 0 1 0 0,0 0 0 0 0,0-1-1 0 0,0 1 1 0 0,4 1-1 0 0,-2-2 5 0 0,-1-1 0 0 0,1 0 0 0 0,0 0-1 0 0,-1 0 1 0 0,1-1 0 0 0,0 0 0 0 0,7 0-1 0 0,-7 0-5 0 0,2-1-2 0 0,-1-1 0 0 0,1 0 0 0 0,-1 0 0 0 0,0 0 0 0 0,1-1 0 0 0,-1 0 0 0 0,0 0 0 0 0,-1-1 0 0 0,1 0 0 0 0,8-6 0 0 0,-4-1 0 0 0,0 1 0 0 0,0-1 0 0 0,-1-1 0 0 0,0 0 0 0 0,-1 0 0 0 0,0-1 0 0 0,-1 0 0 0 0,8-21 0 0 0,3-14 0 0 0,12-53 0 0 0,-29 99 0 0 0,24-103 0 0 0,23-196 0 0 0,-47 286 0 0 0,3-28 0 0 0,-2 29 0 0 0,-2 12 0 0 0,0 3 0 0 0,-1 24 0 0 0,-2 0 0 0 0,-1 0 0 0 0,-14 45 0 0 0,5-20 0 0 0,-29 177 0 0 0,36-176 0 0 0,3 0 0 0 0,4 75 0 0 0,1-100 0 0 0,6 26 0 0 0,-7-44 0 0 0,1 0 0 0 0,0 0 0 0 0,1 0 0 0 0,0-1 0 0 0,0 1 0 0 0,1-1 0 0 0,6 10 0 0 0,-10-16 0 0 0,1 0 0 0 0,0 0 0 0 0,-1 0 0 0 0,1 0 0 0 0,0 0 0 0 0,0 0 0 0 0,0 0 0 0 0,-1-1 0 0 0,1 1 0 0 0,0 0 0 0 0,0-1 0 0 0,0 1 0 0 0,0 0 0 0 0,1-1 0 0 0,-1 1 0 0 0,0-1 0 0 0,0 0 0 0 0,0 1 0 0 0,0-1 0 0 0,2 1 0 0 0,-2-2 0 0 0,0 1 0 0 0,0 0 0 0 0,0 0 0 0 0,0-1 0 0 0,0 1 0 0 0,0 0 0 0 0,1-1 0 0 0,-2 1 0 0 0,1-1 0 0 0,0 0 0 0 0,0 1 0 0 0,0-1 0 0 0,0 0 0 0 0,0 1 0 0 0,0-1 0 0 0,-1 0 0 0 0,2-1 0 0 0,2-4 0 0 0,0 0 0 0 0,-1 0 0 0 0,0 0 0 0 0,0 0 0 0 0,3-10 0 0 0,-1 4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8.78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1 214 79 0 0,'23'-3'48'0'0,"1"-1"-1"0"0,-1-2 0 0 0,0 0 0 0 0,31-13 0 0 0,-46 15-32 0 0,0 0 0 0 0,0 0 0 0 0,0 0-1 0 0,-1-1 1 0 0,0 0 0 0 0,0-1 0 0 0,0 0-1 0 0,0 0 1 0 0,-1 0 0 0 0,0-1 0 0 0,0 0-1 0 0,-1 0 1 0 0,0 0 0 0 0,0-1 0 0 0,4-9-1 0 0,-8 15-14 0 0,0 0 0 0 0,0-1 0 0 0,-1 1 0 0 0,1-1 0 0 0,0 1 0 0 0,-1-1 0 0 0,0 1 0 0 0,1-1 0 0 0,-1 1 0 0 0,0-1 0 0 0,-1 1 0 0 0,1-1 0 0 0,0 1 0 0 0,-1-1 0 0 0,1 1 0 0 0,-1-1 0 0 0,0 1 0 0 0,1-1 0 0 0,-1 1 0 0 0,-2-4 0 0 0,1 5 0 0 0,1-1 0 0 0,0 1 0 0 0,0 0 0 0 0,-1-1 0 0 0,1 1 0 0 0,0 0 0 0 0,-1 0 0 0 0,1 0 0 0 0,-1 0 0 0 0,1 0 0 0 0,-1 0 0 0 0,0 0 0 0 0,1 1 0 0 0,-1-1 0 0 0,0 1 0 0 0,0-1 0 0 0,0 1 0 0 0,1 0 0 0 0,-1 0 0 0 0,0-1 0 0 0,0 1 0 0 0,0 0 0 0 0,1 1 0 0 0,-1-1 0 0 0,0 0 0 0 0,0 0 0 0 0,0 1 0 0 0,1-1 0 0 0,-3 2 0 0 0,-4 1 0 0 0,0 0 0 0 0,0 1 0 0 0,1 1 0 0 0,-1-1 0 0 0,1 1 0 0 0,0 0 0 0 0,0 1 0 0 0,1-1 0 0 0,0 1 0 0 0,0 1 0 0 0,-6 7 0 0 0,2-1 0 0 0,0 1 0 0 0,1 0 0 0 0,1 1 0 0 0,-12 27 0 0 0,16-32 4 0 0,0 0-1 0 0,1 1 0 0 0,1-1 1 0 0,0 1-1 0 0,0 0 0 0 0,0 13 1 0 0,2-17-1 0 0,0 0 1 0 0,1 0 0 0 0,0-1-1 0 0,0 1 1 0 0,0 0-1 0 0,1 0 1 0 0,0-1 0 0 0,0 1-1 0 0,0-1 1 0 0,1 0 0 0 0,4 7-1 0 0,-2-7 11 0 0,0 1 0 0 0,0-1 1 0 0,1 0-1 0 0,0-1 0 0 0,0 1 0 0 0,0-1 0 0 0,1 0 0 0 0,-1-1 0 0 0,12 6 0 0 0,-14-8-14 0 0,0-1 0 0 0,0 0 0 0 0,0 0 0 0 0,0 0 0 0 0,0-1 0 0 0,1 1 0 0 0,-1-1 0 0 0,0 0 0 0 0,0 0 0 0 0,0-1 0 0 0,0 1 0 0 0,5-2 0 0 0,2 0 0 0 0,0-1 0 0 0,0 0 0 0 0,13-6 0 0 0,-3-3 0 0 0,-18 10 0 0 0,1 0 0 0 0,0 0 0 0 0,-1 0 0 0 0,1 0 0 0 0,0 1 0 0 0,0-1 0 0 0,6 0 0 0 0,-4 1-11 0 0,-1 0 0 0 0,0-1 0 0 0,1 1 0 0 0,-1-1 0 0 0,8-4 0 0 0,-7 2-3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9.204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8 24 0 0,'2'-1'1'0'0,"0"0"0"0"0,0 0 0 0 0,0 0 0 0 0,0 0 0 0 0,0 1 0 0 0,0-1 0 0 0,0 1 0 0 0,0-1 1 0 0,1 1-1 0 0,-1 0 0 0 0,4 0 0 0 0,-5 0 2 0 0,0 0 1 0 0,0 1-1 0 0,1-1 0 0 0,-1 1 1 0 0,0-1-1 0 0,0 1 0 0 0,0 0 1 0 0,0 0-1 0 0,0-1 1 0 0,0 1-1 0 0,0 0 0 0 0,0 0 1 0 0,0 0-1 0 0,0 0 0 0 0,0 0 1 0 0,0 0-1 0 0,-1 0 0 0 0,1 1 1 0 0,0-1-1 0 0,0 2 0 0 0,3 9 13 0 0,0 0 0 0 0,-1 0 0 0 0,0 1 0 0 0,-1-1 0 0 0,0 1 0 0 0,0 24 0 0 0,0-6-4 0 0,2 15-4 0 0,7 126 48 0 0,-11-191-54 0 0,2 0 0 0 0,1 0 0 0 0,0 0 0 0 0,1 0-1 0 0,8-20 1 0 0,-7 24 10 0 0,2 0 0 0 0,0 0-1 0 0,0 1 1 0 0,2 0 0 0 0,0 0 0 0 0,0 1-1 0 0,1 0 1 0 0,1 1 0 0 0,17-16-1 0 0,2-1 3 0 0,-21 20-5 0 0,1-1-1 0 0,0 1 0 0 0,1 0 1 0 0,0 1-1 0 0,14-7 0 0 0,-25 14-8 0 0,1 1 0 0 0,-1 0 0 0 0,0 0 0 0 0,1-1 0 0 0,-1 1 0 0 0,1 0 0 0 0,-1 0 0 0 0,1 0 0 0 0,-1 0 0 0 0,1 0 0 0 0,-1 0 0 0 0,1-1 0 0 0,-1 1 0 0 0,1 0 0 0 0,-1 0 0 0 0,1 0 0 0 0,-1 1 0 0 0,1-1 0 0 0,-1 0 0 0 0,2 0 0 0 0,-2 0 0 0 0,0 1 0 0 0,0-1 0 0 0,0 0 0 0 0,1 0 0 0 0,-1 1 0 0 0,0-1 0 0 0,0 0 0 0 0,0 1 0 0 0,0-1 0 0 0,0 0 0 0 0,1 1 0 0 0,-1-1 0 0 0,0 0 0 0 0,0 0 0 0 0,0 1 0 0 0,0-1 0 0 0,0 0 0 0 0,0 1 0 0 0,0-1 0 0 0,0 0 0 0 0,0 1 0 0 0,0 0 0 0 0,-1 1 0 0 0,1 0 0 0 0,-1 0 0 0 0,1 0 0 0 0,-1 0 0 0 0,0 0 0 0 0,0-1 0 0 0,0 1 0 0 0,-2 3 0 0 0,0-1 0 0 0,0-1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9.596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3 24 0 0,'3'-1'0'0'0,"1"1"0"0"0,-1-1 0 0 0,0 1 0 0 0,1 0 0 0 0,-1 0 0 0 0,0 0 0 0 0,0 1 0 0 0,1-1 0 0 0,-1 1 0 0 0,0 0 0 0 0,0-1 0 0 0,0 2 0 0 0,0-1 0 0 0,0 0 0 0 0,0 0 0 0 0,0 1 0 0 0,0 0 0 0 0,0 0 0 0 0,0 0 0 0 0,-1 0 0 0 0,1 0 0 0 0,3 5 0 0 0,1 1 10 0 0,-1 0 0 0 0,0 1 0 0 0,0 0 0 0 0,-1 0 0 0 0,-1 0 0 0 0,1 1 0 0 0,-1 0 0 0 0,-1 0 0 0 0,4 16 0 0 0,0 11 47 0 0,4 48 0 0 0,-10-75-56 0 0,3 26 53 0 0,-2-1 0 0 0,-1 1 0 0 0,-5 51 0 0 0,4-86-50 0 0,0 0 0 0 0,0 0 0 0 0,0 0 0 0 0,0 0 0 0 0,-1-1 0 0 0,1 1 0 0 0,0 0 0 0 0,0 0 0 0 0,-1 0 0 0 0,1 0 0 0 0,0 0 0 0 0,-1-1-1 0 0,0 3 1 0 0,-3-11 9 0 0,0-22-17 0 0,3 16 10 0 0,2-1-1 0 0,-1 0 0 0 0,2 1 1 0 0,0-1-1 0 0,1 1 0 0 0,0 0 1 0 0,1 0-1 0 0,1 0 0 0 0,0 0 1 0 0,1 1-1 0 0,1-1 0 0 0,0 2 1 0 0,0-1-1 0 0,1 1 0 0 0,1 0 1 0 0,0 0-1 0 0,1 1 0 0 0,0 1 1 0 0,0 0-1 0 0,1 0 0 0 0,1 1 1 0 0,0 0-1 0 0,13-7 0 0 0,-9 6-5 0 0,-8 5 0 0 0,0 1 0 0 0,0-1 0 0 0,0 1 0 0 0,0 1 0 0 0,0 0 0 0 0,1 0 0 0 0,0 0 0 0 0,9-1 0 0 0,-17 4 0 0 0,-1 0 0 0 0,1 0 0 0 0,0 0 0 0 0,0 0 0 0 0,-1 0 0 0 0,1 0 0 0 0,0 0 0 0 0,0 0 0 0 0,-1 0 0 0 0,1 0 0 0 0,0 1 0 0 0,0-1 0 0 0,-1 0 0 0 0,1 1 0 0 0,0-1 0 0 0,-1 0 0 0 0,1 1 0 0 0,0-1 0 0 0,-1 1 0 0 0,1-1 0 0 0,-1 1 0 0 0,1-1 0 0 0,-1 1 0 0 0,1-1 0 0 0,-1 1 0 0 0,1-1 0 0 0,-1 1 0 0 0,1 1 0 0 0,-2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2.986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98 367 0 0,'1'0'24'0'0,"0"1"-1"0"0,0-1 0 0 0,0 0 0 0 0,0 1 0 0 0,0-1 0 0 0,0 0 0 0 0,0 0 0 0 0,0 1 0 0 0,0-1 0 0 0,0 0 0 0 0,0 0 0 0 0,0 0 0 0 0,0 0 0 0 0,0-1 0 0 0,0 1 0 0 0,0 0 0 0 0,0 0 0 0 0,0-1 1 0 0,2 1-1 0 0,18-9 281 0 0,-2 0-268 0 0,1 1 1 0 0,0 0-1 0 0,1 1 1 0 0,-1 2-1 0 0,42-7 0 0 0,-33 10-23 0 0,-21 2-7 0 0,0-1 1 0 0,0 0-1 0 0,1 0 1 0 0,-1 0-1 0 0,0-1 1 0 0,-1 0-1 0 0,13-6 0 0 0,-20 8-9 0 0,1 0-1 0 0,-1 0 0 0 0,1 0 0 0 0,0 0 0 0 0,-1-1 1 0 0,1 1-1 0 0,-1 0 0 0 0,1-1 0 0 0,-1 1 0 0 0,1 0 0 0 0,-1-1 1 0 0,1 1-1 0 0,-1 0 0 0 0,1-1 0 0 0,-1 1 0 0 0,0-1 0 0 0,1 1 1 0 0,-1-1-1 0 0,0 1 0 0 0,1-1 0 0 0,-1 1 0 0 0,0-1 1 0 0,0 0-1 0 0,1 1 0 0 0,-1-1 0 0 0,0 1 0 0 0,0-1 0 0 0,0 0 1 0 0,0 1-1 0 0,0-1 0 0 0,0 1 0 0 0,0-1 0 0 0,0 0 0 0 0,0 1 1 0 0,0-1-1 0 0,0 1 0 0 0,-1-2 0 0 0,-1-2-467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3.31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0 143 0 0,'1'1'5'0'0,"0"-1"0"0"0,0 0 0 0 0,-1 0-1 0 0,1 1 1 0 0,0-1 0 0 0,0 0-1 0 0,0 1 1 0 0,0-1 0 0 0,0 1-1 0 0,-1-1 1 0 0,1 1 0 0 0,0 0-1 0 0,0-1 1 0 0,-1 1 0 0 0,1 0-1 0 0,-1-1 1 0 0,1 1 0 0 0,0 0-1 0 0,-1 0 1 0 0,1-1 0 0 0,-1 1-1 0 0,0 0 1 0 0,1 0 0 0 0,-1 0-1 0 0,0 0 1 0 0,1 0 0 0 0,-1 0-1 0 0,0 1 1 0 0,6 33 353 0 0,-6-27-309 0 0,17 262 404 0 0,-17-246-873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05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303 17 367 0 0,'0'0'2'0'0,"0"0"-1"0"0,0 0 0 0 0,0 0 1 0 0,0 0-1 0 0,0-1 0 0 0,-1 1 1 0 0,1 0-1 0 0,0 0 0 0 0,0 0 0 0 0,0 0 1 0 0,0 0-1 0 0,0-1 0 0 0,0 1 1 0 0,0 0-1 0 0,0 0 0 0 0,0 0 0 0 0,0 0 1 0 0,0 0-1 0 0,0-1 0 0 0,0 1 1 0 0,0 0-1 0 0,0 0 0 0 0,0 0 1 0 0,0 0-1 0 0,0 0 0 0 0,0-1 0 0 0,0 1 1 0 0,0 0-1 0 0,0 0 0 0 0,0 0 1 0 0,0 0-1 0 0,0-1 0 0 0,0 1 0 0 0,0 0 1 0 0,0 0-1 0 0,0 0 0 0 0,0 0 1 0 0,0 0-1 0 0,1 0 0 0 0,-1-1 1 0 0,0 1-1 0 0,0 0 0 0 0,0 0 0 0 0,0 0 1 0 0,0 0-1 0 0,0 0 0 0 0,1 0 1 0 0,-1 0-1 0 0,0 0 0 0 0,0 0 0 0 0,0 0 1 0 0,0 0-1 0 0,0-1 0 0 0,1 1 1 0 0,-1 0-1 0 0,0 0 0 0 0,0 0 1 0 0,0 0-1 0 0,0 0 0 0 0,1 0 0 0 0,-1 0 1 0 0,0 0-1 0 0,0 0 0 0 0,0 1 1 0 0,0-1-1 0 0,0 0 0 0 0,1 0 0 0 0,-11-7 143 0 0,2 6-134 0 0,1 0 0 0 0,-1 0 0 0 0,1 1 0 0 0,-1 0 0 0 0,0 1 0 0 0,-8 1 0 0 0,-45 11-16 0 0,-18 11 6 0 0,67-20 0 0 0,1 0 0 0 0,1 2 0 0 0,-1-1 0 0 0,-19 14 0 0 0,29-18 0 0 0,-1 0 0 0 0,1 0 0 0 0,-1 1 0 0 0,1-1 0 0 0,-1 0 0 0 0,1 1 0 0 0,0-1 0 0 0,0 1 0 0 0,0-1 0 0 0,0 1 0 0 0,0 0 0 0 0,0-1 0 0 0,0 1 0 0 0,0 0 0 0 0,1-1 0 0 0,-1 1 0 0 0,1 0 0 0 0,-1 0 0 0 0,1 0 0 0 0,0 0 0 0 0,-1 0 0 0 0,1-1 0 0 0,0 1 0 0 0,0 0 0 0 0,1 0 0 0 0,-1 0 0 0 0,1 2 0 0 0,0-1 0 0 0,0 0 0 0 0,1 0 0 0 0,-1 0 0 0 0,1 0 0 0 0,0 0 0 0 0,0 0 0 0 0,0-1 0 0 0,0 1 0 0 0,1-1 0 0 0,-1 1 0 0 0,1-1 0 0 0,-1 0 0 0 0,1 0 0 0 0,5 3 0 0 0,8 3 0 0 0,1 0 0 0 0,23 6 0 0 0,20 10 0 0 0,-54-21 0 0 0,0 1 0 0 0,0 0 0 0 0,0 0 0 0 0,0 0 0 0 0,0 0 0 0 0,8 10 0 0 0,-12-12 0 0 0,0 0 0 0 0,0 0 0 0 0,0 1 0 0 0,-1-1 0 0 0,1 0 0 0 0,-1 1 0 0 0,0-1 0 0 0,0 1 0 0 0,1 0 0 0 0,-2-1 0 0 0,1 1 0 0 0,0 0 0 0 0,0 0 0 0 0,-1 0 0 0 0,0-1 0 0 0,1 1 0 0 0,-1 0 0 0 0,0 0 0 0 0,-1 0 0 0 0,1 0 0 0 0,-1 3 0 0 0,0-3 0 0 0,0 0 0 0 0,0-1 0 0 0,-1 1 0 0 0,1 0 0 0 0,0-1 0 0 0,-1 1 0 0 0,0-1 0 0 0,0 0 0 0 0,0 0 0 0 0,0 1 0 0 0,0-1 0 0 0,0 0 0 0 0,0 0 0 0 0,-1-1 0 0 0,1 1 0 0 0,-1-1 0 0 0,1 1 0 0 0,-1-1 0 0 0,0 0 0 0 0,-3 2 0 0 0,-9 1 0 0 0,0 0 0 0 0,-31 3 0 0 0,-10 2 0 0 0,50-7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15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0 245 79 0 0,'3'3'1'0'0,"19"20"75"0"0,44 33-1 0 0,-63-53-68 0 0,1-1 0 0 0,-1 1 0 0 0,1-1 0 0 0,0 0 0 0 0,-1 0-1 0 0,1-1 1 0 0,6 3 0 0 0,-9-4-5 0 0,0 0 0 0 0,0 0 1 0 0,0 0-1 0 0,1 0 0 0 0,-1 0 0 0 0,0 0 0 0 0,0 0 0 0 0,0 0 0 0 0,0-1 1 0 0,0 1-1 0 0,0 0 0 0 0,0-1 0 0 0,0 1 0 0 0,1-1 0 0 0,-1 1 0 0 0,0-1 1 0 0,-1 1-1 0 0,1-1 0 0 0,0 0 0 0 0,0 1 0 0 0,0-1 0 0 0,0 0 0 0 0,0 0 1 0 0,-1 0-1 0 0,1 0 0 0 0,0 0 0 0 0,-1 0 0 0 0,1 0 0 0 0,-1 0 0 0 0,1 0 1 0 0,-1 0-1 0 0,1-1 0 0 0,2-7 1 0 0,0 1 0 0 0,0-1 0 0 0,2-17 0 0 0,-4 20-4 0 0,0-1 1 0 0,0 1 0 0 0,0 0 0 0 0,1-1 0 0 0,0 1 0 0 0,1 0 0 0 0,-1 0 0 0 0,1 1 0 0 0,5-9-1 0 0,9-5 64 0 0,0 1-1 0 0,1 1 1 0 0,24-18-1 0 0,-26 22-32 0 0,0 0-10 0 0,0 0 0 0 0,1 1 0 0 0,1 1 0 0 0,0 1 0 0 0,0 1-1 0 0,24-9 1 0 0,-25 13-9 0 0,-1 1-1 0 0,1 1 1 0 0,-1 1 0 0 0,1 0-1 0 0,0 1 1 0 0,0 1 0 0 0,0 0-1 0 0,0 1 1 0 0,-1 1 0 0 0,28 7-1 0 0,-39-7-10 0 0,0-1 0 0 0,0 1 0 0 0,0 0 0 0 0,-1 0 0 0 0,1 1 0 0 0,-1-1 0 0 0,0 1 0 0 0,1 0 0 0 0,-1 0 0 0 0,-1 1 0 0 0,1-1 0 0 0,0 1 0 0 0,-1 0 0 0 0,0 0 0 0 0,0 0 0 0 0,0 0 0 0 0,0 0 0 0 0,-1 1 0 0 0,1-1 0 0 0,-1 1 0 0 0,-1 0 0 0 0,1 0 0 0 0,0-1 0 0 0,-1 1 0 0 0,0 0 0 0 0,0 7 0 0 0,0-2 0 0 0,-1 0 0 0 0,0 0 0 0 0,0 0 0 0 0,-1 0 0 0 0,-1 0 0 0 0,0 0 0 0 0,0 0 0 0 0,-1 0 0 0 0,0 0 0 0 0,-1-1 0 0 0,0 0 0 0 0,-7 13 0 0 0,3-9-17 0 0,0 0 0 0 0,-1-1 0 0 0,-1 0 0 0 0,-14 14 0 0 0,3-6-50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38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73 111 0 0,'58'-1'163'0'0,"-42"1"-86"0"0,0 0 1 0 0,21-3-1 0 0,-26 1-51 0 0,-1 0-1 0 0,1 0 1 0 0,-1-1 0 0 0,0-1-1 0 0,1 0 1 0 0,-2 0 0 0 0,14-8-1 0 0,-10 5-32 0 0,-7 3-9 0 0,0 0-1 0 0,0 1 1 0 0,0-2 0 0 0,7-6-1 0 0,-12 9-70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74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0 311 0 0,'8'45'304'0'0,"11"264"103"0"0,-18-297-494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5.76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193 593 199 0 0,'0'1'1'0'0,"0"-1"-1"0"0,0 0 1 0 0,1 0-1 0 0,-1 0 0 0 0,0 0 1 0 0,0 0-1 0 0,0 1 1 0 0,0-1-1 0 0,0 0 0 0 0,0 0 1 0 0,0 0-1 0 0,0 0 0 0 0,0 1 1 0 0,0-1-1 0 0,0 0 1 0 0,0 0-1 0 0,0 0 0 0 0,0 1 1 0 0,0-1-1 0 0,0 0 0 0 0,0 0 1 0 0,0 0-1 0 0,0 0 1 0 0,0 1-1 0 0,0-1 0 0 0,0 0 1 0 0,0 0-1 0 0,0 0 1 0 0,0 0-1 0 0,0 1 0 0 0,0-1 1 0 0,-1 0-1 0 0,1 0 0 0 0,0 0 1 0 0,0 0-1 0 0,0 0 1 0 0,0 0-1 0 0,0 1 0 0 0,-1-1 1 0 0,1 0-1 0 0,0 0 0 0 0,0 0 1 0 0,0 0-1 0 0,0 0 1 0 0,0 0-1 0 0,-1 0 0 0 0,1 0 1 0 0,0 0-1 0 0,0 0 1 0 0,0 0-1 0 0,-1 0 0 0 0,1 0 1 0 0,0 0-1 0 0,0 0 0 0 0,0 0 1 0 0,0 0-1 0 0,-1 0 1 0 0,1 0-1 0 0,0 0 0 0 0,-14 2 27 0 0,13-2-23 0 0,-31 2 8 0 0,21-2-12 0 0,0 1-1 0 0,1 0 1 0 0,-19 5-1 0 0,17-3 4 0 0,5-2 3 0 0,0 1-1 0 0,1 0 1 0 0,-1 1 0 0 0,1 0 0 0 0,-8 3 0 0 0,13-5-5 0 0,-1 1 0 0 0,0-1 0 0 0,1 0 1 0 0,-1 0-1 0 0,1 1 0 0 0,0-1 0 0 0,-1 1 0 0 0,1 0 0 0 0,0-1 0 0 0,0 1 1 0 0,0 0-1 0 0,0 0 0 0 0,0-1 0 0 0,0 1 0 0 0,1 0 0 0 0,-1 0 1 0 0,1 0-1 0 0,-1 0 0 0 0,1 0 0 0 0,0 0 0 0 0,-1 0 0 0 0,1 3 0 0 0,0-2 4 0 0,0-1-1 0 0,1 1 0 0 0,-1 0 0 0 0,0-1 0 0 0,1 1 0 0 0,-1 0 0 0 0,1-1 0 0 0,0 1 0 0 0,0-1 0 0 0,0 1 0 0 0,0-1 0 0 0,1 1 0 0 0,-1-1 0 0 0,1 0 0 0 0,-1 0 0 0 0,1 0 0 0 0,0 0 0 0 0,2 2 0 0 0,-1-1-1 0 0,0-1 1 0 0,0 0-1 0 0,1 0 1 0 0,-1 0 0 0 0,1 0-1 0 0,0 0 1 0 0,0-1-1 0 0,-1 0 1 0 0,1 0-1 0 0,0 0 1 0 0,5 1-1 0 0,-1-2-2 0 0,0 1 0 0 0,0-1 0 0 0,0 0-1 0 0,0 0 1 0 0,0-1 0 0 0,0 0 0 0 0,0-1-1 0 0,0 0 1 0 0,-1 0 0 0 0,1-1 0 0 0,12-5-1 0 0,-10 2 0 0 0,-1-1 0 0 0,0 0 0 0 0,0 0 0 0 0,-1-1 0 0 0,0 0 0 0 0,0 0 0 0 0,-1-1 0 0 0,0 0 0 0 0,9-16 0 0 0,3-9 0 0 0,20-52 0 0 0,-21 41-17 0 0,-2 0-1 0 0,-3-1 0 0 0,-1-1 0 0 0,-2 0 1 0 0,6-88-1 0 0,-15 118 9 0 0,-1 0 0 0 0,-1-1 0 0 0,0 1 0 0 0,-1 0 0 0 0,-7-28 0 0 0,9 44 9 0 0,0 1 0 0 0,-1-1 0 0 0,1 0 0 0 0,0 1 0 0 0,0-1 0 0 0,0 0 0 0 0,-1 1 0 0 0,1-1 0 0 0,0 1 0 0 0,-1-1 0 0 0,1 0 0 0 0,-1 1 0 0 0,1-1 0 0 0,0 1 0 0 0,-1-1 0 0 0,1 1 0 0 0,-1-1 0 0 0,1 1 0 0 0,-1 0 0 0 0,0-1 0 0 0,1 1 0 0 0,-1 0 0 0 0,1-1 0 0 0,-1 1 0 0 0,0 0 0 0 0,1-1 0 0 0,-1 1 0 0 0,0 0 0 0 0,1 0 0 0 0,-1 0 0 0 0,0 0 0 0 0,1 0 0 0 0,-1 0 0 0 0,0 0 0 0 0,-1 0 0 0 0,1 0 0 0 0,0 1 0 0 0,0-1 0 0 0,-1 1 0 0 0,1 0 0 0 0,0-1 0 0 0,0 1 0 0 0,0 0 0 0 0,0 0 0 0 0,0 0 0 0 0,0-1 0 0 0,0 1 0 0 0,0 0 0 0 0,0 0 0 0 0,1 1 0 0 0,-1-1 0 0 0,0 0 0 0 0,1 0 0 0 0,-2 2 0 0 0,-10 32 0 0 0,1 0 0 0 0,-9 59 0 0 0,18-83 0 0 0,-7 33 26 0 0,3 1-1 0 0,2 0 0 0 0,1 0 1 0 0,3 1-1 0 0,2-1 0 0 0,1 0 1 0 0,17 77-1 0 0,-16-105 9 0 0,1-1 1 0 0,9 22-1 0 0,-12-33-28 0 0,0 0 1 0 0,0-1 0 0 0,1 1-1 0 0,0-1 1 0 0,0 0 0 0 0,0 0-1 0 0,0 0 1 0 0,0 0 0 0 0,1 0-1 0 0,0 0 1 0 0,0-1 0 0 0,5 4-1 0 0,-8-7-6 0 0,0 1 0 0 0,0-1 0 0 0,1 1 0 0 0,-1-1 0 0 0,1 0 0 0 0,-1 1 0 0 0,0-1 0 0 0,1 0 0 0 0,-1 0 0 0 0,1 0 0 0 0,-1 0 0 0 0,0 0 0 0 0,1 0 0 0 0,-1 0 0 0 0,1-1 0 0 0,-1 1 0 0 0,2-1 0 0 0,1 0 0 0 0,-1-1 0 0 0,0 0 0 0 0,1 1 0 0 0,-1-1 0 0 0,4-3 0 0 0,-1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6.26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27 62 79 0 0,'7'-2'6'0'0,"-1"1"13"0"0,0 0 0 0 0,0-1-1 0 0,0 0 1 0 0,0 0-1 0 0,7-4 1 0 0,-11 2 76 0 0,-7 2-29 0 0,-7 3 29 0 0,9 1-86 0 0,-1 1 0 0 0,1-1 0 0 0,0 1 0 0 0,0 0 1 0 0,0 0-1 0 0,0 0 0 0 0,0 0 0 0 0,1 0 0 0 0,-1 1 0 0 0,1-1 1 0 0,0 1-1 0 0,0-1 0 0 0,0 1 0 0 0,-1 4 0 0 0,-2 6 32 0 0,1 0-1 0 0,-5 24 0 0 0,8-30-35 0 0,0 1 0 0 0,0-1-1 0 0,1 1 1 0 0,0-1-1 0 0,1 1 1 0 0,0-1-1 0 0,0 0 1 0 0,1 1 0 0 0,0-1-1 0 0,0 0 1 0 0,1 0-1 0 0,0 0 1 0 0,4 8-1 0 0,-5-12-1 0 0,1 0-1 0 0,-1 0 1 0 0,0-1-1 0 0,1 1 1 0 0,0 0-1 0 0,0-1 1 0 0,0 0-1 0 0,0 0 1 0 0,1 0-1 0 0,-1 0 1 0 0,1 0-1 0 0,0-1 0 0 0,0 1 1 0 0,0-1-1 0 0,0 0 1 0 0,0 0-1 0 0,0-1 1 0 0,1 1-1 0 0,-1-1 1 0 0,0 0-1 0 0,1 0 1 0 0,-1 0-1 0 0,1-1 1 0 0,-1 0-1 0 0,8 0 0 0 0,-9 0 1 0 0,1-1-1 0 0,-1 0 0 0 0,1 0 0 0 0,-1-1 0 0 0,0 1 0 0 0,0 0 0 0 0,1-1 1 0 0,-1 0-1 0 0,0 0 0 0 0,-1 0 0 0 0,1 0 0 0 0,0 0 0 0 0,0-1 0 0 0,2-3 0 0 0,3-3 9 0 0,0 0 0 0 0,11-19-1 0 0,-11 15-4 0 0,-1-1-1 0 0,-1 0 0 0 0,0 0 1 0 0,-1 0-1 0 0,4-16 0 0 0,-7 20-1 0 0,0 0 0 0 0,0 1-1 0 0,-1-1 1 0 0,-1 0-1 0 0,1 0 1 0 0,-1 1-1 0 0,-1-1 1 0 0,-3-19-1 0 0,2 25-3 0 0,1 0 0 0 0,-1 0 0 0 0,0 0 0 0 0,0 0 0 0 0,0 0 0 0 0,-1 0 0 0 0,1 1 0 0 0,-1-1 0 0 0,-5-4 0 0 0,7 6 0 0 0,-1 1 0 0 0,1-1 0 0 0,-1 1 0 0 0,0-1 0 0 0,1 1 0 0 0,-1 0 0 0 0,0 0 0 0 0,0 0 0 0 0,0 0 0 0 0,0 0 0 0 0,0 0 0 0 0,0 1 0 0 0,0-1 0 0 0,0 1 0 0 0,0-1 0 0 0,0 1 0 0 0,0 0 0 0 0,0 0 0 0 0,-1 0 0 0 0,1 0 0 0 0,-2 0 0 0 0,-5 2-1 0 0,1 0 2 0 0,0 0 0 0 0,1 0 0 0 0,-11 6 0 0 0,15-7-3 0 0,1 1-1 0 0,-1-1 1 0 0,0 1 0 0 0,1 0-1 0 0,-1 0 1 0 0,1 1 0 0 0,0-1-1 0 0,0 0 1 0 0,0 1 0 0 0,0-1-1 0 0,-3 6 1 0 0,-1 3-125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6.767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9 55 0 0,'1'0'1'0'0,"0"-1"-1"0"0,-1 1 0 0 0,1-1 1 0 0,0 1-1 0 0,-1 0 0 0 0,1-1 1 0 0,0 1-1 0 0,0 0 0 0 0,0-1 0 0 0,-1 1 1 0 0,1 0-1 0 0,0 0 0 0 0,0-1 1 0 0,0 1-1 0 0,-1 0 0 0 0,1 0 0 0 0,0 0 1 0 0,0 0-1 0 0,0 0 0 0 0,0 0 1 0 0,-1 1-1 0 0,1-1 0 0 0,0 0 0 0 0,0 0 1 0 0,0 1-1 0 0,-1-1 0 0 0,1 0 1 0 0,0 1-1 0 0,0-1 0 0 0,-1 0 0 0 0,1 1 1 0 0,0-1-1 0 0,-1 1 0 0 0,1 0 1 0 0,-1-1-1 0 0,2 2 0 0 0,-2 4 15 0 0,0 0 0 0 0,0 1 0 0 0,0-1-1 0 0,-1 0 1 0 0,0 0 0 0 0,0 1 0 0 0,-1-1-1 0 0,-2 8 1 0 0,-3 11 37 0 0,3-7-24 0 0,2-1 0 0 0,0 1-1 0 0,1 0 1 0 0,1 23 0 0 0,1-34-13 0 0,-1 0 1 0 0,1 0 0 0 0,0 0 0 0 0,1 0-1 0 0,0 0 1 0 0,0-1 0 0 0,0 1 0 0 0,1-1 0 0 0,0 1-1 0 0,0-1 1 0 0,1 0 0 0 0,-1 0 0 0 0,1-1-1 0 0,6 7 1 0 0,-9-11-11 0 0,0 0 1 0 0,-1 0-1 0 0,1 0 0 0 0,1-1 1 0 0,-1 1-1 0 0,0 0 0 0 0,0 0 0 0 0,0-1 1 0 0,0 1-1 0 0,0-1 0 0 0,1 1 1 0 0,-1-1-1 0 0,0 1 0 0 0,0-1 0 0 0,1 0 1 0 0,-1 0-1 0 0,0 0 0 0 0,1 1 1 0 0,-1-1-1 0 0,0 0 0 0 0,1-1 1 0 0,1 1-1 0 0,-1-1-1 0 0,1 0 1 0 0,-1 0-1 0 0,0 0 0 0 0,1 0 1 0 0,-1 0-1 0 0,0-1 1 0 0,0 1-1 0 0,0-1 1 0 0,0 1-1 0 0,-1-1 0 0 0,3-2 1 0 0,2-4-4 0 0,0 1 0 0 0,0-1 0 0 0,-1-1 0 0 0,0 1 0 0 0,3-10 0 0 0,13-31-1 0 0,-7 12 0 0 0,2 1 0 0 0,39-64 0 0 0,-53 97 0 0 0,0 1 0 0 0,0-1 0 0 0,0 0 0 0 0,1 1 0 0 0,-1-1 0 0 0,1 1 0 0 0,0 0 0 0 0,4-3 0 0 0,-6 5 0 0 0,0-1 0 0 0,-1 1 0 0 0,1 0 0 0 0,0-1 0 0 0,0 1 0 0 0,0 0 0 0 0,0 0 0 0 0,-1-1 0 0 0,1 1 0 0 0,0 0 0 0 0,0 0 0 0 0,0 0 0 0 0,0 0 0 0 0,0 0 0 0 0,-1 0 0 0 0,1 1 0 0 0,0-1 0 0 0,0 0 0 0 0,0 0 0 0 0,0 1 0 0 0,-1-1 0 0 0,1 0 0 0 0,0 1 0 0 0,0-1 0 0 0,0 1 0 0 0,-1-1 0 0 0,1 1 0 0 0,0-1 0 0 0,-1 1 0 0 0,1-1 0 0 0,-1 1 0 0 0,1 0 0 0 0,0-1 0 0 0,-1 1 0 0 0,1 0 0 0 0,-1 0 0 0 0,1 1 0 0 0,6 11 0 0 0,-1 1 0 0 0,-1 0 0 0 0,0 1 0 0 0,-1-1 0 0 0,-1 1 0 0 0,3 18 0 0 0,6 28 0 0 0,-5-34 0 0 0,-5-16 0 0 0,1 1 0 0 0,1 0 0 0 0,6 15 0 0 0,-2-18-25 0 0,-4-6-102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7.207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75 1 24 0 0,'0'1'-1'0'0,"0"0"1"0"0,0 0 0 0 0,0 0 0 0 0,1 0 0 0 0,-1 0 0 0 0,-1 0 0 0 0,1 0 0 0 0,0 0 0 0 0,0 0 0 0 0,0 0 0 0 0,-1 0 0 0 0,1 0 0 0 0,0 0 0 0 0,-1 0 0 0 0,1 0 0 0 0,-1 0 0 0 0,1 0 0 0 0,-1 0 0 0 0,1-1 0 0 0,-1 1 0 0 0,0 0 0 0 0,1 0 0 0 0,-1 0 0 0 0,-1 0 0 0 0,-25 19 1 0 0,10-7 65 0 0,12-8-92 0 0,-11 13 357 0 0,16-17-324 0 0,0-1 0 0 0,0 0 0 0 0,-1 0 0 0 0,1 0 0 0 0,0 0 0 0 0,0 1 0 0 0,0-1 0 0 0,0 0 0 0 0,0 0 0 0 0,0 0 1 0 0,0 1-1 0 0,0-1 0 0 0,0 0 0 0 0,0 0 0 0 0,0 0 0 0 0,0 1 0 0 0,0-1 0 0 0,0 0 0 0 0,0 0 0 0 0,0 0 0 0 0,0 0 0 0 0,0 1 0 0 0,0-1 0 0 0,1 0 0 0 0,-1 0 0 0 0,0 0 0 0 0,0 0 0 0 0,0 1 0 0 0,0-1 0 0 0,0 0 0 0 0,0 0 0 0 0,0 0 0 0 0,1 0 0 0 0,-1 0 0 0 0,0 1 0 0 0,14 0 184 0 0,50-11 82 0 0,-42 5-228 0 0,34-2 0 0 0,140 12 8 0 0,-180-6-53 0 0,-14 1 0 0 0,0-1 0 0 0,0 1 0 0 0,0 0 0 0 0,0 0 0 0 0,0 0 0 0 0,-1 0 0 0 0,1 0 0 0 0,0 1 0 0 0,0-1 0 0 0,0 1 0 0 0,0-1 0 0 0,0 1 0 0 0,3 1 0 0 0,-1 1-12 0 0,-6-1 27 0 0,-9-4-50 0 0,-1 0-269 0 0,-10 1 144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7.55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24 0 0,'5'2'10'0'0,"0"0"1"0"0,-1 1 0 0 0,1-1 0 0 0,-1 1 0 0 0,1 0 0 0 0,-1 1-1 0 0,0-1 1 0 0,0 1 0 0 0,-1-1 0 0 0,1 1 0 0 0,-1 0 0 0 0,0 1 0 0 0,0-1-1 0 0,0 0 1 0 0,0 1 0 0 0,-1 0 0 0 0,0 0 0 0 0,0-1 0 0 0,0 1 0 0 0,1 6-1 0 0,3 20 39 0 0,-1 0-1 0 0,-1 0 1 0 0,-1 39-1 0 0,0-6 22 0 0,3 27-24 0 0,-2-14 33 0 0,17 95 0 0 0,-21-169-77 0 0,1 0 0 0 0,0 1 0 0 0,0-1 0 0 0,0 0 0 0 0,0 0 0 0 0,0 0 0 0 0,1 0 0 0 0,-1-1 0 0 0,1 1 0 0 0,0 0 0 0 0,0-1 0 0 0,0 1 0 0 0,0-1 0 0 0,0 1 0 0 0,4 1 0 0 0,-2-1 2 0 0,0-1-1 0 0,0 0 0 0 0,0 0 0 0 0,0 0 0 0 0,1 0 1 0 0,-1-1-1 0 0,1 1 0 0 0,-1-1 0 0 0,10 1 0 0 0,13 0 26 0 0,36-1-1 0 0,-37-2-24 0 0,44 6-1 0 0,-55 0-3 0 0,-8-2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9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 24 0 0,'11'-8'-7'0'0,"9"-8"44"0"0,-19 16-32 0 0,0-1 0 0 0,-1 1 0 0 0,1-1-1 0 0,0 1 1 0 0,0-1 0 0 0,0 1 0 0 0,0-1 0 0 0,0 1 0 0 0,0 0 0 0 0,0 0 0 0 0,0-1 0 0 0,0 1 0 0 0,0 0 0 0 0,0 0 0 0 0,0 0 0 0 0,0 0 0 0 0,0 0 0 0 0,1 0-1 0 0,-1 1 0 0 0,0 0 0 0 0,-1-1 0 0 0,1 1 0 0 0,0-1 0 0 0,0 1-1 0 0,-1 0 1 0 0,1 0 0 0 0,-1-1 0 0 0,1 1 0 0 0,0 0-1 0 0,-1 0 1 0 0,1 0 0 0 0,-1 0 0 0 0,0 0 0 0 0,1-1 0 0 0,-1 1-1 0 0,0 0 1 0 0,0 0 0 0 0,1 2 0 0 0,1 22 30 0 0,-1-17-1 0 0,-1 204 151 0 0,-2-154-156 0 0,-16 227 17 0 0,6-123-26 0 0,11-84-19 0 0,1-68 0 0 0,1 0 0 0 0,1 1 0 0 0,0-1 0 0 0,0 0 0 0 0,6 14 0 0 0,-2-15 5 0 0,-6-9-5 0 0,0 0-1 0 0,0 0 1 0 0,0 0-1 0 0,0 0 1 0 0,1 0 0 0 0,-1 0-1 0 0,0 0 1 0 0,0 0-1 0 0,0 0 1 0 0,0 0-1 0 0,1 0 1 0 0,-1 0 0 0 0,0 0-1 0 0,0 0 1 0 0,0 0-1 0 0,0 0 1 0 0,1 0 0 0 0,-1 0-1 0 0,0-1 1 0 0,0 1-1 0 0,0 0 1 0 0,0 0-1 0 0,0 0 1 0 0,1 0 0 0 0,-1 0-1 0 0,0 0 1 0 0,0 0-1 0 0,0 0 1 0 0,0-1-1 0 0,0 1 1 0 0,0 0 0 0 0,0 0-1 0 0,1 0 1 0 0,-1 0-1 0 0,0-1 1 0 0,0 1-1 0 0,0 0 1 0 0,0 0 0 0 0,0 0-1 0 0,0 0 1 0 0,0-1-1 0 0,0 1 1 0 0,0 0-1 0 0,0 0 1 0 0,0 0 0 0 0,0 0-1 0 0,0-1 1 0 0,0 1-1 0 0,0 0 1 0 0,0 0 0 0 0,0 0-1 0 0,0 0 1 0 0,0-1-1 0 0,-1 1 1 0 0,3-7-94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50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2814 201 55 0 0,'2'-2'12'0'0,"0"0"-1"0"0,0-1 0 0 0,-1 1 1 0 0,1-1-1 0 0,-1 0 0 0 0,0 1 1 0 0,2-6-1 0 0,-3 7-8 0 0,0 1-1 0 0,0-1 0 0 0,1 0 1 0 0,-1 1-1 0 0,0-1 1 0 0,0 0-1 0 0,0 1 1 0 0,0-1-1 0 0,0 1 0 0 0,-1-1 1 0 0,1 0-1 0 0,0 1 1 0 0,0-1-1 0 0,0 1 1 0 0,0-1-1 0 0,-1 1 0 0 0,1-1 1 0 0,0 1-1 0 0,-1-1 1 0 0,1 0-1 0 0,0 1 0 0 0,-1 0 1 0 0,1-1-1 0 0,0 1 1 0 0,-1-1-1 0 0,1 1 1 0 0,-1-1-1 0 0,1 1 0 0 0,-1 0 1 0 0,1-1-1 0 0,-1 1 1 0 0,1 0-1 0 0,-1 0 1 0 0,0-1-1 0 0,1 1 0 0 0,-1 0 1 0 0,1 0-1 0 0,-1 0 1 0 0,0 0-1 0 0,1 0 1 0 0,-1 0-1 0 0,1 0 0 0 0,-2 0 1 0 0,-22-1 57 0 0,0 1 0 0 0,0 2 0 0 0,-42 7 0 0 0,25-3-4 0 0,0 0-31 0 0,1-3 1 0 0,-1-1 0 0 0,0-2-1 0 0,-61-8 1 0 0,-485-104 177 0 0,468 86-188 0 0,-61 1 11 0 0,-3 16 10 0 0,130 7-34 0 0,-8-1 14 0 0,0 4 0 0 0,0 2 0 0 0,-87 15 0 0 0,-164 26 37 0 0,150-24-34 0 0,2-5 197 0 0,140-15-226 0 0,1-1 0 0 0,-1-1 0 0 0,1 0-1 0 0,-1-1 1 0 0,1-2 0 0 0,-20-6-1 0 0,22 5 11 0 0,-19-7 0 0 0,34 12 0 0 0,0 0 0 0 0,-1 1 0 0 0,1 0 0 0 0,0-1 0 0 0,-1 1 0 0 0,1 0 0 0 0,-1 0 0 0 0,1 0 0 0 0,0 0 0 0 0,-1 1 0 0 0,1-1 0 0 0,-3 1 0 0 0,4 0 0 0 0,1-1 0 0 0,-1 0 0 0 0,0 1 0 0 0,0-1 0 0 0,1 1 0 0 0,-1-1 0 0 0,0 1 0 0 0,1-1 0 0 0,-1 1 0 0 0,1-1 0 0 0,-1 1 0 0 0,1 0 0 0 0,-1-1 0 0 0,1 1 0 0 0,-1 0 0 0 0,1-1 0 0 0,0 1 0 0 0,-1 0 0 0 0,1 0 0 0 0,0-1 0 0 0,-1 2 0 0 0,0 19 0 0 0,2-19 0 0 0,-1 0 0 0 0,0 0 0 0 0,0 0 0 0 0,0 0 0 0 0,0 0 0 0 0,-1 0 0 0 0,1 0 0 0 0,0 0 0 0 0,-1 0 0 0 0,1-1 0 0 0,-2 4 0 0 0,1-4 0 0 0,-1 2 0 0 0,-1 0 0 0 0,1 1 0 0 0,0-1 0 0 0,0 0 0 0 0,0 1 0 0 0,0 0 0 0 0,1-1 0 0 0,-1 1 0 0 0,1 0 0 0 0,0 0 0 0 0,0 0 0 0 0,1 0 0 0 0,-1 0 0 0 0,1 0 0 0 0,0 7 0 0 0,19 113 0 0 0,6 60 0 0 0,-21-104 0 0 0,-4 0 0 0 0,-3-1 0 0 0,-21 125 0 0 0,23-195 0 0 0,1-6 0 0 0,-1 0 0 0 0,1 0 0 0 0,-1 0 0 0 0,0 0 0 0 0,1-1 0 0 0,-1 1 0 0 0,0 0 0 0 0,-1 0 0 0 0,1-1 0 0 0,0 1 0 0 0,-1-1 0 0 0,0 1 0 0 0,-2 2 0 0 0,4-5 0 0 0,0 1 0 0 0,-1-1 0 0 0,1 0 0 0 0,0 1 0 0 0,0-1 0 0 0,0 0 0 0 0,0 1 0 0 0,0-1 0 0 0,0 0 0 0 0,-1 1 0 0 0,1-1 0 0 0,0 0 0 0 0,0 1 0 0 0,0-1 0 0 0,0 1 0 0 0,0-1 0 0 0,0 0 0 0 0,1 1 0 0 0,-1-1 0 0 0,0 0 0 0 0,0 1 0 0 0,0-1 0 0 0,0 0 0 0 0,0 1 0 0 0,0-1 0 0 0,1 0 0 0 0,-1 1 0 0 0,0-1 0 0 0,1 1 0 0 0,8 11 0 0 0,-4-6 0 0 0,0 1 0 0 0,8 11 0 0 0,-12-18 0 0 0,-1 1 0 0 0,1-1 0 0 0,-1 0 0 0 0,0 1 0 0 0,1-1 0 0 0,-1 0 0 0 0,1 0 0 0 0,-1 1 0 0 0,1-1 0 0 0,-1 0 0 0 0,1 0 0 0 0,-1 0 0 0 0,1 1 0 0 0,-1-1 0 0 0,1 0 0 0 0,-1 0 0 0 0,1 0 0 0 0,-1 0 0 0 0,1 0 0 0 0,0 0 0 0 0,-1 0 0 0 0,1 0 0 0 0,-1 0 0 0 0,1-1 0 0 0,-1 1 0 0 0,1 0 0 0 0,-1 0 0 0 0,1 0 0 0 0,-1 0 0 0 0,1-1 0 0 0,-1 1 0 0 0,0 0 0 0 0,1-1 0 0 0,-1 1 0 0 0,1-1 0 0 0,1 0 0 0 0,-1-1 0 0 0,1 1 0 0 0,-1-1 0 0 0,1 1 0 0 0,0 0 0 0 0,-1-1 0 0 0,1 1 0 0 0,0 0 0 0 0,0 0 0 0 0,0 0 0 0 0,-1 1 0 0 0,1-1 0 0 0,0 0 0 0 0,0 1 0 0 0,0-1 0 0 0,0 1 0 0 0,3-1 0 0 0,-2 1 0 0 0,0-1 0 0 0,0 0 0 0 0,0 0 0 0 0,0 0 0 0 0,0 0 0 0 0,0-1 0 0 0,4-2 0 0 0,10-4 0 0 0,-2 2 0 0 0,0 1 0 0 0,1 1 0 0 0,-1 0 0 0 0,1 1 0 0 0,0 1 0 0 0,30 0 0 0 0,202-2 55 0 0,-110 0-46 0 0,-72 1-9 0 0,-29 1 0 0 0,41 2 0 0 0,-13 0 0 0 0,-1-1 0 0 0,85 12 0 0 0,-67-4 0 0 0,18 0 0 0 0,-78-5 0 0 0,40 7 0 0 0,-39-5 0 0 0,31 2 0 0 0,9 2 0 0 0,-41-5 0 0 0,24 1 0 0 0,41 3 0 0 0,15 0 0 0 0,-66-7 0 0 0,0-1 0 0 0,48-9 0 0 0,-49-1 0 0 0,-30 9 0 0 0,1 0 0 0 0,-1 0 0 0 0,1 1 0 0 0,-1-1 0 0 0,1 1 0 0 0,-1 0 0 0 0,1 1 0 0 0,8-1 0 0 0,200 18 0 0 0,-193-17 0 0 0,33 4 0 0 0,-20-3 0 0 0,-26-1 0 0 0,-1 0 0 0 0,1 1 0 0 0,14 2 0 0 0,-2 3 0 0 0,-14-4 0 0 0,-1 0 0 0 0,0-1 0 0 0,1 1 0 0 0,-1-1 0 0 0,1 0 0 0 0,0-1 0 0 0,-1 0 0 0 0,1 1 0 0 0,0-2 0 0 0,-1 1 0 0 0,11-2 0 0 0,-12 1 0 0 0,0 0 0 0 0,0 1 0 0 0,0 0 0 0 0,0 0 0 0 0,0 0 0 0 0,0 0 0 0 0,0 1 0 0 0,0-1 0 0 0,-1 1 0 0 0,9 3 0 0 0,19 2 0 0 0,-28-6 0 0 0,-1 0 0 0 0,0 0 0 0 0,0 0 0 0 0,0-1 0 0 0,0 1 0 0 0,0 0 0 0 0,0-1 0 0 0,0 0 0 0 0,1 1 0 0 0,-1-1 0 0 0,-1 0 0 0 0,1 0 0 0 0,2-1 0 0 0,-3 1 0 0 0,-1 0 0 0 0,1 1 0 0 0,0-1 0 0 0,0 1 0 0 0,-1-1 0 0 0,1 1 0 0 0,0-1 0 0 0,0 1 0 0 0,0 0 0 0 0,0-1 0 0 0,0 1 0 0 0,-1 0 0 0 0,1-1 0 0 0,0 1 0 0 0,0 0 0 0 0,0 0 0 0 0,0 0 0 0 0,0 0 0 0 0,0 0 0 0 0,0 0 0 0 0,0 0 0 0 0,0 0 0 0 0,0 1 0 0 0,-1-1 0 0 0,1 0 0 0 0,0 0 0 0 0,0 1 0 0 0,0-1 0 0 0,0 1 0 0 0,1 0 0 0 0,9 3 0 0 0,-7-2 0 0 0,0-1 0 0 0,0-1 0 0 0,0 1 0 0 0,0-1 0 0 0,0 1 0 0 0,0-1 0 0 0,7-1 0 0 0,18 2 0 0 0,-26 0 0 0 0,1-1 0 0 0,-1 1 0 0 0,0 0 0 0 0,0 0 0 0 0,0 0 0 0 0,1 0 0 0 0,-1 1 0 0 0,0-1 0 0 0,0 1 0 0 0,-1-1 0 0 0,5 4 0 0 0,-4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59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55 0 0,'9'0'52'0'0,"1"0"0"0"0,13 3-1 0 0,-21-3-41 0 0,1 1 0 0 0,-1-1 0 0 0,0 1 0 0 0,0 0 0 0 0,0 0 0 0 0,1-1 0 0 0,-1 2 0 0 0,0-1 1 0 0,0 0-1 0 0,0 0 0 0 0,-1 0 0 0 0,1 1 0 0 0,0-1 0 0 0,0 1 0 0 0,-1 0 0 0 0,2 1 0 0 0,-1 0 1 0 0,-1 1-1 0 0,0-1 1 0 0,1 0 0 0 0,-1 1-1 0 0,-1-1 1 0 0,2 4 0 0 0,2 11-12 0 0,4 13 68 0 0,-1 0 0 0 0,-2 1-1 0 0,3 48 1 0 0,-3-20-3 0 0,0-11-32 0 0,-3 1-1 0 0,-1-1 1 0 0,-3 0-1 0 0,-2 0 1 0 0,-13 64-1 0 0,15-106-27 0 0,-1-6 4 0 0,-1-12 16 0 0,-1-18 12 0 0,-5-89-64 0 0,5 57-30 0 0,4 34-88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4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1 143 0 0,'2'0'4'0'0,"0"0"0"0"0,-1 0 0 0 0,1 0-1 0 0,-1 1 1 0 0,1-1 0 0 0,-1 1-1 0 0,1-1 1 0 0,0 1 0 0 0,-1 0-1 0 0,0-1 1 0 0,1 1 0 0 0,-1 0-1 0 0,1 0 1 0 0,-1 0 0 0 0,0 0-1 0 0,2 2 1 0 0,0 0 13 0 0,-1 0-1 0 0,1 0 1 0 0,-1 0 0 0 0,0 1-1 0 0,0-1 1 0 0,2 6 0 0 0,1 3 27 0 0,-2-1 0 0 0,1 1 0 0 0,2 20 0 0 0,-3-13-19 0 0,-2 0 0 0 0,1 1 0 0 0,-2-1 0 0 0,-4 32-1 0 0,1-42-24 0 0,1-7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00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2759 253 24 0 0,'0'-3'3'0'0,"0"1"1"0"0,-1-1 0 0 0,1 1 0 0 0,-1 0 0 0 0,1-1-1 0 0,-1 1 1 0 0,0 0 0 0 0,0 0 0 0 0,0-1 0 0 0,-1 1 0 0 0,1 0-1 0 0,0 0 1 0 0,-1 0 0 0 0,1 1 0 0 0,-1-1 0 0 0,0 0 0 0 0,1 0-1 0 0,-4-1 1 0 0,-1-2 26 0 0,0 1 0 0 0,0 0-1 0 0,-1 1 1 0 0,-8-5 0 0 0,-11-1 104 0 0,-45-11 0 0 0,8 2-42 0 0,32 10-45 0 0,-35-5 0 0 0,42 9-13 0 0,-92-9 10 0 0,32 4-2 0 0,-18-5 66 0 0,-130-34 0 0 0,197 39-83 0 0,1 1-1 0 0,-2 3 0 0 0,1 0 0 0 0,-56 1 0 0 0,41 6 9 0 0,0 3 0 0 0,-82 16 0 0 0,101-14-33 0 0,0-2 0 0 0,0-2 0 0 0,-1 0 0 0 0,-59-4 0 0 0,-131-28 0 0 0,185 24 12 0 0,0 1-1 0 0,-46 2 1 0 0,-72 10 22 0 0,142-7-39 0 0,-282-3 5 0 0,263 0 0 0 0,15 3 18 0 0,0 0 0 0 0,-1 1-1 0 0,-30 9 1 0 0,39-9-17 0 0,-41 8-1 0 0,-31 9 0 0 0,36 2 0 0 0,41-19 0 0 0,1-1 0 0 0,-1 1 0 0 0,1 1 0 0 0,0-1 0 0 0,-1 1 0 0 0,1-1 0 0 0,0 1 0 0 0,-4 6 0 0 0,-1-1 0 0 0,7-5-32 0 0,7 7 0 0 0,-1-5 32 0 0,-1 0 0 0 0,0 1 0 0 0,0 0 0 0 0,0-1 0 0 0,-1 1 0 0 0,0 1 0 0 0,4 11 0 0 0,11 45 0 0 0,15 109 0 0 0,-28-129 0 0 0,-1 0 0 0 0,-3 1 0 0 0,-6 65 0 0 0,1-83 0 0 0,-8 28 0 0 0,1-7 0 0 0,10-43 0 0 0,0 1 0 0 0,1-1 0 0 0,-1 1 0 0 0,1-1 0 0 0,0 1 0 0 0,2 7 0 0 0,0-10 0 0 0,1 6 0 0 0,1 3 0 0 0,-2-4 0 0 0,1-1 0 0 0,-1 1 0 0 0,1 11 0 0 0,8 88 0 0 0,-13-58 0 0 0,1-51 0 0 0,1 2 0 0 0,-1 1 0 0 0,1 0 0 0 0,0 0 0 0 0,-1-1 0 0 0,1 1 0 0 0,0-1 0 0 0,0 1 0 0 0,0 0 0 0 0,-1-1 0 0 0,1 1 0 0 0,0 0 0 0 0,0-1 0 0 0,0 1 0 0 0,0-1 0 0 0,0 1 0 0 0,0-1 0 0 0,0 1 0 0 0,0 0 0 0 0,0-1 0 0 0,0 1 0 0 0,0-1 0 0 0,0 1 0 0 0,0-1 0 0 0,0 1 0 0 0,0-1 0 0 0,0 1 0 0 0,1-23 0 0 0,0 22 0 0 0,-1 0 0 0 0,0 0 0 0 0,0 0 0 0 0,0 0 0 0 0,1 0 0 0 0,-1 0 0 0 0,0 0 0 0 0,1 0 0 0 0,-1 0 0 0 0,1 0 0 0 0,-1 0 0 0 0,1 0 0 0 0,-1 0 0 0 0,1 0 0 0 0,0 1 0 0 0,-1-1 0 0 0,1 0 0 0 0,0 0 0 0 0,0 1 0 0 0,0-1 0 0 0,0 0 0 0 0,1 0 0 0 0,17-6 0 0 0,-15 5 0 0 0,0 0 0 0 0,1 1 0 0 0,-1-1 0 0 0,1 1 0 0 0,-1 0 0 0 0,9 0 0 0 0,-8 1 2 0 0,0 0 0 0 0,0 0-1 0 0,0-1 1 0 0,0 1 0 0 0,0-1-1 0 0,0 0 1 0 0,0-1 0 0 0,6-1-1 0 0,4-3 7 0 0,0 2 0 0 0,0 0 0 0 0,1 0 0 0 0,29-1 0 0 0,63 3 22 0 0,-64 2-27 0 0,-28 1-24 0 0,32 6-1 0 0,-31-4 0 0 0,31 1-1 0 0,48 1 23 0 0,2 1 0 0 0,-13-5 27 0 0,64-1-43 0 0,-128-1 11 0 0,35-2 2 0 0,67 4 0 0 0,-95-1 2 0 0,0 0-1 0 0,48-8 0 0 0,26-1 61 0 0,-70 9-35 0 0,23 0-38 0 0,0 1-1 0 0,89 15 1 0 0,-124-14 20 0 0,0 0-1 0 0,27 0 1 0 0,14 0-10 0 0,2 2-10 0 0,-34-2-3 0 0,-1 0 1 0 0,53 12-1 0 0,-33-1 33 0 0,49 8 0 0 0,-81-19-11 0 0,0-1 0 0 0,1 0-1 0 0,-1-1 1 0 0,1 0-1 0 0,-1-2 1 0 0,32-6-1 0 0,33-7-4 0 0,-31 7 0 0 0,-33 5 0 0 0,0 1 0 0 0,0 1 0 0 0,0 1 0 0 0,0 0 0 0 0,0 1 0 0 0,0 1 0 0 0,27 5 0 0 0,-38-6 0 0 0,0-1 0 0 0,0 0 0 0 0,0 0 0 0 0,0 0 0 0 0,0-1 0 0 0,0 0 0 0 0,0 0 0 0 0,0-1 0 0 0,7-2 0 0 0,10-3 0 0 0,13 0 0 0 0,-28 5 0 0 0,-6 1 0 0 0,0 1 0 0 0,0-1 0 0 0,0 0 0 0 0,0 1 0 0 0,0-1 0 0 0,0 0 0 0 0,-1 0 0 0 0,1 0 0 0 0,0-1 0 0 0,0 1 0 0 0,1-2 0 0 0,-2 2 0 0 0,0 1 0 0 0,0 0 0 0 0,0-1 0 0 0,0 1 0 0 0,0 0 0 0 0,0 0 0 0 0,0 0 0 0 0,1 0 0 0 0,-1 0 0 0 0,0 0 0 0 0,0 0 0 0 0,0 0 0 0 0,0 0 0 0 0,0 0 0 0 0,0 0 0 0 0,0 1 0 0 0,0-1 0 0 0,0 1 0 0 0,0-1 0 0 0,0 0 0 0 0,1 2 0 0 0,4 0 0 0 0,-6-2 1 0 0,0 0-1 0 0,0 0 0 0 0,0 0 0 0 0,0 0 0 0 0,0 0 0 0 0,0-1 0 0 0,0 1 0 0 0,0 0 0 0 0,0 0 0 0 0,0 0 0 0 0,0 0 0 0 0,0 0 0 0 0,0 0 0 0 0,0 0 0 0 0,0 0 0 0 0,0 0 1 0 0,0 0-1 0 0,0 0 0 0 0,0 0 0 0 0,0 0 0 0 0,0 0 0 0 0,0-1 0 0 0,0 1 0 0 0,0 0 0 0 0,0 0 0 0 0,0 0 0 0 0,0 0 0 0 0,1 0 0 0 0,-1 0 0 0 0,0 0 0 0 0,0 0 1 0 0,0 0-1 0 0,0 0 0 0 0,0 0 0 0 0,0 0 0 0 0,0 0 0 0 0,0 0 0 0 0,0 0 0 0 0,0 0 0 0 0,0 0 0 0 0,0 0 0 0 0,0 0 0 0 0,0 0-1 0 0,-1 0 1 0 0,1-1-1 0 0,-1 1 1 0 0,1 0-1 0 0,0 0 1 0 0,-1 0-1 0 0,1 0 1 0 0,-1 0 0 0 0,1 0-1 0 0,0 0 1 0 0,-1 0-1 0 0,1 0 1 0 0,-1 1-1 0 0,1-1 1 0 0,-1 0-1 0 0,1 0 1 0 0,0 0-1 0 0,-1 0 1 0 0,1 1-1 0 0,0-1 1 0 0,-1 0 0 0 0,1 0-1 0 0,0 1 1 0 0,-1-1-1 0 0,1 0 1 0 0,0 0-1 0 0,-1 1 1 0 0,-3 0-43 0 0,-13 3 14 0 0,10-2-65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02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17 55 0 0,'0'-4'19'0'0,"0"4"-14"0"0,0-1 0 0 0,0 1 0 0 0,0-1 0 0 0,0 1 0 0 0,0-1 0 0 0,0 1 1 0 0,0-1-1 0 0,0 1 0 0 0,1-1 0 0 0,-1 1 0 0 0,0-1 0 0 0,0 1 0 0 0,0 0 0 0 0,0-1 0 0 0,1 1 1 0 0,-1-1-1 0 0,0 1 0 0 0,0 0 0 0 0,1-1 0 0 0,-1 1 0 0 0,0-1 0 0 0,1 1 0 0 0,-1 0 0 0 0,0-1 1 0 0,1 1-1 0 0,-1 0 0 0 0,1 0 0 0 0,-1-1 0 0 0,0 1 0 0 0,1 0 0 0 0,-1 0 0 0 0,1 0 0 0 0,-1 0 0 0 0,1-1 1 0 0,-1 1-1 0 0,1 0 0 0 0,-1 0 0 0 0,0 0 0 0 0,2 0 0 0 0,-2 0 83 0 0,3 4-7 0 0,-1-1-54 0 0,-1-1-19 0 0,0-1 1 0 0,-1 1 0 0 0,1 0-1 0 0,1-1 1 0 0,-1 1-1 0 0,0-1 1 0 0,0 0 0 0 0,1 1-1 0 0,-1-1 1 0 0,0 0-1 0 0,1 0 1 0 0,-1 0 0 0 0,3 1-1 0 0,-2 0 2 0 0,1-1 1 0 0,-1 0-1 0 0,0 0 0 0 0,0 1 1 0 0,-1-1-1 0 0,4 4 0 0 0,10 7 86 0 0,33 10-25 0 0,-23-11 51 0 0,39 23 1 0 0,-56-28-107 0 0,-1-1 0 0 0,1 1 0 0 0,-1 0 1 0 0,-1 1-1 0 0,1-1 0 0 0,-1 2 0 0 0,0-1 0 0 0,9 14 0 0 0,-11-13-16 0 0,13 22 0 0 0,-16-27 0 0 0,0-1 0 0 0,-1 0 0 0 0,1 0 0 0 0,0 0 0 0 0,-1 0 0 0 0,0 1 0 0 0,1-1 0 0 0,-1 0 0 0 0,0 0 0 0 0,0 1 0 0 0,0-1 0 0 0,-1 3 0 0 0,1-4 0 0 0,-1 0 0 0 0,1 0 0 0 0,-1 0 0 0 0,1 0 0 0 0,-1 0 0 0 0,0 0 0 0 0,1 0 0 0 0,-1 0 0 0 0,0 0 0 0 0,0 0 0 0 0,0 0 0 0 0,0-1 0 0 0,0 1 0 0 0,0 0 0 0 0,-1 0 0 0 0,-20 10 0 0 0,3-2 0 0 0,-9 14 0 0 0,1 0 0 0 0,1 1 0 0 0,-25 31 0 0 0,13-13 0 0 0,23-27 0 0 0,-15 17 0 0 0,-51 67 0 0 0,78-92 29 0 0,2-5-5 0 0,2-5-13 0 0,-1 0 0 0 0,2-1 32 0 0,3-5-34 0 0,18-30-8 0 0,-20 36-1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0.33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93 167 0 0,'4'-5'32'0'0,"-1"1"-1"0"0,0 0 0 0 0,0-1 0 0 0,0 0 0 0 0,0 0 0 0 0,-1 0 0 0 0,0 0 1 0 0,0 0-1 0 0,2-10 0 0 0,0 2 48 0 0,4-9 112 0 0,-8 22-189 0 0,1 0 0 0 0,-1 0 0 0 0,0 0 0 0 0,0 0 0 0 0,0 0 0 0 0,0 0 0 0 0,1 1 0 0 0,-1-1 0 0 0,0 0 0 0 0,0 0 0 0 0,0 0 0 0 0,0 0 0 0 0,1 0 0 0 0,-1 0 0 0 0,0 0 0 0 0,0 0 0 0 0,0 0 0 0 0,0 0 0 0 0,0 1 0 0 0,0-1 0 0 0,1 0 0 0 0,-1 0 0 0 0,0 0 0 0 0,0 0 0 0 0,0 0 0 0 0,0 0 0 0 0,0 1 0 0 0,0-1 0 0 0,0 0 0 0 0,0 0 0 0 0,0 0 0 0 0,0 0 0 0 0,0 1 0 0 0,0-1 0 0 0,0 0 0 0 0,0 0 0 0 0,0 0 0 0 0,0 0 0 0 0,0 1 0 0 0,0-1 0 0 0,0 0 0 0 0,0 0 0 0 0,2 9 1 0 0,-2-9 2 0 0,5 40 40 0 0,-4-16-30 0 0,6 20-10 0 0,8 92 34 0 0,-14-114-33 0 0,-1 1 0 0 0,-1-1-1 0 0,-1 0 1 0 0,-4 24-1 0 0,5-43-5 0 0,0 0 0 0 0,1-1 0 0 0,-1 1 0 0 0,0 0 0 0 0,-1 0 0 0 0,1-1 0 0 0,0 1 0 0 0,-3 3 0 0 0,4-6 0 0 0,-1 0 0 0 0,1 0 0 0 0,0-1 0 0 0,0 1 0 0 0,-1 0 0 0 0,1 0 0 0 0,0-1 0 0 0,0 1 0 0 0,0 0 0 0 0,-1 0 0 0 0,1-1 0 0 0,0 1 0 0 0,0 0 0 0 0,0-1 0 0 0,0 1 0 0 0,0 0 0 0 0,0-1 0 0 0,-1 1 0 0 0,1 0 0 0 0,0-1 0 0 0,0 1 0 0 0,0 0 0 0 0,0-1 0 0 0,0 1 0 0 0,0 0 0 0 0,1-1 0 0 0,-1 1 0 0 0,0-20 0 0 0,1 0 0 0 0,2 0 0 0 0,0 0 0 0 0,1 0 0 0 0,1 0 0 0 0,9-23 0 0 0,-9 29 0 0 0,2-1 0 0 0,-1 1 0 0 0,2 1 0 0 0,0 0 0 0 0,1 0 0 0 0,0 0 0 0 0,1 1 0 0 0,19-19 0 0 0,-11 8 0 0 0,-16 20 0 0 0,0 0 0 0 0,0 0 0 0 0,0 0 0 0 0,1 0 0 0 0,-1 1 0 0 0,1-1 0 0 0,-1 1 0 0 0,1-1 0 0 0,0 1 0 0 0,5-3 0 0 0,-8 5 0 0 0,1 0-1 0 0,-1 0 0 0 0,0 0 1 0 0,0 0-1 0 0,1 0 0 0 0,-1 0 1 0 0,0 0-1 0 0,1 0 0 0 0,-1 0 1 0 0,0 0-1 0 0,1 0 0 0 0,-1 0 1 0 0,0 0-1 0 0,1 0 0 0 0,-1 1 1 0 0,0-1-1 0 0,1 0 0 0 0,-1 0 1 0 0,0 0-1 0 0,0 0 0 0 0,1 1 1 0 0,-1-1-1 0 0,0 1 0 0 0,2 1-79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0.93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0 262 24 0 0,'2'0'0'0'0,"0"0"11"0"0,0 0 0 0 0,1-1 0 0 0,-1 1 0 0 0,0-1 0 0 0,0 0 0 0 0,0 0 0 0 0,1 0 0 0 0,-1 0 0 0 0,0 0 0 0 0,0 0 0 0 0,-1-1 0 0 0,1 1 0 0 0,0 0 0 0 0,3-4 1 0 0,-3 3 17 0 0,0 0 0 0 0,1 0 0 0 0,-1 0 0 0 0,1 1 1 0 0,-1-1-1 0 0,1 0 0 0 0,4-1 0 0 0,9-1 84 0 0,0 1-1 0 0,18-1 0 0 0,-18 2-53 0 0,-1 0 1 0 0,17-5 0 0 0,-26 5-46 0 0,-1 0 1 0 0,0 0 0 0 0,1 0-1 0 0,-1-1 1 0 0,0 1-1 0 0,-1-1 1 0 0,1 0 0 0 0,-1-1-1 0 0,8-6 1 0 0,-9 6-14 0 0,1 0-1 0 0,-1 0 1 0 0,0 0 0 0 0,0-1 0 0 0,0 0 0 0 0,0 1 0 0 0,-1-1-1 0 0,0 0 1 0 0,0 0 0 0 0,0 0 0 0 0,-1 0 0 0 0,0-1 0 0 0,1-9-1 0 0,-1 11 0 0 0,-1 0 0 0 0,0 0 0 0 0,0-1 0 0 0,-1 1 0 0 0,1 0 0 0 0,-1 0 0 0 0,0 0 0 0 0,0-1 0 0 0,0 1 0 0 0,-1 0 0 0 0,1 0 0 0 0,-1 1 0 0 0,0-1 0 0 0,0 0 0 0 0,-1 1 0 0 0,1-1 0 0 0,-1 1 0 0 0,-3-4-1 0 0,5 5 1 0 0,-1 0 0 0 0,0 1 0 0 0,0-1 0 0 0,-1 0 0 0 0,1 1 0 0 0,0 0 0 0 0,0-1 0 0 0,-1 1 0 0 0,1 0 0 0 0,0 0 0 0 0,-1 0 0 0 0,1 1 0 0 0,-1-1 0 0 0,0 0 0 0 0,1 1 0 0 0,-5 0 0 0 0,3 0 0 0 0,1 0 0 0 0,-1 1 0 0 0,0-1 0 0 0,0 1 0 0 0,1 0 0 0 0,-1 1 0 0 0,1-1 0 0 0,-1 0 0 0 0,1 1 0 0 0,-5 2 0 0 0,-2 3 0 0 0,1 0 0 0 0,0 1 0 0 0,0 0 0 0 0,1 0 0 0 0,0 0 0 0 0,-9 14 0 0 0,4-5 0 0 0,2 0 0 0 0,-16 31 0 0 0,23-41 0 0 0,1 0 0 0 0,0 0 0 0 0,1 1 0 0 0,0-1 0 0 0,0 1 0 0 0,0 0 0 0 0,1 0 0 0 0,0-1 0 0 0,1 1 0 0 0,0 9 0 0 0,0-13 3 0 0,1-1 0 0 0,-1 1 0 0 0,1-1 0 0 0,0 1 0 0 0,0-1-1 0 0,1 0 1 0 0,-1 1 0 0 0,1-1 0 0 0,0 0 0 0 0,-1 0-1 0 0,1 0 1 0 0,1 0 0 0 0,-1-1 0 0 0,0 1 0 0 0,1 0-1 0 0,-1-1 1 0 0,1 0 0 0 0,0 1 0 0 0,0-1 0 0 0,0 0-1 0 0,0-1 1 0 0,0 1 0 0 0,0 0 0 0 0,6 1 0 0 0,-2-1 4 0 0,-1 0 1 0 0,2 0-1 0 0,-1-1 1 0 0,0 0-1 0 0,0 0 1 0 0,0-1-1 0 0,1 1 1 0 0,-1-2-1 0 0,0 1 0 0 0,0-1 1 0 0,9-2-1 0 0,31-7-7 0 0,33-9 0 0 0,-63 15 0 0 0,-14 4 0 0 0,0 0 0 0 0,0-1 0 0 0,0 1 0 0 0,0-1 0 0 0,-1 0 0 0 0,1 0 0 0 0,0 0 0 0 0,0 0 0 0 0,-1-1 0 0 0,1 1 0 0 0,2-3 0 0 0,-5 4 1 0 0,1 0-1 0 0,-1 0 0 0 0,0 0 0 0 0,0 0 0 0 0,0 0 0 0 0,0-1 0 0 0,0 1 0 0 0,1 0 0 0 0,-1 0 0 0 0,0 0 0 0 0,0 0 0 0 0,0 0 0 0 0,0-1 0 0 0,0 1 0 0 0,0 0 1 0 0,0 0-1 0 0,0 0 0 0 0,0 0 0 0 0,0-1 0 0 0,0 1 0 0 0,0 0 0 0 0,0 0 0 0 0,0 0 0 0 0,0-1 0 0 0,0 1 0 0 0,0 0 0 0 0,0 0 0 0 0,0 0 0 0 0,0 0 1 0 0,0-1-1 0 0,0 1 0 0 0,0 0 0 0 0,-7-5-28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1.40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163 77 79 0 0,'6'-2'4'0'0,"-1"1"8"0"0,0 0 0 0 0,0 0 0 0 0,0-1-1 0 0,8-3 1 0 0,-12 4-10 0 0,0 1 0 0 0,-1-1-1 0 0,1 1 1 0 0,0-1 0 0 0,0 1 0 0 0,-1-1-1 0 0,1 1 1 0 0,0-1 0 0 0,-1 1 0 0 0,1-1-1 0 0,0 0 1 0 0,-1 0 0 0 0,1 1 0 0 0,-1-1-1 0 0,1 0 1 0 0,-1 0 0 0 0,0 1 0 0 0,1-1-1 0 0,-1 0 1 0 0,0 0 0 0 0,1 0 0 0 0,-1 0-1 0 0,0 0 1 0 0,0 0 0 0 0,0 1 0 0 0,0-1-1 0 0,0 0 1 0 0,0 0 0 0 0,0 0 0 0 0,0 0-1 0 0,0 0 1 0 0,-1 0 0 0 0,1 0 0 0 0,-1-1-1 0 0,1 1 3 0 0,-1 0 0 0 0,0-1-1 0 0,1 1 1 0 0,-1 0-1 0 0,0 0 1 0 0,0 0-1 0 0,0 0 1 0 0,0 0-1 0 0,0 0 1 0 0,0 0-1 0 0,-1 1 1 0 0,1-1-1 0 0,0 0 1 0 0,0 1-1 0 0,-1-1 1 0 0,-2-1-1 0 0,-26-6 17 0 0,13 4-24 0 0,12 3 4 0 0,-1-1 0 0 0,1 1-1 0 0,0 0 1 0 0,0 0 0 0 0,-1 0-1 0 0,1 1 1 0 0,-1 0-1 0 0,1 0 1 0 0,0 0 0 0 0,-1 1-1 0 0,-7 2 1 0 0,10-2 2 0 0,0 0 1 0 0,0 0-1 0 0,1 0 1 0 0,-1 0-1 0 0,1 1 1 0 0,-1 0-1 0 0,1-1 1 0 0,0 1 0 0 0,0 0-1 0 0,-1 0 1 0 0,1 0-1 0 0,0 0 1 0 0,1 1-1 0 0,-1-1 1 0 0,0 0-1 0 0,1 1 1 0 0,-1-1-1 0 0,1 1 1 0 0,0 0-1 0 0,0-1 1 0 0,0 1-1 0 0,-1 5 1 0 0,1-4 2 0 0,1-1-1 0 0,-1 1 1 0 0,1-1 0 0 0,0 0-1 0 0,0 1 1 0 0,0-1 0 0 0,1 1 0 0 0,-1-1-1 0 0,1 0 1 0 0,0 1 0 0 0,0-1-1 0 0,0 0 1 0 0,0 0 0 0 0,1 1 0 0 0,-1-1-1 0 0,1 0 1 0 0,0 0 0 0 0,3 4-1 0 0,4 4 9 0 0,0-1 0 0 0,0-1 0 0 0,16 13 0 0 0,-20-18-16 0 0,27 19 19 0 0,-25-18-10 0 0,-1-1-1 0 0,1 1 0 0 0,-1 0 1 0 0,0 0-1 0 0,0 1 0 0 0,-1-1 1 0 0,1 2-1 0 0,5 7 0 0 0,-8-8 2 0 0,0 0-1 0 0,0 0 1 0 0,-1 0-1 0 0,0 0 0 0 0,0 1 1 0 0,0-1-1 0 0,-1 1 1 0 0,0-1-1 0 0,0 1 0 0 0,-1-1 1 0 0,1 1-1 0 0,-1-1 1 0 0,-1 1-1 0 0,-2 12 0 0 0,3-15-2 0 0,-1 0 0 0 0,-1 0 0 0 0,1 0 0 0 0,0-1 0 0 0,-1 1 0 0 0,0 0-1 0 0,0-1 1 0 0,0 1 0 0 0,0-1 0 0 0,-1 1 0 0 0,0-1 0 0 0,1 0-1 0 0,-1 0 1 0 0,0 0 0 0 0,0-1 0 0 0,-1 1 0 0 0,1-1 0 0 0,0 1-1 0 0,-1-1 1 0 0,1 0 0 0 0,-1 0 0 0 0,0-1 0 0 0,0 1 0 0 0,-7 1-1 0 0,0 0-3 0 0,7-2 0 0 0,-1 0 0 0 0,1 0 0 0 0,-1 0 0 0 0,1 0 0 0 0,-1-1 0 0 0,1 1 0 0 0,-1-1 0 0 0,1 0 0 0 0,-8-2 0 0 0,1 0 3 0 0,5 0 4 0 0,1 1 0 0 0,-1-1 0 0 0,1 0 0 0 0,-10-4 0 0 0,13 4-5 0 0,0 1-1 0 0,0 0 1 0 0,1-1-1 0 0,-1 1 1 0 0,0-1-1 0 0,1 1 1 0 0,-1-1-1 0 0,1 0 1 0 0,0 0 0 0 0,0 0-1 0 0,0 0 1 0 0,-1 0-1 0 0,2 0 1 0 0,-1 0-1 0 0,0 0 1 0 0,0-3-1 0 0,-1-9-19 0 0,0 8-76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1.84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18 7 0 0,'21'-14'11'0'0,"-21"14"-9"0"0,0 0-1 0 0,1 0 0 0 0,-1-1 1 0 0,0 1-1 0 0,0 0 1 0 0,0 0-1 0 0,0 0 0 0 0,0 0 1 0 0,0-1-1 0 0,0 1 1 0 0,0 0-1 0 0,0 0 1 0 0,1 0-1 0 0,-1 0 0 0 0,0 0 1 0 0,0 0-1 0 0,0-1 1 0 0,0 1-1 0 0,0 0 0 0 0,1 0 1 0 0,-1 0-1 0 0,0 0 1 0 0,0 0-1 0 0,0 0 1 0 0,0 0-1 0 0,1 0 0 0 0,-1 0 1 0 0,0 0-1 0 0,0 0 1 0 0,0 0-1 0 0,0 0 0 0 0,1 0 1 0 0,-1 0-1 0 0,0 0 1 0 0,0 0-1 0 0,0 0 0 0 0,0 0 1 0 0,1 0-1 0 0,-1 0 1 0 0,0 0-1 0 0,0 0 1 0 0,1 0-1 0 0,0 10 71 0 0,-3 11-13 0 0,0-5-34 0 0,0 0-1 0 0,0 0 0 0 0,2 0 1 0 0,0 0-1 0 0,1 0 1 0 0,0 0-1 0 0,1 0 0 0 0,1 0 1 0 0,1 0-1 0 0,0-1 1 0 0,1 0-1 0 0,7 16 0 0 0,-11-29-20 0 0,0 0-1 0 0,0 0 0 0 0,0 0 0 0 0,0 0 0 0 0,0-1 1 0 0,0 1-1 0 0,1 0 0 0 0,-1-1 0 0 0,1 1 0 0 0,-1-1 0 0 0,1 0 1 0 0,-1 1-1 0 0,1-1 0 0 0,0 0 0 0 0,0 0 0 0 0,0 0 0 0 0,-1 0 1 0 0,1 0-1 0 0,0 0 0 0 0,0-1 0 0 0,0 1 0 0 0,0-1 0 0 0,0 1 1 0 0,1-1-1 0 0,-1 0 0 0 0,3 0 0 0 0,-2 0-1 0 0,0-1 1 0 0,0 0-1 0 0,0 0 0 0 0,0 0 1 0 0,0 0-1 0 0,-1 0 1 0 0,1 0-1 0 0,0-1 0 0 0,-1 1 1 0 0,1-1-1 0 0,-1 0 0 0 0,0 0 1 0 0,1 0-1 0 0,-1 0 0 0 0,0 0 1 0 0,0 0-1 0 0,3-6 0 0 0,10-17-2 0 0,18-38 0 0 0,5-9 0 0 0,-33 63 0 0 0,-3 5 0 0 0,0 1 0 0 0,0-1 0 0 0,0 1 0 0 0,0 0 0 0 0,0 0 0 0 0,1 0 0 0 0,0 0 0 0 0,-1 1 0 0 0,1-1 0 0 0,6-4 0 0 0,-8 7 0 0 0,0 0 0 0 0,0 0 0 0 0,0 0 0 0 0,0-1 0 0 0,0 1 0 0 0,0 0 0 0 0,0 0 0 0 0,0 1 0 0 0,0-1 0 0 0,0 0 0 0 0,0 0 0 0 0,0 0 0 0 0,0 1 0 0 0,0-1 0 0 0,0 0 0 0 0,0 1 0 0 0,0-1 0 0 0,0 1 0 0 0,0-1 0 0 0,0 1 0 0 0,-1 0 0 0 0,1-1 0 0 0,0 1 0 0 0,0 0 0 0 0,-1-1 0 0 0,1 1 0 0 0,1 1 0 0 0,16 25 0 0 0,-11-12 0 0 0,-1 1 0 0 0,-1 0 0 0 0,0 1 0 0 0,-1-1 0 0 0,3 27 0 0 0,-5-18-10 0 0,-1-19-44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2.26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 24 0 0,'4'1'58'0'0,"-2"7"-43"0"0,-3 14-8 0 0,1-12 44 0 0,9 434 367 0 0,-8-372-413 0 0,16 125 0 0 0,-13-180-5 0 0,-4-17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0,0-11 0 0 0,-2 4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08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32 93 55 0 0,'-32'-10'155'0'0,"38"9"-111"0"0,0 0 0 0 0,-1 0 0 0 0,1-1 0 0 0,9-3 0 0 0,19-5 109 0 0,31 4-124 0 0,-39 5 3 0 0,25-5 0 0 0,-43 4-28 0 0,-1 0 1 0 0,1 0-1 0 0,-1 0 1 0 0,0-1-1 0 0,0 0 1 0 0,0 0-1 0 0,12-8 0 0 0,-18 10-4 0 0,-1 1 0 0 0,1 0 0 0 0,-1-1 0 0 0,1 1 0 0 0,-1-1 0 0 0,0 1 0 0 0,1-1 0 0 0,-1 1 0 0 0,1-1 0 0 0,-1 1 0 0 0,0-1 0 0 0,1 1 0 0 0,-1-1 0 0 0,0 1 0 0 0,0-1 0 0 0,1 0 0 0 0,-1 1 0 0 0,0-1 0 0 0,0 0 0 0 0,0 1 0 0 0,0-1 0 0 0,0 1 0 0 0,0-1 0 0 0,0 0 0 0 0,0 1 0 0 0,0-1 0 0 0,0 0 0 0 0,0 1 0 0 0,0-1 0 0 0,-1 0 0 0 0,-2-2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45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55 0 0,'4'72'64'0'0,"-1"45"-21"0"0,5 1 0 0 0,29 151-1 0 0,-35-256-42 0 0,0-1 0 0 0,0-1 0 0 0,7 17 0 0 0,-8-25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91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222 16 24 0 0,'1'-1'0'0'0,"6"-10"0"0"0,-9 8 0 0 0,-9 4 0 0 0,-14 6 10 0 0,1 0 1 0 0,-24 12-1 0 0,40-16-7 0 0,0 1 0 0 0,1 0 0 0 0,0 1 0 0 0,0-1 0 0 0,0 1 0 0 0,0 1 0 0 0,1-1 0 0 0,0 1 0 0 0,0 0 0 0 0,-8 11-1 0 0,13-16-2 0 0,0 1 0 0 0,0 0 0 0 0,0-1 0 0 0,0 1 0 0 0,1 0 0 0 0,-1 0 0 0 0,0 0 0 0 0,1 0 0 0 0,-1 0 0 0 0,1 0 0 0 0,0 0 0 0 0,0 0 0 0 0,-1 0 0 0 0,1 0 0 0 0,1 0 0 0 0,-1 0 0 0 0,0 0 0 0 0,0 0 0 0 0,1 0 0 0 0,-1 0 0 0 0,1-1 0 0 0,0 1 0 0 0,-1 0 0 0 0,1 0 0 0 0,0 0 0 0 0,0 0 0 0 0,0-1 0 0 0,0 1 0 0 0,1-1 0 0 0,-1 1 0 0 0,2 1 0 0 0,5 5 0 0 0,0-1 0 0 0,0 0 0 0 0,1-1 0 0 0,15 9 0 0 0,-11-7 0 0 0,3 1 7 0 0,-1 2-1 0 0,0 0 1 0 0,-1 1-1 0 0,19 19 0 0 0,-29-27-4 0 0,-1 0 0 0 0,1 0-1 0 0,-1 0 1 0 0,0 1-1 0 0,0-1 1 0 0,-1 1-1 0 0,1 0 1 0 0,-1 0-1 0 0,0 0 1 0 0,-1 0-1 0 0,1 0 1 0 0,-1 0-1 0 0,0 0 1 0 0,0 1-1 0 0,0-1 1 0 0,-1 0-1 0 0,0 0 1 0 0,0 1-1 0 0,0-1 1 0 0,-2 7-1 0 0,1-10 2 0 0,1 1 0 0 0,-1-1 0 0 0,0 0-1 0 0,0 0 1 0 0,0 0 0 0 0,-1 0-1 0 0,1 0 1 0 0,-1 0 0 0 0,1 0 0 0 0,-1 0-1 0 0,1 0 1 0 0,-1-1 0 0 0,0 1-1 0 0,0-1 1 0 0,0 1 0 0 0,0-1-1 0 0,0 0 1 0 0,0 0 0 0 0,0 0 0 0 0,0 0-1 0 0,-1 0 1 0 0,1 0 0 0 0,-3 0-1 0 0,-7 2-2 0 0,1-1-1 0 0,-1 0 0 0 0,-17 0 0 0 0,17-1 3 0 0,-46 0-2 0 0,51-1 0 0 0,0-1 0 0 0,0 1 0 0 0,0-2 0 0 0,0 1 0 0 0,0-1 0 0 0,-7-3 0 0 0,10 3 0 0 0,0-1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83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0 111 0 0,'2'0'6'0'0,"0"0"-1"0"0,0 0 0 0 0,0 0 0 0 0,0 1 0 0 0,0-1 1 0 0,0 0-1 0 0,0 1 0 0 0,0 0 0 0 0,0-1 0 0 0,0 1 1 0 0,-1 0-1 0 0,1 0 0 0 0,0 0 0 0 0,0 0 0 0 0,-1 0 0 0 0,1 0 1 0 0,-1 1-1 0 0,1-1 0 0 0,1 2 0 0 0,-1 0 16 0 0,0 0 0 0 0,-1 0-1 0 0,1 0 1 0 0,-1 0 0 0 0,1 0 0 0 0,-1 1-1 0 0,0-1 1 0 0,0 0 0 0 0,0 1 0 0 0,0 3-1 0 0,0 7 47 0 0,-1 1-1 0 0,0-1 1 0 0,-1 0-1 0 0,-3 17 0 0 0,1-12-66 0 0,0 0 0 0 0,-1-1 0 0 0,-1 1 0 0 0,0-1 0 0 0,-13 28 0 0 0,9-32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4.46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0 119 55 0 0,'1'0'2'0'0,"-1"0"-1"0"0,1 0 0 0 0,-1 0 0 0 0,1 0 0 0 0,-1 0 0 0 0,1 0 0 0 0,0 0 0 0 0,-1 0 0 0 0,1-1 1 0 0,-1 1-1 0 0,1 0 0 0 0,-1 0 0 0 0,1 0 0 0 0,-1-1 0 0 0,1 1 0 0 0,-1 0 0 0 0,1 0 0 0 0,-1-1 0 0 0,1 1 1 0 0,-1-1-1 0 0,1 1 0 0 0,-1 0 0 0 0,0-1 0 0 0,1 0 0 0 0,8-14 57 0 0,-8 13-51 0 0,0 0 0 0 0,0 0 0 0 0,0 0 0 0 0,0 1 0 0 0,0-1 0 0 0,0 0 0 0 0,1 1 0 0 0,2-4-1 0 0,2 2 15 0 0,1-1-1 0 0,0 1 0 0 0,-1 1 0 0 0,1-1 1 0 0,14-2-1 0 0,-12 3-19 0 0,0-1-1 0 0,0 0 1 0 0,9-4-1 0 0,7-4 0 0 0,-16 7 0 0 0,0 0 0 0 0,0 0 0 0 0,14-11 0 0 0,-16 9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07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55 0 0,'10'0'8'0'0,"-7"0"6"0"0,1 0-1 0 0,-1 0 0 0 0,0 0 0 0 0,0 0 0 0 0,0 1 0 0 0,5 0 0 0 0,-7 0-9 0 0,1 0 1 0 0,-1-1-1 0 0,0 1 0 0 0,0 0 0 0 0,0-1 0 0 0,0 1 0 0 0,0 0 0 0 0,0 0 0 0 0,0 0 0 0 0,-1 0 0 0 0,1 0 0 0 0,0 0 0 0 0,0 0 0 0 0,-1 0 0 0 0,1 0 1 0 0,0 0-1 0 0,-1 1 0 0 0,1-1 0 0 0,-1 2 0 0 0,8 17 6 0 0,-13-26-10 0 0,0-1 0 0 0,-9-9 0 0 0,6 10 32 0 0,7 6-31 0 0,1 0 0 0 0,0 0-1 0 0,0 0 1 0 0,0 0 0 0 0,-1 0-1 0 0,1 0 1 0 0,0 0-1 0 0,0 0 1 0 0,0 0 0 0 0,0 0-1 0 0,-1 0 1 0 0,1 0-1 0 0,0 0 1 0 0,0 0 0 0 0,0 0-1 0 0,-1 1 1 0 0,1-1 0 0 0,0 0-1 0 0,0 0 1 0 0,0 0-1 0 0,0 0 1 0 0,-1 0 0 0 0,1 0-1 0 0,0 0 1 0 0,0 0-1 0 0,0 1 1 0 0,0-1 0 0 0,0 0-1 0 0,0 0 1 0 0,-1 0 0 0 0,1 0-1 0 0,0 0 1 0 0,0 1-1 0 0,0-1 1 0 0,0 0 0 0 0,0 0-1 0 0,0 0 1 0 0,0 1-1 0 0,0-1 1 0 0,0 0 0 0 0,0 0-1 0 0,0 0 1 0 0,0 0 0 0 0,0 1-1 0 0,0-1 1 0 0,0 0-1 0 0,0 0 1 0 0,0 0 0 0 0,0 1-1 0 0,0-1 1 0 0,0 0-1 0 0,0 3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46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79 24 0 0,'3'-15'-1'0'0,"-3"11"1"0"0,1-1 0 0 0,0 1 0 0 0,0-1 0 0 0,0 1 0 0 0,0-1 1 0 0,1 1-1 0 0,0 0 0 0 0,0-1 0 0 0,0 1 0 0 0,0 0 0 0 0,5-5 0 0 0,-6 8 2 0 0,-1 1 1 0 0,0-1 0 0 0,0 1 0 0 0,1 0 0 0 0,-1-1 0 0 0,0 1-1 0 0,1 0 1 0 0,-1-1 0 0 0,0 1 0 0 0,1 0 0 0 0,-1-1 0 0 0,0 1 0 0 0,1 0-1 0 0,-1 0 1 0 0,1-1 0 0 0,-1 1 0 0 0,0 0 0 0 0,1 0 0 0 0,-1 0-1 0 0,1 0 1 0 0,-1 0 0 0 0,1 0 0 0 0,-1-1 0 0 0,1 1 0 0 0,-1 0 0 0 0,1 0-1 0 0,-1 0 1 0 0,0 1 0 0 0,1-1 0 0 0,-1 0 0 0 0,1 0 0 0 0,-1 0-1 0 0,1 0 1 0 0,-1 0 0 0 0,1 0 0 0 0,-1 1 0 0 0,0-1 0 0 0,1 0 0 0 0,-1 0-1 0 0,1 1 1 0 0,-1-1 0 0 0,0 0 0 0 0,1 1 0 0 0,-1-1 0 0 0,0 0-1 0 0,1 1 1 0 0,-1-1 0 0 0,0 0 0 0 0,0 1 0 0 0,0-1 0 0 0,1 1 0 0 0,-1-1-1 0 0,0 0 1 0 0,0 2 0 0 0,2 3 10 0 0,0 0 0 0 0,-1 0 0 0 0,0 1-1 0 0,1 5 1 0 0,-1-3 12 0 0,14 93 13 0 0,1 135 0 0 0,-12-137-7 0 0,25 150 0 0 0,-28-245-31 0 0,7 30 0 0 0,-7-32 0 0 0,0 0 0 0 0,-1 0 0 0 0,1 0 0 0 0,0 0 0 0 0,0-1 0 0 0,0 1 0 0 0,0 0 0 0 0,1 0 0 0 0,-1-1 0 0 0,0 1 0 0 0,1 0 0 0 0,0-1 0 0 0,1 2 0 0 0,-3-3 0 0 0,0 0 0 0 0,1 0 0 0 0,-1 0 0 0 0,0 0 0 0 0,0 0 0 0 0,0 1 0 0 0,1-1 0 0 0,-1 0 0 0 0,0 0 0 0 0,0 0 0 0 0,1 0 0 0 0,-1 0 0 0 0,0 0 0 0 0,0 0 0 0 0,0 0 0 0 0,1 0 0 0 0,-1 0 0 0 0,0-1 0 0 0,0 1 0 0 0,0 0 0 0 0,1 0 0 0 0,-1 0 0 0 0,0 0 0 0 0,0 0 0 0 0,0 0 0 0 0,1 0 0 0 0,-1 0 0 0 0,0-1 0 0 0,0 1 0 0 0,0 0 0 0 0,0 0 0 0 0,1 0 0 0 0,-1-1 0 0 0,5-8 0 0 0,0-12 0 0 0,-3 9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81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24 0 0,'23'26'15'0'0,"-2"0"1"0"0,-1 2 0 0 0,-1 0 0 0 0,20 42 0 0 0,4 5 32 0 0,-3-7-48 0 0,-11-18 0 0 0,2-1 0 0 0,47 57 0 0 0,-75-103 0 0 0,-1 0 0 0 0,1 0 0 0 0,0 0 0 0 0,0-1 0 0 0,0 1 0 0 0,4 1 0 0 0,-3-3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6.2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239 27 24 0 0,'2'-1'-1'0'0,"-1"0"1"0"0,1 0 0 0 0,-1 0 0 0 0,0 0 0 0 0,1-1 0 0 0,-1 1 0 0 0,0 0 0 0 0,2-4-1 0 0,-2 5 2 0 0,-1 0-1 0 0,0 0 0 0 0,0-1 0 0 0,0 1 1 0 0,1 0-1 0 0,-1 0 0 0 0,0-1 0 0 0,0 1 0 0 0,0 0 1 0 0,0 0-1 0 0,1-1 0 0 0,-1 1 0 0 0,0 0 0 0 0,0 0 1 0 0,0-1-1 0 0,0 1 0 0 0,0 0 0 0 0,0-1 0 0 0,0 1 1 0 0,0 0-1 0 0,0 0 0 0 0,0-1 0 0 0,0 1 1 0 0,0 0-1 0 0,0-1 0 0 0,0 1 0 0 0,0 0 0 0 0,0-1 1 0 0,0 1-1 0 0,0 0 0 0 0,0 0 0 0 0,0-1 0 0 0,-1 1 1 0 0,1 0-1 0 0,0 0 0 0 0,0-1 0 0 0,0 1 0 0 0,0 0 1 0 0,-1 0-1 0 0,1-1 0 0 0,0 1 0 0 0,0 0 1 0 0,0 0-1 0 0,-1 0 0 0 0,1-1 0 0 0,0 1 0 0 0,0 0 1 0 0,-1 0-1 0 0,1 0 0 0 0,0 0 0 0 0,-1 0 0 0 0,1 0 1 0 0,0 0-1 0 0,0 0 0 0 0,-1 0 0 0 0,1 0 0 0 0,0-1 1 0 0,-1 1-1 0 0,1 0 0 0 0,0 1 0 0 0,-1-1 0 0 0,0 0 6 0 0,-1 0-1 0 0,1 0 1 0 0,0 1-1 0 0,0-1 0 0 0,-1 0 1 0 0,1 1-1 0 0,0 0 0 0 0,0-1 1 0 0,0 1-1 0 0,-1-1 1 0 0,1 1-1 0 0,0 0 0 0 0,0 0 1 0 0,-1 1-1 0 0,-14 16 39 0 0,10-11-37 0 0,-11 12-3 0 0,-86 104 108 0 0,90-105-96 0 0,1 0-1 0 0,1 0 0 0 0,1 1 1 0 0,0 0-1 0 0,-9 29 0 0 0,16-39-15 0 0,1 1 0 0 0,0-1 0 0 0,0 1 0 0 0,1-1 0 0 0,0 13 0 0 0,1-12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6.89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5 176 55 0 0,'0'-1'17'0'0,"-1"1"-1"0"0,1-1 0 0 0,-1 0 0 0 0,1 0 0 0 0,-1 0 0 0 0,1 0 0 0 0,0 0 0 0 0,-1 0 0 0 0,1 0 0 0 0,0 0 0 0 0,0 0 0 0 0,0 0 1 0 0,0 0-1 0 0,0 0 0 0 0,0-1 0 0 0,2-3 62 0 0,0 1-57 0 0,0 0 0 0 0,0 0-1 0 0,0 0 1 0 0,1 0 0 0 0,0 0-1 0 0,0 0 1 0 0,0 1 0 0 0,0 0-1 0 0,1-1 1 0 0,-1 1 0 0 0,1 0-1 0 0,-1 1 1 0 0,1-1 0 0 0,0 1-1 0 0,7-4 1 0 0,258-81 192 0 0,-263 86-214 0 0,26-7 4 0 0,-30 8-4 0 0,0-1 0 0 0,0 1 0 0 0,0 0 0 0 0,-1 0 0 0 0,1 0-1 0 0,0 0 1 0 0,0 0 0 0 0,0 1 0 0 0,0-1 0 0 0,-1 0 0 0 0,1 1 0 0 0,0 0 0 0 0,0-1 0 0 0,2 3 0 0 0,-3-3-2 0 0,-1 0 0 0 0,0 0 0 0 0,0 0-1 0 0,0 0 1 0 0,0 0 0 0 0,0 1 0 0 0,0-1 0 0 0,1 0 0 0 0,-1 0 0 0 0,0 0 0 0 0,0 1 0 0 0,0-1 0 0 0,0 0 0 0 0,0 0 0 0 0,0 0 0 0 0,0 1-1 0 0,0-1 1 0 0,0 0 0 0 0,0 0 0 0 0,0 0 0 0 0,0 1 0 0 0,0-1 0 0 0,0 0 0 0 0,0 0 0 0 0,0 0 0 0 0,0 1 0 0 0,0-1 0 0 0,0 0-1 0 0,-3 3-76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7.29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0 111 0 0,'15'6'0'0'0,"-8"1"18"0"0,-6-7-12 0 0,0 1-1 0 0,0 0 1 0 0,0 0-1 0 0,0-1 1 0 0,-1 1-1 0 0,1 0 1 0 0,0 0-1 0 0,-1 0 1 0 0,1 0-1 0 0,-1 0 1 0 0,1 0-1 0 0,-1 0 1 0 0,1 0-1 0 0,-1 0 1 0 0,0 0-1 0 0,1 0 1 0 0,-1 0-1 0 0,0 0 1 0 0,0 0-1 0 0,0 1 1 0 0,0 0-1 0 0,0 79 59 0 0,1-56-58 0 0,13 233 117 0 0,-6-175-97 0 0,21 89 0 0 0,-29-171-25 0 0,1 5 21 0 0,1 0 0 0 0,0 0 0 0 0,0 0 0 0 0,4 10 1 0 0,-5-15-21 0 0,-1 0 1 0 0,1 0 0 0 0,-1 0 0 0 0,1-1 0 0 0,0 1 0 0 0,-1 0-1 0 0,1 0 1 0 0,0 0 0 0 0,-1-1 0 0 0,1 1 0 0 0,0 0 0 0 0,0-1-1 0 0,0 1 1 0 0,0 0 0 0 0,0-1 0 0 0,-1 1 0 0 0,1-1 0 0 0,0 0-1 0 0,0 1 1 0 0,0-1 0 0 0,0 0 0 0 0,0 0 0 0 0,1 1 0 0 0,-1-1-1 0 0,0 0 1 0 0,0 0 0 0 0,0 0 0 0 0,0 0 0 0 0,0 0 0 0 0,0-1-1 0 0,0 1 1 0 0,0 0 0 0 0,0 0 0 0 0,0-1 0 0 0,0 1 0 0 0,1-1-1 0 0,13-7 7 0 0,-2 0 0 0 0,1-1 0 0 0,12-10 0 0 0,-10 7 5 0 0,26-15 0 0 0,-3 9-14 0 0,-35 17 0 0 0,-2 5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8.33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2 102 79 0 0,'5'-7'30'0'0,"0"0"0"0"0,-1-1 0 0 0,0 1-1 0 0,3-10 1 0 0,6-8 53 0 0,-12 23-65 0 0,0 0-1 0 0,1 0 0 0 0,-1 0 0 0 0,1 0 0 0 0,-1 0 0 0 0,1 0 0 0 0,0 0 0 0 0,0 1 0 0 0,-1-1 0 0 0,1 1 0 0 0,0-1 0 0 0,1 1 0 0 0,-1 0 0 0 0,0 0 0 0 0,0 0 0 0 0,0 0 1 0 0,1 0-1 0 0,-1 1 0 0 0,0-1 0 0 0,4 0 0 0 0,-1 1-2 0 0,0 0 1 0 0,0 0 0 0 0,0 0-1 0 0,-1 1 1 0 0,1-1-1 0 0,0 1 1 0 0,0 1 0 0 0,8 2-1 0 0,-7-1 1 0 0,-1-1 0 0 0,0 0 0 0 0,0 1 1 0 0,0 0-1 0 0,0 1 0 0 0,0-1 0 0 0,-1 1 0 0 0,9 8 0 0 0,-6-3-11 0 0,0 0 0 0 0,0 1 0 0 0,7 13 0 0 0,-10-15-7 0 0,0-1 0 0 0,-1 0 0 0 0,0 1-1 0 0,0 0 1 0 0,-1 0 0 0 0,0 0-1 0 0,-1 0 1 0 0,1 0 0 0 0,-2 0 0 0 0,1 0-1 0 0,-1 0 1 0 0,0 0 0 0 0,-1 0-1 0 0,0 1 1 0 0,0-1 0 0 0,0 0 0 0 0,-1 0-1 0 0,-1-1 1 0 0,1 1 0 0 0,-1 0-1 0 0,-1-1 1 0 0,1 1 0 0 0,-1-1 0 0 0,0 0-1 0 0,-1-1 1 0 0,0 1 0 0 0,-7 7-1 0 0,-6 8 3 0 0,14-17 0 0 0,0 0 0 0 0,0 0 0 0 0,0-1 0 0 0,-1 1 0 0 0,0-1 0 0 0,0 0 0 0 0,0 0 0 0 0,0 0 0 0 0,0-1 0 0 0,-1 0 0 0 0,0 0 0 0 0,-10 4 0 0 0,-8 1 0 0 0,1 1 0 0 0,-28 14 0 0 0,44-18 38 0 0,8-2 48 0 0,18 4 57 0 0,-15-6-142 0 0,36 8 25 0 0,-1-1-1 0 0,78 4 0 0 0,-59-10-25 0 0,27 0 0 0 0,-79-3 0 0 0,0 1 0 0 0,0 0 0 0 0,0 0 0 0 0,0 1 0 0 0,0 0 0 0 0,0 0 0 0 0,0 0 0 0 0,11 4 0 0 0,-17-4 0 0 0,1-1 0 0 0,-1 0 0 0 0,0 0 0 0 0,0 0 0 0 0,1 0 0 0 0,-1 0 0 0 0,0 0 0 0 0,0 1 0 0 0,0-1 0 0 0,1 0 0 0 0,-1 0 0 0 0,0 0 0 0 0,0 1 0 0 0,0-1 0 0 0,1 0 0 0 0,-1 0 0 0 0,0 1 0 0 0,0-1 0 0 0,0 0 0 0 0,0 0 0 0 0,0 1 0 0 0,0-1 0 0 0,0 0 0 0 0,0 0 0 0 0,1 1 0 0 0,-1-1 0 0 0,0 0 0 0 0,0 0 0 0 0,0 1 0 0 0,0-1 0 0 0,0 0 0 0 0,0 1 0 0 0,-1-1 0 0 0,-7 5 0 0 0,-14-1 0 0 0,20-5-12 0 0,-1 0 0 0 0,0 0 0 0 0,1 0-1 0 0,-1 0 1 0 0,1 0 0 0 0,-1-1-1 0 0,-2-1 1 0 0,1 0-47 0 0,-3-3-368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8.85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79 0 0,'1'1'5'0'0,"0"0"0"0"0,0 0 0 0 0,0 1 0 0 0,0-1 0 0 0,0 0-1 0 0,0 0 1 0 0,-1 0 0 0 0,1 1 0 0 0,0-1 0 0 0,-1 0-1 0 0,1 0 1 0 0,-1 1 0 0 0,1-1 0 0 0,-1 1 0 0 0,0-1 0 0 0,0 0-1 0 0,1 1 1 0 0,-1-1 0 0 0,0 3 0 0 0,0 2 16 0 0,4 6 11 0 0,-1 0 1 0 0,2 0-1 0 0,-1 0 0 0 0,2 0 1 0 0,0-1-1 0 0,0 0 0 0 0,1 0 1 0 0,0 0-1 0 0,14 14 0 0 0,9 7-7 0 0,46 39 0 0 0,-57-54-12 0 0,1-1 0 0 0,0-1 0 0 0,1-1-1 0 0,43 21 1 0 0,-55-31-6 0 0,-1 0-1 0 0,0 1 1 0 0,0 0 0 0 0,0 1-1 0 0,0-1 1 0 0,-1 1 0 0 0,13 14-1 0 0,-20-19-6 0 0,0-1 0 0 0,1 1 0 0 0,-1 0 0 0 0,0 0 0 0 0,1 0 0 0 0,-1 0 0 0 0,0 0 0 0 0,0 0 0 0 0,0 0 0 0 0,0 0 0 0 0,0-1 0 0 0,0 1 0 0 0,0 0 0 0 0,0 0 0 0 0,0 0 0 0 0,0 0 0 0 0,-1 0 0 0 0,1 0 0 0 0,0 0 0 0 0,0 0 0 0 0,-1 0 0 0 0,1-1 0 0 0,-1 1 0 0 0,1 0 0 0 0,-2 1 0 0 0,-17 23 0 0 0,10-15 0 0 0,-55 70 0 0 0,-18 25 0 0 0,-13 13 45 0 0,26-35-18 0 0,26-30-27 0 0,34-43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00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37 249 111 0 0,'32'4'179'0'0,"-27"-3"-140"0"0,0 0 0 0 0,0 0 0 0 0,0-1 0 0 0,-1 1 0 0 0,1-1 0 0 0,0-1 0 0 0,0 1 0 0 0,0 0 0 0 0,6-3-1 0 0,10-4-38 0 0,-2 0 0 0 0,1-2 0 0 0,-1-1 0 0 0,23-15 0 0 0,-36 21 0 0 0,0-1 0 0 0,-1 1 0 0 0,0-2 0 0 0,0 1 0 0 0,0 0 0 0 0,0-1 0 0 0,-1 0 0 0 0,6-10 0 0 0,-4 7 0 0 0,-1-1 0 0 0,-1 0 0 0 0,0 0 0 0 0,0 0 0 0 0,2-13 0 0 0,-5 20 0 0 0,-1 1 0 0 0,0-1 0 0 0,1 1 0 0 0,-1 0 0 0 0,0-1 0 0 0,0 1 0 0 0,-1-1 0 0 0,1 1 0 0 0,0-1 0 0 0,-1 1 0 0 0,1 0 0 0 0,-1-1 0 0 0,0 1 0 0 0,0 0 0 0 0,0-1 0 0 0,0 1 0 0 0,0 0 0 0 0,0 0 0 0 0,-3-3 0 0 0,3 4 0 0 0,-1-1 0 0 0,0 1 0 0 0,1 0 0 0 0,-1-1 0 0 0,0 1 0 0 0,1 0 0 0 0,-1 0 0 0 0,0 0 0 0 0,0 0 0 0 0,0 1 0 0 0,0-1 0 0 0,0 0 0 0 0,0 1 0 0 0,0-1 0 0 0,0 1 0 0 0,-1 0 0 0 0,1 0 0 0 0,0 0 0 0 0,0 0 0 0 0,0 0 0 0 0,0 0 0 0 0,-4 1 0 0 0,-6 2 0 0 0,-1 1 0 0 0,1 1 0 0 0,0-1 0 0 0,0 2 0 0 0,0 0 0 0 0,1 0 0 0 0,-21 16 0 0 0,11-5 0 0 0,0 1 0 0 0,-31 35 0 0 0,46-47 2 0 0,0 1 0 0 0,1 0-1 0 0,0 1 1 0 0,0-1 0 0 0,1 1-1 0 0,0 0 1 0 0,0 0 0 0 0,1 1-1 0 0,0-1 1 0 0,0 1 0 0 0,1-1-1 0 0,0 1 1 0 0,1 0 0 0 0,0 0-1 0 0,0 0 1 0 0,1-1 0 0 0,0 1-1 0 0,0 0 1 0 0,1 0 0 0 0,0 0-1 0 0,1 0 1 0 0,0 0 0 0 0,0-1-1 0 0,1 1 1 0 0,0-1 0 0 0,1 0-1 0 0,0 0 1 0 0,0 0 0 0 0,0 0-1 0 0,1-1 1 0 0,10 13 0 0 0,-12-18 4 0 0,-1 0 0 0 0,1 0 1 0 0,0 1-1 0 0,0-2 0 0 0,0 1 0 0 0,0 0 0 0 0,1-1 1 0 0,-1 1-1 0 0,0-1 0 0 0,1 0 0 0 0,-1 0 1 0 0,5 1-1 0 0,1-1-7 0 0,-1 0-1 0 0,1 0 1 0 0,-1-1 0 0 0,10 0-1 0 0,-5-2 2 0 0,-1-1 0 0 0,1 0 0 0 0,-1-1 0 0 0,1 0 0 0 0,-1-1 0 0 0,-1 0 0 0 0,1-1 0 0 0,17-11 0 0 0,-1 1 0 0 0,-5 4 2 0 0,17-10-134 0 0,-26 12 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1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0 158 55 0 0,'2'1'9'0'0,"-1"-1"0"0"0,0 0 0 0 0,1 1 0 0 0,-1-1-1 0 0,0 0 1 0 0,1 0 0 0 0,-1 0 0 0 0,1 0 0 0 0,-1 0-1 0 0,0 0 1 0 0,1 0 0 0 0,-1-1 0 0 0,0 1 0 0 0,1 0-1 0 0,-1-1 1 0 0,0 1 0 0 0,1-1 0 0 0,-1 1 0 0 0,0-1-1 0 0,0 0 1 0 0,0 1 0 0 0,1-1 0 0 0,-1 0-1 0 0,0 0 1 0 0,0 0 0 0 0,1-1 0 0 0,3-3 46 0 0,0 0 1 0 0,0 0-1 0 0,0 0 1 0 0,4-7-1 0 0,-7 9-36 0 0,0 0 1 0 0,1 1-1 0 0,-1-1 0 0 0,1 1 1 0 0,-1-1-1 0 0,1 1 0 0 0,0 0 1 0 0,0 0-1 0 0,0 0 0 0 0,1 1 0 0 0,-1-1 1 0 0,5-1-1 0 0,16-8 42 0 0,-6-3-11 0 0,-15 12-50 0 0,-1 0 1 0 0,0 0-1 0 0,1 0 0 0 0,0 0 1 0 0,-1 0-1 0 0,1 1 0 0 0,0 0 1 0 0,0-1-1 0 0,0 1 0 0 0,6-1 0 0 0,-2 0 0 0 0,0 0 0 0 0,-1 0 0 0 0,1-1 0 0 0,0 0 0 0 0,-1 0 0 0 0,9-6 0 0 0,18-8 0 0 0,-33 17 0 0 0,0 0-1 0 0,0 0 0 0 0,0-1 1 0 0,1 1-1 0 0,-1 0 0 0 0,0 0 0 0 0,0 0 1 0 0,0 0-1 0 0,1 0 0 0 0,-1 0 1 0 0,0 0-1 0 0,0 0 0 0 0,0 0 0 0 0,1 0 1 0 0,-1 0-1 0 0,0 0 0 0 0,0 0 1 0 0,1 0-1 0 0,-1 0 0 0 0,0 0 0 0 0,0 0 1 0 0,0 0-1 0 0,1 0 0 0 0,-1 0 1 0 0,0 0-1 0 0,0 0 0 0 0,0 1 0 0 0,0-1 1 0 0,1 0-1 0 0,-1 0 0 0 0,0 0 1 0 0,0 0-1 0 0,0 0 0 0 0,0 1 0 0 0,1-1 1 0 0,-1 0-1 0 0,0 0 0 0 0,0 0 1 0 0,0 0-1 0 0,0 1 0 0 0,1 3-146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34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1 111 0 0,'21'16'0'0'0,"-8"2"15"0"0,19 31 0 0 0,-27-41-9 0 0,-1 2 1 0 0,0-1-1 0 0,0 0 1 0 0,-1 1-1 0 0,-1-1 1 0 0,3 12-1 0 0,-1 5 6 0 0,11 98 29 0 0,-13-54-41 0 0,-4-116 54 0 0,4 25-52 0 0,1 0 0 0 0,1 0 1 0 0,1 1-1 0 0,10-29 0 0 0,-10 37-2 0 0,1 0 0 0 0,0 0 0 0 0,0 0 0 0 0,1 1 0 0 0,1 0 0 0 0,0 1 0 0 0,0-1 0 0 0,13-10-1 0 0,-14 14 1 0 0,1-1 0 0 0,-1 0 0 0 0,1 1 0 0 0,1 0 0 0 0,-1 1 0 0 0,1 0 0 0 0,0 0 0 0 0,16-7 0 0 0,-17 12 0 0 0,0 2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70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79 0 0,'3'4'1'0'0,"-1"0"-1"0"0,0-1 0 0 0,0 1 0 0 0,-1 0 0 0 0,1 0 0 0 0,-1 0 0 0 0,0 0 0 0 0,0 1 0 0 0,0-1 0 0 0,-1 0 0 0 0,1 0 0 0 0,-1 5 0 0 0,2 9 10 0 0,16 170 85 0 0,-12-102-9 0 0,-6-80-86 0 0,1 8 0 0 0,1-14 0 0 0,-1-8 0 0 0,2-10 0 0 0,0 1 0 0 0,1 0 0 0 0,1 0 0 0 0,0 1 0 0 0,2 0 0 0 0,-1-1 0 0 0,2 2 0 0 0,0-1 0 0 0,1 1 0 0 0,13-16 0 0 0,-16 24 0 0 0,1 0 0 0 0,1 1 0 0 0,-1-1 0 0 0,13-7 0 0 0,-9 7 0 0 0,17-17 0 0 0,46-46 0 0 0,-60 57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1.3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113 27 24 0 0,'8'-8'-5'0'0,"-25"22"63"0"0,5-5-43 0 0,0 0 1 0 0,1 1-1 0 0,0 0 0 0 0,1 0 1 0 0,0 1-1 0 0,-9 14 0 0 0,17-21-11 0 0,-1-1 0 0 0,1 1-1 0 0,0 0 1 0 0,0 0 0 0 0,1 0-1 0 0,-1 0 1 0 0,1 0 0 0 0,0 1-1 0 0,0-1 1 0 0,0 0 0 0 0,1 1-1 0 0,-1-1 1 0 0,1 0 0 0 0,0 1-1 0 0,1-1 1 0 0,-1 0 0 0 0,1 1-1 0 0,-1-1 1 0 0,1 0 0 0 0,1 0-1 0 0,-1 0 1 0 0,0 1-1 0 0,1-1 1 0 0,0-1 0 0 0,4 9-1 0 0,-2-8 2 0 0,-1 1 0 0 0,1 0 0 0 0,-1-1 0 0 0,1 1-1 0 0,0-1 1 0 0,1 0 0 0 0,-1-1 0 0 0,1 1-1 0 0,0-1 1 0 0,0 0 0 0 0,0 0 0 0 0,0 0-1 0 0,8 2 1 0 0,-9-3-5 0 0,0-1 0 0 0,0 0 0 0 0,1-1 0 0 0,-1 1-1 0 0,0-1 1 0 0,0 0 0 0 0,1 0 0 0 0,-1 0 0 0 0,0 0 0 0 0,0-1 0 0 0,1 0 0 0 0,-1 0-1 0 0,0 0 1 0 0,0 0 0 0 0,0 0 0 0 0,0-1 0 0 0,0 0 0 0 0,0 0 0 0 0,3-3-1 0 0,0 0 1 0 0,-1 0 0 0 0,1 0 0 0 0,-1-1 0 0 0,-1 0 0 0 0,1 0 0 0 0,-1-1 0 0 0,0 1 0 0 0,0-1 0 0 0,-1 0 0 0 0,0 0 0 0 0,0-1 0 0 0,-1 1 0 0 0,4-14 0 0 0,-5 14 0 0 0,0-1 0 0 0,0 1 0 0 0,0-1 0 0 0,-1 1 0 0 0,-1-1 0 0 0,1 0 0 0 0,-1 0 0 0 0,-1 1 0 0 0,1-1 0 0 0,-1 0 0 0 0,-1 0 0 0 0,1 1 0 0 0,-1-1 0 0 0,-5-11 0 0 0,5 16 0 0 0,1 0 0 0 0,-1 0 0 0 0,0 0 0 0 0,0 1 0 0 0,0-1 0 0 0,0 1 0 0 0,0-1 0 0 0,0 1 0 0 0,-1 0 0 0 0,1 0 0 0 0,-1 0 0 0 0,1 0 0 0 0,-1 0 0 0 0,0 1 0 0 0,-3-2 0 0 0,1 1 0 0 0,1 1 0 0 0,-1-1 0 0 0,1 1 0 0 0,-1 0 0 0 0,0 1 0 0 0,1-1 0 0 0,-1 1 0 0 0,0 0 0 0 0,-8 1 0 0 0,6 0 0 0 0,0 0 0 0 0,1 1 0 0 0,-1-1 0 0 0,0 2 0 0 0,1-1 0 0 0,-1 1 0 0 0,1 0 0 0 0,0 0 0 0 0,-1 0 0 0 0,2 1 0 0 0,-1 0 0 0 0,0 0 0 0 0,1 1 0 0 0,-5 5 0 0 0,6-4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1.74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27 24 0 0,'6'0'3'0'0,"0"1"0"0"0,0 0 1 0 0,1 0-1 0 0,-1 0 0 0 0,0 1 1 0 0,0 0-1 0 0,0 0 0 0 0,0 1 1 0 0,-1-1-1 0 0,1 1 1 0 0,-1 1-1 0 0,1-1 0 0 0,-1 1 1 0 0,0 0-1 0 0,0 0 0 0 0,-1 0 1 0 0,1 1-1 0 0,4 7 0 0 0,-3-4 3 0 0,-1 1 0 0 0,0-1 0 0 0,-1 1 0 0 0,0 0 0 0 0,0 1-1 0 0,-1-1 1 0 0,0 0 0 0 0,-1 1 0 0 0,0 0 0 0 0,1 19-1 0 0,-1-2 17 0 0,-2 0-1 0 0,-6 48 0 0 0,6-72-21 0 0,0-1 0 0 0,-1 0 0 0 0,1 1 0 0 0,-1-1 0 0 0,1 1 0 0 0,-1-1 0 0 0,0 0 0 0 0,0 1 0 0 0,0-1 0 0 0,0 0 0 0 0,0 0 0 0 0,-2 2 0 0 0,3-4 0 0 0,-1 0 0 0 0,1 0 0 0 0,-1 0 0 0 0,1 0 0 0 0,0 0 0 0 0,-1-1 0 0 0,1 1 0 0 0,-1 0 0 0 0,1 0 0 0 0,0 0 0 0 0,-1-1 0 0 0,1 1 0 0 0,0 0 0 0 0,-1-1 0 0 0,1 1 0 0 0,0 0 0 0 0,-1-1 0 0 0,1 1 0 0 0,0 0 0 0 0,0-1 0 0 0,-1 1 0 0 0,1-1 0 0 0,0 1 0 0 0,0 0 0 0 0,0-1 0 0 0,-1 1 0 0 0,1-1 0 0 0,0 1 0 0 0,0-1 0 0 0,0 1 0 0 0,0-1 0 0 0,-4-15 0 0 0,2 5 7 0 0,1 0-1 0 0,1 0 0 0 0,-1 0 1 0 0,2 0-1 0 0,0 0 0 0 0,0 0 1 0 0,1 0-1 0 0,0 0 0 0 0,1 0 1 0 0,0 0-1 0 0,1 1 0 0 0,8-18 1 0 0,-5 17-2 0 0,0-1 1 0 0,0 2 0 0 0,1-1-1 0 0,0 1 1 0 0,0 0-1 0 0,1 1 1 0 0,1 0 0 0 0,0 0-1 0 0,0 1 1 0 0,17-11-1 0 0,-5 6 13 0 0,25-11 0 0 0,-38 20-12 0 0,-1 1-1 0 0,1 0 0 0 0,0 0 0 0 0,0 1 0 0 0,0 0 0 0 0,13 0 0 0 0,2-1 10 0 0,-20 2-12 0 0,-1 0 1 0 0,1 0-1 0 0,-1 1 1 0 0,0 0-1 0 0,1 0 1 0 0,-1 0 0 0 0,1 0-1 0 0,-1 0 1 0 0,1 1-1 0 0,-1-1 1 0 0,0 1-1 0 0,1 0 1 0 0,4 2-1 0 0,-6-2-3 0 0,2 1-1 0 0,-1-1 0 0 0,0 1-1 0 0,-1-1 1 0 0,1 1 0 0 0,0 0 0 0 0,0 0 0 0 0,-1 0 0 0 0,4 4 0 0 0,-3-1-53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12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59 111 0 0,'7'4'0'0'0,"-4"-3"0"0"0,0-1 0 0 0,-3-1 0 0 0,1 1 0 0 0,2-2 0 0 0,2-1 64 0 0,1-3-64 0 0,0-2 0 0 0,0-2 0 0 0,-3-1 0 0 0,0 0 0 0 0,-1 5 0 0 0,-2 3 0 0 0,0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46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0 161 79 0 0,'3'-3'12'0'0,"-1"0"-1"0"0,0-1 1 0 0,0 1-1 0 0,0-1 1 0 0,-1 1-1 0 0,1-1 1 0 0,-1 0-1 0 0,0 0 1 0 0,0 1-1 0 0,0-1 1 0 0,0 0-1 0 0,-1 0 1 0 0,0-7-1 0 0,1 5 16 0 0,-1 1 1 0 0,1 0-1 0 0,0 0 0 0 0,0-1 0 0 0,1 1 0 0 0,2-6 1 0 0,-3 9-24 0 0,0 0 1 0 0,0 1 0 0 0,0-1 0 0 0,0 1 0 0 0,1-1 0 0 0,-1 1 0 0 0,0-1 0 0 0,1 1 0 0 0,0 0-1 0 0,-1-1 1 0 0,1 1 0 0 0,0 0 0 0 0,-1 0 0 0 0,1 0 0 0 0,0 1 0 0 0,0-1 0 0 0,0 0 0 0 0,0 1-1 0 0,0-1 1 0 0,0 1 0 0 0,2-1 0 0 0,51-3 10 0 0,-45 4-15 0 0,-1-1 0 0 0,1 1 0 0 0,0-1 0 0 0,-1-1-1 0 0,1 0 1 0 0,-1 0 0 0 0,1-1 0 0 0,-1 0 0 0 0,15-7-1 0 0,-14 3 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79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4 1 55 0 0,'-3'134'44'0'0,"3"73"40"0"0,0-200-84 0 0,1 36 0 0 0,2-1 0 0 0,15 81 0 0 0,-13-107 0 0 0</inkml:trace>
  <inkml:trace contextRef="#ctx0" brushRef="#br0" timeOffset="1">406 192 55 0 0,'17'12'0'0'0,"-1"0"0"0"0,0 1 0 0 0,-1 0 0 0 0,25 29 0 0 0,-15-15 0 0 0,59 65 0 0 0,14 14 0 0 0,-87-95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3.15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290 0 55 0 0,'-5'8'0'0'0,"0"-1"0"0"0,-1 0 0 0 0,1 0 0 0 0,-2-1 0 0 0,-8 8 0 0 0,8-7 0 0 0,-38 35 0 0 0,-102 104 0 0 0,139-137 0 0 0,0 1 0 0 0,0-1 0 0 0,-9 18 0 0 0,10-12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3.4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77 111 0 0,'2'0'1'0'0,"2"-3"2"0"0,0 1 1 0 0,0-1 0 0 0,0 1 0 0 0,0 0 0 0 0,1 1-1 0 0,-1-1 1 0 0,1 1 0 0 0,0 0 0 0 0,-1 0 0 0 0,1 0-1 0 0,0 1 1 0 0,0 0 0 0 0,6 0 0 0 0,-6 0 4 0 0,175 21 186 0 0,-165-21-181 0 0,-1 0 0 0 0,26-4-1 0 0,12-1 14 0 0,-9 4-36 0 0,-38 0-44 0 0</inkml:trace>
  <inkml:trace contextRef="#ctx0" brushRef="#br0" timeOffset="1">250 0 55 0 0,'1'0'0'0'0,"-1"1"0"0"0,1-1 0 0 0,-1 0 0 0 0,0 0 0 0 0,0 1 0 0 0,1-1 0 0 0,-1 0 0 0 0,0 1 0 0 0,1-1 0 0 0,-1 0 0 0 0,0 1 0 0 0,0-1 0 0 0,0 1 0 0 0,1-1 0 0 0,-1 0 0 0 0,0 1 0 0 0,0-1 0 0 0,0 1 0 0 0,0-1 0 0 0,0 1 0 0 0,0-1 0 0 0,0 0 0 0 0,0 1 0 0 0,0-1 0 0 0,0 1 0 0 0,0 0 0 0 0,0 17 0 0 0,0-11 0 0 0,2 156 52 0 0,-4-95-14 0 0,10 77 0 0 0,-5-118-30 0 0,1-1 0 0 0,1 0 0 0 0,13 38 0 0 0,-14-54-5 0 0,0 0 0 0 0,1 0-1 0 0,0 0 1 0 0,1-1 0 0 0,0 1-1 0 0,0-1 1 0 0,1-1 0 0 0,0 1-1 0 0,1-1 1 0 0,0 0 0 0 0,10 7-1 0 0,-3-4-2 0 0,-3-1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3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23 111 0 0,'1'-2'44'0'0,"0"0"0"0"0,1 0-1 0 0,-1 0 1 0 0,1 0-1 0 0,-1 0 1 0 0,1 1-1 0 0,0-1 1 0 0,3-2-1 0 0,-5 4-34 0 0,0 0-1 0 0,1-1 0 0 0,-1 1 0 0 0,0 0 0 0 0,1 0 0 0 0,-1-1 1 0 0,1 1-1 0 0,-1 0 0 0 0,0 0 0 0 0,1 0 0 0 0,-1-1 0 0 0,1 1 1 0 0,-1 0-1 0 0,0 0 0 0 0,1 0 0 0 0,-1 0 0 0 0,1 0 0 0 0,-1 0 0 0 0,1 0 1 0 0,-1 0-1 0 0,1 0 0 0 0,-1 0 0 0 0,0 0 0 0 0,1 0 0 0 0,-1 0 1 0 0,1 0-1 0 0,-1 1 0 0 0,1-1 0 0 0,-1 0 0 0 0,0 0 0 0 0,1 0 1 0 0,-1 1-1 0 0,0-1 0 0 0,1 0 0 0 0,-1 0 0 0 0,0 1 0 0 0,1-1 0 0 0,-1 0 1 0 0,0 1-1 0 0,1-1 0 0 0,-1 0 0 0 0,0 1 0 0 0,0-1 0 0 0,1 1 1 0 0,-1-1-1 0 0,0 0 0 0 0,0 1 0 0 0,0-1 0 0 0,0 1 0 0 0,1 0 0 0 0,2 14 64 0 0,-1 0-1 0 0,0 0 1 0 0,0 21-1 0 0,1 17-26 0 0,32 116 53 0 0,-18-100-79 0 0,26 91-19 0 0,1 7 0 0 0,-39-150 0 0 0,-3-13 0 0 0,-1 0 0 0 0,1 0 0 0 0,-1 0 0 0 0,0 9 0 0 0,-3-7 0 0 0,-2-11 0 0 0,-3-9 0 0 0,-25-66-28 0 0,26 64-112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8EAC-AC18-4280-B437-8D7D529B497A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20CD-BA05-467F-A5FE-30BBE01D29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3881CA8-3E45-756C-7CB4-E25ABB035A80}"/>
              </a:ext>
            </a:extLst>
          </p:cNvPr>
          <p:cNvGrpSpPr/>
          <p:nvPr/>
        </p:nvGrpSpPr>
        <p:grpSpPr>
          <a:xfrm>
            <a:off x="4593420" y="3500002"/>
            <a:ext cx="2237760" cy="436320"/>
            <a:chOff x="4593420" y="3500002"/>
            <a:chExt cx="223776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4B8B6C9-60D7-6273-18AA-9DB87C3DFBB8}"/>
                    </a:ext>
                  </a:extLst>
                </p14:cNvPr>
                <p14:cNvContentPartPr/>
                <p14:nvPr/>
              </p14:nvContentPartPr>
              <p14:xfrm>
                <a:off x="4605660" y="3675322"/>
                <a:ext cx="73800" cy="5148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4B8B6C9-60D7-6273-18AA-9DB87C3DFB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9660" y="3639682"/>
                  <a:ext cx="145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AC290125-8DE4-8A0B-18E5-8520E6D474CF}"/>
                    </a:ext>
                  </a:extLst>
                </p14:cNvPr>
                <p14:cNvContentPartPr/>
                <p14:nvPr/>
              </p14:nvContentPartPr>
              <p14:xfrm>
                <a:off x="4620780" y="3619162"/>
                <a:ext cx="51120" cy="288360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AC290125-8DE4-8A0B-18E5-8520E6D47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5140" y="3583162"/>
                  <a:ext cx="122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F68301D-578A-8716-6DF7-233CD93C344C}"/>
                    </a:ext>
                  </a:extLst>
                </p14:cNvPr>
                <p14:cNvContentPartPr/>
                <p14:nvPr/>
              </p14:nvContentPartPr>
              <p14:xfrm>
                <a:off x="4593420" y="3772882"/>
                <a:ext cx="26640" cy="95040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F68301D-578A-8716-6DF7-233CD93C3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7780" y="3737242"/>
                  <a:ext cx="98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10C5E267-B4E0-EB64-C681-B3FE6F425993}"/>
                    </a:ext>
                  </a:extLst>
                </p14:cNvPr>
                <p14:cNvContentPartPr/>
                <p14:nvPr/>
              </p14:nvContentPartPr>
              <p14:xfrm>
                <a:off x="4634100" y="3797362"/>
                <a:ext cx="59400" cy="1440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10C5E267-B4E0-EB64-C681-B3FE6F4259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8100" y="3761722"/>
                  <a:ext cx="131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65BE377-E220-723A-3869-FC19E6FC7C87}"/>
                    </a:ext>
                  </a:extLst>
                </p14:cNvPr>
                <p14:cNvContentPartPr/>
                <p14:nvPr/>
              </p14:nvContentPartPr>
              <p14:xfrm>
                <a:off x="4719780" y="3577762"/>
                <a:ext cx="68760" cy="6912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65BE377-E220-723A-3869-FC19E6FC7C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3780" y="3542122"/>
                  <a:ext cx="140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BB1B26A0-3DCD-1264-8C35-5E81F5F09CA9}"/>
                    </a:ext>
                  </a:extLst>
                </p14:cNvPr>
                <p14:cNvContentPartPr/>
                <p14:nvPr/>
              </p14:nvContentPartPr>
              <p14:xfrm>
                <a:off x="4676220" y="3619882"/>
                <a:ext cx="269640" cy="12708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BB1B26A0-3DCD-1264-8C35-5E81F5F09C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0220" y="3584242"/>
                  <a:ext cx="341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1E64C049-4FF8-E01E-ADFF-B44B31ABAA3A}"/>
                    </a:ext>
                  </a:extLst>
                </p14:cNvPr>
                <p14:cNvContentPartPr/>
                <p14:nvPr/>
              </p14:nvContentPartPr>
              <p14:xfrm>
                <a:off x="4776660" y="3637882"/>
                <a:ext cx="24840" cy="8892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1E64C049-4FF8-E01E-ADFF-B44B31ABA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0660" y="3602242"/>
                  <a:ext cx="96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99FA3922-DC35-5C98-6120-19F8F9EF9C2D}"/>
                    </a:ext>
                  </a:extLst>
                </p14:cNvPr>
                <p14:cNvContentPartPr/>
                <p14:nvPr/>
              </p14:nvContentPartPr>
              <p14:xfrm>
                <a:off x="4825260" y="3615202"/>
                <a:ext cx="19800" cy="10692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99FA3922-DC35-5C98-6120-19F8F9EF9C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9260" y="3579202"/>
                  <a:ext cx="9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EC3B582F-04D4-F753-7347-71261F04F167}"/>
                    </a:ext>
                  </a:extLst>
                </p14:cNvPr>
                <p14:cNvContentPartPr/>
                <p14:nvPr/>
              </p14:nvContentPartPr>
              <p14:xfrm>
                <a:off x="4761900" y="3703042"/>
                <a:ext cx="100800" cy="5760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EC3B582F-04D4-F753-7347-71261F04F1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5900" y="3667402"/>
                  <a:ext cx="172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03AADB61-2D0A-AD43-E5E0-A1D193F0DE98}"/>
                    </a:ext>
                  </a:extLst>
                </p14:cNvPr>
                <p14:cNvContentPartPr/>
                <p14:nvPr/>
              </p14:nvContentPartPr>
              <p14:xfrm>
                <a:off x="4792500" y="3757042"/>
                <a:ext cx="81000" cy="4140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03AADB61-2D0A-AD43-E5E0-A1D193F0DE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6500" y="3721402"/>
                  <a:ext cx="152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A2C6447F-9066-E80C-3751-13CC644E89E8}"/>
                    </a:ext>
                  </a:extLst>
                </p14:cNvPr>
                <p14:cNvContentPartPr/>
                <p14:nvPr/>
              </p14:nvContentPartPr>
              <p14:xfrm>
                <a:off x="4802220" y="3788002"/>
                <a:ext cx="91080" cy="5868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A2C6447F-9066-E80C-3751-13CC644E89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6220" y="3752002"/>
                  <a:ext cx="162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9AE9D2A0-A2A8-C503-C016-2C768C4E78A4}"/>
                    </a:ext>
                  </a:extLst>
                </p14:cNvPr>
                <p14:cNvContentPartPr/>
                <p14:nvPr/>
              </p14:nvContentPartPr>
              <p14:xfrm>
                <a:off x="4804740" y="3813922"/>
                <a:ext cx="96120" cy="122400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9AE9D2A0-A2A8-C503-C016-2C768C4E78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8740" y="3777922"/>
                  <a:ext cx="167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E773F5C8-673C-27A6-D71E-17BB8FD2B52C}"/>
                    </a:ext>
                  </a:extLst>
                </p14:cNvPr>
                <p14:cNvContentPartPr/>
                <p14:nvPr/>
              </p14:nvContentPartPr>
              <p14:xfrm>
                <a:off x="4960620" y="3864682"/>
                <a:ext cx="75600" cy="4248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E773F5C8-673C-27A6-D71E-17BB8FD2B5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4980" y="3829042"/>
                  <a:ext cx="147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7AD155FB-740D-2B53-4063-29004FA00D6C}"/>
                    </a:ext>
                  </a:extLst>
                </p14:cNvPr>
                <p14:cNvContentPartPr/>
                <p14:nvPr/>
              </p14:nvContentPartPr>
              <p14:xfrm>
                <a:off x="5146020" y="3575602"/>
                <a:ext cx="29520" cy="21600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7AD155FB-740D-2B53-4063-29004FA00D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10020" y="3539962"/>
                  <a:ext cx="101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A4277D91-6CFA-48BF-5CEC-540C76A39160}"/>
                    </a:ext>
                  </a:extLst>
                </p14:cNvPr>
                <p14:cNvContentPartPr/>
                <p14:nvPr/>
              </p14:nvContentPartPr>
              <p14:xfrm>
                <a:off x="5140620" y="3649042"/>
                <a:ext cx="42480" cy="2196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A4277D91-6CFA-48BF-5CEC-540C76A391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04620" y="3613042"/>
                  <a:ext cx="114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B9433404-ECD3-DB01-94A0-8D8FE9E2039D}"/>
                    </a:ext>
                  </a:extLst>
                </p14:cNvPr>
                <p14:cNvContentPartPr/>
                <p14:nvPr/>
              </p14:nvContentPartPr>
              <p14:xfrm>
                <a:off x="5150700" y="3749842"/>
                <a:ext cx="54360" cy="27720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B9433404-ECD3-DB01-94A0-8D8FE9E203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15060" y="3714202"/>
                  <a:ext cx="126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E4F9807-30E5-8AE8-6E0B-E60144A12773}"/>
                    </a:ext>
                  </a:extLst>
                </p14:cNvPr>
                <p14:cNvContentPartPr/>
                <p14:nvPr/>
              </p14:nvContentPartPr>
              <p14:xfrm>
                <a:off x="5257980" y="3500002"/>
                <a:ext cx="57240" cy="23508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E4F9807-30E5-8AE8-6E0B-E60144A127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21980" y="3464002"/>
                  <a:ext cx="12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477BFFCD-96CE-E1BC-E98E-B4E66F90578F}"/>
                    </a:ext>
                  </a:extLst>
                </p14:cNvPr>
                <p14:cNvContentPartPr/>
                <p14:nvPr/>
              </p14:nvContentPartPr>
              <p14:xfrm>
                <a:off x="5346900" y="3513322"/>
                <a:ext cx="32400" cy="5400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477BFFCD-96CE-E1BC-E98E-B4E66F9057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1260" y="3477322"/>
                  <a:ext cx="104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BDAE1D56-ABB1-E0DF-6B23-6D174FDA42A1}"/>
                    </a:ext>
                  </a:extLst>
                </p14:cNvPr>
                <p14:cNvContentPartPr/>
                <p14:nvPr/>
              </p14:nvContentPartPr>
              <p14:xfrm>
                <a:off x="5301540" y="3569842"/>
                <a:ext cx="109080" cy="15048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BDAE1D56-ABB1-E0DF-6B23-6D174FDA42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65900" y="3533842"/>
                  <a:ext cx="180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2D453E1A-A479-D80B-A1F4-A981B4CFC196}"/>
                    </a:ext>
                  </a:extLst>
                </p14:cNvPr>
                <p14:cNvContentPartPr/>
                <p14:nvPr/>
              </p14:nvContentPartPr>
              <p14:xfrm>
                <a:off x="5324580" y="3627442"/>
                <a:ext cx="55440" cy="42120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2D453E1A-A479-D80B-A1F4-A981B4CFC1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88580" y="3591442"/>
                  <a:ext cx="127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8FE59475-9A50-EB3D-2B23-C40C229CF073}"/>
                    </a:ext>
                  </a:extLst>
                </p14:cNvPr>
                <p14:cNvContentPartPr/>
                <p14:nvPr/>
              </p14:nvContentPartPr>
              <p14:xfrm>
                <a:off x="5318100" y="3677842"/>
                <a:ext cx="74160" cy="2700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8FE59475-9A50-EB3D-2B23-C40C229CF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82100" y="3642202"/>
                  <a:ext cx="145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5BE8490E-0DDD-E94F-5D0D-C562E5ED1BE9}"/>
                    </a:ext>
                  </a:extLst>
                </p14:cNvPr>
                <p14:cNvContentPartPr/>
                <p14:nvPr/>
              </p14:nvContentPartPr>
              <p14:xfrm>
                <a:off x="5332140" y="3726442"/>
                <a:ext cx="100440" cy="43920"/>
              </p14:xfrm>
            </p:contentPart>
          </mc:Choice>
          <mc:Fallback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5BE8490E-0DDD-E94F-5D0D-C562E5ED1B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6500" y="3690802"/>
                  <a:ext cx="172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6C59D889-E9D5-8A95-6055-431F0848B837}"/>
                    </a:ext>
                  </a:extLst>
                </p14:cNvPr>
                <p14:cNvContentPartPr/>
                <p14:nvPr/>
              </p14:nvContentPartPr>
              <p14:xfrm>
                <a:off x="5216940" y="3795922"/>
                <a:ext cx="240480" cy="7020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6C59D889-E9D5-8A95-6055-431F0848B8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0940" y="3760282"/>
                  <a:ext cx="312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88C3E32A-B714-ADCD-BFB6-CBDDC1F6F648}"/>
                    </a:ext>
                  </a:extLst>
                </p14:cNvPr>
                <p14:cNvContentPartPr/>
                <p14:nvPr/>
              </p14:nvContentPartPr>
              <p14:xfrm>
                <a:off x="5319540" y="3785122"/>
                <a:ext cx="43560" cy="13392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88C3E32A-B714-ADCD-BFB6-CBDDC1F6F6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83900" y="3749482"/>
                  <a:ext cx="115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546052A-D482-C639-A83C-50A040D1CC4C}"/>
                    </a:ext>
                  </a:extLst>
                </p14:cNvPr>
                <p14:cNvContentPartPr/>
                <p14:nvPr/>
              </p14:nvContentPartPr>
              <p14:xfrm>
                <a:off x="5635980" y="3624922"/>
                <a:ext cx="112680" cy="47880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546052A-D482-C639-A83C-50A040D1CC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9980" y="3588922"/>
                  <a:ext cx="184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C85025A8-6FC9-9CCD-CA55-CE86B2DD4835}"/>
                    </a:ext>
                  </a:extLst>
                </p14:cNvPr>
                <p14:cNvContentPartPr/>
                <p14:nvPr/>
              </p14:nvContentPartPr>
              <p14:xfrm>
                <a:off x="5698620" y="3652282"/>
                <a:ext cx="17280" cy="108000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C85025A8-6FC9-9CCD-CA55-CE86B2DD48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62980" y="3616282"/>
                  <a:ext cx="88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36851818-24BE-0218-31FF-B3409E3EE51D}"/>
                    </a:ext>
                  </a:extLst>
                </p14:cNvPr>
                <p14:cNvContentPartPr/>
                <p14:nvPr/>
              </p14:nvContentPartPr>
              <p14:xfrm>
                <a:off x="5658300" y="3740122"/>
                <a:ext cx="169200" cy="94320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36851818-24BE-0218-31FF-B3409E3EE5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660" y="3704482"/>
                  <a:ext cx="240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B0183C1E-B583-4B52-86A3-159F9216A7A4}"/>
                    </a:ext>
                  </a:extLst>
                </p14:cNvPr>
                <p14:cNvContentPartPr/>
                <p14:nvPr/>
              </p14:nvContentPartPr>
              <p14:xfrm>
                <a:off x="5869260" y="3527362"/>
                <a:ext cx="41760" cy="23400"/>
              </p14:xfrm>
            </p:contentPart>
          </mc:Choice>
          <mc:Fallback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B0183C1E-B583-4B52-86A3-159F9216A7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33260" y="3491722"/>
                  <a:ext cx="113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01B0C4A8-4CDB-8053-62BB-83890A21ECCD}"/>
                    </a:ext>
                  </a:extLst>
                </p14:cNvPr>
                <p14:cNvContentPartPr/>
                <p14:nvPr/>
              </p14:nvContentPartPr>
              <p14:xfrm>
                <a:off x="5868180" y="3629242"/>
                <a:ext cx="144000" cy="213120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01B0C4A8-4CDB-8053-62BB-83890A21EC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32180" y="3593242"/>
                  <a:ext cx="215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E1CEB4AA-4D85-0C02-5FF5-3AEE3A28BB6C}"/>
                    </a:ext>
                  </a:extLst>
                </p14:cNvPr>
                <p14:cNvContentPartPr/>
                <p14:nvPr/>
              </p14:nvContentPartPr>
              <p14:xfrm>
                <a:off x="6119460" y="3693322"/>
                <a:ext cx="111960" cy="41400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E1CEB4AA-4D85-0C02-5FF5-3AEE3A28BB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3460" y="3657322"/>
                  <a:ext cx="18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6B759983-30AD-93BE-ECDC-854AA90DA05C}"/>
                    </a:ext>
                  </a:extLst>
                </p14:cNvPr>
                <p14:cNvContentPartPr/>
                <p14:nvPr/>
              </p14:nvContentPartPr>
              <p14:xfrm>
                <a:off x="6368580" y="3505402"/>
                <a:ext cx="42840" cy="251280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6B759983-30AD-93BE-ECDC-854AA90DA0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32580" y="3469762"/>
                  <a:ext cx="114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A0CA23C0-A284-FB39-32A1-6E450C6DC6A6}"/>
                    </a:ext>
                  </a:extLst>
                </p14:cNvPr>
                <p14:cNvContentPartPr/>
                <p14:nvPr/>
              </p14:nvContentPartPr>
              <p14:xfrm>
                <a:off x="6304500" y="3568762"/>
                <a:ext cx="142560" cy="63360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A0CA23C0-A284-FB39-32A1-6E450C6DC6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68860" y="3532762"/>
                  <a:ext cx="214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15839A49-75B1-22A8-2063-F2FE21A9A451}"/>
                    </a:ext>
                  </a:extLst>
                </p14:cNvPr>
                <p14:cNvContentPartPr/>
                <p14:nvPr/>
              </p14:nvContentPartPr>
              <p14:xfrm>
                <a:off x="6475140" y="3539962"/>
                <a:ext cx="15480" cy="10116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15839A49-75B1-22A8-2063-F2FE21A9A4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9140" y="3503962"/>
                  <a:ext cx="87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D0BE22F5-31D2-6F29-473A-50B140B420F7}"/>
                    </a:ext>
                  </a:extLst>
                </p14:cNvPr>
                <p14:cNvContentPartPr/>
                <p14:nvPr/>
              </p14:nvContentPartPr>
              <p14:xfrm>
                <a:off x="6330420" y="3725722"/>
                <a:ext cx="240120" cy="85680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D0BE22F5-31D2-6F29-473A-50B140B420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4420" y="3689722"/>
                  <a:ext cx="31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747359FE-6BA8-D38C-5619-52ABE9C2A045}"/>
                    </a:ext>
                  </a:extLst>
                </p14:cNvPr>
                <p14:cNvContentPartPr/>
                <p14:nvPr/>
              </p14:nvContentPartPr>
              <p14:xfrm>
                <a:off x="6645420" y="3543562"/>
                <a:ext cx="185760" cy="317160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747359FE-6BA8-D38C-5619-52ABE9C2A0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09780" y="3507562"/>
                  <a:ext cx="257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61B81087-DE76-4DE5-5225-09F52F818C28}"/>
                    </a:ext>
                  </a:extLst>
                </p14:cNvPr>
                <p14:cNvContentPartPr/>
                <p14:nvPr/>
              </p14:nvContentPartPr>
              <p14:xfrm>
                <a:off x="6655860" y="3519802"/>
                <a:ext cx="47880" cy="209520"/>
              </p14:xfrm>
            </p:contentPart>
          </mc:Choice>
          <mc:Fallback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61B81087-DE76-4DE5-5225-09F52F818C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20220" y="3484162"/>
                  <a:ext cx="1195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8" name="インク 107">
                <a:extLst>
                  <a:ext uri="{FF2B5EF4-FFF2-40B4-BE49-F238E27FC236}">
                    <a16:creationId xmlns:a16="http://schemas.microsoft.com/office/drawing/2014/main" id="{20F51168-8577-C247-3BE0-EAD6662EFC2C}"/>
                  </a:ext>
                </a:extLst>
              </p14:cNvPr>
              <p14:cNvContentPartPr/>
              <p14:nvPr/>
            </p14:nvContentPartPr>
            <p14:xfrm>
              <a:off x="8752140" y="1709722"/>
              <a:ext cx="24480" cy="346320"/>
            </p14:xfrm>
          </p:contentPart>
        </mc:Choice>
        <mc:Fallback>
          <p:pic>
            <p:nvPicPr>
              <p:cNvPr id="108" name="インク 107">
                <a:extLst>
                  <a:ext uri="{FF2B5EF4-FFF2-40B4-BE49-F238E27FC236}">
                    <a16:creationId xmlns:a16="http://schemas.microsoft.com/office/drawing/2014/main" id="{20F51168-8577-C247-3BE0-EAD6662EFC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16140" y="1674082"/>
                <a:ext cx="961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9" name="インク 108">
                <a:extLst>
                  <a:ext uri="{FF2B5EF4-FFF2-40B4-BE49-F238E27FC236}">
                    <a16:creationId xmlns:a16="http://schemas.microsoft.com/office/drawing/2014/main" id="{E93504F7-390B-5609-3FEA-499E988FAFBB}"/>
                  </a:ext>
                </a:extLst>
              </p14:cNvPr>
              <p14:cNvContentPartPr/>
              <p14:nvPr/>
            </p14:nvContentPartPr>
            <p14:xfrm>
              <a:off x="7597980" y="1608922"/>
              <a:ext cx="1077120" cy="418680"/>
            </p14:xfrm>
          </p:contentPart>
        </mc:Choice>
        <mc:Fallback>
          <p:pic>
            <p:nvPicPr>
              <p:cNvPr id="109" name="インク 108">
                <a:extLst>
                  <a:ext uri="{FF2B5EF4-FFF2-40B4-BE49-F238E27FC236}">
                    <a16:creationId xmlns:a16="http://schemas.microsoft.com/office/drawing/2014/main" id="{E93504F7-390B-5609-3FEA-499E988FAF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61980" y="1573282"/>
                <a:ext cx="1148760" cy="49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3DC9BCC9-2B90-ACD7-0D95-31CAB7144D90}"/>
              </a:ext>
            </a:extLst>
          </p:cNvPr>
          <p:cNvGrpSpPr/>
          <p:nvPr/>
        </p:nvGrpSpPr>
        <p:grpSpPr>
          <a:xfrm>
            <a:off x="9136620" y="1608922"/>
            <a:ext cx="1529139" cy="380880"/>
            <a:chOff x="9136620" y="1608922"/>
            <a:chExt cx="1529139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27D500F8-C7D2-6085-C12C-EFB55984D3BF}"/>
                    </a:ext>
                  </a:extLst>
                </p14:cNvPr>
                <p14:cNvContentPartPr/>
                <p14:nvPr/>
              </p14:nvContentPartPr>
              <p14:xfrm>
                <a:off x="9136620" y="1660762"/>
                <a:ext cx="168840" cy="270720"/>
              </p14:xfrm>
            </p:contentPart>
          </mc:Choice>
          <mc:Fallback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27D500F8-C7D2-6085-C12C-EFB55984D3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00620" y="1625122"/>
                  <a:ext cx="240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2EAB4238-F93A-BDFA-D4AF-B4A27D4C5D16}"/>
                    </a:ext>
                  </a:extLst>
                </p14:cNvPr>
                <p14:cNvContentPartPr/>
                <p14:nvPr/>
              </p14:nvContentPartPr>
              <p14:xfrm>
                <a:off x="9706359" y="1770202"/>
                <a:ext cx="101880" cy="219600"/>
              </p14:xfrm>
            </p:contentPart>
          </mc:Choice>
          <mc:Fallback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2EAB4238-F93A-BDFA-D4AF-B4A27D4C5D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0719" y="1734202"/>
                  <a:ext cx="173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1E9DAE28-658B-87DB-B8E8-DA277AC3C1C2}"/>
                    </a:ext>
                  </a:extLst>
                </p14:cNvPr>
                <p14:cNvContentPartPr/>
                <p14:nvPr/>
              </p14:nvContentPartPr>
              <p14:xfrm>
                <a:off x="9806439" y="1829242"/>
                <a:ext cx="126000" cy="40680"/>
              </p14:xfrm>
            </p:contentPart>
          </mc:Choice>
          <mc:Fallback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1E9DAE28-658B-87DB-B8E8-DA277AC3C1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70439" y="1793242"/>
                  <a:ext cx="197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F0D223A3-46BF-2BDA-256C-363E6E9588F0}"/>
                    </a:ext>
                  </a:extLst>
                </p14:cNvPr>
                <p14:cNvContentPartPr/>
                <p14:nvPr/>
              </p14:nvContentPartPr>
              <p14:xfrm>
                <a:off x="9871239" y="1775242"/>
                <a:ext cx="11520" cy="194400"/>
              </p14:xfrm>
            </p:contentPart>
          </mc:Choice>
          <mc:Fallback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F0D223A3-46BF-2BDA-256C-363E6E9588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35239" y="1739242"/>
                  <a:ext cx="8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26F3AEC2-FD8B-CAB2-25BF-5F08F86C091A}"/>
                    </a:ext>
                  </a:extLst>
                </p14:cNvPr>
                <p14:cNvContentPartPr/>
                <p14:nvPr/>
              </p14:nvContentPartPr>
              <p14:xfrm>
                <a:off x="9978159" y="1671202"/>
                <a:ext cx="161640" cy="286200"/>
              </p14:xfrm>
            </p:contentPart>
          </mc:Choice>
          <mc:Fallback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26F3AEC2-FD8B-CAB2-25BF-5F08F86C09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42519" y="1635202"/>
                  <a:ext cx="233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969C8BC-386B-74DE-79AE-CB4A2B1E70BA}"/>
                    </a:ext>
                  </a:extLst>
                </p14:cNvPr>
                <p14:cNvContentPartPr/>
                <p14:nvPr/>
              </p14:nvContentPartPr>
              <p14:xfrm>
                <a:off x="10209639" y="1838242"/>
                <a:ext cx="94680" cy="118440"/>
              </p14:xfrm>
            </p:contentPart>
          </mc:Choice>
          <mc:Fallback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969C8BC-386B-74DE-79AE-CB4A2B1E70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3639" y="1802242"/>
                  <a:ext cx="166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30B0FF33-F7B9-4362-1167-07E8D07E6BAD}"/>
                    </a:ext>
                  </a:extLst>
                </p14:cNvPr>
                <p14:cNvContentPartPr/>
                <p14:nvPr/>
              </p14:nvContentPartPr>
              <p14:xfrm>
                <a:off x="10366959" y="1838602"/>
                <a:ext cx="135360" cy="107640"/>
              </p14:xfrm>
            </p:contentPart>
          </mc:Choice>
          <mc:Fallback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30B0FF33-F7B9-4362-1167-07E8D07E6B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30959" y="1802602"/>
                  <a:ext cx="207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8BD8C6F-1A41-0690-FD85-CD5027018515}"/>
                    </a:ext>
                  </a:extLst>
                </p14:cNvPr>
                <p14:cNvContentPartPr/>
                <p14:nvPr/>
              </p14:nvContentPartPr>
              <p14:xfrm>
                <a:off x="10592319" y="1608922"/>
                <a:ext cx="32400" cy="375480"/>
              </p14:xfrm>
            </p:contentPart>
          </mc:Choice>
          <mc:Fallback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8BD8C6F-1A41-0690-FD85-CD50270185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56679" y="1572922"/>
                  <a:ext cx="1040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BAD9492D-A527-C963-D110-E1AF51C2E084}"/>
                    </a:ext>
                  </a:extLst>
                </p14:cNvPr>
                <p14:cNvContentPartPr/>
                <p14:nvPr/>
              </p14:nvContentPartPr>
              <p14:xfrm>
                <a:off x="10464519" y="1731682"/>
                <a:ext cx="201240" cy="46080"/>
              </p14:xfrm>
            </p:contentPart>
          </mc:Choice>
          <mc:Fallback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BAD9492D-A527-C963-D110-E1AF51C2E08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28519" y="1695682"/>
                  <a:ext cx="2728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FE3FAFED-FFF5-B8C8-4038-AA2135771153}"/>
              </a:ext>
            </a:extLst>
          </p:cNvPr>
          <p:cNvGrpSpPr/>
          <p:nvPr/>
        </p:nvGrpSpPr>
        <p:grpSpPr>
          <a:xfrm>
            <a:off x="8877946" y="2532687"/>
            <a:ext cx="528480" cy="232200"/>
            <a:chOff x="8877946" y="2532687"/>
            <a:chExt cx="52848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9C426873-C54D-BBCD-F17F-34C212A8D3A6}"/>
                    </a:ext>
                  </a:extLst>
                </p14:cNvPr>
                <p14:cNvContentPartPr/>
                <p14:nvPr/>
              </p14:nvContentPartPr>
              <p14:xfrm>
                <a:off x="8877946" y="2545287"/>
                <a:ext cx="194760" cy="216000"/>
              </p14:xfrm>
            </p:contentPart>
          </mc:Choice>
          <mc:Fallback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9C426873-C54D-BBCD-F17F-34C212A8D3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42306" y="2509287"/>
                  <a:ext cx="266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8B98DECF-D2F0-F94D-0E18-D437430312A9}"/>
                    </a:ext>
                  </a:extLst>
                </p14:cNvPr>
                <p14:cNvContentPartPr/>
                <p14:nvPr/>
              </p14:nvContentPartPr>
              <p14:xfrm>
                <a:off x="9245866" y="2532687"/>
                <a:ext cx="160560" cy="232200"/>
              </p14:xfrm>
            </p:contentPart>
          </mc:Choice>
          <mc:Fallback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8B98DECF-D2F0-F94D-0E18-D437430312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10226" y="2496687"/>
                  <a:ext cx="23220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551DFDC-D191-ED01-9772-245D59C2214B}"/>
              </a:ext>
            </a:extLst>
          </p:cNvPr>
          <p:cNvGrpSpPr/>
          <p:nvPr/>
        </p:nvGrpSpPr>
        <p:grpSpPr>
          <a:xfrm>
            <a:off x="9818266" y="2321367"/>
            <a:ext cx="1493280" cy="677160"/>
            <a:chOff x="9818266" y="2321367"/>
            <a:chExt cx="149328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ED06938F-EA27-BF53-18F1-374C694A991B}"/>
                    </a:ext>
                  </a:extLst>
                </p14:cNvPr>
                <p14:cNvContentPartPr/>
                <p14:nvPr/>
              </p14:nvContentPartPr>
              <p14:xfrm>
                <a:off x="9818266" y="2465727"/>
                <a:ext cx="97920" cy="181800"/>
              </p14:xfrm>
            </p:contentPart>
          </mc:Choice>
          <mc:Fallback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ED06938F-EA27-BF53-18F1-374C694A99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82266" y="2429727"/>
                  <a:ext cx="169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0CCBE81D-104B-CC90-B3CE-D4EB458A9F81}"/>
                    </a:ext>
                  </a:extLst>
                </p14:cNvPr>
                <p14:cNvContentPartPr/>
                <p14:nvPr/>
              </p14:nvContentPartPr>
              <p14:xfrm>
                <a:off x="9953986" y="2507487"/>
                <a:ext cx="100800" cy="2088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0CCBE81D-104B-CC90-B3CE-D4EB458A9F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8346" y="2471487"/>
                  <a:ext cx="17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97F72818-998F-EC6C-BE64-F8C96CCA1B40}"/>
                    </a:ext>
                  </a:extLst>
                </p14:cNvPr>
                <p14:cNvContentPartPr/>
                <p14:nvPr/>
              </p14:nvContentPartPr>
              <p14:xfrm>
                <a:off x="9996826" y="2456727"/>
                <a:ext cx="15480" cy="16560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97F72818-998F-EC6C-BE64-F8C96CCA1B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1186" y="2421087"/>
                  <a:ext cx="87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E44B005A-208B-31DE-57C1-C0DD766C579C}"/>
                    </a:ext>
                  </a:extLst>
                </p14:cNvPr>
                <p14:cNvContentPartPr/>
                <p14:nvPr/>
              </p14:nvContentPartPr>
              <p14:xfrm>
                <a:off x="10094386" y="2321367"/>
                <a:ext cx="144720" cy="2937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E44B005A-208B-31DE-57C1-C0DD766C57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58386" y="2285727"/>
                  <a:ext cx="216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A69F88B1-41DF-DA80-5604-E8F77C178E8A}"/>
                    </a:ext>
                  </a:extLst>
                </p14:cNvPr>
                <p14:cNvContentPartPr/>
                <p14:nvPr/>
              </p14:nvContentPartPr>
              <p14:xfrm>
                <a:off x="10347466" y="2465007"/>
                <a:ext cx="125640" cy="1476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A69F88B1-41DF-DA80-5604-E8F77C178E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11826" y="2429007"/>
                  <a:ext cx="197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06A3E04F-2E93-81DD-B6E9-4534DEEA2BA0}"/>
                    </a:ext>
                  </a:extLst>
                </p14:cNvPr>
                <p14:cNvContentPartPr/>
                <p14:nvPr/>
              </p14:nvContentPartPr>
              <p14:xfrm>
                <a:off x="10520266" y="2465007"/>
                <a:ext cx="119880" cy="13716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06A3E04F-2E93-81DD-B6E9-4534DEEA2B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4266" y="2429367"/>
                  <a:ext cx="191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38197CB5-C8E1-F6EA-7558-5678355D8546}"/>
                    </a:ext>
                  </a:extLst>
                </p14:cNvPr>
                <p14:cNvContentPartPr/>
                <p14:nvPr/>
              </p14:nvContentPartPr>
              <p14:xfrm>
                <a:off x="10664986" y="2440167"/>
                <a:ext cx="152640" cy="171360"/>
              </p14:xfrm>
            </p:contentPart>
          </mc:Choice>
          <mc:Fallback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38197CB5-C8E1-F6EA-7558-5678355D85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8986" y="2404167"/>
                  <a:ext cx="22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A697287-D436-CABE-63B6-366E2791842B}"/>
                    </a:ext>
                  </a:extLst>
                </p14:cNvPr>
                <p14:cNvContentPartPr/>
                <p14:nvPr/>
              </p14:nvContentPartPr>
              <p14:xfrm>
                <a:off x="9873346" y="2877927"/>
                <a:ext cx="115920" cy="3636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A697287-D436-CABE-63B6-366E279184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37346" y="2842287"/>
                  <a:ext cx="18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5502D550-1537-8350-1A33-85638AE91910}"/>
                    </a:ext>
                  </a:extLst>
                </p14:cNvPr>
                <p14:cNvContentPartPr/>
                <p14:nvPr/>
              </p14:nvContentPartPr>
              <p14:xfrm>
                <a:off x="9917986" y="2822847"/>
                <a:ext cx="15120" cy="128880"/>
              </p14:xfrm>
            </p:contentPart>
          </mc:Choice>
          <mc:Fallback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5502D550-1537-8350-1A33-85638AE919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82346" y="2786847"/>
                  <a:ext cx="86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C05F35A5-2152-F441-22CE-2A15D5300FA3}"/>
                    </a:ext>
                  </a:extLst>
                </p14:cNvPr>
                <p14:cNvContentPartPr/>
                <p14:nvPr/>
              </p14:nvContentPartPr>
              <p14:xfrm>
                <a:off x="10121026" y="2857407"/>
                <a:ext cx="110520" cy="141120"/>
              </p14:xfrm>
            </p:contentPart>
          </mc:Choice>
          <mc:Fallback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C05F35A5-2152-F441-22CE-2A15D5300F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5026" y="2821407"/>
                  <a:ext cx="182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782B4495-8FCE-A36F-5BF1-EE4F4718BDDF}"/>
                    </a:ext>
                  </a:extLst>
                </p14:cNvPr>
                <p14:cNvContentPartPr/>
                <p14:nvPr/>
              </p14:nvContentPartPr>
              <p14:xfrm>
                <a:off x="10254586" y="2885127"/>
                <a:ext cx="98640" cy="26640"/>
              </p14:xfrm>
            </p:contentPart>
          </mc:Choice>
          <mc:Fallback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782B4495-8FCE-A36F-5BF1-EE4F4718BD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18946" y="2849127"/>
                  <a:ext cx="17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6366B536-22FE-EE28-8C97-0E76E227658C}"/>
                    </a:ext>
                  </a:extLst>
                </p14:cNvPr>
                <p14:cNvContentPartPr/>
                <p14:nvPr/>
              </p14:nvContentPartPr>
              <p14:xfrm>
                <a:off x="10309306" y="2854527"/>
                <a:ext cx="10080" cy="13212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6366B536-22FE-EE28-8C97-0E76E22765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73306" y="2818527"/>
                  <a:ext cx="81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98810204-F641-588A-D758-018B49247881}"/>
                    </a:ext>
                  </a:extLst>
                </p14:cNvPr>
                <p14:cNvContentPartPr/>
                <p14:nvPr/>
              </p14:nvContentPartPr>
              <p14:xfrm>
                <a:off x="10436026" y="2700087"/>
                <a:ext cx="159480" cy="274320"/>
              </p14:xfrm>
            </p:contentPart>
          </mc:Choice>
          <mc:Fallback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98810204-F641-588A-D758-018B492478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00026" y="2664447"/>
                  <a:ext cx="231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1A1E585-0545-310E-55D9-35D692B26475}"/>
                    </a:ext>
                  </a:extLst>
                </p14:cNvPr>
                <p14:cNvContentPartPr/>
                <p14:nvPr/>
              </p14:nvContentPartPr>
              <p14:xfrm>
                <a:off x="10733386" y="2839407"/>
                <a:ext cx="92520" cy="12312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1A1E585-0545-310E-55D9-35D692B264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97386" y="2803767"/>
                  <a:ext cx="164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801D5E1E-19F4-130D-C2B0-56628B15E5EB}"/>
                    </a:ext>
                  </a:extLst>
                </p14:cNvPr>
                <p14:cNvContentPartPr/>
                <p14:nvPr/>
              </p14:nvContentPartPr>
              <p14:xfrm>
                <a:off x="10920586" y="2836527"/>
                <a:ext cx="138600" cy="117720"/>
              </p14:xfrm>
            </p:contentPart>
          </mc:Choice>
          <mc:Fallback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801D5E1E-19F4-130D-C2B0-56628B15E5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84586" y="2800527"/>
                  <a:ext cx="21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79303820-753C-855D-C6B8-3918B316F8A9}"/>
                    </a:ext>
                  </a:extLst>
                </p14:cNvPr>
                <p14:cNvContentPartPr/>
                <p14:nvPr/>
              </p14:nvContentPartPr>
              <p14:xfrm>
                <a:off x="11109586" y="2750127"/>
                <a:ext cx="145440" cy="32040"/>
              </p14:xfrm>
            </p:contentPart>
          </mc:Choice>
          <mc:Fallback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79303820-753C-855D-C6B8-3918B316F8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73586" y="2714487"/>
                  <a:ext cx="217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F0ADBC95-8C81-29E1-6D33-190484B6B59D}"/>
                    </a:ext>
                  </a:extLst>
                </p14:cNvPr>
                <p14:cNvContentPartPr/>
                <p14:nvPr/>
              </p14:nvContentPartPr>
              <p14:xfrm>
                <a:off x="11163226" y="2691087"/>
                <a:ext cx="148320" cy="264240"/>
              </p14:xfrm>
            </p:contentPart>
          </mc:Choice>
          <mc:Fallback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F0ADBC95-8C81-29E1-6D33-190484B6B5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27226" y="2655447"/>
                  <a:ext cx="21996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3E1048E-1730-0E3C-980F-481331E2F0E7}"/>
              </a:ext>
            </a:extLst>
          </p:cNvPr>
          <p:cNvGrpSpPr/>
          <p:nvPr/>
        </p:nvGrpSpPr>
        <p:grpSpPr>
          <a:xfrm>
            <a:off x="7523820" y="2495962"/>
            <a:ext cx="1071000" cy="392760"/>
            <a:chOff x="7523820" y="2495962"/>
            <a:chExt cx="107100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48FF71F7-5DF1-FF4A-90C0-28D3B534CED1}"/>
                    </a:ext>
                  </a:extLst>
                </p14:cNvPr>
                <p14:cNvContentPartPr/>
                <p14:nvPr/>
              </p14:nvContentPartPr>
              <p14:xfrm>
                <a:off x="8571420" y="2553562"/>
                <a:ext cx="23400" cy="3351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48FF71F7-5DF1-FF4A-90C0-28D3B534CE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35420" y="2517562"/>
                  <a:ext cx="95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F0D673DA-5D6C-1725-C856-6FB72D6594A5}"/>
                    </a:ext>
                  </a:extLst>
                </p14:cNvPr>
                <p14:cNvContentPartPr/>
                <p14:nvPr/>
              </p14:nvContentPartPr>
              <p14:xfrm>
                <a:off x="7523820" y="2495962"/>
                <a:ext cx="1018440" cy="386280"/>
              </p14:xfrm>
            </p:contentPart>
          </mc:Choice>
          <mc:Fallback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F0D673DA-5D6C-1725-C856-6FB72D6594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88180" y="2459962"/>
                  <a:ext cx="109008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554F402-64F7-7C96-A4B5-80B034B456DB}"/>
              </a:ext>
            </a:extLst>
          </p:cNvPr>
          <p:cNvGrpSpPr/>
          <p:nvPr/>
        </p:nvGrpSpPr>
        <p:grpSpPr>
          <a:xfrm>
            <a:off x="7680780" y="3445642"/>
            <a:ext cx="1335600" cy="372960"/>
            <a:chOff x="7680780" y="3445642"/>
            <a:chExt cx="133560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E564394-4BB3-A3E4-5AC5-1F4A99D906ED}"/>
                    </a:ext>
                  </a:extLst>
                </p14:cNvPr>
                <p14:cNvContentPartPr/>
                <p14:nvPr/>
              </p14:nvContentPartPr>
              <p14:xfrm>
                <a:off x="8654940" y="3535642"/>
                <a:ext cx="47520" cy="24120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E564394-4BB3-A3E4-5AC5-1F4A99D906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18940" y="3500002"/>
                  <a:ext cx="119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E586A805-334B-6173-733F-12B43081C526}"/>
                    </a:ext>
                  </a:extLst>
                </p14:cNvPr>
                <p14:cNvContentPartPr/>
                <p14:nvPr/>
              </p14:nvContentPartPr>
              <p14:xfrm>
                <a:off x="7680780" y="3445642"/>
                <a:ext cx="1035000" cy="3729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E586A805-334B-6173-733F-12B43081C5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44780" y="3409642"/>
                  <a:ext cx="1106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9CEB959B-8BFA-F7A1-2CF4-B3981AAB4C38}"/>
                    </a:ext>
                  </a:extLst>
                </p14:cNvPr>
                <p14:cNvContentPartPr/>
                <p14:nvPr/>
              </p14:nvContentPartPr>
              <p14:xfrm>
                <a:off x="8888220" y="3509722"/>
                <a:ext cx="128160" cy="222840"/>
              </p14:xfrm>
            </p:contentPart>
          </mc:Choice>
          <mc:Fallback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9CEB959B-8BFA-F7A1-2CF4-B3981AAB4C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52220" y="3473722"/>
                  <a:ext cx="1998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9F3FC853-4A02-9C2F-66F0-2741CFC8B07B}"/>
              </a:ext>
            </a:extLst>
          </p:cNvPr>
          <p:cNvGrpSpPr/>
          <p:nvPr/>
        </p:nvGrpSpPr>
        <p:grpSpPr>
          <a:xfrm>
            <a:off x="9301860" y="3282922"/>
            <a:ext cx="2160720" cy="378720"/>
            <a:chOff x="9301860" y="3282922"/>
            <a:chExt cx="21607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C888BE8D-7FD7-84EB-D2F4-54BE8A917AC9}"/>
                    </a:ext>
                  </a:extLst>
                </p14:cNvPr>
                <p14:cNvContentPartPr/>
                <p14:nvPr/>
              </p14:nvContentPartPr>
              <p14:xfrm>
                <a:off x="9301860" y="3509722"/>
                <a:ext cx="83880" cy="151920"/>
              </p14:xfrm>
            </p:contentPart>
          </mc:Choice>
          <mc:Fallback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C888BE8D-7FD7-84EB-D2F4-54BE8A917AC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5860" y="3473722"/>
                  <a:ext cx="155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CD6BBAE3-4300-96DF-36F0-2D3F0F695899}"/>
                    </a:ext>
                  </a:extLst>
                </p14:cNvPr>
                <p14:cNvContentPartPr/>
                <p14:nvPr/>
              </p14:nvContentPartPr>
              <p14:xfrm>
                <a:off x="9399060" y="3502162"/>
                <a:ext cx="128880" cy="12096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CD6BBAE3-4300-96DF-36F0-2D3F0F6958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63060" y="3466522"/>
                  <a:ext cx="200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1E7FA475-0840-DE95-31A9-DBDD2A0C4E56}"/>
                    </a:ext>
                  </a:extLst>
                </p14:cNvPr>
                <p14:cNvContentPartPr/>
                <p14:nvPr/>
              </p14:nvContentPartPr>
              <p14:xfrm>
                <a:off x="9573300" y="3495322"/>
                <a:ext cx="77760" cy="16200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1E7FA475-0840-DE95-31A9-DBDD2A0C4E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37300" y="3459682"/>
                  <a:ext cx="149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31716887-C232-CF98-8B60-ED34D28D5A55}"/>
                    </a:ext>
                  </a:extLst>
                </p14:cNvPr>
                <p14:cNvContentPartPr/>
                <p14:nvPr/>
              </p14:nvContentPartPr>
              <p14:xfrm>
                <a:off x="9694620" y="3529162"/>
                <a:ext cx="127800" cy="102240"/>
              </p14:xfrm>
            </p:contentPart>
          </mc:Choice>
          <mc:Fallback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31716887-C232-CF98-8B60-ED34D28D5A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8620" y="3493522"/>
                  <a:ext cx="199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B4FEB54A-9243-E504-86E9-35E7059CC2DF}"/>
                    </a:ext>
                  </a:extLst>
                </p14:cNvPr>
                <p14:cNvContentPartPr/>
                <p14:nvPr/>
              </p14:nvContentPartPr>
              <p14:xfrm>
                <a:off x="9890100" y="3344482"/>
                <a:ext cx="13680" cy="27792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B4FEB54A-9243-E504-86E9-35E7059CC2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54100" y="3308842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79A61253-CD02-689A-5667-14E2E4617AAB}"/>
                    </a:ext>
                  </a:extLst>
                </p14:cNvPr>
                <p14:cNvContentPartPr/>
                <p14:nvPr/>
              </p14:nvContentPartPr>
              <p14:xfrm>
                <a:off x="9937620" y="3452122"/>
                <a:ext cx="105120" cy="3384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79A61253-CD02-689A-5667-14E2E4617A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01620" y="3416482"/>
                  <a:ext cx="176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923A3C23-A146-8052-7D19-7D285F6F9819}"/>
                    </a:ext>
                  </a:extLst>
                </p14:cNvPr>
                <p14:cNvContentPartPr/>
                <p14:nvPr/>
              </p14:nvContentPartPr>
              <p14:xfrm>
                <a:off x="9983340" y="3362482"/>
                <a:ext cx="24840" cy="23184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923A3C23-A146-8052-7D19-7D285F6F98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47700" y="3326842"/>
                  <a:ext cx="96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22D42362-E3C9-433D-0282-B5A3202909DB}"/>
                    </a:ext>
                  </a:extLst>
                </p14:cNvPr>
                <p14:cNvContentPartPr/>
                <p14:nvPr/>
              </p14:nvContentPartPr>
              <p14:xfrm>
                <a:off x="10107540" y="3479842"/>
                <a:ext cx="87480" cy="15984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22D42362-E3C9-433D-0282-B5A3202909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71540" y="3444202"/>
                  <a:ext cx="15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114AEE-5ECA-DFAB-70B3-FC40AEC8B0A4}"/>
                    </a:ext>
                  </a:extLst>
                </p14:cNvPr>
                <p14:cNvContentPartPr/>
                <p14:nvPr/>
              </p14:nvContentPartPr>
              <p14:xfrm>
                <a:off x="10361700" y="3447442"/>
                <a:ext cx="77760" cy="4320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114AEE-5ECA-DFAB-70B3-FC40AEC8B0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25700" y="3411442"/>
                  <a:ext cx="149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7E80B426-233F-F5FB-46CC-40826D06B683}"/>
                    </a:ext>
                  </a:extLst>
                </p14:cNvPr>
                <p14:cNvContentPartPr/>
                <p14:nvPr/>
              </p14:nvContentPartPr>
              <p14:xfrm>
                <a:off x="10292580" y="3590722"/>
                <a:ext cx="22680" cy="1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7E80B426-233F-F5FB-46CC-40826D06B6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56940" y="3555082"/>
                  <a:ext cx="94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6C190D2E-52BD-806F-DA5A-D5A44E9B8BDC}"/>
                    </a:ext>
                  </a:extLst>
                </p14:cNvPr>
                <p14:cNvContentPartPr/>
                <p14:nvPr/>
              </p14:nvContentPartPr>
              <p14:xfrm>
                <a:off x="10365300" y="3331162"/>
                <a:ext cx="59400" cy="287640"/>
              </p14:xfrm>
            </p:contentPart>
          </mc:Choice>
          <mc:Fallback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6C190D2E-52BD-806F-DA5A-D5A44E9B8B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29660" y="3295162"/>
                  <a:ext cx="131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9580F3AA-606D-7071-3C8C-486B99FB0707}"/>
                    </a:ext>
                  </a:extLst>
                </p14:cNvPr>
                <p14:cNvContentPartPr/>
                <p14:nvPr/>
              </p14:nvContentPartPr>
              <p14:xfrm>
                <a:off x="10511820" y="3414682"/>
                <a:ext cx="133560" cy="197640"/>
              </p14:xfrm>
            </p:contentPart>
          </mc:Choice>
          <mc:Fallback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9580F3AA-606D-7071-3C8C-486B99FB070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75820" y="3378682"/>
                  <a:ext cx="205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CDA0A97F-B2F7-7D89-E466-3A449FE1C8FB}"/>
                    </a:ext>
                  </a:extLst>
                </p14:cNvPr>
                <p14:cNvContentPartPr/>
                <p14:nvPr/>
              </p14:nvContentPartPr>
              <p14:xfrm>
                <a:off x="10546020" y="3461122"/>
                <a:ext cx="92160" cy="14292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CDA0A97F-B2F7-7D89-E466-3A449FE1C8F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10380" y="3425122"/>
                  <a:ext cx="16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97D198DD-BB94-BF2A-F4DF-1B3CEF0D726A}"/>
                    </a:ext>
                  </a:extLst>
                </p14:cNvPr>
                <p14:cNvContentPartPr/>
                <p14:nvPr/>
              </p14:nvContentPartPr>
              <p14:xfrm>
                <a:off x="10711620" y="3402082"/>
                <a:ext cx="143640" cy="6336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97D198DD-BB94-BF2A-F4DF-1B3CEF0D72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75980" y="3366442"/>
                  <a:ext cx="215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C5610518-8F64-03E5-B923-36FE0C8B5009}"/>
                    </a:ext>
                  </a:extLst>
                </p14:cNvPr>
                <p14:cNvContentPartPr/>
                <p14:nvPr/>
              </p14:nvContentPartPr>
              <p14:xfrm>
                <a:off x="10778220" y="3333322"/>
                <a:ext cx="109800" cy="25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C5610518-8F64-03E5-B923-36FE0C8B50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42580" y="3297322"/>
                  <a:ext cx="181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B06A0492-30B8-6DA9-C4C8-CAE979E252C8}"/>
                    </a:ext>
                  </a:extLst>
                </p14:cNvPr>
                <p14:cNvContentPartPr/>
                <p14:nvPr/>
              </p14:nvContentPartPr>
              <p14:xfrm>
                <a:off x="11089260" y="3403162"/>
                <a:ext cx="155880" cy="18360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B06A0492-30B8-6DA9-C4C8-CAE979E252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53260" y="3367522"/>
                  <a:ext cx="227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667D15B-458F-BAEF-D994-8B66B609492D}"/>
                    </a:ext>
                  </a:extLst>
                </p14:cNvPr>
                <p14:cNvContentPartPr/>
                <p14:nvPr/>
              </p14:nvContentPartPr>
              <p14:xfrm>
                <a:off x="11314980" y="3282922"/>
                <a:ext cx="147600" cy="33372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667D15B-458F-BAEF-D994-8B66B60949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78980" y="3246922"/>
                  <a:ext cx="2192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FE2B33C-412B-4795-4970-0934F6403523}"/>
              </a:ext>
            </a:extLst>
          </p:cNvPr>
          <p:cNvGrpSpPr/>
          <p:nvPr/>
        </p:nvGrpSpPr>
        <p:grpSpPr>
          <a:xfrm>
            <a:off x="9994860" y="3998962"/>
            <a:ext cx="1501920" cy="325080"/>
            <a:chOff x="9994860" y="3998962"/>
            <a:chExt cx="15019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CB65CE12-5EBF-D432-7468-2A6B0FE94795}"/>
                    </a:ext>
                  </a:extLst>
                </p14:cNvPr>
                <p14:cNvContentPartPr/>
                <p14:nvPr/>
              </p14:nvContentPartPr>
              <p14:xfrm>
                <a:off x="9994860" y="4163122"/>
                <a:ext cx="137160" cy="160920"/>
              </p14:xfrm>
            </p:contentPart>
          </mc:Choice>
          <mc:Fallback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CB65CE12-5EBF-D432-7468-2A6B0FE947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59220" y="4127482"/>
                  <a:ext cx="208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D3A13973-B314-597B-529D-65E31813866E}"/>
                    </a:ext>
                  </a:extLst>
                </p14:cNvPr>
                <p14:cNvContentPartPr/>
                <p14:nvPr/>
              </p14:nvContentPartPr>
              <p14:xfrm>
                <a:off x="10174860" y="4143322"/>
                <a:ext cx="116280" cy="136800"/>
              </p14:xfrm>
            </p:contentPart>
          </mc:Choice>
          <mc:Fallback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D3A13973-B314-597B-529D-65E3181386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38860" y="4107682"/>
                  <a:ext cx="187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60341D76-F3E0-D417-322A-6C1E9B77F5DC}"/>
                    </a:ext>
                  </a:extLst>
                </p14:cNvPr>
                <p14:cNvContentPartPr/>
                <p14:nvPr/>
              </p14:nvContentPartPr>
              <p14:xfrm>
                <a:off x="10308060" y="4131442"/>
                <a:ext cx="109080" cy="133200"/>
              </p14:xfrm>
            </p:contentPart>
          </mc:Choice>
          <mc:Fallback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60341D76-F3E0-D417-322A-6C1E9B77F5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72060" y="4095442"/>
                  <a:ext cx="180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530FDBEF-E8A0-C44C-67D5-44DCF4FC5DB4}"/>
                    </a:ext>
                  </a:extLst>
                </p14:cNvPr>
                <p14:cNvContentPartPr/>
                <p14:nvPr/>
              </p14:nvContentPartPr>
              <p14:xfrm>
                <a:off x="10485540" y="4154122"/>
                <a:ext cx="92160" cy="105480"/>
              </p14:xfrm>
            </p:contentPart>
          </mc:Choice>
          <mc:Fallback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530FDBEF-E8A0-C44C-67D5-44DCF4FC5D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49540" y="4118122"/>
                  <a:ext cx="163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28E1B360-BBF8-8A9C-A7DB-903A89E4E597}"/>
                    </a:ext>
                  </a:extLst>
                </p14:cNvPr>
                <p14:cNvContentPartPr/>
                <p14:nvPr/>
              </p14:nvContentPartPr>
              <p14:xfrm>
                <a:off x="10629180" y="4135042"/>
                <a:ext cx="185400" cy="132120"/>
              </p14:xfrm>
            </p:contentPart>
          </mc:Choice>
          <mc:Fallback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28E1B360-BBF8-8A9C-A7DB-903A89E4E5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93540" y="4099402"/>
                  <a:ext cx="257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90A17865-DFF6-4FF7-397B-1FA698C83F12}"/>
                    </a:ext>
                  </a:extLst>
                </p14:cNvPr>
                <p14:cNvContentPartPr/>
                <p14:nvPr/>
              </p14:nvContentPartPr>
              <p14:xfrm>
                <a:off x="10827540" y="4290922"/>
                <a:ext cx="17280" cy="23400"/>
              </p14:xfrm>
            </p:contentPart>
          </mc:Choice>
          <mc:Fallback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90A17865-DFF6-4FF7-397B-1FA698C83F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91540" y="4254922"/>
                  <a:ext cx="88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F1676F2E-1D94-7219-9C44-653EFE2CE7B7}"/>
                    </a:ext>
                  </a:extLst>
                </p14:cNvPr>
                <p14:cNvContentPartPr/>
                <p14:nvPr/>
              </p14:nvContentPartPr>
              <p14:xfrm>
                <a:off x="10941300" y="4074562"/>
                <a:ext cx="87120" cy="58320"/>
              </p14:xfrm>
            </p:contentPart>
          </mc:Choice>
          <mc:Fallback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F1676F2E-1D94-7219-9C44-653EFE2CE7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05300" y="4038562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E3583C38-3F8D-6F15-2511-A62C78A1FCDA}"/>
                    </a:ext>
                  </a:extLst>
                </p14:cNvPr>
                <p14:cNvContentPartPr/>
                <p14:nvPr/>
              </p14:nvContentPartPr>
              <p14:xfrm>
                <a:off x="11002860" y="3998962"/>
                <a:ext cx="262080" cy="206280"/>
              </p14:xfrm>
            </p:contentPart>
          </mc:Choice>
          <mc:Fallback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E3583C38-3F8D-6F15-2511-A62C78A1FC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67220" y="3963322"/>
                  <a:ext cx="333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81411AF0-CF12-0CEB-5D33-C481566F9739}"/>
                    </a:ext>
                  </a:extLst>
                </p14:cNvPr>
                <p14:cNvContentPartPr/>
                <p14:nvPr/>
              </p14:nvContentPartPr>
              <p14:xfrm>
                <a:off x="11156580" y="4059802"/>
                <a:ext cx="104760" cy="113400"/>
              </p14:xfrm>
            </p:contentPart>
          </mc:Choice>
          <mc:Fallback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81411AF0-CF12-0CEB-5D33-C481566F97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20580" y="4023802"/>
                  <a:ext cx="17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9DD61F7F-E59A-5554-3282-25EADE163276}"/>
                    </a:ext>
                  </a:extLst>
                </p14:cNvPr>
                <p14:cNvContentPartPr/>
                <p14:nvPr/>
              </p14:nvContentPartPr>
              <p14:xfrm>
                <a:off x="11343420" y="4004722"/>
                <a:ext cx="153360" cy="249480"/>
              </p14:xfrm>
            </p:contentPart>
          </mc:Choice>
          <mc:Fallback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9DD61F7F-E59A-5554-3282-25EADE1632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07420" y="3968722"/>
                  <a:ext cx="2250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7144F6DA-95E6-2231-1E74-3060C15C6AD7}"/>
              </a:ext>
            </a:extLst>
          </p:cNvPr>
          <p:cNvGrpSpPr/>
          <p:nvPr/>
        </p:nvGrpSpPr>
        <p:grpSpPr>
          <a:xfrm>
            <a:off x="817740" y="3921202"/>
            <a:ext cx="884160" cy="420120"/>
            <a:chOff x="817740" y="3921202"/>
            <a:chExt cx="88416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1296BCA2-5054-A7F5-738C-9193166D9AC2}"/>
                    </a:ext>
                  </a:extLst>
                </p14:cNvPr>
                <p14:cNvContentPartPr/>
                <p14:nvPr/>
              </p14:nvContentPartPr>
              <p14:xfrm>
                <a:off x="827820" y="4067362"/>
                <a:ext cx="72000" cy="273960"/>
              </p14:xfrm>
            </p:contentPart>
          </mc:Choice>
          <mc:Fallback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1296BCA2-5054-A7F5-738C-9193166D9A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2180" y="4031722"/>
                  <a:ext cx="143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4F4FDCA1-FC20-F3AC-CD77-088E1048FCF2}"/>
                    </a:ext>
                  </a:extLst>
                </p14:cNvPr>
                <p14:cNvContentPartPr/>
                <p14:nvPr/>
              </p14:nvContentPartPr>
              <p14:xfrm>
                <a:off x="817740" y="4039282"/>
                <a:ext cx="245880" cy="216360"/>
              </p14:xfrm>
            </p:contentPart>
          </mc:Choice>
          <mc:Fallback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4F4FDCA1-FC20-F3AC-CD77-088E1048FC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2100" y="4003642"/>
                  <a:ext cx="317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F424F5D4-AF91-EC76-FD94-C2A7B84AEB65}"/>
                    </a:ext>
                  </a:extLst>
                </p14:cNvPr>
                <p14:cNvContentPartPr/>
                <p14:nvPr/>
              </p14:nvContentPartPr>
              <p14:xfrm>
                <a:off x="1079820" y="4157722"/>
                <a:ext cx="192240" cy="75960"/>
              </p14:xfrm>
            </p:contentPart>
          </mc:Choice>
          <mc:Fallback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F424F5D4-AF91-EC76-FD94-C2A7B84AEB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3820" y="4122082"/>
                  <a:ext cx="26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4E74F54-F1D9-3D99-1A9C-CE1FC2BFD3AB}"/>
                    </a:ext>
                  </a:extLst>
                </p14:cNvPr>
                <p14:cNvContentPartPr/>
                <p14:nvPr/>
              </p14:nvContentPartPr>
              <p14:xfrm>
                <a:off x="1256220" y="3921202"/>
                <a:ext cx="189360" cy="278640"/>
              </p14:xfrm>
            </p:contentPart>
          </mc:Choice>
          <mc:Fallback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4E74F54-F1D9-3D99-1A9C-CE1FC2BFD3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20220" y="3885562"/>
                  <a:ext cx="261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2239222B-B3BA-A3A2-FA34-D84EE63EBCE5}"/>
                    </a:ext>
                  </a:extLst>
                </p14:cNvPr>
                <p14:cNvContentPartPr/>
                <p14:nvPr/>
              </p14:nvContentPartPr>
              <p14:xfrm>
                <a:off x="1456740" y="3965122"/>
                <a:ext cx="245160" cy="365400"/>
              </p14:xfrm>
            </p:contentPart>
          </mc:Choice>
          <mc:Fallback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2239222B-B3BA-A3A2-FA34-D84EE63EBC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20740" y="3929122"/>
                  <a:ext cx="31680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2ACE8AE8-B8F9-BF33-26A9-8F33F25D2508}"/>
              </a:ext>
            </a:extLst>
          </p:cNvPr>
          <p:cNvGrpSpPr/>
          <p:nvPr/>
        </p:nvGrpSpPr>
        <p:grpSpPr>
          <a:xfrm>
            <a:off x="2167740" y="4247722"/>
            <a:ext cx="1106280" cy="441360"/>
            <a:chOff x="2167740" y="4247722"/>
            <a:chExt cx="11062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7FEDA0A8-FCF1-3D2C-3A11-985F05E17D5A}"/>
                    </a:ext>
                  </a:extLst>
                </p14:cNvPr>
                <p14:cNvContentPartPr/>
                <p14:nvPr/>
              </p14:nvContentPartPr>
              <p14:xfrm>
                <a:off x="2167740" y="4365442"/>
                <a:ext cx="115200" cy="15588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7FEDA0A8-FCF1-3D2C-3A11-985F05E17D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32100" y="4329442"/>
                  <a:ext cx="186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50158F62-2AA0-BC7E-1C1C-A9D78558A7D9}"/>
                    </a:ext>
                  </a:extLst>
                </p14:cNvPr>
                <p14:cNvContentPartPr/>
                <p14:nvPr/>
              </p14:nvContentPartPr>
              <p14:xfrm>
                <a:off x="2357460" y="4344202"/>
                <a:ext cx="174960" cy="344880"/>
              </p14:xfrm>
            </p:contentPart>
          </mc:Choice>
          <mc:Fallback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50158F62-2AA0-BC7E-1C1C-A9D78558A7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21820" y="4308202"/>
                  <a:ext cx="246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F2849E6F-C899-A13A-5AFD-22B1B41AE616}"/>
                    </a:ext>
                  </a:extLst>
                </p14:cNvPr>
                <p14:cNvContentPartPr/>
                <p14:nvPr/>
              </p14:nvContentPartPr>
              <p14:xfrm>
                <a:off x="2608380" y="4334482"/>
                <a:ext cx="95400" cy="180360"/>
              </p14:xfrm>
            </p:contentPart>
          </mc:Choice>
          <mc:Fallback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F2849E6F-C899-A13A-5AFD-22B1B41AE61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72740" y="4298842"/>
                  <a:ext cx="167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93B0C726-7E92-CCC0-FB15-74F1600E9F85}"/>
                    </a:ext>
                  </a:extLst>
                </p14:cNvPr>
                <p14:cNvContentPartPr/>
                <p14:nvPr/>
              </p14:nvContentPartPr>
              <p14:xfrm>
                <a:off x="2702700" y="4330162"/>
                <a:ext cx="111960" cy="414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93B0C726-7E92-CCC0-FB15-74F1600E9F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67060" y="4294522"/>
                  <a:ext cx="18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82E42C81-90ED-3C04-507F-436E598987CA}"/>
                    </a:ext>
                  </a:extLst>
                </p14:cNvPr>
                <p14:cNvContentPartPr/>
                <p14:nvPr/>
              </p14:nvContentPartPr>
              <p14:xfrm>
                <a:off x="2750940" y="4247722"/>
                <a:ext cx="47880" cy="25128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82E42C81-90ED-3C04-507F-436E598987C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14940" y="4211722"/>
                  <a:ext cx="119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59043831-E1D8-530B-C433-9FFAF7CBA9DD}"/>
                    </a:ext>
                  </a:extLst>
                </p14:cNvPr>
                <p14:cNvContentPartPr/>
                <p14:nvPr/>
              </p14:nvContentPartPr>
              <p14:xfrm>
                <a:off x="2858940" y="4366882"/>
                <a:ext cx="127080" cy="132120"/>
              </p14:xfrm>
            </p:contentPart>
          </mc:Choice>
          <mc:Fallback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59043831-E1D8-530B-C433-9FFAF7CBA9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23300" y="4330882"/>
                  <a:ext cx="198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EA1BE32-80FE-91FB-D7A5-309EF1FB6FB5}"/>
                    </a:ext>
                  </a:extLst>
                </p14:cNvPr>
                <p14:cNvContentPartPr/>
                <p14:nvPr/>
              </p14:nvContentPartPr>
              <p14:xfrm>
                <a:off x="3055140" y="4355722"/>
                <a:ext cx="218880" cy="1580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EA1BE32-80FE-91FB-D7A5-309EF1FB6F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19500" y="4320082"/>
                  <a:ext cx="2905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21F454B5-6F80-694E-EDD2-D11E32C2EEA1}"/>
              </a:ext>
            </a:extLst>
          </p:cNvPr>
          <p:cNvGrpSpPr/>
          <p:nvPr/>
        </p:nvGrpSpPr>
        <p:grpSpPr>
          <a:xfrm>
            <a:off x="3664260" y="4319362"/>
            <a:ext cx="947520" cy="198720"/>
            <a:chOff x="3664260" y="4319362"/>
            <a:chExt cx="94752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D199F0B4-685E-CB20-554E-8B3131F69806}"/>
                    </a:ext>
                  </a:extLst>
                </p14:cNvPr>
                <p14:cNvContentPartPr/>
                <p14:nvPr/>
              </p14:nvContentPartPr>
              <p14:xfrm>
                <a:off x="3664260" y="4371562"/>
                <a:ext cx="116280" cy="14652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D199F0B4-685E-CB20-554E-8B3131F6980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28260" y="4335922"/>
                  <a:ext cx="187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23C9B48-472A-7A37-311B-9437A0780467}"/>
                    </a:ext>
                  </a:extLst>
                </p14:cNvPr>
                <p14:cNvContentPartPr/>
                <p14:nvPr/>
              </p14:nvContentPartPr>
              <p14:xfrm>
                <a:off x="3857580" y="4319362"/>
                <a:ext cx="151200" cy="132840"/>
              </p14:xfrm>
            </p:contentPart>
          </mc:Choice>
          <mc:Fallback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23C9B48-472A-7A37-311B-9437A078046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21940" y="4283362"/>
                  <a:ext cx="222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D6FF45D4-6917-C2F8-AABB-2308DC6327E9}"/>
                    </a:ext>
                  </a:extLst>
                </p14:cNvPr>
                <p14:cNvContentPartPr/>
                <p14:nvPr/>
              </p14:nvContentPartPr>
              <p14:xfrm>
                <a:off x="4098780" y="4321522"/>
                <a:ext cx="202320" cy="143280"/>
              </p14:xfrm>
            </p:contentPart>
          </mc:Choice>
          <mc:Fallback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D6FF45D4-6917-C2F8-AABB-2308DC6327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62780" y="4285882"/>
                  <a:ext cx="273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77AB1A5E-5942-449D-EE03-A0FB9331D3CC}"/>
                    </a:ext>
                  </a:extLst>
                </p14:cNvPr>
                <p14:cNvContentPartPr/>
                <p14:nvPr/>
              </p14:nvContentPartPr>
              <p14:xfrm>
                <a:off x="4386420" y="4337002"/>
                <a:ext cx="225360" cy="128520"/>
              </p14:xfrm>
            </p:contentPart>
          </mc:Choice>
          <mc:Fallback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77AB1A5E-5942-449D-EE03-A0FB9331D3C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50780" y="4301002"/>
                  <a:ext cx="2970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9AA0CC9-5A33-3519-8296-B53599C0980F}"/>
              </a:ext>
            </a:extLst>
          </p:cNvPr>
          <p:cNvGrpSpPr/>
          <p:nvPr/>
        </p:nvGrpSpPr>
        <p:grpSpPr>
          <a:xfrm>
            <a:off x="4782180" y="4170322"/>
            <a:ext cx="597240" cy="274320"/>
            <a:chOff x="4782180" y="4170322"/>
            <a:chExt cx="59724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7BA10854-647C-716B-F873-252CBDF1E3CC}"/>
                    </a:ext>
                  </a:extLst>
                </p14:cNvPr>
                <p14:cNvContentPartPr/>
                <p14:nvPr/>
              </p14:nvContentPartPr>
              <p14:xfrm>
                <a:off x="4782180" y="4233682"/>
                <a:ext cx="144720" cy="65160"/>
              </p14:xfrm>
            </p:contentPart>
          </mc:Choice>
          <mc:Fallback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7BA10854-647C-716B-F873-252CBDF1E3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46180" y="4197682"/>
                  <a:ext cx="21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A852C24E-5656-45EC-592E-545B37764D62}"/>
                    </a:ext>
                  </a:extLst>
                </p14:cNvPr>
                <p14:cNvContentPartPr/>
                <p14:nvPr/>
              </p14:nvContentPartPr>
              <p14:xfrm>
                <a:off x="4785420" y="4317202"/>
                <a:ext cx="174600" cy="81000"/>
              </p14:xfrm>
            </p:contentPart>
          </mc:Choice>
          <mc:Fallback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A852C24E-5656-45EC-592E-545B37764D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49420" y="4281562"/>
                  <a:ext cx="246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32D99174-7E33-D96C-847A-904D67934A78}"/>
                    </a:ext>
                  </a:extLst>
                </p14:cNvPr>
                <p14:cNvContentPartPr/>
                <p14:nvPr/>
              </p14:nvContentPartPr>
              <p14:xfrm>
                <a:off x="4803420" y="4185802"/>
                <a:ext cx="27720" cy="237960"/>
              </p14:xfrm>
            </p:contentPart>
          </mc:Choice>
          <mc:Fallback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32D99174-7E33-D96C-847A-904D67934A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67420" y="4150162"/>
                  <a:ext cx="99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CAC11E42-41E8-16A3-3490-C451DAC2EE3F}"/>
                    </a:ext>
                  </a:extLst>
                </p14:cNvPr>
                <p14:cNvContentPartPr/>
                <p14:nvPr/>
              </p14:nvContentPartPr>
              <p14:xfrm>
                <a:off x="4903860" y="4170322"/>
                <a:ext cx="38160" cy="239400"/>
              </p14:xfrm>
            </p:contentPart>
          </mc:Choice>
          <mc:Fallback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CAC11E42-41E8-16A3-3490-C451DAC2EE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68220" y="4134322"/>
                  <a:ext cx="109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773C1CD7-3FAD-7E55-2C7A-574680A28A4F}"/>
                    </a:ext>
                  </a:extLst>
                </p14:cNvPr>
                <p14:cNvContentPartPr/>
                <p14:nvPr/>
              </p14:nvContentPartPr>
              <p14:xfrm>
                <a:off x="5154780" y="4271122"/>
                <a:ext cx="118440" cy="25560"/>
              </p14:xfrm>
            </p:contentPart>
          </mc:Choice>
          <mc:Fallback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773C1CD7-3FAD-7E55-2C7A-574680A28A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18780" y="4235122"/>
                  <a:ext cx="190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E3DAC318-A6AE-F487-BEA3-27B8D12D060C}"/>
                    </a:ext>
                  </a:extLst>
                </p14:cNvPr>
                <p14:cNvContentPartPr/>
                <p14:nvPr/>
              </p14:nvContentPartPr>
              <p14:xfrm>
                <a:off x="5186820" y="4337362"/>
                <a:ext cx="104040" cy="13680"/>
              </p14:xfrm>
            </p:contentPart>
          </mc:Choice>
          <mc:Fallback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E3DAC318-A6AE-F487-BEA3-27B8D12D06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1180" y="4301362"/>
                  <a:ext cx="17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7407FD60-0BF4-1E75-626F-816BFE4F1A3A}"/>
                    </a:ext>
                  </a:extLst>
                </p14:cNvPr>
                <p14:cNvContentPartPr/>
                <p14:nvPr/>
              </p14:nvContentPartPr>
              <p14:xfrm>
                <a:off x="5243340" y="4195882"/>
                <a:ext cx="136080" cy="248760"/>
              </p14:xfrm>
            </p:contentPart>
          </mc:Choice>
          <mc:Fallback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7407FD60-0BF4-1E75-626F-816BFE4F1A3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07340" y="4160242"/>
                  <a:ext cx="20772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CF189191-28DE-B24E-D7AD-E39FA9EAFF31}"/>
              </a:ext>
            </a:extLst>
          </p:cNvPr>
          <p:cNvGrpSpPr/>
          <p:nvPr/>
        </p:nvGrpSpPr>
        <p:grpSpPr>
          <a:xfrm>
            <a:off x="5693700" y="4079962"/>
            <a:ext cx="1817280" cy="589320"/>
            <a:chOff x="5693700" y="4079962"/>
            <a:chExt cx="181728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8466C805-AD93-D4E2-F188-5F3F414B38F8}"/>
                    </a:ext>
                  </a:extLst>
                </p14:cNvPr>
                <p14:cNvContentPartPr/>
                <p14:nvPr/>
              </p14:nvContentPartPr>
              <p14:xfrm>
                <a:off x="5693700" y="4215682"/>
                <a:ext cx="136440" cy="160920"/>
              </p14:xfrm>
            </p:contentPart>
          </mc:Choice>
          <mc:Fallback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8466C805-AD93-D4E2-F188-5F3F414B38F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57700" y="4179682"/>
                  <a:ext cx="20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30EF6D2B-AC90-8325-F190-C901CEDFE9FA}"/>
                    </a:ext>
                  </a:extLst>
                </p14:cNvPr>
                <p14:cNvContentPartPr/>
                <p14:nvPr/>
              </p14:nvContentPartPr>
              <p14:xfrm>
                <a:off x="5825460" y="4238362"/>
                <a:ext cx="119880" cy="39600"/>
              </p14:xfrm>
            </p:contentPart>
          </mc:Choice>
          <mc:Fallback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30EF6D2B-AC90-8325-F190-C901CEDFE9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89820" y="4202362"/>
                  <a:ext cx="191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B16DE085-E0CD-F858-5DE1-20F3725BC041}"/>
                    </a:ext>
                  </a:extLst>
                </p14:cNvPr>
                <p14:cNvContentPartPr/>
                <p14:nvPr/>
              </p14:nvContentPartPr>
              <p14:xfrm>
                <a:off x="5886300" y="4210282"/>
                <a:ext cx="12960" cy="158400"/>
              </p14:xfrm>
            </p:contentPart>
          </mc:Choice>
          <mc:Fallback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B16DE085-E0CD-F858-5DE1-20F3725BC04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0300" y="4174282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6D121F4D-94EF-DE2A-6630-9E879BCCB6E2}"/>
                    </a:ext>
                  </a:extLst>
                </p14:cNvPr>
                <p14:cNvContentPartPr/>
                <p14:nvPr/>
              </p14:nvContentPartPr>
              <p14:xfrm>
                <a:off x="6024180" y="4079962"/>
                <a:ext cx="128880" cy="264960"/>
              </p14:xfrm>
            </p:contentPart>
          </mc:Choice>
          <mc:Fallback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6D121F4D-94EF-DE2A-6630-9E879BCCB6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88540" y="4044322"/>
                  <a:ext cx="200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C9C36553-DE15-5DC1-75FD-18F861E25AB6}"/>
                    </a:ext>
                  </a:extLst>
                </p14:cNvPr>
                <p14:cNvContentPartPr/>
                <p14:nvPr/>
              </p14:nvContentPartPr>
              <p14:xfrm>
                <a:off x="6289860" y="4243762"/>
                <a:ext cx="79560" cy="107280"/>
              </p14:xfrm>
            </p:contentPart>
          </mc:Choice>
          <mc:Fallback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C9C36553-DE15-5DC1-75FD-18F861E25AB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20" y="4208122"/>
                  <a:ext cx="15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F60CD11-62CC-6BE0-07F3-123D0B768027}"/>
                    </a:ext>
                  </a:extLst>
                </p14:cNvPr>
                <p14:cNvContentPartPr/>
                <p14:nvPr/>
              </p14:nvContentPartPr>
              <p14:xfrm>
                <a:off x="6457260" y="4227202"/>
                <a:ext cx="119880" cy="120960"/>
              </p14:xfrm>
            </p:contentPart>
          </mc:Choice>
          <mc:Fallback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F60CD11-62CC-6BE0-07F3-123D0B76802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21260" y="4191202"/>
                  <a:ext cx="191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346AF38E-75DC-00E7-42AB-CA732B3DFF19}"/>
                    </a:ext>
                  </a:extLst>
                </p14:cNvPr>
                <p14:cNvContentPartPr/>
                <p14:nvPr/>
              </p14:nvContentPartPr>
              <p14:xfrm>
                <a:off x="6586140" y="4213522"/>
                <a:ext cx="107280" cy="127800"/>
              </p14:xfrm>
            </p:contentPart>
          </mc:Choice>
          <mc:Fallback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346AF38E-75DC-00E7-42AB-CA732B3DFF1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50140" y="4177882"/>
                  <a:ext cx="178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CB6973C4-4CC0-2651-2FCE-59ABC76DE8DB}"/>
                    </a:ext>
                  </a:extLst>
                </p14:cNvPr>
                <p14:cNvContentPartPr/>
                <p14:nvPr/>
              </p14:nvContentPartPr>
              <p14:xfrm>
                <a:off x="6338100" y="4536442"/>
                <a:ext cx="120600" cy="5724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CB6973C4-4CC0-2651-2FCE-59ABC76DE8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02100" y="4500442"/>
                  <a:ext cx="192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B9BC18-A367-8629-B53F-6EDFB781CF01}"/>
                    </a:ext>
                  </a:extLst>
                </p14:cNvPr>
                <p14:cNvContentPartPr/>
                <p14:nvPr/>
              </p14:nvContentPartPr>
              <p14:xfrm>
                <a:off x="6400740" y="4508002"/>
                <a:ext cx="15480" cy="1188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B9BC18-A367-8629-B53F-6EDFB781CF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65100" y="4472002"/>
                  <a:ext cx="87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7C6E6248-E3AE-6C97-1B79-A1D92289D207}"/>
                    </a:ext>
                  </a:extLst>
                </p14:cNvPr>
                <p14:cNvContentPartPr/>
                <p14:nvPr/>
              </p14:nvContentPartPr>
              <p14:xfrm>
                <a:off x="6553020" y="4478122"/>
                <a:ext cx="101520" cy="19116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7C6E6248-E3AE-6C97-1B79-A1D92289D2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17020" y="4442122"/>
                  <a:ext cx="173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3AE60A80-9722-2D60-20F8-1376B5D4F666}"/>
                    </a:ext>
                  </a:extLst>
                </p14:cNvPr>
                <p14:cNvContentPartPr/>
                <p14:nvPr/>
              </p14:nvContentPartPr>
              <p14:xfrm>
                <a:off x="6643380" y="4487482"/>
                <a:ext cx="106920" cy="13752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3AE60A80-9722-2D60-20F8-1376B5D4F6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07740" y="4451482"/>
                  <a:ext cx="178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172174A6-6EA4-B09D-B08F-16A48C0AFA24}"/>
                    </a:ext>
                  </a:extLst>
                </p14:cNvPr>
                <p14:cNvContentPartPr/>
                <p14:nvPr/>
              </p14:nvContentPartPr>
              <p14:xfrm>
                <a:off x="6833820" y="4314682"/>
                <a:ext cx="130320" cy="31284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172174A6-6EA4-B09D-B08F-16A48C0AFA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97820" y="4279042"/>
                  <a:ext cx="201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EB52988D-6DA8-5BE6-670C-643CF40673FF}"/>
                    </a:ext>
                  </a:extLst>
                </p14:cNvPr>
                <p14:cNvContentPartPr/>
                <p14:nvPr/>
              </p14:nvContentPartPr>
              <p14:xfrm>
                <a:off x="7079340" y="4512322"/>
                <a:ext cx="95760" cy="115200"/>
              </p14:xfrm>
            </p:contentPart>
          </mc:Choice>
          <mc:Fallback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EB52988D-6DA8-5BE6-670C-643CF40673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3340" y="4476322"/>
                  <a:ext cx="167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B860C227-9B7A-C279-AA14-FC33A1817DAF}"/>
                    </a:ext>
                  </a:extLst>
                </p14:cNvPr>
                <p14:cNvContentPartPr/>
                <p14:nvPr/>
              </p14:nvContentPartPr>
              <p14:xfrm>
                <a:off x="7222980" y="4476322"/>
                <a:ext cx="169200" cy="16164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B860C227-9B7A-C279-AA14-FC33A1817D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87340" y="4440322"/>
                  <a:ext cx="240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B12E6034-8F24-8D11-1575-98DBDE1B78A0}"/>
                    </a:ext>
                  </a:extLst>
                </p14:cNvPr>
                <p14:cNvContentPartPr/>
                <p14:nvPr/>
              </p14:nvContentPartPr>
              <p14:xfrm>
                <a:off x="7490820" y="4254562"/>
                <a:ext cx="17280" cy="38448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B12E6034-8F24-8D11-1575-98DBDE1B78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54820" y="4218922"/>
                  <a:ext cx="88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5A630DEF-DBEE-1A2F-16FA-6780FCC02EDB}"/>
                    </a:ext>
                  </a:extLst>
                </p14:cNvPr>
                <p14:cNvContentPartPr/>
                <p14:nvPr/>
              </p14:nvContentPartPr>
              <p14:xfrm>
                <a:off x="7346820" y="4379482"/>
                <a:ext cx="164160" cy="1908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5A630DEF-DBEE-1A2F-16FA-6780FCC02ED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11180" y="4343842"/>
                  <a:ext cx="235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690953CF-141C-BF92-78DB-2215F439BA41}"/>
                  </a:ext>
                </a:extLst>
              </p14:cNvPr>
              <p14:cNvContentPartPr/>
              <p14:nvPr/>
            </p14:nvContentPartPr>
            <p14:xfrm>
              <a:off x="1880460" y="4257442"/>
              <a:ext cx="161280" cy="57600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690953CF-141C-BF92-78DB-2215F439BA4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44820" y="4221442"/>
                <a:ext cx="232920" cy="6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0E4199BA-E2CC-6779-B9F4-F2ADC6B62B3E}"/>
              </a:ext>
            </a:extLst>
          </p:cNvPr>
          <p:cNvGrpSpPr/>
          <p:nvPr/>
        </p:nvGrpSpPr>
        <p:grpSpPr>
          <a:xfrm>
            <a:off x="5752980" y="5131162"/>
            <a:ext cx="915120" cy="162360"/>
            <a:chOff x="5752980" y="5131162"/>
            <a:chExt cx="91512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EED45B9A-A977-EA3A-63C4-17EE98D166C5}"/>
                    </a:ext>
                  </a:extLst>
                </p14:cNvPr>
                <p14:cNvContentPartPr/>
                <p14:nvPr/>
              </p14:nvContentPartPr>
              <p14:xfrm>
                <a:off x="5752980" y="5148442"/>
                <a:ext cx="118800" cy="142920"/>
              </p14:xfrm>
            </p:contentPart>
          </mc:Choice>
          <mc:Fallback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EED45B9A-A977-EA3A-63C4-17EE98D166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16980" y="5112802"/>
                  <a:ext cx="190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D6E75253-F6ED-9EB6-3CD0-E0A700A147A0}"/>
                    </a:ext>
                  </a:extLst>
                </p14:cNvPr>
                <p14:cNvContentPartPr/>
                <p14:nvPr/>
              </p14:nvContentPartPr>
              <p14:xfrm>
                <a:off x="5925060" y="5131162"/>
                <a:ext cx="413640" cy="162360"/>
              </p14:xfrm>
            </p:contentPart>
          </mc:Choice>
          <mc:Fallback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D6E75253-F6ED-9EB6-3CD0-E0A700A147A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89420" y="5095162"/>
                  <a:ext cx="485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22641A4C-090D-B3A3-4A77-80430326A43F}"/>
                    </a:ext>
                  </a:extLst>
                </p14:cNvPr>
                <p14:cNvContentPartPr/>
                <p14:nvPr/>
              </p14:nvContentPartPr>
              <p14:xfrm>
                <a:off x="6425820" y="5154202"/>
                <a:ext cx="242280" cy="127080"/>
              </p14:xfrm>
            </p:contentPart>
          </mc:Choice>
          <mc:Fallback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22641A4C-090D-B3A3-4A77-80430326A4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390180" y="5118202"/>
                  <a:ext cx="3139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088C318C-F712-3313-EA0C-15545DCD9199}"/>
              </a:ext>
            </a:extLst>
          </p:cNvPr>
          <p:cNvGrpSpPr/>
          <p:nvPr/>
        </p:nvGrpSpPr>
        <p:grpSpPr>
          <a:xfrm>
            <a:off x="2244420" y="5042602"/>
            <a:ext cx="3099240" cy="759108"/>
            <a:chOff x="2244420" y="5042602"/>
            <a:chExt cx="3099240" cy="75910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3FF14700-8018-1435-5066-592D5F6D0BD3}"/>
                    </a:ext>
                  </a:extLst>
                </p14:cNvPr>
                <p14:cNvContentPartPr/>
                <p14:nvPr/>
              </p14:nvContentPartPr>
              <p14:xfrm>
                <a:off x="2244420" y="5327002"/>
                <a:ext cx="142560" cy="190800"/>
              </p14:xfrm>
            </p:contentPart>
          </mc:Choice>
          <mc:Fallback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3FF14700-8018-1435-5066-592D5F6D0B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208780" y="5291362"/>
                  <a:ext cx="214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4C046B1E-2EEB-74B6-0BD9-6B15B4C0E15C}"/>
                    </a:ext>
                  </a:extLst>
                </p14:cNvPr>
                <p14:cNvContentPartPr/>
                <p14:nvPr/>
              </p14:nvContentPartPr>
              <p14:xfrm>
                <a:off x="2412180" y="5366962"/>
                <a:ext cx="135720" cy="102600"/>
              </p14:xfrm>
            </p:contentPart>
          </mc:Choice>
          <mc:Fallback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4C046B1E-2EEB-74B6-0BD9-6B15B4C0E15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76180" y="5331322"/>
                  <a:ext cx="20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1B7760C1-07BB-8AC7-D01F-BEFDEE963A0C}"/>
                    </a:ext>
                  </a:extLst>
                </p14:cNvPr>
                <p14:cNvContentPartPr/>
                <p14:nvPr/>
              </p14:nvContentPartPr>
              <p14:xfrm>
                <a:off x="2569500" y="5301442"/>
                <a:ext cx="98280" cy="160560"/>
              </p14:xfrm>
            </p:contentPart>
          </mc:Choice>
          <mc:Fallback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1B7760C1-07BB-8AC7-D01F-BEFDEE963A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33500" y="5265802"/>
                  <a:ext cx="169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35E9357C-A1A1-B115-0EBE-78B9CBCC7E55}"/>
                    </a:ext>
                  </a:extLst>
                </p14:cNvPr>
                <p14:cNvContentPartPr/>
                <p14:nvPr/>
              </p14:nvContentPartPr>
              <p14:xfrm>
                <a:off x="2965500" y="5325562"/>
                <a:ext cx="69120" cy="1278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35E9357C-A1A1-B115-0EBE-78B9CBCC7E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929860" y="5289922"/>
                  <a:ext cx="140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56AC56D0-46E5-25E9-CF55-344905E3F0BC}"/>
                    </a:ext>
                  </a:extLst>
                </p14:cNvPr>
                <p14:cNvContentPartPr/>
                <p14:nvPr/>
              </p14:nvContentPartPr>
              <p14:xfrm>
                <a:off x="3106620" y="5291722"/>
                <a:ext cx="381600" cy="1548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56AC56D0-46E5-25E9-CF55-344905E3F0B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70620" y="5255722"/>
                  <a:ext cx="453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2027DE12-3AEE-521B-9B24-24113CBF93F2}"/>
                    </a:ext>
                  </a:extLst>
                </p14:cNvPr>
                <p14:cNvContentPartPr/>
                <p14:nvPr/>
              </p14:nvContentPartPr>
              <p14:xfrm>
                <a:off x="3526740" y="5260762"/>
                <a:ext cx="228240" cy="12240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2027DE12-3AEE-521B-9B24-24113CBF93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90740" y="5224762"/>
                  <a:ext cx="29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8D0E6E6-1633-E90F-83B4-DE600306FB41}"/>
                    </a:ext>
                  </a:extLst>
                </p14:cNvPr>
                <p14:cNvContentPartPr/>
                <p14:nvPr/>
              </p14:nvContentPartPr>
              <p14:xfrm>
                <a:off x="3849300" y="5280562"/>
                <a:ext cx="349200" cy="141480"/>
              </p14:xfrm>
            </p:contentPart>
          </mc:Choice>
          <mc:Fallback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8D0E6E6-1633-E90F-83B4-DE600306FB4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13660" y="5244922"/>
                  <a:ext cx="420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5D43CD45-0BBD-74EE-3E3A-3CEB2456898B}"/>
                    </a:ext>
                  </a:extLst>
                </p14:cNvPr>
                <p14:cNvContentPartPr/>
                <p14:nvPr/>
              </p14:nvContentPartPr>
              <p14:xfrm>
                <a:off x="4263660" y="5054482"/>
                <a:ext cx="158400" cy="335880"/>
              </p14:xfrm>
            </p:contentPart>
          </mc:Choice>
          <mc:Fallback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5D43CD45-0BBD-74EE-3E3A-3CEB2456898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227660" y="5018482"/>
                  <a:ext cx="230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2C2E285B-C2DA-9240-129B-64FAF01757C6}"/>
                    </a:ext>
                  </a:extLst>
                </p14:cNvPr>
                <p14:cNvContentPartPr/>
                <p14:nvPr/>
              </p14:nvContentPartPr>
              <p14:xfrm>
                <a:off x="4571100" y="5356162"/>
                <a:ext cx="82800" cy="43200"/>
              </p14:xfrm>
            </p:contentPart>
          </mc:Choice>
          <mc:Fallback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2C2E285B-C2DA-9240-129B-64FAF01757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35460" y="5320522"/>
                  <a:ext cx="154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187C8708-E688-FA84-CD99-5C98CE6FB227}"/>
                    </a:ext>
                  </a:extLst>
                </p14:cNvPr>
                <p14:cNvContentPartPr/>
                <p14:nvPr/>
              </p14:nvContentPartPr>
              <p14:xfrm>
                <a:off x="4754340" y="5042602"/>
                <a:ext cx="34920" cy="318600"/>
              </p14:xfrm>
            </p:contentPart>
          </mc:Choice>
          <mc:Fallback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187C8708-E688-FA84-CD99-5C98CE6FB22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18340" y="5006962"/>
                  <a:ext cx="10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62EDBC6D-D358-2A2B-5348-2B77D46451FA}"/>
                    </a:ext>
                  </a:extLst>
                </p14:cNvPr>
                <p14:cNvContentPartPr/>
                <p14:nvPr/>
              </p14:nvContentPartPr>
              <p14:xfrm>
                <a:off x="4854060" y="5167162"/>
                <a:ext cx="81720" cy="189000"/>
              </p14:xfrm>
            </p:contentPart>
          </mc:Choice>
          <mc:Fallback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62EDBC6D-D358-2A2B-5348-2B77D46451F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18420" y="5131162"/>
                  <a:ext cx="153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CCAA13C5-6369-596F-6439-7195408773E9}"/>
                    </a:ext>
                  </a:extLst>
                </p14:cNvPr>
                <p14:cNvContentPartPr/>
                <p14:nvPr/>
              </p14:nvContentPartPr>
              <p14:xfrm>
                <a:off x="5022540" y="5202082"/>
                <a:ext cx="242280" cy="149400"/>
              </p14:xfrm>
            </p:contentPart>
          </mc:Choice>
          <mc:Fallback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CCAA13C5-6369-596F-6439-7195408773E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86540" y="5166442"/>
                  <a:ext cx="313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49266CDD-DA72-3A82-9A39-D99D6049384D}"/>
                    </a:ext>
                  </a:extLst>
                </p14:cNvPr>
                <p14:cNvContentPartPr/>
                <p14:nvPr/>
              </p14:nvContentPartPr>
              <p14:xfrm>
                <a:off x="5232420" y="5198122"/>
                <a:ext cx="111240" cy="174960"/>
              </p14:xfrm>
            </p:contentPart>
          </mc:Choice>
          <mc:Fallback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49266CDD-DA72-3A82-9A39-D99D6049384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196420" y="5162482"/>
                  <a:ext cx="18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A9D3E4BD-1368-9D62-B3D0-C501067A3ACB}"/>
                    </a:ext>
                  </a:extLst>
                </p14:cNvPr>
                <p14:cNvContentPartPr/>
                <p14:nvPr/>
              </p14:nvContentPartPr>
              <p14:xfrm>
                <a:off x="2446020" y="5705098"/>
                <a:ext cx="166320" cy="96612"/>
              </p14:xfrm>
            </p:contentPart>
          </mc:Choice>
          <mc:Fallback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A9D3E4BD-1368-9D62-B3D0-C501067A3AC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10380" y="5669183"/>
                  <a:ext cx="237960" cy="168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DBB41F01-0D24-0F3B-699F-543D90AB657A}"/>
                    </a:ext>
                  </a:extLst>
                </p14:cNvPr>
                <p14:cNvContentPartPr/>
                <p14:nvPr/>
              </p14:nvContentPartPr>
              <p14:xfrm>
                <a:off x="2628540" y="5699108"/>
                <a:ext cx="117720" cy="81734"/>
              </p14:xfrm>
            </p:contentPart>
          </mc:Choice>
          <mc:Fallback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DBB41F01-0D24-0F3B-699F-543D90AB65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92900" y="5663462"/>
                  <a:ext cx="189360" cy="153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EC1EE861-B9E2-CFE1-003A-5FB43746D0D4}"/>
                    </a:ext>
                  </a:extLst>
                </p14:cNvPr>
                <p14:cNvContentPartPr/>
                <p14:nvPr/>
              </p14:nvContentPartPr>
              <p14:xfrm>
                <a:off x="2798100" y="5701620"/>
                <a:ext cx="72360" cy="92941"/>
              </p14:xfrm>
            </p:contentPart>
          </mc:Choice>
          <mc:Fallback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EC1EE861-B9E2-CFE1-003A-5FB43746D0D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62100" y="5666094"/>
                  <a:ext cx="144000" cy="164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FDBD0DEB-FF0D-7380-30E6-E6D0843A727C}"/>
                    </a:ext>
                  </a:extLst>
                </p14:cNvPr>
                <p14:cNvContentPartPr/>
                <p14:nvPr/>
              </p14:nvContentPartPr>
              <p14:xfrm>
                <a:off x="2963340" y="5773306"/>
                <a:ext cx="13320" cy="10434"/>
              </p14:xfrm>
            </p:contentPart>
          </mc:Choice>
          <mc:Fallback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FDBD0DEB-FF0D-7380-30E6-E6D0843A727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927700" y="5738526"/>
                  <a:ext cx="84960" cy="7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6A4E7714-D30A-96DE-50FB-9E2CDB8A2CE2}"/>
                    </a:ext>
                  </a:extLst>
                </p14:cNvPr>
                <p14:cNvContentPartPr/>
                <p14:nvPr/>
              </p14:nvContentPartPr>
              <p14:xfrm>
                <a:off x="3104100" y="5660464"/>
                <a:ext cx="96120" cy="108205"/>
              </p14:xfrm>
            </p:contentPart>
          </mc:Choice>
          <mc:Fallback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6A4E7714-D30A-96DE-50FB-9E2CDB8A2CE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68460" y="5624515"/>
                  <a:ext cx="167760" cy="179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FB9CA8BA-E6CD-0C4A-70A7-208D16E7C4C6}"/>
                    </a:ext>
                  </a:extLst>
                </p14:cNvPr>
                <p14:cNvContentPartPr/>
                <p14:nvPr/>
              </p14:nvContentPartPr>
              <p14:xfrm>
                <a:off x="3229020" y="5673216"/>
                <a:ext cx="102600" cy="42316"/>
              </p14:xfrm>
            </p:contentPart>
          </mc:Choice>
          <mc:Fallback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FB9CA8BA-E6CD-0C4A-70A7-208D16E7C4C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193020" y="5637355"/>
                  <a:ext cx="174240" cy="113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48CF2A97-DA1C-CCCE-038E-3EAA41DA542F}"/>
                    </a:ext>
                  </a:extLst>
                </p14:cNvPr>
                <p14:cNvContentPartPr/>
                <p14:nvPr/>
              </p14:nvContentPartPr>
              <p14:xfrm>
                <a:off x="3277980" y="5648870"/>
                <a:ext cx="22320" cy="83086"/>
              </p14:xfrm>
            </p:contentPart>
          </mc:Choice>
          <mc:Fallback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48CF2A97-DA1C-CCCE-038E-3EAA41DA542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42340" y="5612902"/>
                  <a:ext cx="93960" cy="154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27715DDB-3022-59C1-9276-0C9EE6FD6989}"/>
                    </a:ext>
                  </a:extLst>
                </p14:cNvPr>
                <p14:cNvContentPartPr/>
                <p14:nvPr/>
              </p14:nvContentPartPr>
              <p14:xfrm>
                <a:off x="3400020" y="5600371"/>
                <a:ext cx="104040" cy="142599"/>
              </p14:xfrm>
            </p:contentPart>
          </mc:Choice>
          <mc:Fallback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27715DDB-3022-59C1-9276-0C9EE6FD698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64380" y="5564361"/>
                  <a:ext cx="175680" cy="214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3687BC26-1257-3F89-16F1-5719B7C08129}"/>
                    </a:ext>
                  </a:extLst>
                </p14:cNvPr>
                <p14:cNvContentPartPr/>
                <p14:nvPr/>
              </p14:nvContentPartPr>
              <p14:xfrm>
                <a:off x="3614580" y="5674376"/>
                <a:ext cx="69120" cy="70913"/>
              </p14:xfrm>
            </p:contentPart>
          </mc:Choice>
          <mc:Fallback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3687BC26-1257-3F89-16F1-5719B7C0812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78580" y="5638380"/>
                  <a:ext cx="140760" cy="142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EB19BB30-3636-6E1E-8F27-515E9D1E6778}"/>
                    </a:ext>
                  </a:extLst>
                </p14:cNvPr>
                <p14:cNvContentPartPr/>
                <p14:nvPr/>
              </p14:nvContentPartPr>
              <p14:xfrm>
                <a:off x="3740220" y="5673603"/>
                <a:ext cx="152280" cy="55262"/>
              </p14:xfrm>
            </p:contentPart>
          </mc:Choice>
          <mc:Fallback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EB19BB30-3636-6E1E-8F27-515E9D1E677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04580" y="5637719"/>
                  <a:ext cx="223920" cy="126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1C76B5CC-6EED-64FA-89A5-7C30B4CB2592}"/>
                    </a:ext>
                  </a:extLst>
                </p14:cNvPr>
                <p14:cNvContentPartPr/>
                <p14:nvPr/>
              </p14:nvContentPartPr>
              <p14:xfrm>
                <a:off x="3961980" y="5545882"/>
                <a:ext cx="43920" cy="165979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1C76B5CC-6EED-64FA-89A5-7C30B4CB259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926340" y="5509878"/>
                  <a:ext cx="115560" cy="237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FB0E13B4-1D49-3C5C-4CA0-F0E844D87E56}"/>
                    </a:ext>
                  </a:extLst>
                </p14:cNvPr>
                <p14:cNvContentPartPr/>
                <p14:nvPr/>
              </p14:nvContentPartPr>
              <p14:xfrm>
                <a:off x="3825900" y="5601530"/>
                <a:ext cx="173520" cy="14878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FB0E13B4-1D49-3C5C-4CA0-F0E844D87E5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90260" y="5566106"/>
                  <a:ext cx="245160" cy="853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5B7A7B30-975A-FB51-4064-8CB3C49EA094}"/>
              </a:ext>
            </a:extLst>
          </p:cNvPr>
          <p:cNvGrpSpPr/>
          <p:nvPr/>
        </p:nvGrpSpPr>
        <p:grpSpPr>
          <a:xfrm>
            <a:off x="1639260" y="5811562"/>
            <a:ext cx="592200" cy="703080"/>
            <a:chOff x="1639260" y="5811562"/>
            <a:chExt cx="59220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378ADB6C-E854-A35A-C0C1-57E975A4E6C2}"/>
                    </a:ext>
                  </a:extLst>
                </p14:cNvPr>
                <p14:cNvContentPartPr/>
                <p14:nvPr/>
              </p14:nvContentPartPr>
              <p14:xfrm>
                <a:off x="2146140" y="5811562"/>
                <a:ext cx="85320" cy="703080"/>
              </p14:xfrm>
            </p:contentPart>
          </mc:Choice>
          <mc:Fallback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378ADB6C-E854-A35A-C0C1-57E975A4E6C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110500" y="5775922"/>
                  <a:ext cx="1569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19F9BE40-A106-3365-DCAB-2E981C7F82D8}"/>
                    </a:ext>
                  </a:extLst>
                </p14:cNvPr>
                <p14:cNvContentPartPr/>
                <p14:nvPr/>
              </p14:nvContentPartPr>
              <p14:xfrm>
                <a:off x="1639260" y="6116482"/>
                <a:ext cx="286920" cy="30240"/>
              </p14:xfrm>
            </p:contentPart>
          </mc:Choice>
          <mc:Fallback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19F9BE40-A106-3365-DCAB-2E981C7F82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03260" y="6080482"/>
                  <a:ext cx="358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BDF56F24-3649-2B63-EA67-77AA0183A6B9}"/>
                    </a:ext>
                  </a:extLst>
                </p14:cNvPr>
                <p14:cNvContentPartPr/>
                <p14:nvPr/>
              </p14:nvContentPartPr>
              <p14:xfrm>
                <a:off x="1710540" y="6203602"/>
                <a:ext cx="191520" cy="34920"/>
              </p14:xfrm>
            </p:contentPart>
          </mc:Choice>
          <mc:Fallback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BDF56F24-3649-2B63-EA67-77AA0183A6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74900" y="6167962"/>
                  <a:ext cx="263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2D4A78C8-A059-4F66-5DA0-32448DFE9105}"/>
                    </a:ext>
                  </a:extLst>
                </p14:cNvPr>
                <p14:cNvContentPartPr/>
                <p14:nvPr/>
              </p14:nvContentPartPr>
              <p14:xfrm>
                <a:off x="1844100" y="5990482"/>
                <a:ext cx="138960" cy="303480"/>
              </p14:xfrm>
            </p:contentPart>
          </mc:Choice>
          <mc:Fallback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2D4A78C8-A059-4F66-5DA0-32448DFE910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08100" y="5954482"/>
                  <a:ext cx="21060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06DAAE12-294F-2292-5679-FC2C683D0C7D}"/>
              </a:ext>
            </a:extLst>
          </p:cNvPr>
          <p:cNvGrpSpPr/>
          <p:nvPr/>
        </p:nvGrpSpPr>
        <p:grpSpPr>
          <a:xfrm>
            <a:off x="2521980" y="6152842"/>
            <a:ext cx="1714680" cy="333360"/>
            <a:chOff x="2521980" y="6152842"/>
            <a:chExt cx="17146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8379FB7-E86C-E39A-4EB0-4B8298B044F6}"/>
                    </a:ext>
                  </a:extLst>
                </p14:cNvPr>
                <p14:cNvContentPartPr/>
                <p14:nvPr/>
              </p14:nvContentPartPr>
              <p14:xfrm>
                <a:off x="2521980" y="6304042"/>
                <a:ext cx="91800" cy="1807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8379FB7-E86C-E39A-4EB0-4B8298B044F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86340" y="6268042"/>
                  <a:ext cx="163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D2FDA3-B390-B226-315A-EF7E66C92C78}"/>
                    </a:ext>
                  </a:extLst>
                </p14:cNvPr>
                <p14:cNvContentPartPr/>
                <p14:nvPr/>
              </p14:nvContentPartPr>
              <p14:xfrm>
                <a:off x="2641140" y="6302962"/>
                <a:ext cx="110160" cy="14940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D2FDA3-B390-B226-315A-EF7E66C92C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605140" y="6266962"/>
                  <a:ext cx="181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E5404D69-A6E0-E21E-1DDA-D9AC7A47E946}"/>
                    </a:ext>
                  </a:extLst>
                </p14:cNvPr>
                <p14:cNvContentPartPr/>
                <p14:nvPr/>
              </p14:nvContentPartPr>
              <p14:xfrm>
                <a:off x="2861100" y="6265882"/>
                <a:ext cx="105840" cy="177840"/>
              </p14:xfrm>
            </p:contentPart>
          </mc:Choice>
          <mc:Fallback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E5404D69-A6E0-E21E-1DDA-D9AC7A47E9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25100" y="6229882"/>
                  <a:ext cx="177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48BA70EB-0508-878D-E88C-1C4740B2C441}"/>
                    </a:ext>
                  </a:extLst>
                </p14:cNvPr>
                <p14:cNvContentPartPr/>
                <p14:nvPr/>
              </p14:nvContentPartPr>
              <p14:xfrm>
                <a:off x="3090780" y="6440122"/>
                <a:ext cx="10800" cy="20160"/>
              </p14:xfrm>
            </p:contentPart>
          </mc:Choice>
          <mc:Fallback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48BA70EB-0508-878D-E88C-1C4740B2C4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054780" y="6404122"/>
                  <a:ext cx="82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D566A95C-EFA3-574B-33C5-1E8159B9375D}"/>
                    </a:ext>
                  </a:extLst>
                </p14:cNvPr>
                <p14:cNvContentPartPr/>
                <p14:nvPr/>
              </p14:nvContentPartPr>
              <p14:xfrm>
                <a:off x="3226860" y="6296122"/>
                <a:ext cx="60840" cy="190080"/>
              </p14:xfrm>
            </p:contentPart>
          </mc:Choice>
          <mc:Fallback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D566A95C-EFA3-574B-33C5-1E8159B937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91220" y="6260482"/>
                  <a:ext cx="132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7EE3C3A3-565E-5BA8-37AF-CA14EAFB07DA}"/>
                    </a:ext>
                  </a:extLst>
                </p14:cNvPr>
                <p14:cNvContentPartPr/>
                <p14:nvPr/>
              </p14:nvContentPartPr>
              <p14:xfrm>
                <a:off x="3331620" y="6305842"/>
                <a:ext cx="102600" cy="41760"/>
              </p14:xfrm>
            </p:contentPart>
          </mc:Choice>
          <mc:Fallback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7EE3C3A3-565E-5BA8-37AF-CA14EAFB07D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95620" y="6269842"/>
                  <a:ext cx="17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A503415C-6479-3F68-6FEF-9F049C030DA9}"/>
                    </a:ext>
                  </a:extLst>
                </p14:cNvPr>
                <p14:cNvContentPartPr/>
                <p14:nvPr/>
              </p14:nvContentPartPr>
              <p14:xfrm>
                <a:off x="3387780" y="6281002"/>
                <a:ext cx="18000" cy="158760"/>
              </p14:xfrm>
            </p:contentPart>
          </mc:Choice>
          <mc:Fallback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A503415C-6479-3F68-6FEF-9F049C030DA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52140" y="6245362"/>
                  <a:ext cx="89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196EAD07-5A70-9CDC-B3A8-4E7133B5CAA2}"/>
                    </a:ext>
                  </a:extLst>
                </p14:cNvPr>
                <p14:cNvContentPartPr/>
                <p14:nvPr/>
              </p14:nvContentPartPr>
              <p14:xfrm>
                <a:off x="3524220" y="6152842"/>
                <a:ext cx="164160" cy="289080"/>
              </p14:xfrm>
            </p:contentPart>
          </mc:Choice>
          <mc:Fallback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196EAD07-5A70-9CDC-B3A8-4E7133B5CAA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488220" y="6116842"/>
                  <a:ext cx="235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149BDC52-062D-58D7-4910-8D43E0354361}"/>
                    </a:ext>
                  </a:extLst>
                </p14:cNvPr>
                <p14:cNvContentPartPr/>
                <p14:nvPr/>
              </p14:nvContentPartPr>
              <p14:xfrm>
                <a:off x="3781260" y="6283162"/>
                <a:ext cx="109080" cy="130680"/>
              </p14:xfrm>
            </p:contentPart>
          </mc:Choice>
          <mc:Fallback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149BDC52-062D-58D7-4910-8D43E035436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45260" y="6247162"/>
                  <a:ext cx="180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622F8DF9-3383-11FA-D34A-80480A5D1C8C}"/>
                    </a:ext>
                  </a:extLst>
                </p14:cNvPr>
                <p14:cNvContentPartPr/>
                <p14:nvPr/>
              </p14:nvContentPartPr>
              <p14:xfrm>
                <a:off x="3961620" y="6257602"/>
                <a:ext cx="88920" cy="137880"/>
              </p14:xfrm>
            </p:contentPart>
          </mc:Choice>
          <mc:Fallback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622F8DF9-3383-11FA-D34A-80480A5D1C8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25620" y="6221602"/>
                  <a:ext cx="160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D9C6AC13-5B30-B5B1-0E9C-72C75D33B2B2}"/>
                    </a:ext>
                  </a:extLst>
                </p14:cNvPr>
                <p14:cNvContentPartPr/>
                <p14:nvPr/>
              </p14:nvContentPartPr>
              <p14:xfrm>
                <a:off x="4093740" y="6227002"/>
                <a:ext cx="142920" cy="14940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D9C6AC13-5B30-B5B1-0E9C-72C75D33B2B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057740" y="6191362"/>
                  <a:ext cx="214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3BB2B9E9-9ACD-EB60-4371-592B60A66864}"/>
              </a:ext>
            </a:extLst>
          </p:cNvPr>
          <p:cNvGrpSpPr/>
          <p:nvPr/>
        </p:nvGrpSpPr>
        <p:grpSpPr>
          <a:xfrm>
            <a:off x="1545300" y="1682362"/>
            <a:ext cx="4668269" cy="1695240"/>
            <a:chOff x="1545300" y="1682362"/>
            <a:chExt cx="4668269" cy="16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58E4F857-6E07-4E97-DC65-C65BF253241B}"/>
                    </a:ext>
                  </a:extLst>
                </p14:cNvPr>
                <p14:cNvContentPartPr/>
                <p14:nvPr/>
              </p14:nvContentPartPr>
              <p14:xfrm>
                <a:off x="3596580" y="2499922"/>
                <a:ext cx="565200" cy="26280"/>
              </p14:xfrm>
            </p:contentPart>
          </mc:Choice>
          <mc:Fallback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8E4F857-6E07-4E97-DC65-C65BF25324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560580" y="2464282"/>
                  <a:ext cx="63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EECEB614-2308-AAAA-EEE4-A5CA92EBABA1}"/>
                    </a:ext>
                  </a:extLst>
                </p14:cNvPr>
                <p14:cNvContentPartPr/>
                <p14:nvPr/>
              </p14:nvContentPartPr>
              <p14:xfrm>
                <a:off x="4018500" y="2400562"/>
                <a:ext cx="151560" cy="20700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EECEB614-2308-AAAA-EEE4-A5CA92EBABA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982860" y="2364922"/>
                  <a:ext cx="223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799A1728-A315-1A5D-733F-8B0531215748}"/>
                    </a:ext>
                  </a:extLst>
                </p14:cNvPr>
                <p14:cNvContentPartPr/>
                <p14:nvPr/>
              </p14:nvContentPartPr>
              <p14:xfrm>
                <a:off x="4553609" y="2380042"/>
                <a:ext cx="161640" cy="199800"/>
              </p14:xfrm>
            </p:contentPart>
          </mc:Choice>
          <mc:Fallback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799A1728-A315-1A5D-733F-8B053121574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517969" y="2344042"/>
                  <a:ext cx="233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F6421D70-C8F7-8208-CB25-F2DACE032D77}"/>
                    </a:ext>
                  </a:extLst>
                </p14:cNvPr>
                <p14:cNvContentPartPr/>
                <p14:nvPr/>
              </p14:nvContentPartPr>
              <p14:xfrm>
                <a:off x="4751249" y="2439082"/>
                <a:ext cx="190800" cy="1332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F6421D70-C8F7-8208-CB25-F2DACE032D7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715249" y="2403442"/>
                  <a:ext cx="262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FD9B8816-3929-83C7-29D8-13BF1CFFBF39}"/>
                    </a:ext>
                  </a:extLst>
                </p14:cNvPr>
                <p14:cNvContentPartPr/>
                <p14:nvPr/>
              </p14:nvContentPartPr>
              <p14:xfrm>
                <a:off x="4843409" y="2379682"/>
                <a:ext cx="40680" cy="20952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FD9B8816-3929-83C7-29D8-13BF1CFFBF3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807409" y="2343682"/>
                  <a:ext cx="112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2F4F7FC5-D05D-1AD9-C28B-40CA15553253}"/>
                    </a:ext>
                  </a:extLst>
                </p14:cNvPr>
                <p14:cNvContentPartPr/>
                <p14:nvPr/>
              </p14:nvContentPartPr>
              <p14:xfrm>
                <a:off x="5043929" y="2280682"/>
                <a:ext cx="200880" cy="29448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2F4F7FC5-D05D-1AD9-C28B-40CA155532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08289" y="2244682"/>
                  <a:ext cx="272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1B0532A-0B34-3BB9-4E89-1838AEEA1F89}"/>
                    </a:ext>
                  </a:extLst>
                </p14:cNvPr>
                <p14:cNvContentPartPr/>
                <p14:nvPr/>
              </p14:nvContentPartPr>
              <p14:xfrm>
                <a:off x="5530289" y="2412802"/>
                <a:ext cx="93600" cy="13572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1B0532A-0B34-3BB9-4E89-1838AEEA1F8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494649" y="2376802"/>
                  <a:ext cx="165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FF1E1052-85A9-AAEC-B3AF-F4D377BCD14B}"/>
                    </a:ext>
                  </a:extLst>
                </p14:cNvPr>
                <p14:cNvContentPartPr/>
                <p14:nvPr/>
              </p14:nvContentPartPr>
              <p14:xfrm>
                <a:off x="5718209" y="2372482"/>
                <a:ext cx="227160" cy="15984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FF1E1052-85A9-AAEC-B3AF-F4D377BCD14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82209" y="2336482"/>
                  <a:ext cx="298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9CC1A441-0CE9-30EF-4757-BA8E6E89C226}"/>
                    </a:ext>
                  </a:extLst>
                </p14:cNvPr>
                <p14:cNvContentPartPr/>
                <p14:nvPr/>
              </p14:nvContentPartPr>
              <p14:xfrm>
                <a:off x="5983889" y="2348722"/>
                <a:ext cx="169560" cy="1692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9CC1A441-0CE9-30EF-4757-BA8E6E89C22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948249" y="2312722"/>
                  <a:ext cx="241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2025A281-ED90-21A3-4FBA-F118D61CE414}"/>
                    </a:ext>
                  </a:extLst>
                </p14:cNvPr>
                <p14:cNvContentPartPr/>
                <p14:nvPr/>
              </p14:nvContentPartPr>
              <p14:xfrm>
                <a:off x="6060209" y="2283562"/>
                <a:ext cx="153360" cy="26208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2025A281-ED90-21A3-4FBA-F118D61CE41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24209" y="2247562"/>
                  <a:ext cx="225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4812002E-B54F-610E-488B-533ACBBB18C6}"/>
                    </a:ext>
                  </a:extLst>
                </p14:cNvPr>
                <p14:cNvContentPartPr/>
                <p14:nvPr/>
              </p14:nvContentPartPr>
              <p14:xfrm>
                <a:off x="4538489" y="1884322"/>
                <a:ext cx="105480" cy="6732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4812002E-B54F-610E-488B-533ACBBB18C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02849" y="1848322"/>
                  <a:ext cx="177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6961E00E-F916-9012-45ED-67AA1016FA7D}"/>
                    </a:ext>
                  </a:extLst>
                </p14:cNvPr>
                <p14:cNvContentPartPr/>
                <p14:nvPr/>
              </p14:nvContentPartPr>
              <p14:xfrm>
                <a:off x="4577729" y="1805482"/>
                <a:ext cx="69120" cy="33444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6961E00E-F916-9012-45ED-67AA1016FA7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542089" y="1769482"/>
                  <a:ext cx="140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444EA89-8D6E-4BB1-5CFD-B3FD5700FDB4}"/>
                    </a:ext>
                  </a:extLst>
                </p14:cNvPr>
                <p14:cNvContentPartPr/>
                <p14:nvPr/>
              </p14:nvContentPartPr>
              <p14:xfrm>
                <a:off x="4555409" y="2052082"/>
                <a:ext cx="29880" cy="7740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444EA89-8D6E-4BB1-5CFD-B3FD5700FDB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19769" y="2016082"/>
                  <a:ext cx="101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2E62AB93-C4C5-AB16-5C36-ECA75D5F7F2F}"/>
                    </a:ext>
                  </a:extLst>
                </p14:cNvPr>
                <p14:cNvContentPartPr/>
                <p14:nvPr/>
              </p14:nvContentPartPr>
              <p14:xfrm>
                <a:off x="4634609" y="1808002"/>
                <a:ext cx="158760" cy="25128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2E62AB93-C4C5-AB16-5C36-ECA75D5F7F2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98969" y="1772362"/>
                  <a:ext cx="230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D8A5C42E-D234-9AC2-8C5C-5CB2019DA8F2}"/>
                    </a:ext>
                  </a:extLst>
                </p14:cNvPr>
                <p14:cNvContentPartPr/>
                <p14:nvPr/>
              </p14:nvContentPartPr>
              <p14:xfrm>
                <a:off x="4693289" y="1867762"/>
                <a:ext cx="290880" cy="16308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D8A5C42E-D234-9AC2-8C5C-5CB2019DA8F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657289" y="1831762"/>
                  <a:ext cx="362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737C6DA6-30D5-6501-DABE-3072E784026F}"/>
                    </a:ext>
                  </a:extLst>
                </p14:cNvPr>
                <p14:cNvContentPartPr/>
                <p14:nvPr/>
              </p14:nvContentPartPr>
              <p14:xfrm>
                <a:off x="4786169" y="1915282"/>
                <a:ext cx="33120" cy="7344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737C6DA6-30D5-6501-DABE-3072E784026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750169" y="1879282"/>
                  <a:ext cx="104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641160F4-39D5-E1CD-8458-5AE8DD830273}"/>
                    </a:ext>
                  </a:extLst>
                </p14:cNvPr>
                <p14:cNvContentPartPr/>
                <p14:nvPr/>
              </p14:nvContentPartPr>
              <p14:xfrm>
                <a:off x="4813889" y="1891162"/>
                <a:ext cx="73080" cy="15228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641160F4-39D5-E1CD-8458-5AE8DD83027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777889" y="1855522"/>
                  <a:ext cx="144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F0D042B6-C568-6EFF-2172-03D9C3AE18EB}"/>
                    </a:ext>
                  </a:extLst>
                </p14:cNvPr>
                <p14:cNvContentPartPr/>
                <p14:nvPr/>
              </p14:nvContentPartPr>
              <p14:xfrm>
                <a:off x="4840169" y="2049562"/>
                <a:ext cx="56160" cy="3816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F0D042B6-C568-6EFF-2172-03D9C3AE18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804169" y="2013562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5D4F85D7-A01E-2AFA-F613-91D53DA1D472}"/>
                    </a:ext>
                  </a:extLst>
                </p14:cNvPr>
                <p14:cNvContentPartPr/>
                <p14:nvPr/>
              </p14:nvContentPartPr>
              <p14:xfrm>
                <a:off x="4836209" y="2068282"/>
                <a:ext cx="117360" cy="8568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5D4F85D7-A01E-2AFA-F613-91D53DA1D47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800569" y="2032282"/>
                  <a:ext cx="189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230C51D8-051F-1BEC-73B2-8D5369A9E606}"/>
                    </a:ext>
                  </a:extLst>
                </p14:cNvPr>
                <p14:cNvContentPartPr/>
                <p14:nvPr/>
              </p14:nvContentPartPr>
              <p14:xfrm>
                <a:off x="4863929" y="2134882"/>
                <a:ext cx="189720" cy="7452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230C51D8-051F-1BEC-73B2-8D5369A9E60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827929" y="2098882"/>
                  <a:ext cx="261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67CD4D6E-FFD0-392E-383D-411B48E6273A}"/>
                    </a:ext>
                  </a:extLst>
                </p14:cNvPr>
                <p14:cNvContentPartPr/>
                <p14:nvPr/>
              </p14:nvContentPartPr>
              <p14:xfrm>
                <a:off x="5151569" y="1795762"/>
                <a:ext cx="32040" cy="1332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67CD4D6E-FFD0-392E-383D-411B48E627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15569" y="1759762"/>
                  <a:ext cx="103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6E6C49FE-F0EF-2A0E-F9B6-12DFE169128E}"/>
                    </a:ext>
                  </a:extLst>
                </p14:cNvPr>
                <p14:cNvContentPartPr/>
                <p14:nvPr/>
              </p14:nvContentPartPr>
              <p14:xfrm>
                <a:off x="5158049" y="1882162"/>
                <a:ext cx="35280" cy="1584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6E6C49FE-F0EF-2A0E-F9B6-12DFE16912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22409" y="1846162"/>
                  <a:ext cx="106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F6769148-2105-A5DF-AF9A-037C4C3AABD4}"/>
                    </a:ext>
                  </a:extLst>
                </p14:cNvPr>
                <p14:cNvContentPartPr/>
                <p14:nvPr/>
              </p14:nvContentPartPr>
              <p14:xfrm>
                <a:off x="5174969" y="1980802"/>
                <a:ext cx="45000" cy="2952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F6769148-2105-A5DF-AF9A-037C4C3AABD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139329" y="1944802"/>
                  <a:ext cx="116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60B1878C-62A7-AD90-BF51-D58E6E19EDAA}"/>
                    </a:ext>
                  </a:extLst>
                </p14:cNvPr>
                <p14:cNvContentPartPr/>
                <p14:nvPr/>
              </p14:nvContentPartPr>
              <p14:xfrm>
                <a:off x="5264249" y="1682362"/>
                <a:ext cx="67320" cy="31392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60B1878C-62A7-AD90-BF51-D58E6E19EDA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28249" y="1646722"/>
                  <a:ext cx="1389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70E88893-5F86-4691-F2B0-E2DC77D92A29}"/>
                    </a:ext>
                  </a:extLst>
                </p14:cNvPr>
                <p14:cNvContentPartPr/>
                <p14:nvPr/>
              </p14:nvContentPartPr>
              <p14:xfrm>
                <a:off x="5300249" y="1711522"/>
                <a:ext cx="124920" cy="13572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70E88893-5F86-4691-F2B0-E2DC77D92A2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64249" y="1675522"/>
                  <a:ext cx="196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0D0CDBE7-95D5-3203-06B8-47EE0D89B8C6}"/>
                    </a:ext>
                  </a:extLst>
                </p14:cNvPr>
                <p14:cNvContentPartPr/>
                <p14:nvPr/>
              </p14:nvContentPartPr>
              <p14:xfrm>
                <a:off x="5393129" y="1821322"/>
                <a:ext cx="24480" cy="12888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0D0CDBE7-95D5-3203-06B8-47EE0D89B8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357129" y="1785322"/>
                  <a:ext cx="96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974E0EEB-1C5D-A1A7-D836-F99E7B4EFB84}"/>
                    </a:ext>
                  </a:extLst>
                </p14:cNvPr>
                <p14:cNvContentPartPr/>
                <p14:nvPr/>
              </p14:nvContentPartPr>
              <p14:xfrm>
                <a:off x="5324729" y="1849042"/>
                <a:ext cx="82440" cy="475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974E0EEB-1C5D-A1A7-D836-F99E7B4EFB8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288729" y="1813042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DC0AB8CC-B08D-61E9-74F4-3DCF583AE657}"/>
                    </a:ext>
                  </a:extLst>
                </p14:cNvPr>
                <p14:cNvContentPartPr/>
                <p14:nvPr/>
              </p14:nvContentPartPr>
              <p14:xfrm>
                <a:off x="5346689" y="1905202"/>
                <a:ext cx="98280" cy="9972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DC0AB8CC-B08D-61E9-74F4-3DCF583AE65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10689" y="1869562"/>
                  <a:ext cx="169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DBDDBBEB-A550-F4E8-2709-0D14AEEBC032}"/>
                    </a:ext>
                  </a:extLst>
                </p14:cNvPr>
                <p14:cNvContentPartPr/>
                <p14:nvPr/>
              </p14:nvContentPartPr>
              <p14:xfrm>
                <a:off x="5298809" y="2027602"/>
                <a:ext cx="201600" cy="90360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DBDDBBEB-A550-F4E8-2709-0D14AEEBC03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62809" y="1991602"/>
                  <a:ext cx="273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D89EB13C-8983-2E55-6A79-B5F798EC0F2C}"/>
                    </a:ext>
                  </a:extLst>
                </p14:cNvPr>
                <p14:cNvContentPartPr/>
                <p14:nvPr/>
              </p14:nvContentPartPr>
              <p14:xfrm>
                <a:off x="5410409" y="2023282"/>
                <a:ext cx="28080" cy="115200"/>
              </p14:xfrm>
            </p:contentPart>
          </mc:Choice>
          <mc:Fallback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D89EB13C-8983-2E55-6A79-B5F798EC0F2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769" y="1987642"/>
                  <a:ext cx="997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130CFC2E-70CE-0C0E-F9F4-4F0AD56B9067}"/>
                    </a:ext>
                  </a:extLst>
                </p14:cNvPr>
                <p14:cNvContentPartPr/>
                <p14:nvPr/>
              </p14:nvContentPartPr>
              <p14:xfrm>
                <a:off x="5713169" y="1775962"/>
                <a:ext cx="48960" cy="268200"/>
              </p14:xfrm>
            </p:contentPart>
          </mc:Choice>
          <mc:Fallback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130CFC2E-70CE-0C0E-F9F4-4F0AD56B906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77169" y="1739962"/>
                  <a:ext cx="1206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E576CFAD-4EE9-4BDC-3D90-BB179FE58BF8}"/>
                    </a:ext>
                  </a:extLst>
                </p14:cNvPr>
                <p14:cNvContentPartPr/>
                <p14:nvPr/>
              </p14:nvContentPartPr>
              <p14:xfrm>
                <a:off x="5648009" y="1832122"/>
                <a:ext cx="127080" cy="8388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E576CFAD-4EE9-4BDC-3D90-BB179FE58BF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612369" y="1796122"/>
                  <a:ext cx="198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B799E85B-DC0E-1B1A-CDD8-AFA34253BF9A}"/>
                    </a:ext>
                  </a:extLst>
                </p14:cNvPr>
                <p14:cNvContentPartPr/>
                <p14:nvPr/>
              </p14:nvContentPartPr>
              <p14:xfrm>
                <a:off x="5824409" y="1776322"/>
                <a:ext cx="24480" cy="10044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B799E85B-DC0E-1B1A-CDD8-AFA34253BF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788769" y="1740682"/>
                  <a:ext cx="96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824E54AF-6282-A078-74AF-A0A9204DD9FD}"/>
                    </a:ext>
                  </a:extLst>
                </p14:cNvPr>
                <p14:cNvContentPartPr/>
                <p14:nvPr/>
              </p14:nvContentPartPr>
              <p14:xfrm>
                <a:off x="5658089" y="2002402"/>
                <a:ext cx="243000" cy="10260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824E54AF-6282-A078-74AF-A0A9204DD9F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622089" y="1966402"/>
                  <a:ext cx="314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0F85E315-3FB0-F2CB-51AA-CC60092C7BE6}"/>
                    </a:ext>
                  </a:extLst>
                </p14:cNvPr>
                <p14:cNvContentPartPr/>
                <p14:nvPr/>
              </p14:nvContentPartPr>
              <p14:xfrm>
                <a:off x="5988569" y="1845082"/>
                <a:ext cx="194760" cy="27432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0F85E315-3FB0-F2CB-51AA-CC60092C7BE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952569" y="1809442"/>
                  <a:ext cx="266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F9F547CA-7AA4-3708-D0EB-6FB701A8CBAD}"/>
                    </a:ext>
                  </a:extLst>
                </p14:cNvPr>
                <p14:cNvContentPartPr/>
                <p14:nvPr/>
              </p14:nvContentPartPr>
              <p14:xfrm>
                <a:off x="6028529" y="1794682"/>
                <a:ext cx="34920" cy="21816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F9F547CA-7AA4-3708-D0EB-6FB701A8CBA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992529" y="1758682"/>
                  <a:ext cx="106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638FD507-6D42-3F29-E80B-565DCAF294C4}"/>
                    </a:ext>
                  </a:extLst>
                </p14:cNvPr>
                <p14:cNvContentPartPr/>
                <p14:nvPr/>
              </p14:nvContentPartPr>
              <p14:xfrm>
                <a:off x="2805300" y="2956042"/>
                <a:ext cx="1397880" cy="29016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638FD507-6D42-3F29-E80B-565DCAF294C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769660" y="2920402"/>
                  <a:ext cx="14695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C202704A-7234-08B8-CAE3-859C664DCE60}"/>
                    </a:ext>
                  </a:extLst>
                </p14:cNvPr>
                <p14:cNvContentPartPr/>
                <p14:nvPr/>
              </p14:nvContentPartPr>
              <p14:xfrm>
                <a:off x="4068900" y="3073042"/>
                <a:ext cx="124200" cy="29016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C202704A-7234-08B8-CAE3-859C664DCE6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032900" y="3037402"/>
                  <a:ext cx="195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D9918B6A-7E80-2452-7CF7-B29413F2B01F}"/>
                    </a:ext>
                  </a:extLst>
                </p14:cNvPr>
                <p14:cNvContentPartPr/>
                <p14:nvPr/>
              </p14:nvContentPartPr>
              <p14:xfrm>
                <a:off x="4628700" y="3192202"/>
                <a:ext cx="98640" cy="18540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D9918B6A-7E80-2452-7CF7-B29413F2B0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593060" y="3156562"/>
                  <a:ext cx="170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B57938C6-9590-EA82-C616-B9277781ECF2}"/>
                    </a:ext>
                  </a:extLst>
                </p14:cNvPr>
                <p14:cNvContentPartPr/>
                <p14:nvPr/>
              </p14:nvContentPartPr>
              <p14:xfrm>
                <a:off x="4793580" y="3201202"/>
                <a:ext cx="168120" cy="3420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B57938C6-9590-EA82-C616-B9277781ECF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57580" y="3165202"/>
                  <a:ext cx="239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F8DDD416-C0A2-31B7-2600-FC18A96AF09D}"/>
                    </a:ext>
                  </a:extLst>
                </p14:cNvPr>
                <p14:cNvContentPartPr/>
                <p14:nvPr/>
              </p14:nvContentPartPr>
              <p14:xfrm>
                <a:off x="4881420" y="3146482"/>
                <a:ext cx="54360" cy="22176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F8DDD416-C0A2-31B7-2600-FC18A96AF0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845780" y="3110842"/>
                  <a:ext cx="126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12E2E5B3-51DA-6ED9-501A-D9A0ABB73172}"/>
                    </a:ext>
                  </a:extLst>
                </p14:cNvPr>
                <p14:cNvContentPartPr/>
                <p14:nvPr/>
              </p14:nvContentPartPr>
              <p14:xfrm>
                <a:off x="5086620" y="3024082"/>
                <a:ext cx="215640" cy="32220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12E2E5B3-51DA-6ED9-501A-D9A0ABB7317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50980" y="2988442"/>
                  <a:ext cx="287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5EE98EDD-1F3E-7389-0FAF-F6F3885CA59D}"/>
                    </a:ext>
                  </a:extLst>
                </p14:cNvPr>
                <p14:cNvContentPartPr/>
                <p14:nvPr/>
              </p14:nvContentPartPr>
              <p14:xfrm>
                <a:off x="5498460" y="3139642"/>
                <a:ext cx="145440" cy="17424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5EE98EDD-1F3E-7389-0FAF-F6F3885CA59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462460" y="3104002"/>
                  <a:ext cx="21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BEC13308-CBDA-C7AA-495A-0C9EFD66CDFB}"/>
                    </a:ext>
                  </a:extLst>
                </p14:cNvPr>
                <p14:cNvContentPartPr/>
                <p14:nvPr/>
              </p14:nvContentPartPr>
              <p14:xfrm>
                <a:off x="5711220" y="3134962"/>
                <a:ext cx="156600" cy="173880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BEC13308-CBDA-C7AA-495A-0C9EFD66CDF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675580" y="3098962"/>
                  <a:ext cx="22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52EA8677-2D13-260A-5E26-93F2D3D0176D}"/>
                    </a:ext>
                  </a:extLst>
                </p14:cNvPr>
                <p14:cNvContentPartPr/>
                <p14:nvPr/>
              </p14:nvContentPartPr>
              <p14:xfrm>
                <a:off x="5908140" y="3093562"/>
                <a:ext cx="172440" cy="17172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52EA8677-2D13-260A-5E26-93F2D3D0176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872140" y="3057562"/>
                  <a:ext cx="244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3B49070A-1C48-3E73-4A73-758D02F10A5A}"/>
                    </a:ext>
                  </a:extLst>
                </p14:cNvPr>
                <p14:cNvContentPartPr/>
                <p14:nvPr/>
              </p14:nvContentPartPr>
              <p14:xfrm>
                <a:off x="3207420" y="2223442"/>
                <a:ext cx="55080" cy="496800"/>
              </p14:xfrm>
            </p:contentPart>
          </mc:Choice>
          <mc:Fallback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3B49070A-1C48-3E73-4A73-758D02F10A5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71780" y="2187802"/>
                  <a:ext cx="1267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6E7B1086-AE38-C6EB-5AC6-84592C605B7A}"/>
                    </a:ext>
                  </a:extLst>
                </p14:cNvPr>
                <p14:cNvContentPartPr/>
                <p14:nvPr/>
              </p14:nvContentPartPr>
              <p14:xfrm>
                <a:off x="1545300" y="2243242"/>
                <a:ext cx="1682280" cy="525960"/>
              </p14:xfrm>
            </p:contentPart>
          </mc:Choice>
          <mc:Fallback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6E7B1086-AE38-C6EB-5AC6-84592C605B7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509660" y="2207242"/>
                  <a:ext cx="17539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89726FFE-FFFB-EA63-78A8-001B9B25B3A9}"/>
                    </a:ext>
                  </a:extLst>
                </p14:cNvPr>
                <p14:cNvContentPartPr/>
                <p14:nvPr/>
              </p14:nvContentPartPr>
              <p14:xfrm>
                <a:off x="1773540" y="2414602"/>
                <a:ext cx="157680" cy="1663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89726FFE-FFFB-EA63-78A8-001B9B25B3A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737540" y="2378602"/>
                  <a:ext cx="229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C44F7F06-8F6D-A6FD-07B5-D2EC4C08FC37}"/>
                    </a:ext>
                  </a:extLst>
                </p14:cNvPr>
                <p14:cNvContentPartPr/>
                <p14:nvPr/>
              </p14:nvContentPartPr>
              <p14:xfrm>
                <a:off x="1976580" y="2408122"/>
                <a:ext cx="104040" cy="16812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C44F7F06-8F6D-A6FD-07B5-D2EC4C08FC3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940580" y="2372122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6AC03029-84A2-82EC-7687-9A8353FEA918}"/>
                    </a:ext>
                  </a:extLst>
                </p14:cNvPr>
                <p14:cNvContentPartPr/>
                <p14:nvPr/>
              </p14:nvContentPartPr>
              <p14:xfrm>
                <a:off x="2137860" y="2434042"/>
                <a:ext cx="207360" cy="12204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6AC03029-84A2-82EC-7687-9A8353FEA91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02220" y="2398402"/>
                  <a:ext cx="279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122FD497-507A-2EBB-A3F0-6603DF537A8A}"/>
                    </a:ext>
                  </a:extLst>
                </p14:cNvPr>
                <p14:cNvContentPartPr/>
                <p14:nvPr/>
              </p14:nvContentPartPr>
              <p14:xfrm>
                <a:off x="2396340" y="2390842"/>
                <a:ext cx="189000" cy="144360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122FD497-507A-2EBB-A3F0-6603DF537A8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60340" y="2355202"/>
                  <a:ext cx="260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79DF9B86-26BB-D3E0-6385-9B1B3AC8981F}"/>
                    </a:ext>
                  </a:extLst>
                </p14:cNvPr>
                <p14:cNvContentPartPr/>
                <p14:nvPr/>
              </p14:nvContentPartPr>
              <p14:xfrm>
                <a:off x="2662380" y="2407042"/>
                <a:ext cx="307440" cy="128160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79DF9B86-26BB-D3E0-6385-9B1B3AC898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626380" y="2371402"/>
                  <a:ext cx="379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48C90A4D-2566-C025-7FDB-8AF065B0B712}"/>
                    </a:ext>
                  </a:extLst>
                </p14:cNvPr>
                <p14:cNvContentPartPr/>
                <p14:nvPr/>
              </p14:nvContentPartPr>
              <p14:xfrm>
                <a:off x="3040020" y="2258722"/>
                <a:ext cx="125280" cy="294120"/>
              </p14:xfrm>
            </p:contentPart>
          </mc:Choice>
          <mc:Fallback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48C90A4D-2566-C025-7FDB-8AF065B0B71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004020" y="2222722"/>
                  <a:ext cx="196920" cy="36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8</cp:revision>
  <dcterms:created xsi:type="dcterms:W3CDTF">2024-10-29T02:05:56Z</dcterms:created>
  <dcterms:modified xsi:type="dcterms:W3CDTF">2024-11-12T06:53:51Z</dcterms:modified>
</cp:coreProperties>
</file>