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>
        <p:scale>
          <a:sx n="67" d="100"/>
          <a:sy n="67" d="100"/>
        </p:scale>
        <p:origin x="369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3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76 130 24 0 0,'-1'-5'8'0'0,"1"1"1"0"0,-1-1 0 0 0,0 0 0 0 0,0 1 0 0 0,-1-1 0 0 0,1 1 0 0 0,-1-1 0 0 0,0 1 0 0 0,-4-7 0 0 0,-27-37 210 0 0,27 40-192 0 0,-14-14 211 0 0,22 25-182 0 0,0 1 0 0 0,-1-1 0 0 0,0 1 0 0 0,1-1 1 0 0,-2 1-1 0 0,1-1 0 0 0,0 1 0 0 0,0 6 0 0 0,4 17 28 0 0,3 8-56 0 0,-1 0 0 0 0,2 45 0 0 0,-2 74 63 0 0,-6-114-85 0 0,1 234-6 0 0,2 39 0 0 0,7-186 0 0 0,-4-54 0 0 0,-7-70 1 0 0,6 96 62 0 0,-8-24 1 0 0,0-64-64 0 0,-1-10 0 0 0,2-2 0 0 0,0 0 0 0 0,0 1 0 0 0,1-1 0 0 0,-1 0 0 0 0,1 0 0 0 0,-1 0 0 0 0,1 0 0 0 0,-1 0 0 0 0,1 0 0 0 0,0 0 0 0 0,-1 0 0 0 0,1 0 0 0 0,0-2 0 0 0,-1 0 0 0 0,1 0 0 0 0,-1 0 0 0 0,1 0 0 0 0,-1 1 0 0 0,0-1 0 0 0,0 0 0 0 0,0 0 0 0 0,-2-2 0 0 0,-4-11 0 0 0,3 2 0 0 0,0-1 0 0 0,1 0 0 0 0,1 1 0 0 0,1-1 0 0 0,0 0 0 0 0,2-22 0 0 0,-1 15 0 0 0,0 2 0 0 0,1 0 0 0 0,1 1 0 0 0,0-1 0 0 0,7-21 0 0 0,-1 14 11 0 0,2 0 0 0 0,0 2-1 0 0,2-1 1 0 0,1 1 0 0 0,20-29-1 0 0,-27 47-10 0 0,0-1 0 0 0,0 1 0 0 0,1 1 0 0 0,0-1 0 0 0,0 1 0 0 0,1 0 0 0 0,0 0 0 0 0,0 1 0 0 0,0 0 0 0 0,1 1 0 0 0,-1 0 0 0 0,1 0 0 0 0,0 1 0 0 0,0 0 0 0 0,0 0 0 0 0,1 1 0 0 0,-1 0 0 0 0,1 1 0 0 0,18 0 0 0 0,-17 1 0 0 0,1 0 0 0 0,0 1 0 0 0,-1 1 0 0 0,1 0 0 0 0,-1 0 0 0 0,1 2 0 0 0,-1-1 0 0 0,0 1 0 0 0,0 1 0 0 0,-1 0 0 0 0,1 0 0 0 0,-1 1 0 0 0,-1 0 0 0 0,1 1 0 0 0,-1 0 0 0 0,9 9 0 0 0,5 8-7 0 0,-1 1-1 0 0,-2 0 1 0 0,0 2-1 0 0,-2 0 0 0 0,-1 1 1 0 0,22 50-1 0 0,-36-73 10 0 0,-2-1 0 0 0,1 1 0 0 0,-1-1 0 0 0,1 1 1 0 0,-1 0-1 0 0,-1 0 0 0 0,1 0 0 0 0,0 9 0 0 0,-2-11 0 0 0,1 0 0 0 0,-1-1 0 0 0,0 1 0 0 0,1 0 0 0 0,-1-1 0 0 0,0 1 0 0 0,-1-1 0 0 0,1 1 0 0 0,0-1 0 0 0,-1 1 0 0 0,1-1 0 0 0,-1 0 0 0 0,0 1 0 0 0,0-1 0 0 0,0 0 0 0 0,-3 2 0 0 0,-12 10 8 0 0,0-1-1 0 0,0-1 1 0 0,-1 0-1 0 0,-1-2 1 0 0,-36 16-1 0 0,40-21 0 0 0,-1 0-1 0 0,0 0 0 0 0,0-2 1 0 0,0 0-1 0 0,0-1 0 0 0,0 0 1 0 0,-1-1-1 0 0,-19-2 0 0 0,23-1 18 0 0,0-1-1 0 0,1 0 1 0 0,-1-1-1 0 0,1 0 1 0 0,0-1-1 0 0,-16-8 0 0 0,-10-4 177 0 0,36 16-184 0 0,0 1 0 0 0,0-1-1 0 0,0 1 1 0 0,0 0 0 0 0,0 0-1 0 0,0 0 1 0 0,0 0 0 0 0,0 0-1 0 0,-4 0 1 0 0,-5 1 13 0 0,11 0-33 0 0,0-4-96 0 0,7-22-424 0 0,-2 10-192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9.1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79 0 0,'12'6'27'0'0,"-7"-4"12"0"0,1 1 0 0 0,0 0 0 0 0,-1 0-1 0 0,0 1 1 0 0,0-1 0 0 0,5 6 0 0 0,60 70 370 0 0,-15-13-199 0 0,-32-41-136 0 0,-6-5-13 0 0,1-1 1 0 0,28 22-1 0 0,-46-41-61 0 0,0 0 0 0 0,0 1 0 0 0,1-1 0 0 0,-1 0 0 0 0,0 0 0 0 0,0 0 0 0 0,0 0 0 0 0,0 0 0 0 0,1 1 0 0 0,-1-1 0 0 0,0 0 0 0 0,0 0 0 0 0,0 0 0 0 0,1 0 0 0 0,-1 0 0 0 0,0 0 0 0 0,0 0 0 0 0,1 0 0 0 0,-1 0 0 0 0,0 0 0 0 0,0 0 0 0 0,0 0 0 0 0,1 0 0 0 0,-1 0 0 0 0,0 0 0 0 0,0 0 0 0 0,1 0 0 0 0,-1 0 0 0 0,0 0 0 0 0,0 0 0 0 0,0 0 0 0 0,1 0 0 0 0,-1 0 0 0 0,0 0 0 0 0,0 0 0 0 0,0 0 0 0 0,1-1 0 0 0,-1-1 0 0 0,0 0 0 0 0,1 1 0 0 0,-1-1 0 0 0,0 0 0 0 0,0 0 0 0 0,0 0 0 0 0,0 0 0 0 0,-1 0 0 0 0,1 0 0 0 0,-2-3 0 0 0,-5-25-20 0 0,2 10-80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9.5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55 0 0,'15'6'10'0'0,"-2"0"-1"0"0,1 1 0 0 0,-1 0 0 0 0,0 1 1 0 0,0 0-1 0 0,11 11 0 0 0,-21-18-7 0 0,10 9 32 0 0,0 1 0 0 0,-1 0 0 0 0,0 0 0 0 0,0 1 0 0 0,-1 1 0 0 0,11 17-1 0 0,-16-15-33 0 0,-5-14 0 0 0,-1-1 0 0 0,0 1 0 0 0,0 0 0 0 0,0-1 0 0 0,0 1 0 0 0,0-1 0 0 0,0 1 0 0 0,-1-1 0 0 0,1 1 0 0 0,0 0 0 0 0,0-1 0 0 0,0 1 0 0 0,0-1 0 0 0,-1 1 0 0 0,1-1 0 0 0,0 1 0 0 0,0-1 0 0 0,-1 1 0 0 0,1-1 0 0 0,0 1 0 0 0,-1-1 0 0 0,1 0 0 0 0,-1 1 0 0 0,1-1 0 0 0,0 1 0 0 0,-2-1 0 0 0,-3 3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0.1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1 111 0 0,'10'10'75'0'0,"-5"-3"17"0"0,-3-6-74 0 0,-1 1 1 0 0,0-1-1 0 0,0 1 1 0 0,0 0-1 0 0,0-1 1 0 0,-1 1-1 0 0,1 0 1 0 0,0-1-1 0 0,-1 1 1 0 0,1 0-1 0 0,-1 0 1 0 0,1 3-1 0 0,7 107 356 0 0,-4-48-336 0 0,18 100-1 0 0,-19-144-37 0 0,-3-20-1 0 0,0 0 0 0 0,0 0 0 0 0,0 0-1 0 0,0 0 1 0 0,0 0 0 0 0,0 0-1 0 0,0 0 1 0 0,0 0 0 0 0,0 0-1 0 0,0 0 1 0 0,0 0 0 0 0,0 0 0 0 0,0 0-1 0 0,0 0 1 0 0,0 0 0 0 0,0 0-1 0 0,0 0 1 0 0,0 0 0 0 0,0 0-1 0 0,1 0 1 0 0,-1 0 0 0 0,0 0-1 0 0,0 0 1 0 0,0 0 0 0 0,0 0 0 0 0,0 0-1 0 0,0 0 1 0 0,0 0 0 0 0,0 0-1 0 0,0 0 1 0 0,0 0 0 0 0,0 0-1 0 0,0 0 1 0 0,0 0 0 0 0,0 0-1 0 0,0 0 1 0 0,0 0 0 0 0,0 0 0 0 0,0 0-1 0 0,0 0 1 0 0,0-2-106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0.5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0 250 55 0 0,'6'-4'0'0'0,"0"0"0"0"0,0 0 0 0 0,10-10 0 0 0,3-2 0 0 0,27-17 116 0 0,1 3 0 0 0,2 2 0 0 0,1 2-1 0 0,90-32 1 0 0,-124 51-92 0 0,0 1-1 0 0,0 1 1 0 0,1 1-1 0 0,-1 0 1 0 0,32-2-1 0 0,-47 6-23 0 0,0 0 0 0 0,1 0 0 0 0,-1 0 0 0 0,0 1 0 0 0,0-1 0 0 0,1 1 0 0 0,-1-1 0 0 0,0 1 0 0 0,0-1 0 0 0,2 2 0 0 0,-3-2 0 0 0,0 0 0 0 0,1 0 0 0 0,-1 1 0 0 0,0-1 0 0 0,0 0 0 0 0,1 0 0 0 0,-1 0 0 0 0,0 0 0 0 0,0 0 0 0 0,0 1 0 0 0,0-1 0 0 0,1 0 0 0 0,-1 0 0 0 0,0 0 0 0 0,0 0 0 0 0,0 1 0 0 0,0-1 0 0 0,0 0 0 0 0,0 0 0 0 0,0 1 0 0 0,0-1 0 0 0,1 0 0 0 0,-1 0 0 0 0,0 0 0 0 0,0 1 0 0 0,0-1 0 0 0,0 0 0 0 0,0 0 0 0 0,0 1 0 0 0,0-1 0 0 0,0 0 0 0 0,0 0 0 0 0,0 1 0 0 0,-1-1 0 0 0,1 0 0 0 0,0 0 0 0 0,0 0 0 0 0,0 1 0 0 0,0-1 0 0 0,0 0 0 0 0,0 0 0 0 0,0 0 0 0 0,0 1 0 0 0,-1-1 0 0 0,1 0 0 0 0,0 0 0 0 0,0 0 0 0 0,0 0 0 0 0,-1 1 0 0 0,1-1 0 0 0,0 0 0 0 0,0 0 0 0 0,0 0 0 0 0,-1 0 0 0 0,1 0 0 0 0,0 0 0 0 0,0 0 0 0 0,-1 1 0 0 0,-3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0.9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 24 0 0,'13'-8'274'0'0,"35"247"157"0"0,-19-112-286 0 0,3 11-105 0 0,10 51 37 0 0,-34-143-64 0 0,-2 1 1 0 0,-1 52-1 0 0,-4-91-13 0 0,-1-5 0 0 0,0 1 0 0 0,0-1 0 0 0,0 1 0 0 0,0-1 0 0 0,0 1 0 0 0,-1 0 0 0 0,0-1 0 0 0,0 0 0 0 0,0 1 0 0 0,0-1 0 0 0,-3 7 0 0 0,4-10 1 0 0,0 0-1 0 0,0 0 0 0 0,-1 0 0 0 0,1 1 0 0 0,0-1 0 0 0,0 0 0 0 0,-1 0 1 0 0,1 0-1 0 0,0 1 0 0 0,0-1 0 0 0,-1 0 0 0 0,1 0 0 0 0,0 0 1 0 0,0 0-1 0 0,-1 0 0 0 0,1 0 0 0 0,0 0 0 0 0,-1 0 0 0 0,1 0 0 0 0,0 0 1 0 0,-1 0-1 0 0,1 0 0 0 0,0 0 0 0 0,0 0 0 0 0,-1 0 0 0 0,1 0 0 0 0,0 0 1 0 0,-1 0-1 0 0,1 0 0 0 0,0 0 0 0 0,0 0 0 0 0,-1 0 0 0 0,1 0 0 0 0,0-1 1 0 0,-1 1-1 0 0,1 0 0 0 0,0 0 0 0 0,0 0 0 0 0,0-1 0 0 0,-1 1 0 0 0,1 0 1 0 0,0 0-1 0 0,0-1 0 0 0,0 1 0 0 0,-1 0 0 0 0,1 0 0 0 0,0-1 0 0 0,0 1 1 0 0,0 0-1 0 0,0 0 0 0 0,0-1 0 0 0,0 1 0 0 0,-7-18-38 0 0,5 7-116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1.3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55 0 0,'4'0'12'0'0,"-1"1"0"0"0,0 0 0 0 0,0 0 0 0 0,0 1 0 0 0,1-1 0 0 0,-1 1 0 0 0,0 0 0 0 0,-1-1 0 0 0,1 1 0 0 0,0 1 0 0 0,-1-1 0 0 0,1 0 0 0 0,-1 1 0 0 0,1-1 0 0 0,1 4 0 0 0,5 6 101 0 0,-1 0-1 0 0,8 19 1 0 0,7 10 25 0 0,-17-33-117 0 0,1 1 0 0 0,-1-2 0 0 0,14 13 0 0 0,-17-17-18 0 0,0-1-1 0 0,0 0 1 0 0,0 0 0 0 0,0 0 0 0 0,0 0 0 0 0,0 0 0 0 0,1-1 0 0 0,-1 1 0 0 0,0-1 0 0 0,1 0 0 0 0,-1 0 0 0 0,1 0 0 0 0,7 0-1 0 0,-3-2-2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1.7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285 1 55 0 0,'7'1'6'0'0,"-1"1"-1"0"0,0 0 0 0 0,0 1 1 0 0,-1-1-1 0 0,1 1 0 0 0,7 5 1 0 0,-12-6-4 0 0,1-1 0 0 0,-1 0 0 0 0,1 0-1 0 0,-1 1 1 0 0,0-1 0 0 0,0 1 0 0 0,0-1 0 0 0,0 1 0 0 0,0-1 0 0 0,0 1 0 0 0,0 0 0 0 0,-1-1 0 0 0,1 1-1 0 0,0 0 1 0 0,-1-1 0 0 0,0 1 0 0 0,1 0 0 0 0,-1 0 0 0 0,0 0 0 0 0,0 0 0 0 0,0-1 0 0 0,0 1 0 0 0,0 0 0 0 0,0 0-1 0 0,-1 0 1 0 0,1 0 0 0 0,-1 2 0 0 0,-3 6 12 0 0,0 0 0 0 0,0 0 1 0 0,-1 0-1 0 0,-1-1 0 0 0,1 1 0 0 0,-1-1 0 0 0,-14 16 0 0 0,-61 53 51 0 0,44-44-51 0 0,15-13 16 0 0,1 1 0 0 0,0 2 0 0 0,2 0 0 0 0,-21 33 0 0 0,32-43-15 0 0,1 0-1 0 0,0 0 1 0 0,1 0 0 0 0,0 0 0 0 0,1 1 0 0 0,1 0 0 0 0,1 0 0 0 0,0 1 0 0 0,1-1 0 0 0,-1 23-1 0 0,3-30 3 0 0,0-1 1 0 0,1 0-1 0 0,-1 1 0 0 0,2-1 0 0 0,2 14 0 0 0,-3-19-8 0 0,0 1 1 0 0,0-1-1 0 0,1 0 1 0 0,-1 0-1 0 0,0 1 1 0 0,1-1-1 0 0,0 0 1 0 0,-1 0 0 0 0,1 0-1 0 0,0-1 1 0 0,0 1-1 0 0,0 0 1 0 0,0-1-1 0 0,0 1 1 0 0,0-1-1 0 0,0 1 1 0 0,1-1-1 0 0,-1 0 1 0 0,0 0 0 0 0,5 1-1 0 0,11 2 17 0 0,0-1-1 0 0,0-1 1 0 0,0-1-1 0 0,31-1 1 0 0,-27 0-26 0 0,24-2 39 0 0,0-3 0 0 0,82-18 0 0 0,-104 18-34 0 0,60-11 54 0 0,-50 13-59 0 0,-34 3 0 0 0,0-1 0 0 0,-1 0 0 0 0,0 0 0 0 0,1 1 0 0 0,-1-1 0 0 0,1 0 0 0 0,-1 1 0 0 0,0-1 0 0 0,0 1 0 0 0,1-1 0 0 0,-1 1 0 0 0,0-1 0 0 0,0 1 0 0 0,0-1 0 0 0,0 1 0 0 0,1 0 0 0 0,-1-1 0 0 0,0 1 0 0 0,0 0 0 0 0,0 0 0 0 0,0 0 0 0 0,-1-1 0 0 0,-8-1-1 0 0,-2-1-6 0 0,-1 0 0 0 0,-14-6 0 0 0,20 5-107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2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98 55 0 0,'9'0'38'0'0,"0"0"-1"0"0,1 1 0 0 0,-1 0 0 0 0,0 1 1 0 0,11 3-1 0 0,-16-4-21 0 0,0 0 0 0 0,-1 1 0 0 0,1 0 1 0 0,0-1-1 0 0,-1 1 0 0 0,1 1 0 0 0,-1-1 1 0 0,0 1-1 0 0,0-1 0 0 0,0 1 0 0 0,0 0 0 0 0,0 0 1 0 0,-1 0-1 0 0,4 5 0 0 0,11 20 109 0 0,13 21-21 0 0,-25-44-53 0 0,-3-8-32 0 0,-4-11-30 0 0,1 8 4 0 0,1 4-53 0 0</inkml:trace>
  <inkml:trace contextRef="#ctx0" brushRef="#br0" timeOffset="1">254 0 24 0 0,'5'3'1'0'0,"1"0"1"0"0,-1 1 0 0 0,-1 0 0 0 0,1-1 0 0 0,0 1 0 0 0,-1 1 0 0 0,5 5 0 0 0,-7-9 4 0 0,-1 1 0 0 0,1 0 0 0 0,-1 0 0 0 0,0 0 0 0 0,1 0 0 0 0,-1 0 1 0 0,0 0-1 0 0,0 1 0 0 0,0-1 0 0 0,-1 0 0 0 0,1 0 0 0 0,0 1 0 0 0,-1-1 1 0 0,1 1-1 0 0,-1-1 0 0 0,0 0 0 0 0,0 1 0 0 0,0-1 0 0 0,0 1 0 0 0,-1 3 0 0 0,0-5-6 0 0,1 0 0 0 0,-1 0 0 0 0,1 1 0 0 0,-1-1 0 0 0,1 0 0 0 0,-1 0 0 0 0,0 0 0 0 0,0 0 0 0 0,0 0 0 0 0,1 0 0 0 0,-1-1 0 0 0,0 1 0 0 0,0 0 0 0 0,0 0 0 0 0,0-1 0 0 0,0 1 0 0 0,-1 0 0 0 0,1-1 0 0 0,0 1 0 0 0,0-1 0 0 0,0 0 0 0 0,0 1 0 0 0,-3-1 0 0 0,-6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8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0 211 167 0 0,'3'-5'29'0'0,"0"1"0"0"0,-1 0-1 0 0,1 0 1 0 0,0 0-1 0 0,1 1 1 0 0,-1-1-1 0 0,1 1 1 0 0,7-6 0 0 0,38-20 198 0 0,-22 13-152 0 0,20-10 87 0 0,53-23-1 0 0,-61 27-140 0 0,-32 17-12 0 0,0 1 1 0 0,0 0-1 0 0,1 0 1 0 0,-1 0-1 0 0,12-2 0 0 0,-19 5-8 0 0,0 1-1 0 0,1 0 0 0 0,-1 0 0 0 0,0 0 0 0 0,0 0 0 0 0,0 0 0 0 0,0 0 0 0 0,0 0 0 0 0,1 0 0 0 0,-1 0 0 0 0,0 0 0 0 0,0 0 0 0 0,0 0 0 0 0,0 0 0 0 0,0 0 0 0 0,1 0 1 0 0,-1 0-1 0 0,0 0 0 0 0,0 0 0 0 0,0 0 0 0 0,0 0 0 0 0,0 0 0 0 0,1 0 0 0 0,-1 0 0 0 0,0 0 0 0 0,0 0 0 0 0,0 0 0 0 0,0 0 0 0 0,0 0 0 0 0,1 0 0 0 0,-1 0 0 0 0,0 0 1 0 0,0 1-1 0 0,0-1 0 0 0,0 0 0 0 0,0 0 0 0 0,0 0 0 0 0,0 0 0 0 0,0 0 0 0 0,1 0 0 0 0,-1 1 0 0 0,-4 5-95 0 0,-7 6-101 0 0,4-6 108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8.5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 0 0,'4'6'-1'0'0,"0"0"1"0"0,0 1-1 0 0,-1 0 1 0 0,0 0 0 0 0,0 0-1 0 0,-1 0 1 0 0,3 9 0 0 0,6 55 22 0 0,-8-46 18 0 0,13 146 44 0 0,-15-160-84 0 0,2 20 0 0 0,1 0 0 0 0,2-1 0 0 0,16 50 0 0 0,-18-74 0 0 0,-4-7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4.8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398 201 55 0 0,'2'0'4'0'0,"0"0"-1"0"0,-1 0 1 0 0,1 0-1 0 0,0 0 0 0 0,0 0 1 0 0,-1 0-1 0 0,1-1 0 0 0,0 1 1 0 0,-1-1-1 0 0,1 1 0 0 0,-1-1 1 0 0,1 1-1 0 0,-1-1 0 0 0,1 0 1 0 0,-1 0-1 0 0,1 0 1 0 0,-1 0-1 0 0,1 0 0 0 0,-1 0 1 0 0,2-1-1 0 0,-3 0 5 0 0,1 1 0 0 0,-1 0 1 0 0,1 0-1 0 0,-1-1 0 0 0,0 1 1 0 0,1 0-1 0 0,-1-1 0 0 0,0 1 0 0 0,0-1 1 0 0,0 1-1 0 0,0 0 0 0 0,0-1 0 0 0,0 1 1 0 0,0-1-1 0 0,0 1 0 0 0,-1 0 1 0 0,1-1-1 0 0,-1-1 0 0 0,-3-7 42 0 0,-1 1 0 0 0,0 0 0 0 0,0 0 0 0 0,-12-14 0 0 0,17 23-50 0 0,-7-9 22 0 0,0 0-1 0 0,-1 0 1 0 0,0 1 0 0 0,0 0-1 0 0,-1 0 1 0 0,0 1 0 0 0,-1 0-1 0 0,-15-8 1 0 0,17 11-8 0 0,1 1-1 0 0,-1 0 1 0 0,0 1-1 0 0,0-1 1 0 0,0 1-1 0 0,-1 1 1 0 0,1 0-1 0 0,0 0 1 0 0,0 1-1 0 0,-1 0 1 0 0,1 0-1 0 0,-15 3 0 0 0,14-2-13 0 0,1 1 0 0 0,-1 0 0 0 0,0 1 0 0 0,1 0 0 0 0,0 0 0 0 0,0 1 0 0 0,0 0 0 0 0,0 1 0 0 0,0 0 0 0 0,1 0 0 0 0,0 0 0 0 0,0 1 0 0 0,0 0 0 0 0,1 0 0 0 0,0 1 0 0 0,0 0 0 0 0,1 0 0 0 0,0 0 0 0 0,0 0 0 0 0,0 1 0 0 0,1 0 0 0 0,-6 16 0 0 0,4-6 0 0 0,1 0 0 0 0,1 0 0 0 0,1 0 0 0 0,0 1 0 0 0,2-1 0 0 0,0 0 0 0 0,1 1 0 0 0,0-1 0 0 0,2 1 0 0 0,0-1 0 0 0,1 1 0 0 0,1-1 0 0 0,1 0 0 0 0,8 20 0 0 0,-11-33 4 0 0,1 0 0 0 0,-1 0-1 0 0,1 0 1 0 0,1-1-1 0 0,-1 1 1 0 0,0-1-1 0 0,1 0 1 0 0,5 5-1 0 0,-8-8-2 0 0,1 0 0 0 0,-1 1 0 0 0,0-2 0 0 0,1 1 0 0 0,-1 0 0 0 0,0 0 0 0 0,1 0 0 0 0,-1-1 0 0 0,1 1 0 0 0,-1-1 0 0 0,1 1 0 0 0,0-1 0 0 0,-1 1 0 0 0,1-1 0 0 0,0 0 0 0 0,-1 0 0 0 0,1 0 0 0 0,-1 0 0 0 0,1 0 0 0 0,0 0 0 0 0,-1 0 0 0 0,1-1 0 0 0,-1 1 0 0 0,1-1 0 0 0,0 1 0 0 0,-1-1 0 0 0,1 0 0 0 0,-1 1 0 0 0,1-1 0 0 0,-1 0 0 0 0,3-2 0 0 0,10-10 18 0 0,0-1-1 0 0,0-1 0 0 0,-2 0 1 0 0,19-29-1 0 0,-17 24 18 0 0,43-77-36 0 0,-18 27 0 0 0,-38 67 0 0 0,1 0 0 0 0,0 0 0 0 0,0 1 0 0 0,0-1 0 0 0,1 0 0 0 0,-1 1 0 0 0,1 0 0 0 0,-1-1 0 0 0,4-1 0 0 0,-5 4 0 0 0,0-1 0 0 0,0 1 0 0 0,0-1 0 0 0,0 1 0 0 0,0 0 0 0 0,0 0 0 0 0,0-1 0 0 0,0 1 0 0 0,0 0 0 0 0,1 0 0 0 0,-1 0 0 0 0,0 0 0 0 0,0 0 0 0 0,0 0 0 0 0,0 1 0 0 0,0-1 0 0 0,0 0 0 0 0,0 0 0 0 0,0 1 0 0 0,0-1 0 0 0,0 1 0 0 0,0-1 0 0 0,0 1 0 0 0,0-1 0 0 0,0 1 0 0 0,0 0 0 0 0,-1-1 0 0 0,1 1 0 0 0,0 0 0 0 0,0 0 0 0 0,-1-1 0 0 0,2 2 0 0 0,12 17 0 0 0,0-1 0 0 0,-2 2 0 0 0,12 22 0 0 0,-11-18 0 0 0,14 26 0 0 0,-16-27 0 0 0,2 0 0 0 0,0-1 0 0 0,2 0 0 0 0,30 36 0 0 0,-43-56 0 0 0,1 1 0 0 0,-1-1 0 0 0,1 1 0 0 0,0-1 0 0 0,0 0 0 0 0,0 0 0 0 0,5 2 0 0 0,-7-4 0 0 0,-1 0 0 0 0,1 1 0 0 0,0-1 0 0 0,0 0 0 0 0,0 0 0 0 0,0 0 0 0 0,0 0 0 0 0,0 0 0 0 0,0 0 0 0 0,0 0 0 0 0,0 0 0 0 0,0-1 0 0 0,-1 1 0 0 0,1 0 0 0 0,0 0 0 0 0,0-1 0 0 0,0 1 0 0 0,0-1 0 0 0,0 1 0 0 0,-1-1 0 0 0,1 1 0 0 0,0-1 0 0 0,-1 1 0 0 0,1-1 0 0 0,0 1 0 0 0,-1-1 0 0 0,1 0 0 0 0,0 0 0 0 0,-1 1 0 0 0,1-1 0 0 0,-1 0 0 0 0,1-1 0 0 0,9-15-32 0 0,-2 0 0 0 0,0 0 0 0 0,8-28 0 0 0,-12 31-96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8.9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0 124 24 0 0,'19'16'-4'0'0,"8"5"109"0"0,-25-20-95 0 0,-1 0 1 0 0,1-1-1 0 0,-1 1 1 0 0,1-1-1 0 0,-1 0 1 0 0,1 0-1 0 0,-1 0 1 0 0,1 1 0 0 0,0-1-1 0 0,-1-1 1 0 0,1 1-1 0 0,-1 0 1 0 0,1 0-1 0 0,-1-1 1 0 0,1 1-1 0 0,0 0 1 0 0,2-2-1 0 0,28-14 107 0 0,-23 11-74 0 0,28-14 24 0 0,28-15 146 0 0,-58 30-195 0 0,0-1 0 0 0,-1 0 0 0 0,0 0 0 0 0,0 0 0 0 0,0-1-1 0 0,9-11 1 0 0,-14 15-21 0 0,0-1 0 0 0,1 1 0 0 0,-1-1 0 0 0,0 1-1 0 0,-1-1 1 0 0,1 1 0 0 0,0-4 0 0 0,0 6 2 0 0,-1-1 0 0 0,0 1 0 0 0,0-1-1 0 0,0 1 1 0 0,0-1 0 0 0,0 1 0 0 0,0-1 0 0 0,0 1 0 0 0,0-1 0 0 0,0 1 0 0 0,0-1 0 0 0,0 1 0 0 0,0-1 0 0 0,0 1 0 0 0,0-1-1 0 0,0 1 1 0 0,0-1 0 0 0,0 1 0 0 0,-1-1 0 0 0,1 1 0 0 0,0-1 0 0 0,0 1 0 0 0,-1-1 0 0 0,1 1 0 0 0,0-1 0 0 0,-1 1 0 0 0,1 0-1 0 0,0-1 1 0 0,-1 1 0 0 0,1 0 0 0 0,-1-1 0 0 0,1 1 0 0 0,-1 0 0 0 0,1 0 0 0 0,0-1 0 0 0,-1 1 0 0 0,1 0 0 0 0,-1 0 0 0 0,1 0-1 0 0,-1 0 1 0 0,1 0 0 0 0,-1-1 0 0 0,0 1 0 0 0,-5 0-14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9.3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1 136 55 0 0,'15'7'37'0'0,"-9"-4"22"0"0,0-1 0 0 0,1 1-1 0 0,9 2 1 0 0,-13-5-48 0 0,-1 0 1 0 0,0 1 0 0 0,1-1 0 0 0,-1 0 0 0 0,0 0-1 0 0,1 0 1 0 0,-1-1 0 0 0,0 1 0 0 0,1-1 0 0 0,-1 1-1 0 0,0-1 1 0 0,0 0 0 0 0,1 0 0 0 0,2-1-1 0 0,9-5 29 0 0,-1-1 0 0 0,0-1 0 0 0,0 1 0 0 0,-1-2 0 0 0,0 0 0 0 0,-1 0 0 0 0,0-1 0 0 0,0-1 0 0 0,12-17 0 0 0,-22 28-40 0 0,0-1 0 0 0,0 0 0 0 0,0 0 0 0 0,-1 1 0 0 0,1-1 0 0 0,0 0 0 0 0,-1 0 0 0 0,1 0 0 0 0,-1 0 0 0 0,0 0 0 0 0,1 0 0 0 0,-1 0 0 0 0,0 0 0 0 0,0-3 0 0 0,-2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59.7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0 501 79 0 0,'0'2'16'0'0,"3"10"127"0"0,-3-12-140 0 0,0 0-1 0 0,0 0 1 0 0,0 1 0 0 0,0-1-1 0 0,0 0 1 0 0,1 0 0 0 0,-1 0-1 0 0,0 1 1 0 0,0-1 0 0 0,0 0-1 0 0,1 0 1 0 0,-1 0 0 0 0,0 0-1 0 0,0 1 1 0 0,0-1 0 0 0,1 0-1 0 0,-1 0 1 0 0,0 0 0 0 0,0 0-1 0 0,1 0 1 0 0,-1 0 0 0 0,0 0-1 0 0,0 0 1 0 0,1 0 0 0 0,-1 0-1 0 0,0 0 1 0 0,0 0 0 0 0,1 0-1 0 0,-1 0 1 0 0,0 0 0 0 0,0 0-1 0 0,1 0 1 0 0,-1 0 0 0 0,0 0-1 0 0,0 0 1 0 0,0 0 0 0 0,1 0-1 0 0,-1-1 1 0 0,0 1 0 0 0,0 0-1 0 0,1 0 1 0 0,-1 0 0 0 0,0 0-1 0 0,0 0 1 0 0,0-1 0 0 0,0 1-1 0 0,1 0 1 0 0,-1 0 0 0 0,235-160 657 0 0,18 23-426 0 0,-100 52-166 0 0,23-10-72 0 0,-160 88 4 0 0,1-1 0 0 0,25-15 0 0 0,-102 63-112 0 0,46-30 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0.0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55 0 0,'17'10'0'0'0,"-16"-5"15"0"0,1 1 0 0 0,-1-1-1 0 0,0 0 1 0 0,0 1-1 0 0,-1-1 1 0 0,1 1-1 0 0,-1-1 1 0 0,0 1 0 0 0,-1-1-1 0 0,1 1 1 0 0,-1-1-1 0 0,-3 10 1 0 0,-1 23 57 0 0,4-22-70 0 0,-1 8 43 0 0,3 35 0 0 0,0-51-40 0 0,0-1-1 0 0,0 0 1 0 0,1 0 0 0 0,-1 0-1 0 0,2 0 1 0 0,-1-1 0 0 0,1 1-1 0 0,0-1 1 0 0,5 10-1 0 0,-7-15-4 0 0,0 0 0 0 0,0 0 0 0 0,0 1 0 0 0,0-1 0 0 0,1 0 0 0 0,-1 0 0 0 0,0 0 0 0 0,0 0 0 0 0,1 0 0 0 0,-1 0 0 0 0,1-1 0 0 0,-1 1 0 0 0,1 0 0 0 0,2 0 0 0 0,4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0.4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214 12 55 0 0,'2'0'0'0'0,"4"-4"0"0"0,-6 4 2 0 0,0 0 0 0 0,0-1 0 0 0,0 1 0 0 0,-1 0 0 0 0,1-1-1 0 0,0 1 1 0 0,0 0 0 0 0,0-1 0 0 0,0 1 0 0 0,0 0 0 0 0,0-1-1 0 0,0 1 1 0 0,-1 0 0 0 0,1 0 0 0 0,0-1 0 0 0,0 1 0 0 0,0 0-1 0 0,-1 0 1 0 0,1-1 0 0 0,0 1 0 0 0,0 0 0 0 0,-1 0 0 0 0,1 0-1 0 0,0 0 1 0 0,0-1 0 0 0,-1 1 0 0 0,1 0 0 0 0,0 0 0 0 0,-1 0-1 0 0,1 0 1 0 0,0 0 0 0 0,0 0 0 0 0,-1 0 0 0 0,1 0-1 0 0,-7 1 53 0 0,0 0-53 0 0,1 1 0 0 0,0 0 0 0 0,-1 0 1 0 0,1 0-1 0 0,0 1 0 0 0,0 0 0 0 0,1 1 0 0 0,-6 3 0 0 0,-3 4-1 0 0,0 1 0 0 0,1 0 0 0 0,1 0 0 0 0,0 2 0 0 0,1-1 0 0 0,1 1 0 0 0,0 1 0 0 0,0 0 0 0 0,-13 32 0 0 0,19-37-3 0 0,1-6 14 0 0,1 1 0 0 0,0 0 1 0 0,1 0-1 0 0,-1-1 0 0 0,1 1 1 0 0,0 0-1 0 0,0 0 0 0 0,0 1 1 0 0,1-1-1 0 0,0 0 0 0 0,0 7 0 0 0,0-11-6 0 0,1-1 0 0 0,-1 1 0 0 0,0 0 0 0 0,1-1-1 0 0,-1 1 1 0 0,0 0 0 0 0,1-1 0 0 0,-1 1 0 0 0,1-1-1 0 0,-1 1 1 0 0,1-1 0 0 0,-1 1 0 0 0,1-1 0 0 0,0 1-1 0 0,-1-1 1 0 0,1 1 0 0 0,0-1 0 0 0,-1 0 0 0 0,1 1-1 0 0,0-1 1 0 0,-1 0 0 0 0,1 0 0 0 0,0 1 0 0 0,-1-1-1 0 0,1 0 1 0 0,0 0 0 0 0,0 0 0 0 0,0 0 0 0 0,25-1 85 0 0,-21 1-73 0 0,85-10 186 0 0,67-4 23 0 0,-135 12-188 0 0,31-7 0 0 0,-9 1 22 0 0,-43 8-60 0 0,0 0 0 0 0,1-1 0 0 0,-1 1 0 0 0,0-1 0 0 0,0 1 0 0 0,0-1 0 0 0,0 1 0 0 0,1-1 0 0 0,-1 0 0 0 0,0 0 0 0 0,0 1 0 0 0,1-3 0 0 0,-1 3 0 0 0,-1 0 0 0 0,0-1 0 0 0,0 1 0 0 0,0 0 0 0 0,0 0 0 0 0,0-1 0 0 0,1 1 0 0 0,-1 0 0 0 0,0-1 0 0 0,0 1 0 0 0,0 0 0 0 0,0-1 0 0 0,0 1 0 0 0,0 0 0 0 0,0 0 0 0 0,0-1 0 0 0,0 1 0 0 0,0 0 0 0 0,0-1 0 0 0,0 1 0 0 0,0 0 0 0 0,0-1 0 0 0,-1 1 0 0 0,1 0 0 0 0,0 0 0 0 0,0-1 0 0 0,0 1 0 0 0,-1-1 0 0 0,0 0 0 0 0,0 0 0 0 0,0 0 0 0 0,0 0 0 0 0,0 0 0 0 0,-1 0 0 0 0,1 1 0 0 0,0-1 0 0 0,0 0 0 0 0,0 1 0 0 0,-2-1 0 0 0,-1-1 0 0 0,-3 0 0 0 0,0-1 0 0 0,1-1 0 0 0,-10-5 0 0 0,0 2-96 0 0,8 4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0.8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159 58 24 0 0,'10'-3'17'0'0,"0"0"0"0"0,0 0 0 0 0,-1-1 0 0 0,1 0 0 0 0,-1-1 1 0 0,0 0-1 0 0,0-1 0 0 0,12-10 0 0 0,-20 16-14 0 0,-1 0 0 0 0,0-1 0 0 0,0 1 0 0 0,1 0 0 0 0,-1 0 0 0 0,0 0 0 0 0,0-1 0 0 0,0 1 0 0 0,1 0 0 0 0,-1 0 0 0 0,0-1 0 0 0,0 1 0 0 0,0 0 0 0 0,0-1 0 0 0,0 1 0 0 0,1 0 0 0 0,-1-1 0 0 0,0 1 0 0 0,0 0 0 0 0,0 0 0 0 0,0-1 0 0 0,0 1 0 0 0,0 0 0 0 0,0-1 0 0 0,0 1 0 0 0,0 0 0 0 0,0-1 0 0 0,-1 1 0 0 0,1 0-1 0 0,0-1 0 0 0,0 1 0 0 0,0 0-1 0 0,-1 0 1 0 0,1 0 0 0 0,0 0-1 0 0,0 0 1 0 0,-1 0 0 0 0,1 0-1 0 0,0 0 1 0 0,0 0 0 0 0,-1 0-1 0 0,1 0 1 0 0,0 0 0 0 0,0 1-1 0 0,-1-1 1 0 0,1 0 0 0 0,0 0-1 0 0,0 0 1 0 0,0 0 0 0 0,-1 0-1 0 0,1 0 1 0 0,0 0 0 0 0,0 1-1 0 0,0-1 1 0 0,-1 0 0 0 0,1 0-1 0 0,0 0 1 0 0,0 0 0 0 0,0 1-1 0 0,0-1 1 0 0,0 0 0 0 0,0 0-1 0 0,-1 0 1 0 0,1 1 0 0 0,0-1-1 0 0,-15 22 58 0 0,-17 37-1 0 0,-6 7 17 0 0,-75 76-23 0 0,69-90-40 0 0,43-51-6 0 0,0 0-1 0 0,0-1 0 0 0,0 1 0 0 0,1 0 0 0 0,-1 0 0 0 0,0 0 0 0 0,1 0 0 0 0,-1 0 0 0 0,1 0 1 0 0,-1 0-1 0 0,1 0 0 0 0,0 0 0 0 0,-1 0 0 0 0,1 0 0 0 0,0 0 0 0 0,-1 0 0 0 0,1 0 0 0 0,0 0 1 0 0,0 0-1 0 0,0 0 0 0 0,0 0 0 0 0,0 0 0 0 0,0 0 0 0 0,1 1 0 0 0,-1-1 0 0 0,0 0 0 0 0,0 0 1 0 0,1 0-1 0 0,0 1 0 0 0,1 1 17 0 0,1 0 0 0 0,0-1 1 0 0,-1 1-1 0 0,1-1 0 0 0,0 0 0 0 0,0 1 1 0 0,5 1-1 0 0,-6-3-20 0 0,12 7 27 0 0,1-2 0 0 0,0 0 0 0 0,1-1-1 0 0,-1 0 1 0 0,1-1 0 0 0,18 2 0 0 0,19 5 7 0 0,127 31 120 0 0,-113-27-116 0 0,-49-11-40 0 0,-13-2 0 0 0,0 0 0 0 0,0-1 0 0 0,0 0 0 0 0,0 0 0 0 0,0 0 0 0 0,0-1 0 0 0,0 1 0 0 0,0-1 0 0 0,8-1 0 0 0,-13 1 0 0 0,1 0 0 0 0,-1 0 0 0 0,0 0 0 0 0,1-1 0 0 0,-1 1 0 0 0,0 0 0 0 0,0 0 0 0 0,1 0 0 0 0,-1 0 0 0 0,0 0 0 0 0,0-1 0 0 0,1 1 0 0 0,-1 0 0 0 0,0 0 0 0 0,0-1 0 0 0,0 1 0 0 0,1 0 0 0 0,-1 0 0 0 0,0-1 0 0 0,0 1 0 0 0,0 0 0 0 0,0 0 0 0 0,0-1 0 0 0,0 1 0 0 0,1 0 0 0 0,-1 0 0 0 0,0-1 0 0 0,0 1 0 0 0,0 0 0 0 0,0-1 0 0 0,0 1 0 0 0,0 0 0 0 0,0-1 0 0 0,0 1 0 0 0,0-1 0 0 0,-1 0 0 0 0,0-1 0 0 0,0 1 0 0 0,0 0 0 0 0,0-1 0 0 0,0 1 0 0 0,0 0 0 0 0,0 0 0 0 0,0-1 0 0 0,0 1 0 0 0,-1 0 0 0 0,1 0 0 0 0,0 0 0 0 0,-2-1 0 0 0,-7-4-7 0 0,5 3-2 0 0,-1 0 1 0 0,1-1-1 0 0,0 0 1 0 0,0 0 0 0 0,0 0-1 0 0,0-1 1 0 0,1 1-1 0 0,0-1 1 0 0,-4-6-1 0 0,4 3-451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1.2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0 197 24 0 0,'2'0'7'0'0,"0"-1"0"0"0,-1 0 0 0 0,1 0 0 0 0,0 0 0 0 0,-1 0 0 0 0,1 0 0 0 0,-1 0 0 0 0,0-1 0 0 0,1 1 0 0 0,-1 0 0 0 0,0-1 0 0 0,0 1 0 0 0,2-3 0 0 0,11-13 150 0 0,0 7-81 0 0,1 1 0 0 0,-1 0-1 0 0,1 2 1 0 0,28-12-1 0 0,-11 6-21 0 0,-2 0-47 0 0,-14 7 2 0 0,0-1 1 0 0,-1 0-1 0 0,0-1 0 0 0,0 0 1 0 0,-1-2-1 0 0,25-20 0 0 0,-33 24-9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1.9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194 0 79 0 0,'0'1'0'0'0,"1"0"0"0"0,-1 0 0 0 0,1 0 0 0 0,-1 0 0 0 0,1 0 0 0 0,-1 0 0 0 0,0 0-1 0 0,1 0 1 0 0,-1 0 0 0 0,0 0 0 0 0,0 0 0 0 0,0 0 0 0 0,1 0 0 0 0,-1 0 0 0 0,0 0-1 0 0,-1 1 1 0 0,1-1 0 0 0,0 0 0 0 0,0 1 0 0 0,-7 23 8 0 0,5-21-3 0 0,-8 24 41 0 0,-1 0 0 0 0,-17 31-1 0 0,-105 193 87 0 0,127-237-132 0 0,6-17 0 0 0,2-4 0 0 0,11-9 0 0 0,1 2-12 0 0,0 1 0 0 0,1 1-1 0 0,0 1 1 0 0,1 0 0 0 0,18-9-1 0 0,93-36-1 0 0,-127 54 14 0 0,77-33 0 0 0,36-13 0 0 0,-103 43 12 0 0,0 1 0 0 0,0 0 0 0 0,0 1 0 0 0,1 0 0 0 0,13 0 0 0 0,-23 2-12 0 0,0 0 0 0 0,-1 0 0 0 0,1 1 0 0 0,0-1 0 0 0,-1 0 0 0 0,1 1 0 0 0,0-1 0 0 0,-1 1 0 0 0,1-1 0 0 0,-1 1 0 0 0,1-1 0 0 0,0 1 0 0 0,-1-1 0 0 0,1 1 0 0 0,-1-1 0 0 0,0 1 0 0 0,1 0 0 0 0,-1-1 0 0 0,1 1 0 0 0,-1 0 0 0 0,0-1 0 0 0,0 1 0 0 0,1 0 0 0 0,-1 0 0 0 0,0-1 0 0 0,0 1 0 0 0,0 0 0 0 0,0 0 0 0 0,0-1 0 0 0,0 1 0 0 0,0 0 0 0 0,0 0 0 0 0,0 0 0 0 0,-2 33 0 0 0,2-28 0 0 0,-9 252 0 0 0,7-108 0 0 0,1-130 0 0 0,0 1 0 0 0,-2-1 0 0 0,-6 26 0 0 0,7-38 0 0 0,0-1 0 0 0,-1 1 0 0 0,0-1 0 0 0,0 0 0 0 0,-1 0 0 0 0,0 0 0 0 0,0 0 0 0 0,0 0 0 0 0,-1-1 0 0 0,0 0 0 0 0,-9 9 0 0 0,9-12 0 0 0,-1 1 0 0 0,1-1 0 0 0,0 0 0 0 0,-1 0 0 0 0,0-1 0 0 0,0 1 0 0 0,0-1 0 0 0,0-1 0 0 0,0 1 0 0 0,0-1 0 0 0,0 0 0 0 0,-8 0 0 0 0,1 0 0 0 0,-1-1 0 0 0,1-1 0 0 0,0 0 0 0 0,-22-5 0 0 0,33 6 0 0 0,0-1 0 0 0,0 1 0 0 0,0 0 0 0 0,0-1 0 0 0,1 0 0 0 0,-1 1 0 0 0,0-1 0 0 0,0 0 0 0 0,1 0 0 0 0,-1 0 0 0 0,1 0 0 0 0,-1 0 0 0 0,1-1 0 0 0,-1 1 0 0 0,1 0 0 0 0,0-1 0 0 0,0 1 0 0 0,-1-1 0 0 0,1 1 0 0 0,0-1 0 0 0,0 1 0 0 0,0-1 0 0 0,1 0 0 0 0,-1 0 0 0 0,0 1 0 0 0,1-1 0 0 0,-1 0 0 0 0,1 0 0 0 0,-1-3 0 0 0,1 3 0 0 0,0-1 0 0 0,1 0 0 0 0,-1 0 0 0 0,1 1 0 0 0,-1-1 0 0 0,1 0 0 0 0,0 1 0 0 0,0-1 0 0 0,0 0 0 0 0,1 1 0 0 0,-1-1 0 0 0,0 1 0 0 0,1 0 0 0 0,0 0 0 0 0,-1-1 0 0 0,1 1 0 0 0,0 0 0 0 0,0 0 0 0 0,4-2 0 0 0,0 0 20 0 0,1-1 0 0 0,-1 2-1 0 0,1-1 1 0 0,0 1-1 0 0,13-4 1 0 0,40-9 111 0 0,-36 10-86 0 0,14-2 19 0 0,45-2 0 0 0,-4 0-54 0 0,-63 9-10 0 0,-14 2 0 0 0,0-1 0 0 0,0 0 0 0 0,0 0 0 0 0,0 0 0 0 0,0 0 0 0 0,0-1 0 0 0,1 1 0 0 0,-1-1 0 0 0,0 1 0 0 0,4-2 0 0 0,-6 1 0 0 0,-1 1-1 0 0,1-1 1 0 0,0 1-1 0 0,0-1 0 0 0,0 1 1 0 0,-1-1-1 0 0,1 1 0 0 0,0-1 1 0 0,-1 1-1 0 0,1 0 1 0 0,0-1-1 0 0,-1 1 0 0 0,1-1 1 0 0,0 1-1 0 0,-1 0 0 0 0,1 0 1 0 0,-1-1-1 0 0,0 1 0 0 0,-4-4-59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2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61 55 0 0,'23'-11'5'0'0,"3"-1"30"0"0,51-17 0 0 0,-69 26-31 0 0,0 2 1 0 0,-1-1-1 0 0,1 1 1 0 0,0 0-1 0 0,0 0 1 0 0,0 1-1 0 0,0 0 1 0 0,0 1-1 0 0,0 0 1 0 0,0 0-1 0 0,12 3 0 0 0,-15-1 1 0 0,1-1-1 0 0,-1 1 0 0 0,0 0 1 0 0,0 1-1 0 0,-1-1 0 0 0,1 1 0 0 0,-1 0 1 0 0,1 0-1 0 0,-1 0 0 0 0,-1 0 1 0 0,1 1-1 0 0,0 0 0 0 0,-1-1 0 0 0,0 1 1 0 0,3 7-1 0 0,1 2-3 0 0,-1 1 0 0 0,0 0 1 0 0,-1-1-1 0 0,4 24 0 0 0,-6-24 9 0 0,-1 1-1 0 0,0-1 1 0 0,-1 0 0 0 0,-1 1 0 0 0,-1 24-1 0 0,-1-32-9 0 0,1 1 0 0 0,-1-1-1 0 0,0 0 1 0 0,0 0 0 0 0,-1 0-1 0 0,0-1 1 0 0,0 1-1 0 0,0-1 1 0 0,-1 0 0 0 0,0 1-1 0 0,0-2 1 0 0,-1 1 0 0 0,-6 6-1 0 0,0-2 1 0 0,8-8 0 0 0,0 0 0 0 0,0 1 0 0 0,0 0 0 0 0,1 0 0 0 0,-1-1 0 0 0,-2 5 0 0 0,8-7 0 0 0,0-1 0 0 0,1 0 0 0 0,-1 1 0 0 0,0-2 0 0 0,6-2 0 0 0,2-1 0 0 0,0 1 0 0 0,0 0 0 0 0,0 0 0 0 0,0 1 0 0 0,0 1 0 0 0,1 0 0 0 0,-1 0 0 0 0,1 1 0 0 0,15 0 0 0 0,-18 2 0 0 0,0 0 0 0 0,0 0 0 0 0,-1 0 0 0 0,1 1 0 0 0,-1 0 0 0 0,1 1 0 0 0,-1 0 0 0 0,0 0 0 0 0,0 1 0 0 0,0 0 0 0 0,-1 0 0 0 0,15 11 0 0 0,-8-2 0 0 0,0 1 0 0 0,-1 0 0 0 0,-1 1 0 0 0,0 0 0 0 0,-1 1 0 0 0,0 0 0 0 0,-1 1 0 0 0,10 25 0 0 0,-3-8 0 0 0,18 55 0 0 0,-32-78 0 0 0,0 0 0 0 0,0 0 0 0 0,-1 0 0 0 0,-1 0 0 0 0,0 0 0 0 0,0 0 0 0 0,-1 1 0 0 0,-1-1 0 0 0,-3 20 0 0 0,3-26 0 0 0,0-1 0 0 0,0 1 0 0 0,-1-1 0 0 0,0 0 0 0 0,0 0 0 0 0,0 0 0 0 0,0 0 0 0 0,-1 0 0 0 0,0 0 0 0 0,1 0 0 0 0,-1-1 0 0 0,0 1 0 0 0,-5 2 0 0 0,3-2 0 0 0,0 0 0 0 0,-1 0 0 0 0,1-1 0 0 0,-1 0 0 0 0,0 0 0 0 0,0 0 0 0 0,-1-1 0 0 0,-7 2 0 0 0,-1-1 0 0 0,-1 0 0 0 0,1-2 0 0 0,0 0 0 0 0,-1 0 0 0 0,1-1 0 0 0,-1-1 0 0 0,-15-3 0 0 0,16 1 6 0 0,0 0-1 0 0,-28-10 0 0 0,39 12-1 0 0,-1-1 0 0 0,1 0 0 0 0,0 0 0 0 0,0 0 0 0 0,1 0 0 0 0,-1-1 0 0 0,0 0 0 0 0,1 1 0 0 0,-1-1 0 0 0,1 0-1 0 0,0-1 1 0 0,0 1 0 0 0,0-1 0 0 0,-3-4 0 0 0,6 7-2 0 0,0 1-1 0 0,0-1 1 0 0,-1 1 0 0 0,1 0-1 0 0,0-1 1 0 0,0 1 0 0 0,0-1 0 0 0,0 1-1 0 0,0-1 1 0 0,0 1 0 0 0,0 0-1 0 0,0-1 1 0 0,0 1 0 0 0,0-1-1 0 0,0 1 1 0 0,0-1 0 0 0,0 1-1 0 0,0 0 1 0 0,0-1 0 0 0,0 1-1 0 0,1-1 1 0 0,-1 1 0 0 0,0 0-1 0 0,0-1 1 0 0,0 1 0 0 0,1 0-1 0 0,-1-1 1 0 0,0 1 0 0 0,1 0-1 0 0,-1-1 1 0 0,0 1 0 0 0,0 0-1 0 0,1-1 1 0 0,-1 1 0 0 0,1 0-1 0 0,-1 0 1 0 0,0 0 0 0 0,1-1-1 0 0,-1 1 1 0 0,1 0 0 0 0,-1 0-1 0 0,0 0 1 0 0,1 0 0 0 0,23-5 89 0 0,-15 4-75 0 0,98-31 102 0 0,-84 24-108 0 0,-20 7-10 0 0,17-6 0 0 0,1 0 0 0 0,0 2 0 0 0,0 0 0 0 0,0 1 0 0 0,23-1 0 0 0,-57-9 0 0 0,6 8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2.9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 79 0 0,'3'-2'4'0'0,"0"0"0"0"0,1 0 0 0 0,0 0 0 0 0,-1 1 0 0 0,1-1 0 0 0,0 1 0 0 0,0 0 0 0 0,0 0 0 0 0,0 1 0 0 0,0-1 0 0 0,0 1 0 0 0,0 0 0 0 0,0 0 0 0 0,0 0-1 0 0,0 1 1 0 0,0-1 0 0 0,0 1 0 0 0,4 1 0 0 0,4 2 19 0 0,-1 0 0 0 0,0 1 0 0 0,0 0 0 0 0,0 0 0 0 0,-1 1 0 0 0,1 0 0 0 0,-2 1 0 0 0,13 10 0 0 0,-8-5-23 0 0,1-1-1 0 0,22 11 0 0 0,-25-18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5.3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64 55 0 0,'-1'0'11'0'0,"0"0"0"0"0,0 0-1 0 0,0 0 1 0 0,0 1 0 0 0,0-1-1 0 0,0 0 1 0 0,0 1 0 0 0,0-1-1 0 0,1 1 1 0 0,-1-1 0 0 0,0 1-1 0 0,0-1 1 0 0,0 1 0 0 0,1-1-1 0 0,-1 1 1 0 0,0 0 0 0 0,1-1-1 0 0,-1 1 1 0 0,0 0 0 0 0,1 0-1 0 0,-1-1 1 0 0,1 1 0 0 0,-1 0-1 0 0,1 0 1 0 0,0 0 0 0 0,-1 0-1 0 0,1 0 1 0 0,0 0 0 0 0,-1 0-1 0 0,1-1 1 0 0,0 1 0 0 0,0 0-1 0 0,0 0 1 0 0,0 0 0 0 0,0 0-1 0 0,0 0 1 0 0,0 0 0 0 0,0 0-1 0 0,1 0 1 0 0,-1 0 0 0 0,0 0-1 0 0,1 0 1 0 0,-1 0 0 0 0,0 0-1 0 0,1-1 1 0 0,-1 1 0 0 0,1 0-1 0 0,-1 0 1 0 0,1 0 0 0 0,-1-1-1 0 0,1 1 1 0 0,0 0 0 0 0,-1-1-1 0 0,1 1 1 0 0,0 0 0 0 0,0-1-1 0 0,0 1 1 0 0,-1-1 0 0 0,1 1-1 0 0,0-1 1 0 0,0 0 0 0 0,0 1-1 0 0,0-1 1 0 0,0 0 0 0 0,1 1-1 0 0,11 1 86 0 0,0 0 0 0 0,0 0-1 0 0,0-1 1 0 0,25-2 0 0 0,54-10 9 0 0,-29 2-43 0 0,13-1 5 0 0,1-4 1 0 0,80-26-1 0 0,-134 35-67 0 0,42-4 0 0 0,-196 1-59 0 0,71 2-476 0 0,34 4 97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3.3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214 1 24 0 0,'5'0'0'0'0,"13"1"-1"0"0,-17-1 1 0 0,0 0 0 0 0,-1 0 0 0 0,1 0 0 0 0,-1 1 0 0 0,1-1 0 0 0,-1 0 0 0 0,1 1 0 0 0,-1-1 0 0 0,1 0 0 0 0,-1 1 0 0 0,1-1 0 0 0,-1 0 0 0 0,1 1 0 0 0,-1-1 1 0 0,1 1-1 0 0,-1-1 0 0 0,0 1 0 0 0,1-1 0 0 0,-1 1 0 0 0,0-1 0 0 0,0 1 0 0 0,1-1 0 0 0,-1 1 0 0 0,0 0 0 0 0,0 0 0 0 0,1 3 2 0 0,-1-1 0 0 0,0 1 0 0 0,0 0 0 0 0,0 0 1 0 0,-1-1-1 0 0,0 1 0 0 0,1-1 0 0 0,-1 1 1 0 0,0 0-1 0 0,-1-1 0 0 0,-1 5 0 0 0,-24 40 33 0 0,22-39-33 0 0,-124 236 134 0 0,112-202-106 0 0,1 1-1 0 0,3 0 0 0 0,1 1 1 0 0,-6 49-1 0 0,17-87-17 0 0,0 1 1 0 0,0-1-1 0 0,1 1 0 0 0,0 0 1 0 0,1-1-1 0 0,-1 1 0 0 0,3 9 1 0 0,-2-13-9 0 0,0-1 1 0 0,0 1 0 0 0,1-1-1 0 0,-1 1 1 0 0,1-1-1 0 0,-1 0 1 0 0,1 0 0 0 0,0 0-1 0 0,0 0 1 0 0,1 0-1 0 0,-1 0 1 0 0,1 0 0 0 0,-1-1-1 0 0,1 0 1 0 0,0 1-1 0 0,0-1 1 0 0,4 2-1 0 0,3 2 3 0 0,1-2-1 0 0,-1 0 0 0 0,1 0 0 0 0,0-1 0 0 0,0 0 1 0 0,0-1-1 0 0,0 0 0 0 0,0-1 0 0 0,1 0 0 0 0,11-1 0 0 0,16-2 56 0 0,62-13-1 0 0,4 0-6 0 0,-52 12-45 0 0,-18 2-10 0 0,-1-2 0 0 0,46-10 0 0 0,-78 12 2 0 0,0 1-1 0 0,0-1 1 0 0,0 1-1 0 0,0-1 1 0 0,-1 0-1 0 0,1 0 1 0 0,0 0-1 0 0,0 0 1 0 0,-1 0-1 0 0,1 0 0 0 0,-1 0 1 0 0,1-1-1 0 0,-1 1 1 0 0,1-1-1 0 0,-1 1 1 0 0,0-1-1 0 0,0 1 1 0 0,0-1-1 0 0,0 0 1 0 0,0 1-1 0 0,1-4 0 0 0,-1 4 0 0 0,-1 0 0 0 0,0-1 0 0 0,0 1 0 0 0,0 0 0 0 0,0 0 0 0 0,0 0 0 0 0,0-1 0 0 0,-1 1-1 0 0,1 0 1 0 0,0 0 0 0 0,-1 0 0 0 0,1 0 0 0 0,0 0 0 0 0,-1-1 0 0 0,0 1 0 0 0,1 0 0 0 0,-1 0-1 0 0,1 0 1 0 0,-1 0 0 0 0,0 1 0 0 0,0-1 0 0 0,0 0 0 0 0,0 0 0 0 0,1 0 0 0 0,-1 0 0 0 0,0 1-1 0 0,0-1 1 0 0,0 1 0 0 0,0-1 0 0 0,-1 1 0 0 0,1-1 0 0 0,0 1 0 0 0,0-1 0 0 0,0 1 0 0 0,-2-1-1 0 0,-65-20-12 0 0,64 19-48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3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84 24 0 0,'2'0'1'0'0,"-1"0"0"0"0,1 0 0 0 0,-1 0 0 0 0,0 0 1 0 0,1 0-1 0 0,-1-1 0 0 0,0 1 0 0 0,1-1 0 0 0,-1 1 1 0 0,0-1-1 0 0,0 1 0 0 0,1-1 0 0 0,-1 0 1 0 0,0 0-1 0 0,0 1 0 0 0,0-1 0 0 0,0 0 0 0 0,0 0 1 0 0,0 0-1 0 0,0 0 0 0 0,0 0 0 0 0,1-3 1 0 0,8-7 53 0 0,-10 10-47 0 0,1 1-1 0 0,0 0 0 0 0,-1 0 0 0 0,1-1 1 0 0,0 1-1 0 0,0 0 0 0 0,-1 0 1 0 0,1 0-1 0 0,0-1 0 0 0,0 1 0 0 0,0 0 1 0 0,-1 0-1 0 0,1 0 0 0 0,0 0 0 0 0,0 1 1 0 0,0-1-1 0 0,-1 0 0 0 0,1 0 0 0 0,0 0 1 0 0,0 1-1 0 0,-1-1 0 0 0,1 0 0 0 0,0 1 1 0 0,0 0-1 0 0,0-1 0 0 0,-1 0 0 0 0,0 1-1 0 0,1-1 1 0 0,-1 0 0 0 0,1 0 0 0 0,-1 1 0 0 0,1-1 0 0 0,-1 0 0 0 0,1 0 0 0 0,-1 0 0 0 0,1 0 0 0 0,-1 1-1 0 0,1-1 1 0 0,0 0 0 0 0,-1 0 0 0 0,1 0 0 0 0,-1 0 0 0 0,1 0 0 0 0,-1 0 0 0 0,1 0 0 0 0,-1-1-1 0 0,1 1 1 0 0,-1 0 0 0 0,1 0 0 0 0,-1 0 0 0 0,1 0 0 0 0,-1-1 0 0 0,1 1 0 0 0,-1 0 0 0 0,1-1 0 0 0,-1 1-1 0 0,1 0 1 0 0,-1-1 0 0 0,1 1 0 0 0,-1-1 8 0 0,1-1 11 0 0,-4-8-14 0 0,0 2-10 0 0,-6-22-16 0 0,7 25-46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4.1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 0 0,'5'2'10'0'0,"-1"-1"0"0"0,1 1 0 0 0,0-1 1 0 0,0 0-1 0 0,-1 0 0 0 0,1 0 0 0 0,0-1 1 0 0,0 0-1 0 0,0 1 0 0 0,0-2 1 0 0,0 1-1 0 0,-1-1 0 0 0,8-1 0 0 0,-8 1-10 0 0,1 0 0 0 0,-1 1 0 0 0,1-1 0 0 0,-1 1 0 0 0,6 0 0 0 0,-6 0 0 0 0,0-1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4.5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23 0 0,'20'0'0'0'0,"-10"0"0"0"0,-2 0 0 0 0,-2 0 0 0 0,-2 0 0 0 0,-4-2 0 0 0,1 0 0 0 0,1 0 0 0 0,-2-2 0 0 0,-2-2 0 0 0,-1 0 0 0 0,-3 0 0 0 0,0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7.4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343 856 143 0 0,'3'3'7'0'0,"1"-1"0"0"0,-1 0 0 0 0,1 1-1 0 0,-1-2 1 0 0,1 1 0 0 0,0 0 0 0 0,0-1-1 0 0,0 0 1 0 0,0 1 0 0 0,0-2 0 0 0,0 1-1 0 0,6 0 1 0 0,-8-1-4 0 0,0 0 0 0 0,-1 0 1 0 0,1 0-1 0 0,-1-1 0 0 0,1 1 0 0 0,-1-1 0 0 0,1 1 0 0 0,0-1 1 0 0,-1 1-1 0 0,1-1 0 0 0,-1 0 0 0 0,0 0 0 0 0,1 1 0 0 0,-1-1 1 0 0,0 0-1 0 0,1 0 0 0 0,-1-1 0 0 0,0 1 0 0 0,0 0 0 0 0,0 0 1 0 0,0-1-1 0 0,0 1 0 0 0,0 0 0 0 0,0-1 0 0 0,-1 1 0 0 0,1-1 1 0 0,0 1-1 0 0,-1-1 0 0 0,1 1 0 0 0,-1-1 0 0 0,0 1 0 0 0,1-4 0 0 0,0-1 0 0 0,-1 0-1 0 0,0-1 1 0 0,0 1-1 0 0,0 0 1 0 0,-1 0-1 0 0,0 0 1 0 0,0 0-1 0 0,0 0 1 0 0,-1 0-1 0 0,0 0 1 0 0,0 0-1 0 0,-5-9 0 0 0,2 6 2 0 0,0 1 0 0 0,0 0 0 0 0,-1 0 0 0 0,0 1 0 0 0,0-1 0 0 0,0 1 0 0 0,-13-9 0 0 0,11 9-4 0 0,0 1 0 0 0,-1 0 0 0 0,1 1 0 0 0,-1 0 0 0 0,-1 0 0 0 0,-11-4 0 0 0,16 7 0 0 0,0 1 0 0 0,0 0 0 0 0,0 0 0 0 0,0 0 0 0 0,0 1 0 0 0,0 0 0 0 0,0 0 0 0 0,0 0 0 0 0,0 0 0 0 0,0 1 0 0 0,0 0 0 0 0,1 0 0 0 0,-1 0 0 0 0,0 1 0 0 0,-5 2 0 0 0,-2 2 0 0 0,0 0 0 0 0,0 1 0 0 0,0 1 0 0 0,1 0 0 0 0,0 1 0 0 0,1 0 0 0 0,0 0 0 0 0,0 1 0 0 0,1 1 0 0 0,-10 14 0 0 0,8-10 0 0 0,1 1 0 0 0,1 0 0 0 0,1 0 0 0 0,0 1 0 0 0,1 0 0 0 0,1 1 0 0 0,-5 21 0 0 0,9-30 0 0 0,0 0 0 0 0,1 0 0 0 0,0 0 0 0 0,1 0 0 0 0,0 0 0 0 0,0 0 0 0 0,1-1 0 0 0,2 11 0 0 0,-2-16 0 0 0,0 0 0 0 0,-1 0 0 0 0,1 0 0 0 0,0 0 0 0 0,1 0 0 0 0,-1-1 0 0 0,0 1 0 0 0,1-1 0 0 0,-1 1 0 0 0,1-1 0 0 0,0 1 0 0 0,0-1 0 0 0,0 0 0 0 0,0 0 0 0 0,0 0 0 0 0,1 0 0 0 0,-1 0 0 0 0,1-1 0 0 0,-1 1 0 0 0,1-1 0 0 0,-1 1 0 0 0,1-1 0 0 0,0 0 0 0 0,0 0 0 0 0,0 0 0 0 0,0 0 0 0 0,-1-1 0 0 0,4 1 0 0 0,1-1 2 0 0,-1 0 0 0 0,0 0 0 0 0,1-1 0 0 0,-1 0 0 0 0,0 0 0 0 0,0-1 0 0 0,0 0 0 0 0,0 0-1 0 0,0 0 1 0 0,0 0 0 0 0,-1-1 0 0 0,1 0 0 0 0,-1 0 0 0 0,0-1 0 0 0,0 0 0 0 0,7-5-1 0 0,6-8 10 0 0,0-1 0 0 0,26-33-1 0 0,-3-4 23 0 0,64-113 0 0 0,15-69-33 0 0,31-55-2 0 0,-114 223 2 0 0,-33 59 0 0 0,0 1 0 0 0,-1-1 0 0 0,0 0 0 0 0,0 0 0 0 0,1-15 0 0 0,-3 24 0 0 0,-1 0 0 0 0,0 0 0 0 0,0 0 0 0 0,0 0 0 0 0,0 0 0 0 0,0 0 0 0 0,0 0 0 0 0,0-1 0 0 0,0 1 0 0 0,0 0 0 0 0,0 0 0 0 0,-1 0 0 0 0,1 0 0 0 0,0 0 0 0 0,-1 0 0 0 0,1 0 0 0 0,-1 0 0 0 0,1 0 0 0 0,-1 0 0 0 0,1 0 0 0 0,-1 0 0 0 0,0 0 0 0 0,0 0 0 0 0,1 0 0 0 0,-1 1 0 0 0,0-1 0 0 0,0 0 0 0 0,0 0 0 0 0,0 1 0 0 0,0-1 0 0 0,0 1 0 0 0,0-1 0 0 0,-2 0 0 0 0,1 1 0 0 0,1 0 0 0 0,-1 0 0 0 0,0 0 0 0 0,0 0 0 0 0,0 0 0 0 0,0 1 0 0 0,0-1 0 0 0,1 1 0 0 0,-1-1 0 0 0,0 1 0 0 0,0 0 0 0 0,1-1 0 0 0,-1 1 0 0 0,0 0 0 0 0,1 0 0 0 0,-1 0 0 0 0,1 0 0 0 0,-1 1 0 0 0,-2 2 0 0 0,-8 9 0 0 0,1 1 0 0 0,0 0 0 0 0,0 1 0 0 0,2 0 0 0 0,-15 30 0 0 0,9-9 0 0 0,-19 63 0 0 0,21-51 22 0 0,3 1-1 0 0,1 1 0 0 0,3 0 1 0 0,2 0-1 0 0,3 63 0 0 0,1-105-20 0 0,1 1 0 0 0,1 0-1 0 0,-1-1 1 0 0,1 1-1 0 0,1-1 1 0 0,0 0-1 0 0,0 0 1 0 0,1 0-1 0 0,-1 0 1 0 0,2 0-1 0 0,-1-1 1 0 0,1 0-1 0 0,0 0 1 0 0,1 0-1 0 0,0 0 1 0 0,0-1-1 0 0,0 0 1 0 0,9 6 0 0 0,-5-4 13 0 0,1-1 0 0 0,0-1 0 0 0,0 0 0 0 0,0 0 0 0 0,1-1 0 0 0,0-1 0 0 0,0 0-1 0 0,0 0 1 0 0,0-1 0 0 0,1-1 0 0 0,-1 0 0 0 0,14 0 0 0 0,-9-1-10 0 0,-1-2-1 0 0,1 0 1 0 0,0 0-1 0 0,0-2 0 0 0,-1 0 1 0 0,0-1-1 0 0,1 0 0 0 0,-1-1 1 0 0,-1-1-1 0 0,1-1 1 0 0,-1 0-1 0 0,0-1 0 0 0,-1-1 1 0 0,0 0-1 0 0,0-1 0 0 0,-1 0 1 0 0,0-1-1 0 0,16-19 0 0 0,0-2-3 0 0,-3-2 0 0 0,0-1 0 0 0,35-66 0 0 0,-56 91 0 0 0,0-1 0 0 0,-1 1 0 0 0,0-1 0 0 0,-1 0 0 0 0,0 0 0 0 0,0-1 0 0 0,-2 1 0 0 0,2-16 0 0 0,-3 26 0 0 0,0 0 0 0 0,0-1 0 0 0,0 1 0 0 0,0-1 0 0 0,0 1 0 0 0,-1 0 0 0 0,1-1 0 0 0,0 1 0 0 0,-1 0 0 0 0,1 0 0 0 0,-1-1 0 0 0,1 1 0 0 0,-1 0 0 0 0,0 0 0 0 0,0 0 0 0 0,1 0 0 0 0,-1-1 0 0 0,0 1 0 0 0,0 0 0 0 0,0 1 0 0 0,-2-3 0 0 0,1 2 0 0 0,1 0 0 0 0,-1 0 0 0 0,0 1 0 0 0,0-1 0 0 0,0 0 0 0 0,-1 1 0 0 0,1 0 0 0 0,0-1 0 0 0,0 1 0 0 0,0 0 0 0 0,0 0 0 0 0,-3 0 0 0 0,-4 1 0 0 0,1 1 0 0 0,0-1 0 0 0,0 1 0 0 0,0 1 0 0 0,-15 6 0 0 0,7-1 0 0 0,1 0 0 0 0,0 1 0 0 0,0 1 0 0 0,1 0 0 0 0,0 1 0 0 0,1 1 0 0 0,0 0 0 0 0,-20 26 0 0 0,26-29 0 0 0,0 1 0 0 0,1 0 0 0 0,0 0 0 0 0,0 0 0 0 0,1 1 0 0 0,1 0 0 0 0,0 0 0 0 0,1 0 0 0 0,0 0 0 0 0,0 1 0 0 0,1-1 0 0 0,1 1 0 0 0,0 0 0 0 0,0 14 0 0 0,2-15 7 0 0,0 0-1 0 0,1 0 1 0 0,0 0-1 0 0,0-1 1 0 0,1 1-1 0 0,1-1 1 0 0,0 1-1 0 0,0-1 1 0 0,8 13-1 0 0,-8-17 0 0 0,1 1-1 0 0,-1-1 1 0 0,1 0 0 0 0,0-1-1 0 0,1 1 1 0 0,-1-1 0 0 0,1 0-1 0 0,0-1 1 0 0,0 1 0 0 0,1-1-1 0 0,-1-1 1 0 0,1 1 0 0 0,0-1-1 0 0,10 4 1 0 0,-3-3 0 0 0,0-1 0 0 0,0-1 0 0 0,0 0 0 0 0,0-1 0 0 0,0 0 0 0 0,0-1 0 0 0,1-1 0 0 0,-1 0 0 0 0,0-1 0 0 0,0 0 0 0 0,15-6 0 0 0,13-5-8 0 0,-1-2 0 0 0,49-25 0 0 0,-77 34 2 0 0,0 0 0 0 0,1 1 0 0 0,-1 1 0 0 0,1 0 0 0 0,0 1 0 0 0,1 0 0 0 0,25 0 0 0 0,-35 4 0 0 0,-7 1 0 0 0,-7 1 0 0 0,6-3 0 0 0,1 0 0 0 0,0 0 0 0 0,-1 0 0 0 0,1 0 0 0 0,-1-1 0 0 0,1 1 0 0 0,-1-1 0 0 0,1 1 0 0 0,0-1 0 0 0,0 0 0 0 0,-1 0 0 0 0,-2-2 0 0 0,-2 0 0 0 0,5 2-7 0 0,0 1-1 0 0,1-1 1 0 0,-1 0-1 0 0,0 1 0 0 0,1-1 1 0 0,-1 0-1 0 0,0 0 0 0 0,1 0 1 0 0,-1-1-1 0 0,1 1 0 0 0,0 0 1 0 0,-1-1-1 0 0,1 1 0 0 0,-2-3 1 0 0,1-1-119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7.9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204 138 24 0 0,'4'-10'0'0'0,"0"0"0"0"0,-2 0 0 0 0,1-1 0 0 0,2-17 0 0 0,-1 1 0 0 0,-3 18 9 0 0,-1 6-5 0 0,0 1 0 0 0,0 0 0 0 0,0 0 0 0 0,1-1 0 0 0,-1 1 0 0 0,1 0-1 0 0,-1 0 1 0 0,1 0 0 0 0,0-1 0 0 0,0 1 0 0 0,0 0 0 0 0,0 0 0 0 0,1-2-1 0 0,-2 4-2 0 0,0 0-1 0 0,0 0 1 0 0,1 0-1 0 0,-1 0 0 0 0,0 0 1 0 0,0 0-1 0 0,0 0 0 0 0,0 0 1 0 0,0 0-1 0 0,0 0 0 0 0,0 0 1 0 0,0 0-1 0 0,1 0 0 0 0,-1 0 1 0 0,0 0-1 0 0,0 0 1 0 0,0 0-1 0 0,0 0 0 0 0,0 0 1 0 0,0 0-1 0 0,0 0 0 0 0,0 0 1 0 0,0 1-1 0 0,0-1 0 0 0,1 0 1 0 0,-1 0-1 0 0,0 0 0 0 0,0 0 1 0 0,0 0-1 0 0,0 0 0 0 0,0 0 1 0 0,0 0-1 0 0,0 0 1 0 0,0 0-1 0 0,0 0 0 0 0,0 1 1 0 0,0-1-1 0 0,0 0 0 0 0,0 0 1 0 0,0 0-1 0 0,0 0 0 0 0,0 0 1 0 0,0 0-1 0 0,0 0 0 0 0,0 0 1 0 0,0 1-1 0 0,1 7 39 0 0,-3 7 36 0 0,-10 45 50 0 0,-21 63 0 0 0,8-35-82 0 0,-51 213 58 0 0,19 5-66 0 0,47-222-19 0 0,-14 91 32 0 0,23-169-48 0 0,2-9 0 0 0,3-17 0 0 0,-3 16 1 0 0,0 0-1 0 0,0 0 0 0 0,0 0 0 0 0,1 1 1 0 0,-1-1-1 0 0,1 1 0 0 0,0-1 0 0 0,4-5 0 0 0,7-10-14 0 0,-7 7-46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8.2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94 55 0 0,'1'-1'6'0'0,"1"0"-1"0"0,0 0 1 0 0,-1 0-1 0 0,0-1 1 0 0,1 1-1 0 0,-1 0 0 0 0,0-1 1 0 0,0 1-1 0 0,0-1 1 0 0,0 0-1 0 0,2-2 1 0 0,-3 3-1 0 0,1-1 1 0 0,0 1-1 0 0,-1-1 1 0 0,1 1 0 0 0,0 0-1 0 0,0 0 1 0 0,0-1-1 0 0,0 1 1 0 0,0 0-1 0 0,0 0 1 0 0,1 0 0 0 0,-1 0-1 0 0,0 0 1 0 0,0 0-1 0 0,1 0 1 0 0,-1 1 0 0 0,1-1-1 0 0,-1 0 1 0 0,0 1-1 0 0,1-1 1 0 0,2 0-1 0 0,5 1 37 0 0,-1 0 0 0 0,0 0 0 0 0,15 3-1 0 0,12 1 79 0 0,18-5 2 0 0,-1-3 0 0 0,93-17-1 0 0,-91 7-121 0 0,27-4 0 0 0,-81 18 0 0 0,0 0 1 0 0,1 0-3 0 0,0 0 1 0 0,0 0 0 0 0,0-1-1 0 0,0 1 1 0 0,0 0 0 0 0,0 0-1 0 0,0 1 1 0 0,0-1 0 0 0,-1 0-1 0 0,1 0 1 0 0,0 0 0 0 0,0 0-1 0 0,0 1 1 0 0,1 0-1 0 0,-2-1-4 0 0,0 0 0 0 0,0 0 0 0 0,0 0 0 0 0,0 1 0 0 0,0-1 0 0 0,-1 0 0 0 0,1 0-1 0 0,0 0 1 0 0,0 0 0 0 0,0 0 0 0 0,0 0 0 0 0,-1 1 0 0 0,1-1 0 0 0,0 0 0 0 0,0 0-1 0 0,0 0 1 0 0,-1 0 0 0 0,1 0 0 0 0,0 0 0 0 0,0 0 0 0 0,0 0 0 0 0,-1 0 0 0 0,1 0-1 0 0,0 0 1 0 0,0 0 0 0 0,-1 0 0 0 0,1 0 0 0 0,0 0 0 0 0,0 0 5 0 0,-6 0-73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8.6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214 1 24 0 0,'0'0'-1'0'0,"0"0"1"0"0,0 0 0 0 0,0 0 0 0 0,1 1 0 0 0,-1-1 0 0 0,0 0 0 0 0,0 0 0 0 0,0 0 0 0 0,0 1 0 0 0,0-1 0 0 0,0 0 0 0 0,0 0 0 0 0,0 1 0 0 0,0-1 0 0 0,0 0 0 0 0,0 0 0 0 0,0 1 0 0 0,0-1 0 0 0,0 0 0 0 0,0 0 0 0 0,0 1 0 0 0,0-1 0 0 0,0 0 0 0 0,-1 0 0 0 0,1 0 0 0 0,0 1 0 0 0,0-1 0 0 0,0 0 0 0 0,0 0 0 0 0,0 0 0 0 0,0 1 0 0 0,-1-1 0 0 0,1 0 0 0 0,0 0 0 0 0,0 0 0 0 0,0 0 0 0 0,-1 1 0 0 0,1-1 0 0 0,0 0 0 0 0,0 0 0 0 0,0 0 0 0 0,-1 0 0 0 0,1 0 0 0 0,-13 7 1 0 0,11-6-1 0 0,-9 5 9 0 0,1 1 1 0 0,1 1 0 0 0,-1-1 0 0 0,1 2 0 0 0,1-1 0 0 0,0 1 0 0 0,0 0 0 0 0,0 1 0 0 0,1 0 0 0 0,1 0 0 0 0,0 0 0 0 0,0 1 0 0 0,-5 14 0 0 0,-3 13 37 0 0,2 1 1 0 0,-13 63 0 0 0,14-42 20 0 0,3 0 0 0 0,2 0-1 0 0,3 1 1 0 0,6 77 0 0 0,-3-134-66 0 0,1 0 0 0 0,0 0 0 0 0,-1-1 0 0 0,2 1-1 0 0,1 5 1 0 0,-3-8-2 0 0,0 0 0 0 0,1 0 0 0 0,-1-1 0 0 0,0 1 0 0 0,1 0 0 0 0,-1 0 0 0 0,1 0 0 0 0,-1-1 0 0 0,1 1 0 0 0,0 0 0 0 0,-1-1 0 0 0,1 1 0 0 0,0 0 0 0 0,-1-1 0 0 0,1 1 0 0 0,0-1 0 0 0,0 1 0 0 0,-1-1 0 0 0,1 1 0 0 0,0-1 0 0 0,0 0 0 0 0,0 1 0 0 0,0-1 0 0 0,0 0 0 0 0,-1 0 0 0 0,1 0 0 0 0,0 1 0 0 0,2-1-1 0 0,4-2 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9.2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315 261 7 0 0,'6'-1'0'0'0,"1"0"1"0"0,0 0-1 0 0,-1 0 0 0 0,8-3 0 0 0,5-2 0 0 0,-7 4-2 0 0,-5 1 23 0 0,0-1-1 0 0,0 0 0 0 0,0 0 0 0 0,0 0 1 0 0,7-4-1 0 0,-12 4-12 0 0,1 1-1 0 0,-1-1 1 0 0,0 1-1 0 0,0-1 1 0 0,-1 0-1 0 0,1 0 1 0 0,0 0-1 0 0,0 0 1 0 0,-1 0 0 0 0,1 0-1 0 0,-1 0 1 0 0,0 0-1 0 0,0 0 1 0 0,0-1-1 0 0,0 1 1 0 0,0-1-1 0 0,0 1 1 0 0,0-5-1 0 0,0-3 4 0 0,0 0 0 0 0,-1 0-1 0 0,0 0 1 0 0,0 0 0 0 0,-1 0-1 0 0,-1 0 1 0 0,0 1 0 0 0,0-1-1 0 0,-1 0 1 0 0,-5-12 0 0 0,6 18-11 0 0,0 0 1 0 0,0 0 0 0 0,0 0-1 0 0,0 1 1 0 0,-1-1-1 0 0,1 1 1 0 0,-1 0 0 0 0,0 0-1 0 0,0 0 1 0 0,0 0-1 0 0,-1 0 1 0 0,1 0 0 0 0,-1 1-1 0 0,1 0 1 0 0,-1 0 0 0 0,0 0-1 0 0,0 0 1 0 0,0 0-1 0 0,0 1 1 0 0,0 0 0 0 0,-5-2-1 0 0,-2 2 0 0 0,1-1-1 0 0,-1 1 1 0 0,1 1 0 0 0,-1 0-1 0 0,0 0 1 0 0,1 1 0 0 0,-17 3-1 0 0,17-1 1 0 0,1 0 0 0 0,-1 0 0 0 0,1 1 0 0 0,0 0-1 0 0,0 1 1 0 0,0 0 0 0 0,1 0 0 0 0,-1 1-1 0 0,1 0 1 0 0,1 1 0 0 0,-14 13 0 0 0,4-1 3 0 0,1 1 0 0 0,1 0 1 0 0,-18 33-1 0 0,20-31 28 0 0,1 2 0 0 0,2-1 0 0 0,-15 47 0 0 0,22-56-15 0 0,-1 1 0 0 0,1 0 0 0 0,1-1 0 0 0,1 1 1 0 0,0 0-1 0 0,1 0 0 0 0,1 0 0 0 0,2 17 0 0 0,-2-27-7 0 0,0 0 0 0 0,0 0 0 0 0,0-1-1 0 0,1 1 1 0 0,0 0 0 0 0,0-1 0 0 0,0 1-1 0 0,4 5 1 0 0,-5-8-7 0 0,0-1 0 0 0,0 0 0 0 0,1 0 0 0 0,-1 0 0 0 0,0 0 0 0 0,0 0 1 0 0,1 0-1 0 0,-1 0 0 0 0,1 0 0 0 0,-1-1 0 0 0,1 1 0 0 0,-1 0 0 0 0,1-1 0 0 0,-1 0 0 0 0,1 1 0 0 0,-1-1 0 0 0,1 0 0 0 0,0 1 0 0 0,-1-1 0 0 0,1 0 1 0 0,0 0-1 0 0,-1-1 0 0 0,1 1 0 0 0,-1 0 0 0 0,1 0 0 0 0,0-1 0 0 0,-1 1 0 0 0,4-2 0 0 0,5-2 4 0 0,1-1-1 0 0,-1 0 1 0 0,1-1-1 0 0,-1 0 1 0 0,10-8-1 0 0,44-40 15 0 0,-58 49-20 0 0,49-46 0 0 0,21-19 0 0 0,-69 64 0 0 0,0 1 0 0 0,1 0 0 0 0,9-5 0 0 0,-14 9 0 0 0,0-1 0 0 0,0 1 0 0 0,0 0 0 0 0,0-1 0 0 0,1 2 0 0 0,-1-1 0 0 0,0 0 0 0 0,1 1 0 0 0,-1-1 0 0 0,0 1 0 0 0,6 0 0 0 0,-8 0 0 0 0,0 1 0 0 0,0-1 0 0 0,0 1 0 0 0,0 0 0 0 0,0-1 0 0 0,1 1 0 0 0,-1 0 0 0 0,0 0 0 0 0,-1-1 0 0 0,1 1 0 0 0,0 0 0 0 0,0 0 0 0 0,0 0 0 0 0,0 0 0 0 0,-1 0 0 0 0,1 0 0 0 0,0 0 0 0 0,-1 1 0 0 0,1 1 0 0 0,9 24 0 0 0,-9-23 0 0 0,-1-2 0 0 0,7 25 0 0 0,18 43 0 0 0,-22-63 0 0 0,1 0 0 0 0,-1-1 0 0 0,1 1 0 0 0,0-1 0 0 0,1 0 0 0 0,0 0 0 0 0,-1 0 0 0 0,2-1 0 0 0,-1 1 0 0 0,1-1 0 0 0,8 6 0 0 0,-12-10 1 0 0,-1 0-1 0 0,1 0 0 0 0,0 0 0 0 0,0 0 0 0 0,0 0 0 0 0,0-1 0 0 0,0 1 0 0 0,0-1 0 0 0,0 1 1 0 0,0-1-1 0 0,0 0 0 0 0,0 1 0 0 0,0-1 0 0 0,0 0 0 0 0,0 0 0 0 0,1-1 0 0 0,-1 1 0 0 0,0 0 0 0 0,0-1 1 0 0,0 1-1 0 0,0-1 0 0 0,0 0 0 0 0,0 0 0 0 0,0 1 0 0 0,3-4 0 0 0,1 0-2 0 0,0-2 1 0 0,0 1-1 0 0,0-1 0 0 0,-1 1 0 0 0,7-11 0 0 0,-8 12 0 0 0,0 0-52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09.6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0 186 55 0 0,'16'-23'13'0'0,"-9"11"7"0"0,1 1 0 0 0,1 0 1 0 0,13-14-1 0 0,-16 20 3 0 0,1-1 1 0 0,-1 1 0 0 0,1 1-1 0 0,0-1 1 0 0,1 1 0 0 0,-1 0-1 0 0,14-5 1 0 0,-8 6 2 0 0,-1 0-1 0 0,1 0 1 0 0,0 1 0 0 0,17-1-1 0 0,-15 2-17 0 0,-1-1-1 0 0,1 0 1 0 0,0-1 0 0 0,-1-1-1 0 0,0 0 1 0 0,22-10-1 0 0,-35 14-7 0 0,1-1 0 0 0,0 0 0 0 0,-1 0 0 0 0,1 0 0 0 0,0-1 0 0 0,-1 1 0 0 0,1 0 0 0 0,1-2 0 0 0,1-3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5.9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 0 0,'3'-1'0'0'0,"-1"1"0"0"0,1-1 0 0 0,-1 0 0 0 0,1 0 0 0 0,-1 0 0 0 0,0 0 0 0 0,1-1 0 0 0,3-2 0 0 0,0 0 10 0 0,-5 4 4 0 0,1-1-1 0 0,0 1 1 0 0,0 0 0 0 0,0-1-1 0 0,-1 1 1 0 0,1 0 0 0 0,0 0-1 0 0,0 0 1 0 0,0 0-1 0 0,0 1 1 0 0,-1-1 0 0 0,1 0-1 0 0,0 1 1 0 0,0-1 0 0 0,0 1-1 0 0,-1 0 1 0 0,1-1-1 0 0,0 1 1 0 0,-1 0 0 0 0,1 0-1 0 0,-1 0 1 0 0,1 0 0 0 0,-1 1-1 0 0,0-1 1 0 0,2 2 0 0 0,5 5 54 0 0,-1 0 0 0 0,0 0 0 0 0,7 12 0 0 0,-8-11-22 0 0,0 0-23 0 0,-1 1-1 0 0,0-1 1 0 0,0 1-1 0 0,-1 0 0 0 0,-1 0 1 0 0,1 1-1 0 0,-2-1 0 0 0,2 13 1 0 0,3 31 15 0 0,-2 76 1 0 0,-13 54 22 0 0,5 4-61 0 0,5-162 0 0 0,0 0 0 0 0,2 1 0 0 0,1-1 0 0 0,1-1 0 0 0,10 28 0 0 0,-9-37 8 0 0,1 0-1 0 0,0-1 0 0 0,1 1 0 0 0,1-2 0 0 0,0 1 0 0 0,1-1 0 0 0,0-1 0 0 0,19 17 0 0 0,-27-27-1 0 0,0 0 0 0 0,1-1 0 0 0,-1 1 0 0 0,1-1 0 0 0,-1 0 0 0 0,1 0 0 0 0,0 0 0 0 0,0-1 0 0 0,0 1 0 0 0,0-1 0 0 0,0 0 0 0 0,0 0 0 0 0,0-1-1 0 0,7 1 1 0 0,0-1 13 0 0,-1-1-1 0 0,0 0 1 0 0,0-1-1 0 0,17-5 1 0 0,101-25 119 0 0,-127 31-135 0 0,1 1-1 0 0,-1-1 1 0 0,1 1-1 0 0,-1-1 1 0 0,1 1-1 0 0,-1-1 1 0 0,1 0-1 0 0,-1 0 1 0 0,0 0-1 0 0,1 0 1 0 0,-1 0-1 0 0,0 0 1 0 0,0 0-1 0 0,0 0 1 0 0,0 0-1 0 0,0 0 1 0 0,0-1-1 0 0,1-1 1 0 0,-1 2-3 0 0,-1 0 1 0 0,0 0-1 0 0,0 0 1 0 0,0-1 0 0 0,0 1-1 0 0,0 0 1 0 0,0 0 0 0 0,0 0-1 0 0,0 0 1 0 0,0 0 0 0 0,0 0-1 0 0,-1 0 1 0 0,1 0 0 0 0,0 0-1 0 0,-1 0 1 0 0,1 0 0 0 0,-1 0-1 0 0,1 0 1 0 0,-1 0 0 0 0,1 0-1 0 0,-1 0 1 0 0,0 0 0 0 0,0 0-1 0 0,1 0 1 0 0,-3-1-1 0 0,-27-29-98 0 0,22 25-396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10.0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325 1 55 0 0,'1'1'0'0'0,"1"0"0"0"0,-1 0 0 0 0,0 0 0 0 0,0 0 0 0 0,0 0 0 0 0,0 0 0 0 0,0 0 0 0 0,-1 1 0 0 0,1-1 0 0 0,0 0 0 0 0,0 1 0 0 0,-1-1 0 0 0,1 1 0 0 0,-1-1 0 0 0,1 0 0 0 0,-1 1 0 0 0,0-1 0 0 0,1 1 0 0 0,-1-1 0 0 0,0 1 0 0 0,0-1 0 0 0,0 1 0 0 0,0-1 0 0 0,-1 1 0 0 0,1-1 0 0 0,0 1 0 0 0,0-1 0 0 0,-1 1 0 0 0,1-1 0 0 0,-1 1 0 0 0,0-1 0 0 0,0 2 0 0 0,-22 36 33 0 0,-1-1 0 0 0,-37 45-1 0 0,8-12-2 0 0,-2 8 2 0 0,-61 116 0 0 0,113-186-32 0 0,10-15 0 0 0,7-6 0 0 0,2 7-15 0 0,-1-1-1 0 0,1 2 0 0 0,1 0 0 0 0,-1 1 0 0 0,0 1 1 0 0,18-1-1 0 0,-23 2 9 0 0,5 0-10 0 0,27-3-5 0 0,1-1 0 0 0,70-19 0 0 0,-78 11 39 0 0,0-2 0 0 0,63-36-1 0 0,-25 11-2 0 0,-72 39-14 0 0,29-11 0 0 0,-31 11 0 0 0,1 1 0 0 0,0 0 0 0 0,0-1 0 0 0,0 1 0 0 0,0 0 0 0 0,0 0 0 0 0,0 0 0 0 0,0 0 0 0 0,0 0 0 0 0,0 0 0 0 0,0 0 0 0 0,0 0 0 0 0,-1 0 0 0 0,1 0 0 0 0,0 0 0 0 0,0 0 0 0 0,0 1 0 0 0,0-1 0 0 0,0 0 0 0 0,0 1 0 0 0,0-1 0 0 0,-1 1 0 0 0,1-1 0 0 0,0 1 0 0 0,0-1 0 0 0,-1 1 0 0 0,1 0 0 0 0,0-1 0 0 0,-1 1 0 0 0,2 1 0 0 0,-2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10.5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310 1 7 0 0,'1'42'0'0'0,"-3"-1"1"0"0,-10 71-1 0 0,11-107 6 0 0,-1 0 0 0 0,1 0 1 0 0,-1 0-1 0 0,0 0 1 0 0,0-1-1 0 0,0 1 1 0 0,-5 7-1 0 0,6-10-3 0 0,-1-1 0 0 0,1 1 0 0 0,0-1 0 0 0,-1 1 0 0 0,1-1-1 0 0,-1 0 1 0 0,0 1 0 0 0,1-1 0 0 0,-1 0 0 0 0,0 0 0 0 0,0 0 0 0 0,0-1-1 0 0,1 1 1 0 0,-1 0 0 0 0,0-1 0 0 0,0 1 0 0 0,0-1 0 0 0,0 1-1 0 0,0-1 1 0 0,0 0 0 0 0,0 0 0 0 0,-3 0 0 0 0,-3-1-1 0 0,-1-1 0 0 0,1 1 0 0 0,-1-1 0 0 0,1-1 1 0 0,-14-5-1 0 0,-37-24 38 0 0,43 23-34 0 0,0 0-1 0 0,0 1 0 0 0,-20-7 0 0 0,12 6-8 0 0,20 7 17 0 0,15 7 50 0 0,-11-5-11 0 0,19 1-11 0 0,-8-1-30 0 0,-1 1 1 0 0,0-2-1 0 0,1 1 0 0 0,-1-1 1 0 0,0-1-1 0 0,15-4 0 0 0,50-29 54 0 0,-59 26-66 0 0,1 1 0 0 0,0 0 0 0 0,0 1-1 0 0,1 1 1 0 0,0 1 0 0 0,19-4-1 0 0,-36 9 1 0 0,16-1 0 0 0,-16 1 0 0 0,0 0 0 0 0,0 0 0 0 0,-1 0 0 0 0,1 0 0 0 0,0 0 0 0 0,0 0 0 0 0,-1 0 0 0 0,1 1 0 0 0,0-1 0 0 0,0 0 0 0 0,-1 1 0 0 0,1-1 0 0 0,0 0 0 0 0,-1 1 0 0 0,1-1 0 0 0,0 1 0 0 0,-1-1 0 0 0,1 0 0 0 0,-1 1 0 0 0,2 1 0 0 0,-1 1 0 0 0,-3 0 0 0 0,-4-5 0 0 0,-18-10 0 0 0,15 5 0 0 0,3 0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11.0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0 111 0 0,'15'7'37'0'0,"-1"1"-1"0"0,-1 0 0 0 0,1 1 0 0 0,-2 1 0 0 0,1 0 0 0 0,13 13 0 0 0,-13-10 8 0 0,1-1 1 0 0,0-1 0 0 0,1 0 0 0 0,20 11-1 0 0,-11-11 33 0 0,34 19 63 0 0,-52-26-124 0 0,0 0 0 0 0,0 0-1 0 0,0 1 1 0 0,-1-1 0 0 0,0 1-1 0 0,8 9 1 0 0,-6-6 37 0 0,-12-10-53 0 0,3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11.6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120 0 79 0 0,'2'4'3'0'0,"0"-1"-1"0"0,0 1 0 0 0,0-1 1 0 0,-1 1-1 0 0,1-1 0 0 0,-1 1 0 0 0,0 0 1 0 0,0 0-1 0 0,-1 0 0 0 0,1 0 1 0 0,-1-1-1 0 0,0 1 0 0 0,0 7 0 0 0,-1-3 4 0 0,-1 0-1 0 0,0-1 0 0 0,0 1 1 0 0,-1 0-1 0 0,-6 12 0 0 0,-4 12 11 0 0,2 1 0 0 0,1 0 0 0 0,-12 68 0 0 0,17-81 19 0 0,3-16-21 0 0,1 0 0 0 0,0 0 0 0 0,0 0-1 0 0,1 0 1 0 0,-1 7 0 0 0,1-11-14 0 0,0 0 0 0 0,0 0 1 0 0,0 1-1 0 0,0-1 0 0 0,1 0 1 0 0,-1 1-1 0 0,0-1 0 0 0,0 0 0 0 0,1 0 1 0 0,-1 0-1 0 0,0 1 0 0 0,0-1 1 0 0,1 0-1 0 0,-1 0 0 0 0,0 0 0 0 0,1 1 1 0 0,-1-1-1 0 0,0 0 0 0 0,1 0 1 0 0,-1 0-1 0 0,0 0 0 0 0,1 0 1 0 0,-1 0-1 0 0,0 0 0 0 0,1 0 0 0 0,-1 0 1 0 0,0 0-1 0 0,1 0 0 0 0,-1 0 1 0 0,0 0-1 0 0,1 0 0 0 0,-1 0 0 0 0,0 0 1 0 0,1 0-1 0 0,-1-1 0 0 0,0 1 1 0 0,1 0-1 0 0,-1 0 0 0 0,1-1 0 0 0,13-4-1 0 0,-2 0 5 0 0,0-1-1 0 0,0 2 0 0 0,0 0 0 0 0,1 0 0 0 0,-1 1 1 0 0,1 1-1 0 0,0 0 0 0 0,0 0 0 0 0,16 2 0 0 0,-19 0 0 0 0,0 1-1 0 0,1 0 1 0 0,-1 1-1 0 0,0 0 1 0 0,0 1-1 0 0,-1 0 1 0 0,1 0-1 0 0,-1 1 1 0 0,1 1-1 0 0,-1-1 1 0 0,0 1-1 0 0,9 8 0 0 0,-7-4-2 0 0,0 0 0 0 0,-1 0 0 0 0,0 1 0 0 0,-1 1 0 0 0,0-1 0 0 0,10 17 0 0 0,-14-19 0 0 0,0 1 0 0 0,0 1 0 0 0,-1-1 0 0 0,0 0 0 0 0,-1 1 0 0 0,0 0 0 0 0,0 0 0 0 0,-1 0 0 0 0,1 13 0 0 0,-3-18 0 0 0,0-1 0 0 0,0 0 0 0 0,0 1 0 0 0,0-1 0 0 0,-1 0 0 0 0,1 1 0 0 0,-1-1 0 0 0,0 0 0 0 0,-1 0 0 0 0,1 0 0 0 0,-1 1 0 0 0,0-1 0 0 0,0-1 0 0 0,-4 7 0 0 0,3-6 0 0 0,0 0 0 0 0,-1-1 0 0 0,0 1 0 0 0,1-1 0 0 0,-1 0 0 0 0,-1 0 0 0 0,1-1 0 0 0,0 1 0 0 0,-1-1 0 0 0,1 0 0 0 0,-1 0 0 0 0,-7 2 0 0 0,-2 0 6 0 0,-1-1 0 0 0,0 0 0 0 0,0-1 0 0 0,-24 0 0 0 0,-60-7 52 0 0,61 3-38 0 0,-43 1 0 0 0,71 1-31 0 0,4 0 20 0 0,0 1 1 0 0,-1-1-1 0 0,1 1 1 0 0,0 0-1 0 0,0 1 1 0 0,0-1-1 0 0,-11 5 0 0 0,17-6-8 0 0,-1 0 1 0 0,1 0-1 0 0,0 0 0 0 0,0 0 0 0 0,0 0 0 0 0,0 0 0 0 0,0 0 0 0 0,0 1 0 0 0,0-1 0 0 0,0 0 0 0 0,-1 0 0 0 0,1 0 0 0 0,0 0 0 0 0,0 0 0 0 0,0 0 0 0 0,0 0 0 0 0,0 0 0 0 0,0 0 0 0 0,0 0 0 0 0,0 0 0 0 0,0 0 0 0 0,0 0 0 0 0,-1 0 0 0 0,1 1 0 0 0,0-1 0 0 0,0 0 0 0 0,0 0 0 0 0,0 0 0 0 0,0 0 0 0 0,0 0 0 0 0,0 0 0 0 0,0 0 0 0 0,0 0 0 0 0,0 1 0 0 0,0-1 0 0 0,0 0 0 0 0,0 0 0 0 0,0 0 0 0 0,0 0 0 0 0,0 0 0 0 0,0 0 0 0 0,0 0 0 0 0,0 1 0 0 0,0-1 0 0 0,0 0 0 0 0,0 0 0 0 0,0 0 0 0 0,0 0 0 0 0,0 0 0 0 0,0 0 0 0 0,1 0 0 0 0,-1 0 0 0 0,0 0 0 0 0,0 1 0 0 0,0-1 0 0 0,0 0 0 0 0,0 0 0 0 0,0 0 0 0 0,0 0 0 0 0,0 0 0 0 0,0 0 0 0 0,4 1 0 0 0,-4 0-1 0 0,2 1 0 0 0,8-5 0 0 0,18-7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11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 23 0 0,'23'4'0'0'0,"-13"-2"0"0"0,-2 0 0 0 0,-2 0 0 0 0,-2-2 0 0 0,-2 0 0 0 0,-2-2 0 0 0,-2 0 0 0 0,2-6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16.5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1080 27 55 0 0,'3'-3'7'0'0,"0"0"-1"0"0,0 0 1 0 0,0 1-1 0 0,1-1 0 0 0,-1 1 1 0 0,1 0-1 0 0,-1 0 1 0 0,1 0-1 0 0,7-2 0 0 0,-11 4-2 0 0,0 0-1 0 0,1 0 0 0 0,-1 0 0 0 0,1 0 0 0 0,-1 1 0 0 0,0-1 0 0 0,1 0 0 0 0,-1 0 0 0 0,0 0 0 0 0,1 1 0 0 0,-1-1 0 0 0,0 0 0 0 0,1 0 0 0 0,-1 1 0 0 0,0-1 0 0 0,0 0 0 0 0,0 1 0 0 0,1-1 1 0 0,-1 0-1 0 0,0 1 0 0 0,0-1 0 0 0,0 1 0 0 0,1-1 0 0 0,-1 0 0 0 0,0 1 0 0 0,0-1 0 0 0,0 0 0 0 0,0 1 0 0 0,0-1 0 0 0,0 1 0 0 0,0-1 0 0 0,0 1 0 0 0,0-1 0 0 0,0 0 0 0 0,0 1 0 0 0,0-1 0 0 0,0 0 1 0 0,-1 1-1 0 0,1-1 0 0 0,0 1 0 0 0,0-1 0 0 0,0 1 0 0 0,-7 18 58 0 0,7-19-56 0 0,-5 13-3 0 0,-1 0 0 0 0,-1-1 0 0 0,0 0 0 0 0,0 0-1 0 0,-16 19 1 0 0,20-28-2 0 0,0 0 0 0 0,0 0 0 0 0,0 0 0 0 0,0 0 0 0 0,-1 0 0 0 0,1-1 0 0 0,-1 0 0 0 0,0 0 0 0 0,1 0 0 0 0,-1 0 0 0 0,0 0 0 0 0,0-1 0 0 0,0 1 0 0 0,0-1 0 0 0,-1 0 0 0 0,1-1 0 0 0,0 1 0 0 0,0-1 0 0 0,0 0 0 0 0,-1 0 0 0 0,1 0 0 0 0,0 0 0 0 0,-6-2-1 0 0,7 1 3 0 0,0 0 0 0 0,0 0 0 0 0,-1-1-1 0 0,1 1 1 0 0,0-1 0 0 0,0 0-1 0 0,0 0 1 0 0,0 0 0 0 0,1 0 0 0 0,-1-1-1 0 0,1 1 1 0 0,-5-6 0 0 0,-2-4 15 0 0,-14-23 0 0 0,10 12-10 0 0,11 20-3 0 0,0 0-1 0 0,0 0 0 0 0,-1 0 0 0 0,1 0 0 0 0,-1 1 1 0 0,1-1-1 0 0,-1 1 0 0 0,0-1 0 0 0,-4-2 0 0 0,5 4-1 0 0,0 1-1 0 0,1-1 1 0 0,-1 1-1 0 0,0-1 1 0 0,0 1-1 0 0,1 0 1 0 0,-1 0-1 0 0,0 0 1 0 0,0 0-1 0 0,0 0 0 0 0,1 0 1 0 0,-1 0-1 0 0,0 0 1 0 0,0 1-1 0 0,1-1 1 0 0,-1 1-1 0 0,0-1 1 0 0,1 1-1 0 0,-1 0 1 0 0,1 0-1 0 0,-4 1 0 0 0,-53 38 3 0 0,47-31 4 0 0,0-1-1 0 0,-1 0 1 0 0,0-1-1 0 0,0 0 1 0 0,-1 0-1 0 0,0-2 1 0 0,-14 5-1 0 0,25-9-6 0 0,0-1 0 0 0,0 0 0 0 0,0 0 0 0 0,0 0 0 0 0,0 0 0 0 0,0 0-1 0 0,0 0 1 0 0,0 0 0 0 0,0-1 0 0 0,0 1 0 0 0,0-1 0 0 0,0 1-1 0 0,0-1 1 0 0,1 0 0 0 0,-1 0 0 0 0,0 0 0 0 0,0 0 0 0 0,1 0-1 0 0,-1 0 1 0 0,1-1 0 0 0,-1 1 0 0 0,-2-3 0 0 0,-2-4 7 0 0,0 0 0 0 0,0 0 1 0 0,-7-14-1 0 0,-7-9 3 0 0,18 29-11 0 0,0 0 0 0 0,0-1 0 0 0,0 1 0 0 0,-1 0 0 0 0,1 0 0 0 0,-1 0 0 0 0,1 0 0 0 0,-1 1 0 0 0,0-1 0 0 0,1 1 0 0 0,-1-1 0 0 0,-4 0 0 0 0,5 2 0 0 0,1-1 0 0 0,-1 1 0 0 0,0 0 0 0 0,0 0 0 0 0,0 0 0 0 0,0 1 0 0 0,1-1 0 0 0,-1 0 0 0 0,0 1 0 0 0,0-1 0 0 0,1 1 0 0 0,-1-1 0 0 0,0 1 0 0 0,1 0 0 0 0,-1 0 0 0 0,0 0 0 0 0,1 0 0 0 0,0 0 0 0 0,-1 0 0 0 0,1 0 0 0 0,-1 1 0 0 0,0 1 0 0 0,-6 5 11 0 0,1 1 0 0 0,-8 13 0 0 0,8-11 20 0 0,-18 21 0 0 0,22-30-29 0 0,1 1 1 0 0,0-1-1 0 0,-1 0 0 0 0,1 0 1 0 0,-1 0-1 0 0,0 0 1 0 0,0-1-1 0 0,1 1 0 0 0,-1-1 1 0 0,0 1-1 0 0,0-1 1 0 0,-1 0-1 0 0,-3 1 0 0 0,5-2 3 0 0,-1-1-1 0 0,1 1 0 0 0,-1 0 0 0 0,1-1 0 0 0,-1 1 0 0 0,1-1 0 0 0,-1 0 0 0 0,1 0 0 0 0,-1 0 1 0 0,1 0-1 0 0,0 0 0 0 0,0-1 0 0 0,-1 1 0 0 0,-2-3 0 0 0,2 1 4 0 0,0 1 0 0 0,-1 0 0 0 0,1 0 0 0 0,0 1 0 0 0,-1-1 0 0 0,-6-1 0 0 0,3 2-6 0 0,0 0 0 0 0,1 1 0 0 0,-1 0 0 0 0,0 1 0 0 0,-12 2 0 0 0,14-2-3 0 0,1 0 1 0 0,0-1 0 0 0,-1 1 0 0 0,1-1 0 0 0,-1 1 0 0 0,1-2 0 0 0,-1 1 0 0 0,1 0 0 0 0,-1-1 0 0 0,1 0 0 0 0,-1 0 0 0 0,1 0 0 0 0,0 0 0 0 0,-6-3-1 0 0,5 1 1 0 0,0 0 0 0 0,0 1 0 0 0,0 0 0 0 0,0 0 0 0 0,0 0 0 0 0,0 0 0 0 0,-11-1 0 0 0,12 3 0 0 0,0 0 0 0 0,1 0 0 0 0,-1 1 0 0 0,0-1 0 0 0,0 1 0 0 0,0 0 0 0 0,1 0 0 0 0,-1 0 0 0 0,0 0 0 0 0,1 1 0 0 0,-7 3 0 0 0,5-2 0 0 0,0 0 0 0 0,0-1 0 0 0,0 1 0 0 0,-1-1 0 0 0,-10 2 0 0 0,15-4 0 0 0,0 0 0 0 0,0 0 0 0 0,0 1 0 0 0,0-1 0 0 0,0-1 0 0 0,0 1 0 0 0,0 0 0 0 0,0 0 0 0 0,0 0 0 0 0,0 0 0 0 0,0-1 0 0 0,0 1 0 0 0,0-1 0 0 0,0 1 0 0 0,0 0 0 0 0,1-1 0 0 0,-1 0 0 0 0,0 1 0 0 0,0-1 0 0 0,0 1 0 0 0,0-1 0 0 0,1 0 0 0 0,-1 0 0 0 0,0 1 0 0 0,1-1 0 0 0,-1 0 0 0 0,1 0 0 0 0,-1 0 0 0 0,1 0 0 0 0,-1 0 0 0 0,1 0 0 0 0,0 0 0 0 0,-1 0 0 0 0,1 0 0 0 0,0 0 0 0 0,0 0 0 0 0,0 0 0 0 0,-1 0 0 0 0,1 0 0 0 0,0-1 0 0 0,0-4 0 0 0,2 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18.5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1969 31 24 0 0,'0'0'-1'0'0,"0"0"1"0"0,0 1 0 0 0,0-1 0 0 0,0 0 0 0 0,0 0 0 0 0,0 0 0 0 0,0 0 0 0 0,1 0 0 0 0,-1 1 0 0 0,0-1 0 0 0,0 0 0 0 0,0 0 0 0 0,0 0 0 0 0,0 0 0 0 0,0 0 0 0 0,0 1 0 0 0,0-1 0 0 0,0 0 0 0 0,0 0 0 0 0,0 0 0 0 0,0 0 0 0 0,0 1 0 0 0,0-1 0 0 0,0 0 0 0 0,0 0 0 0 0,0 0 0 0 0,0 0 0 0 0,-1 1 0 0 0,1-1 0 0 0,0 0 0 0 0,0 0 0 0 0,0 0 0 0 0,0 0 0 0 0,0 0 0 0 0,0 0 0 0 0,0 1 0 0 0,0-1 0 0 0,-1 0 0 0 0,1 0 0 0 0,0 0 0 0 0,0 0 0 0 0,0 0 0 0 0,0 0 0 0 0,0 0 0 0 0,0 0 0 0 0,-1 0 0 0 0,1 0 0 0 0,0 1 0 0 0,0-1 0 0 0,0 0 0 0 0,0 0 0 0 0,-1 0 0 0 0,1 0 0 0 0,0 0 0 0 0,0 0 0 0 0,0 0 0 0 0,0 0 0 0 0,-1 0 0 0 0,1 0 0 0 0,-13-3 0 0 0,9 2 1 0 0,-15 0 1 0 0,16 2 4 0 0,1-1 0 0 0,0 0-1 0 0,0 0 1 0 0,0 0 0 0 0,0 0 0 0 0,-1-1-1 0 0,1 1 1 0 0,0-1 0 0 0,0 1-1 0 0,0-1 1 0 0,0 0 0 0 0,0 0-1 0 0,0 0 1 0 0,0 0 0 0 0,0 0-1 0 0,0 0 1 0 0,0 0 0 0 0,1-1-1 0 0,-1 1 1 0 0,0-1 0 0 0,-1-1-1 0 0,2 2-5 0 0,0-1 0 0 0,0 1 0 0 0,0-1 0 0 0,0 1 0 0 0,0 0 0 0 0,-1 0 0 0 0,1-1 0 0 0,-1 1 0 0 0,1 0 0 0 0,-1 0 0 0 0,-1-1 0 0 0,2 2 0 0 0,0 0 0 0 0,0 0 0 0 0,0 0 0 0 0,0 1 0 0 0,1-1 0 0 0,-1 0 0 0 0,0 0 0 0 0,0 1 0 0 0,0-1 0 0 0,0 0 0 0 0,1 1 0 0 0,-1-1 0 0 0,0 0 0 0 0,0 1 0 0 0,1-1 0 0 0,-1 1 0 0 0,0 0 0 0 0,1-1 0 0 0,-1 1 0 0 0,1 0 0 0 0,-1-1 0 0 0,1 1 0 0 0,-1 0 0 0 0,0 0 0 0 0,-31 42 64 0 0,-10 11-63 0 0,37-48-1 0 0,-1 0 0 0 0,-1 0 0 0 0,1 0 0 0 0,-1-1 0 0 0,-13 8-1 0 0,19-12 2 0 0,0 0 0 0 0,-1 0 0 0 0,1 0-1 0 0,-1-1 1 0 0,1 1 0 0 0,-1-1-1 0 0,0 1 1 0 0,1-1 0 0 0,-1 1-1 0 0,1-1 1 0 0,-1 0 0 0 0,0 0 0 0 0,1 0-1 0 0,-1 0 1 0 0,0 0 0 0 0,1 0-1 0 0,-1 0 1 0 0,0-1 0 0 0,1 1-1 0 0,-1-1 1 0 0,1 1 0 0 0,-1-1-1 0 0,0 1 1 0 0,1-1 0 0 0,0 0 0 0 0,-1 0-1 0 0,-1-1 1 0 0,-2-3 6 0 0,0 0 1 0 0,1 0 0 0 0,0 0-1 0 0,0 0 1 0 0,-6-11-1 0 0,8 12-7 0 0,-1-1 0 0 0,0 1 0 0 0,1 0 0 0 0,-2 0 0 0 0,1 0 0 0 0,0 0 0 0 0,-1 0 0 0 0,0 1 0 0 0,-6-5-1 0 0,6 6 1 0 0,0 0 0 0 0,-1 1 0 0 0,1-1 0 0 0,0 1 0 0 0,-1 0 0 0 0,1 1 0 0 0,-1-1 0 0 0,1 1 0 0 0,-1 0 0 0 0,1 0 0 0 0,-1 0 0 0 0,1 1 0 0 0,-1-1 0 0 0,1 1 0 0 0,-1 0 0 0 0,1 1 0 0 0,0-1 0 0 0,-5 3 0 0 0,-7 4 0 0 0,0 0 0 0 0,0 1 0 0 0,-18 15 0 0 0,8-6 0 0 0,20-15 0 0 0,1 1 0 0 0,0-2 0 0 0,-1 1 0 0 0,1 0 0 0 0,-1-1 0 0 0,0 0 0 0 0,0-1 0 0 0,0 1 0 0 0,0-1 0 0 0,0 0 0 0 0,0-1 0 0 0,-11 1 0 0 0,10-4 10 0 0,-1 1 0 0 0,1-1 0 0 0,-1 0 0 0 0,1-1 0 0 0,0 0 0 0 0,-11-8 0 0 0,-4-2-16 0 0,11 8 6 0 0,1 0 0 0 0,-1 1 0 0 0,0 1 0 0 0,-22-7 0 0 0,29 10 0 0 0,0 0 0 0 0,0 1 0 0 0,1-1 0 0 0,-1 1 0 0 0,0 0 0 0 0,0 0 0 0 0,0 1 0 0 0,0-1 0 0 0,0 1 0 0 0,0 0 0 0 0,0 0 0 0 0,1 0 0 0 0,-1 1 0 0 0,0-1 0 0 0,1 1 0 0 0,-1 0 0 0 0,1 0 0 0 0,-6 4 0 0 0,1 1 7 0 0,1 0-1 0 0,0 0 1 0 0,-7 9-1 0 0,10-10 0 0 0,-1 0-1 0 0,-1 0 1 0 0,1-1-1 0 0,-1 0 1 0 0,1 0-1 0 0,-13 8 0 0 0,16-12-2 0 0,-1 0 0 0 0,0 0 0 0 0,0 0-1 0 0,1 0 1 0 0,-1 0 0 0 0,0 0-1 0 0,0-1 1 0 0,0 0 0 0 0,0 1-1 0 0,0-1 1 0 0,0 0 0 0 0,0-1-1 0 0,0 1 1 0 0,0 0 0 0 0,0-1-1 0 0,0 0 1 0 0,0 1 0 0 0,0-1-1 0 0,1 0 1 0 0,-1-1 0 0 0,0 1-1 0 0,1 0 1 0 0,-5-3 0 0 0,-4-5 23 0 0,0 1-1 0 0,1-1 1 0 0,-19-21 0 0 0,-1-1-2 0 0,26 28-24 0 0,-1-1 0 0 0,0 0 0 0 0,0 1 0 0 0,0 0 0 0 0,0 0 0 0 0,0 1 0 0 0,-1-1 0 0 0,1 1 0 0 0,-1 0 0 0 0,1 1 0 0 0,-7-2 0 0 0,1 2 0 0 0,0 0 0 0 0,0 1 0 0 0,1 0 0 0 0,-1 1 0 0 0,-13 3 0 0 0,-66 14 0 0 0,64-11 0 0 0,1-1 0 0 0,-1-2 0 0 0,-1 0 0 0 0,-32-1 0 0 0,43-4 10 0 0,1-1-1 0 0,-1 0 0 0 0,1-1 0 0 0,0-1 0 0 0,0-1 0 0 0,-20-8 0 0 0,31 11-9 0 0,0 1 0 0 0,0-1 0 0 0,-1 1-1 0 0,1 0 1 0 0,0 1 0 0 0,-1-1-1 0 0,1 1 1 0 0,-1-1 0 0 0,1 1-1 0 0,0 1 1 0 0,-1-1 0 0 0,1 1-1 0 0,0-1 1 0 0,-7 3 0 0 0,3 1 8 0 0,0-1 0 0 0,0 1 1 0 0,0 0-1 0 0,1 1 0 0 0,0 0 1 0 0,-9 8-1 0 0,13-11-8 0 0,0 0 1 0 0,0 0-1 0 0,0 0 1 0 0,0 0-1 0 0,0 0 0 0 0,0 0 1 0 0,-1-1-1 0 0,1 1 1 0 0,-1-1-1 0 0,1 0 1 0 0,-1 0-1 0 0,1-1 0 0 0,-7 2 1 0 0,6-3 4 0 0,0 1 0 0 0,0-1 1 0 0,0 0-1 0 0,0 0 0 0 0,0 0 1 0 0,1 0-1 0 0,-1 0 0 0 0,0-1 0 0 0,1 0 1 0 0,-1 0-1 0 0,1 0 0 0 0,-5-4 0 0 0,3 2-5 0 0,-1 1 0 0 0,1-1 0 0 0,-1 1 0 0 0,-8-3 0 0 0,12 5 0 0 0,0 0 0 0 0,-1 1 0 0 0,1-1 0 0 0,-1 1 0 0 0,1-1 0 0 0,-1 1 0 0 0,1 0 0 0 0,-1 0 0 0 0,1 0 0 0 0,-1 1 0 0 0,1-1 0 0 0,0 0 0 0 0,-6 2 0 0 0,8-1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23.9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524 967 199 0 0,'2'0'5'0'0,"0"0"0"0"0,0 0 0 0 0,-1 0 0 0 0,1-1 0 0 0,0 1 0 0 0,0-1 0 0 0,0 0-1 0 0,-1 1 1 0 0,1-1 0 0 0,0 0 0 0 0,-1 0 0 0 0,1 0 0 0 0,-1 0 0 0 0,1 0 0 0 0,-1 0-1 0 0,0-1 1 0 0,1 1 0 0 0,-1 0 0 0 0,0-1 0 0 0,0 1 0 0 0,0-1 0 0 0,1-1-1 0 0,1-3 15 0 0,0 1 0 0 0,0-1-1 0 0,-1 1 1 0 0,0-1 0 0 0,1-6-1 0 0,-1 3-6 0 0,-1 0 0 0 0,0 0 0 0 0,-1-15-1 0 0,0-3 6 0 0,1 16-14 0 0,-2-1 0 0 0,1 1-1 0 0,-1-1 1 0 0,-1 1 0 0 0,0-1-1 0 0,0 1 1 0 0,-1 0 0 0 0,-1 0-1 0 0,0 0 1 0 0,-1 0 0 0 0,-7-13-1 0 0,9 18 0 0 0,-1 1-1 0 0,0-1 1 0 0,0 1-1 0 0,0 0 1 0 0,0 0-1 0 0,-1 0 1 0 0,0 1-1 0 0,0 0 1 0 0,0 0-1 0 0,-1 0 0 0 0,1 0 1 0 0,-1 1-1 0 0,0 0 1 0 0,0 0-1 0 0,0 1 1 0 0,0-1-1 0 0,0 1 1 0 0,-1 1-1 0 0,1-1 1 0 0,-1 1-1 0 0,-7 0 0 0 0,0 0-1 0 0,0 2 0 0 0,0 0 0 0 0,1 0 0 0 0,-1 1 0 0 0,0 1 0 0 0,1 1 0 0 0,-1-1 0 0 0,1 2 0 0 0,0 0 0 0 0,1 1 0 0 0,-1 0 0 0 0,1 1 0 0 0,0 0 0 0 0,1 1 0 0 0,-20 17 0 0 0,14-10 0 0 0,2 1 0 0 0,0 1 0 0 0,0 0 0 0 0,2 1 0 0 0,0 1 0 0 0,2 0 0 0 0,0 1 0 0 0,0 0 0 0 0,-7 23 0 0 0,6-11 0 0 0,-10 44 0 0 0,19-66 0 0 0,2 0 0 0 0,-1 0 0 0 0,1 0 0 0 0,1 1 0 0 0,-1-1 0 0 0,2 0 0 0 0,0 1 0 0 0,4 19 0 0 0,-5-29 1 0 0,0 0-1 0 0,1 0 1 0 0,-1 0-1 0 0,0 0 1 0 0,1 1-1 0 0,0-1 0 0 0,-1 0 1 0 0,1 0-1 0 0,0 0 1 0 0,-1 0-1 0 0,1 0 0 0 0,0 0 1 0 0,0 0-1 0 0,0-1 1 0 0,0 1-1 0 0,0 0 0 0 0,0 0 1 0 0,0-1-1 0 0,0 1 1 0 0,0 0-1 0 0,0-1 1 0 0,0 1-1 0 0,1-1 0 0 0,-1 0 1 0 0,0 1-1 0 0,0-1 1 0 0,0 0-1 0 0,1 0 0 0 0,-1 0 1 0 0,0 0-1 0 0,0 0 1 0 0,1 0-1 0 0,-1 0 0 0 0,0 0 1 0 0,2-1-1 0 0,5 0 6 0 0,-1-1 0 0 0,1-1 0 0 0,0 1 0 0 0,10-7 0 0 0,-7 4 3 0 0,24-11 11 0 0,-1-1 0 0 0,-1-2 0 0 0,42-32-1 0 0,85-80-27 0 0,-138 113 11 0 0,-20 16-3 0 0,0 0 0 0 0,1 0 0 0 0,-1 0 0 0 0,0-1 0 0 0,0 1 0 0 0,0-1 0 0 0,0 1 0 0 0,2-5 0 0 0,-4 5 0 0 0,-1 1 0 0 0,1 1 0 0 0,0 0 0 0 0,0 0 0 0 0,0 0 0 0 0,0 0 0 0 0,0 0 0 0 0,-1-1 0 0 0,1 1 0 0 0,0 0 0 0 0,0 0 0 0 0,0 0 0 0 0,-1 0 0 0 0,1 0 0 0 0,0 0 0 0 0,0 0 0 0 0,0 0 0 0 0,-1 0 0 0 0,1 0 0 0 0,0 0 0 0 0,0 0 0 0 0,0 0 0 0 0,-1 0 0 0 0,1 0 0 0 0,0 0 0 0 0,0 0 0 0 0,-1 0 0 0 0,1 0 0 0 0,0 0 0 0 0,0 0 0 0 0,0 0 0 0 0,-1 0 0 0 0,1 0 0 0 0,0 0 0 0 0,0 1 0 0 0,0-1 0 0 0,0 0 0 0 0,-1 0 0 0 0,1 0 0 0 0,0 0 0 0 0,0 0 0 0 0,0 1 0 0 0,0-1 0 0 0,0 0 0 0 0,-1 0 0 0 0,1 0 0 0 0,0 1 0 0 0,-6 6 0 0 0,1 2 0 0 0,1 1 0 0 0,1-1 0 0 0,-5 16 0 0 0,2-3 0 0 0,-7 26 0 0 0,2 0 0 0 0,3 0 0 0 0,-3 51 0 0 0,3-24 0 0 0,-8 86 0 0 0,-10 76 0 0 0,22-216 0 0 0,-4 36 0 0 0,-2-1 0 0 0,-32 97 0 0 0,38-144 0 0 0,0 0 0 0 0,0 0 0 0 0,-1-1 0 0 0,0 0 0 0 0,0 0 0 0 0,-1 0 0 0 0,0 0 0 0 0,-8 6 0 0 0,12-12 0 0 0,0 0 0 0 0,0 0 0 0 0,0 0 0 0 0,0-1 0 0 0,0 1 0 0 0,0-1 0 0 0,-1 1 0 0 0,1-1 0 0 0,-1 0 0 0 0,1 0 0 0 0,-1 0 0 0 0,1 0 0 0 0,-1-1 0 0 0,1 1 0 0 0,-1-1 0 0 0,0 1 0 0 0,1-1 0 0 0,-1 0 0 0 0,0 0 0 0 0,0 0 0 0 0,1 0 0 0 0,-1-1 0 0 0,0 1 0 0 0,1-1 0 0 0,-1 0 0 0 0,1 1 0 0 0,-1-1 0 0 0,1 0 0 0 0,-1-1 0 0 0,1 1 0 0 0,0 0 0 0 0,-1-1 0 0 0,-1-1 0 0 0,-7-6 0 0 0,0-1 0 0 0,0-1 0 0 0,1 0 0 0 0,1 0 0 0 0,0-1 0 0 0,-12-20 0 0 0,-38-82 0 0 0,58 112 0 0 0,-2-6 0 0 0,0-1 0 0 0,0 1 0 0 0,1-1 0 0 0,0 0 0 0 0,1 1 0 0 0,0-1 0 0 0,0 0 0 0 0,0 0 0 0 0,1 0 0 0 0,3-17 0 0 0,-1 10 0 0 0,2 0 0 0 0,0 1 0 0 0,0-1 0 0 0,2 1 0 0 0,8-17 0 0 0,-5 14 0 0 0,1 1 0 0 0,1 1 0 0 0,1 0 0 0 0,0 0 0 0 0,1 2 0 0 0,1-1 0 0 0,0 2 0 0 0,1 0 0 0 0,28-20 0 0 0,10 0 0 0 0,96-47 0 0 0,-59 38 0 0 0,58-30 0 0 0,-109 51 0 0 0,61-45 0 0 0,-62 36 0 0 0,0-2 0 0 0,54-60 0 0 0,-74 72 0 0 0,4-5 0 0 0,26-38 0 0 0,-38 48 10 0 0,-1 0-1 0 0,0 0 0 0 0,-1-1 0 0 0,-1 0 0 0 0,-1 0 0 0 0,8-27 0 0 0,-12 33-9 0 0,2-7 0 0 0,-15 30 0 0 0,5-1 0 0 0,0 0 0 0 0,1 1 0 0 0,1 0 0 0 0,0 0 0 0 0,-3 16 0 0 0,4-18 0 0 0,-3 12 0 0 0,2 1 0 0 0,0-1 0 0 0,0 35 0 0 0,3-50 0 0 0,1 0 0 0 0,1 0 0 0 0,0 1 0 0 0,0-1 0 0 0,0 0 0 0 0,1 0 0 0 0,0 0 0 0 0,1-1 0 0 0,0 1 0 0 0,0 0 0 0 0,0-1 0 0 0,1 0 0 0 0,8 11 0 0 0,-9-14 2 0 0,1 0-1 0 0,-1 0 1 0 0,1 0-1 0 0,0-1 1 0 0,0 0-1 0 0,1 0 0 0 0,-1 0 1 0 0,0 0-1 0 0,1-1 1 0 0,0 0-1 0 0,0 1 1 0 0,-1-2-1 0 0,8 3 0 0 0,-5-3 4 0 0,0 0-1 0 0,0 0 1 0 0,0-1-1 0 0,0 0 0 0 0,0 0 1 0 0,0-1-1 0 0,0 1 1 0 0,0-2-1 0 0,7-1 0 0 0,1-2 4 0 0,-1 0-1 0 0,1-1 0 0 0,-1-1 0 0 0,0 0 0 0 0,0-1 0 0 0,-1-1 0 0 0,0 0 0 0 0,14-13 0 0 0,15-17 8 0 0,61-74-1 0 0,25-53 21 0 0,-110 141-35 0 0,19-26 0 0 0,59-112 0 0 0,-77 123 0 0 0,-1-1 0 0 0,-2 0 0 0 0,17-73 0 0 0,-18 2 0 0 0,-9 54 0 0 0,-8 38 0 0 0,-6 38 0 0 0,-14 97 0 0 0,8-42 0 0 0,-42 278 0 0 0,49-277 0 0 0,4 1 0 0 0,9 129 0 0 0,-4-184 0 0 0,8 33 0 0 0,-8-47 0 0 0,-1 0 0 0 0,1 0 0 0 0,1-1 0 0 0,-1 1 0 0 0,1-1 0 0 0,0 0 0 0 0,0 1 0 0 0,0-1 0 0 0,8 8 0 0 0,-10-12 0 0 0,-1-1 0 0 0,1 1 0 0 0,0-1 0 0 0,-1 1 0 0 0,1-1 0 0 0,-1 0 0 0 0,1 1 0 0 0,0-1 0 0 0,-1 0 0 0 0,1 1 0 0 0,0-1 0 0 0,-1 0 0 0 0,1 0 0 0 0,0 0 0 0 0,-1 0 0 0 0,1 1 0 0 0,0-1 0 0 0,-1 0 0 0 0,1 0 0 0 0,0-1 0 0 0,0 1 0 0 0,-1 0 0 0 0,1 0 0 0 0,1 0 0 0 0,0-1 0 0 0,0 0 0 0 0,-1 0 0 0 0,1 0 0 0 0,0 0 0 0 0,0 0 0 0 0,-1 0 0 0 0,1-1 0 0 0,2-2 0 0 0,0 0 0 0 0,0-1 0 0 0,0 0 0 0 0,-1 0 0 0 0,1 0 0 0 0,2-6 0 0 0,0-2 1 0 0,-1 1 0 0 0,-1-1-1 0 0,4-14 1 0 0,-7 21-19 0 0,0-1 0 0 0,0 1 0 0 0,-1 0 0 0 0,0 0 0 0 0,0 0 0 0 0,0 0 0 0 0,-1 0 0 0 0,0-1 0 0 0,-2-6 0 0 0,-1-3-53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24.3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102 178 55 0 0,'-5'-1'0'0'0,"0"-1"0"0"0,0 0 0 0 0,0 0 0 0 0,0 0 0 0 0,0 0 0 0 0,1-1 0 0 0,-1 0 0 0 0,-6-5 0 0 0,4 3 0 0 0,4 3 3 0 0,-22-17 108 0 0,23 18-102 0 0,0-1-1 0 0,1 1 0 0 0,0-1 0 0 0,-1 0 1 0 0,1 1-1 0 0,0-1 0 0 0,0 0 0 0 0,-1 0 1 0 0,2 0-1 0 0,-1 1 0 0 0,0-1 1 0 0,-1-4-1 0 0,2 5-1 0 0,0 0 0 0 0,0 1 0 0 0,0-1 1 0 0,1 0-1 0 0,-1 1 0 0 0,0-1 0 0 0,0 0 0 0 0,0 1 1 0 0,1-1-1 0 0,-1 0 0 0 0,0 1 0 0 0,1-1 0 0 0,-1 1 1 0 0,1-1-1 0 0,-1 0 0 0 0,1 1 0 0 0,-1-1 1 0 0,1 1-1 0 0,-1-1 0 0 0,1 1 0 0 0,-1 0 0 0 0,1-1 1 0 0,-1 1-1 0 0,1 0 0 0 0,0-1 0 0 0,-1 1 0 0 0,1 0 1 0 0,0 0-1 0 0,1-1 0 0 0,26-6 156 0 0,-18 4-110 0 0,19-3 26 0 0,0 1 1 0 0,0 1 0 0 0,36 0-1 0 0,1-1 8 0 0,195-16-10 0 0,-191 16-77 0 0,46-7 0 0 0,-109 9-1 0 0,-10 0 4 0 0,-13-1-94 0 0,16 4 84 0 0,-10-2-89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24.6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30 143 0 0,'4'2'0'0'0,"-2"0"0"0"0,0-2 0 0 0,0 0 64 0 0,2 0-64 0 0,2 0 64 0 0,1 0-64 0 0,-1-2 88 0 0,0-4-88 0 0,-2-1 96 0 0,1 3-96 0 0,-3 0 0 0 0,0 0 0 0 0,0-2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7.0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68 24 0 0,'1'2'0'0'0,"0"6"134"0"0,6-13 627 0 0,-1 2-738 0 0,-3 0-9 0 0,0 1 0 0 0,0 0 0 0 0,0 0 0 0 0,0 0 1 0 0,1 0-1 0 0,-1 0 0 0 0,1 1 0 0 0,-1-1 0 0 0,1 1 0 0 0,0 0 0 0 0,6-1 0 0 0,15 4 41 0 0,0-2-1 0 0,0-1 1 0 0,-1 0-1 0 0,41-9 0 0 0,-41 5-54 0 0,43-15 0 0 0,-67 20-7 0 0,0 0 0 0 0,1 0 0 0 0,-1 0 0 0 0,0 0 0 0 0,0 0-1 0 0,1-1 1 0 0,-1 1 0 0 0,0 0 0 0 0,0 0 0 0 0,1 0 0 0 0,-1 0-1 0 0,0 0 1 0 0,0 0 0 0 0,0 0 0 0 0,1-1 0 0 0,-1 1-1 0 0,0 0 1 0 0,0 0 0 0 0,0 0 0 0 0,1 0 0 0 0,-1-1 0 0 0,0 1-1 0 0,0 0 1 0 0,0 0 0 0 0,0 0 0 0 0,0-1 0 0 0,0 1 0 0 0,1 0-1 0 0,-1 0 1 0 0,0-1 0 0 0,0 1 0 0 0,0 0 0 0 0,0 0 0 0 0,0-1-1 0 0,0 1 1 0 0,0 0 0 0 0,0 0 0 0 0,0 0 0 0 0,0-1-1 0 0,0 1 1 0 0,0 0 0 0 0,0 0 0 0 0,0-1 0 0 0,0 1 0 0 0,-1 0-1 0 0,1 0 1 0 0,0-1 0 0 0,0 1 0 0 0,0 0 0 0 0,0 0 0 0 0,0 0-1 0 0,0-1 1 0 0,-1 1 0 0 0,1 0 0 0 0,-4-2-431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27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330 84 24 0 0,'15'-18'-5'0'0,"-13"14"24"0"0,1 1-1 0 0,-1 0 1 0 0,0 0 0 0 0,1 0-1 0 0,0 1 1 0 0,0-1-1 0 0,0 1 1 0 0,0-1-1 0 0,0 1 1 0 0,0 0 0 0 0,4-2-1 0 0,-6 4-3 0 0,0 0 0 0 0,0-1 0 0 0,0 1 0 0 0,0 0 0 0 0,0 0 0 0 0,0 0 0 0 0,0 0 0 0 0,0 0 0 0 0,0 0 0 0 0,0 0 0 0 0,0 0 0 0 0,0 0 0 0 0,-1 0 0 0 0,1 0 0 0 0,0 1 0 0 0,0-1 0 0 0,0 0 0 0 0,0 1 0 0 0,0-1 0 0 0,0 1-1 0 0,0-1 1 0 0,1 1 0 0 0,-1 0 5 0 0,0 1 0 0 0,0-1 0 0 0,1 1 0 0 0,-1-1 0 0 0,0 1 0 0 0,0-1 0 0 0,0 1 0 0 0,0 0 0 0 0,-1-1 0 0 0,1 1 0 0 0,0 2 0 0 0,1 3 20 0 0,0 0 1 0 0,-1 1-1 0 0,0-1 0 0 0,0 13 0 0 0,-3 13 0 0 0,-9 51 0 0 0,1-1-44 0 0,9-77 4 0 0,-1 15 0 0 0,-4 22 0 0 0,5-37 0 0 0,0-1 0 0 0,-1 1 0 0 0,0 0 0 0 0,0-1 0 0 0,0 1 0 0 0,-1-1 0 0 0,0 0 0 0 0,-6 8 0 0 0,8-10 0 0 0,-1-1 0 0 0,0 0 0 0 0,0 0 0 0 0,0 0 0 0 0,0 0 0 0 0,0-1 0 0 0,-1 1 0 0 0,1-1 0 0 0,0 1 0 0 0,-1-1 0 0 0,1 0 0 0 0,-1 0 0 0 0,0 0 0 0 0,1 0 0 0 0,-1 0 0 0 0,0 0 0 0 0,0-1 0 0 0,-3 1 0 0 0,-2-1 0 0 0,0-1 0 0 0,1 0 0 0 0,-1 0 0 0 0,1-1 0 0 0,-11-3 0 0 0,6 3 0 0 0,0-1 0 0 0,-19 0 0 0 0,17 2 0 0 0,-23-5 0 0 0,-32-15 0 0 0,54 17 0 0 0,10 3 0 0 0,0 0 0 0 0,0-1 0 0 0,1 1 0 0 0,-1-1 0 0 0,1 0 0 0 0,-1 0 0 0 0,1-1 0 0 0,-6-3 0 0 0,9 5 0 0 0,0-1 0 0 0,0 1 0 0 0,0 0 0 0 0,0-1 0 0 0,1 1 0 0 0,-1 0 0 0 0,0-1 0 0 0,1 1 0 0 0,-1-1 0 0 0,1 1 0 0 0,0-1 0 0 0,-1-1 0 0 0,-5-15 0 0 0,4 14 0 0 0,0-1 0 0 0,1 1 0 0 0,-1 0 0 0 0,1-1 0 0 0,0 1 0 0 0,1-1 0 0 0,-1 0 0 0 0,1 1 0 0 0,0-1 0 0 0,0 1 0 0 0,0-1 0 0 0,2-7 0 0 0,-1-11 0 0 0,0 18 5 0 0,0 0 0 0 0,1 0 0 0 0,-1 0 0 0 0,1 0 0 0 0,0 0 0 0 0,0 1 0 0 0,1-1 0 0 0,-1 1 0 0 0,1 0 0 0 0,0 0 0 0 0,0 0 0 0 0,6-6-1 0 0,-1 2-4 0 0,0 2 0 0 0,13-9 0 0 0,-12 9 0 0 0,0-1 0 0 0,11-10 0 0 0,-18 15 1 0 0,47-42 31 0 0,-44 39-27 0 0,1 1-1 0 0,1 0 1 0 0,-1 0-1 0 0,1 1 1 0 0,-1 0-1 0 0,14-5 0 0 0,-2 2 13 0 0,21-10-1 0 0,-22 9 0 0 0,22-8-1 0 0,-27 12-15 0 0,-4 0 0 0 0,0 0 0 0 0,0 1 0 0 0,0 0 0 0 0,0 1 0 0 0,1-1 0 0 0,-1 2 0 0 0,1-1 0 0 0,-1 1 0 0 0,0 0 0 0 0,13 3 0 0 0,37 8 0 0 0,-35-8 0 0 0,25 8 0 0 0,-26-4 0 0 0,24 10 0 0 0,-38-13 0 0 0,0 0 0 0 0,-1 0 0 0 0,0 1 0 0 0,0 0 0 0 0,0 0 0 0 0,9 9 0 0 0,7 9 0 0 0,-1 2 0 0 0,0 1 0 0 0,-2 1 0 0 0,-1 1 0 0 0,26 52 0 0 0,-38-66 0 0 0,-1 0 0 0 0,-1 1 0 0 0,0-1 0 0 0,-1 2 0 0 0,-1-1 0 0 0,0 0 0 0 0,-1 0 0 0 0,-1 1 0 0 0,-1-1 0 0 0,0 1 0 0 0,0-1 0 0 0,-2 1 0 0 0,0-1 0 0 0,-1 1 0 0 0,0-1 0 0 0,-1 0 0 0 0,-9 21 0 0 0,-1-6 7 0 0,-1 0 0 0 0,-34 48-1 0 0,37-64-45 0 0,1 1-1 0 0,-1-1 1 0 0,-1-1 0 0 0,-1 0-1 0 0,0-1 1 0 0,-23 16-1 0 0,17-16-344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2.1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3 232 111 0 0,'0'0'1'0'0,"-1"-1"0"0"0,1 0 0 0 0,0 0 0 0 0,-1 0 0 0 0,1 1 0 0 0,0-1 0 0 0,0 0 0 0 0,0 0 0 0 0,0 0 0 0 0,-1 0 0 0 0,1 1 0 0 0,0-1 0 0 0,0 0 0 0 0,1 0 0 0 0,-1 0 0 0 0,0 0 0 0 0,0-1 0 0 0,6-19 37 0 0,-4 12-14 0 0,0 0 33 0 0,0 0-1 0 0,0 1 1 0 0,1-1-1 0 0,6-13 1 0 0,-8 20-44 0 0,0 0 1 0 0,0 0 0 0 0,0 0-1 0 0,1 0 1 0 0,-1 0 0 0 0,0 1-1 0 0,1-1 1 0 0,0 0 0 0 0,-1 1-1 0 0,1-1 1 0 0,0 1 0 0 0,0 0-1 0 0,0 0 1 0 0,0 0 0 0 0,0 0-1 0 0,0 0 1 0 0,0 0 0 0 0,0 0-1 0 0,0 1 1 0 0,0-1 0 0 0,0 1-1 0 0,1-1 1 0 0,-1 1 0 0 0,3 0-1 0 0,27 0 87 0 0,0 1-40 0 0,-1-2 0 0 0,54-8 0 0 0,-83 9-60 0 0,1-1 0 0 0,0 1 0 0 0,0-1 0 0 0,-1 0 0 0 0,1 0 0 0 0,0 0 0 0 0,-1-1 0 0 0,0 1 0 0 0,4-3 0 0 0,-5 4 0 0 0,-1-1 0 0 0,1 0 0 0 0,0 0 0 0 0,0 0 0 0 0,-1 0 0 0 0,1 0 0 0 0,0 0 0 0 0,-1 0 0 0 0,1 0 0 0 0,-1 0 0 0 0,1 0 0 0 0,-1 0 0 0 0,0 0 0 0 0,1 0 0 0 0,-1 0 0 0 0,0 0 0 0 0,0-1 0 0 0,0 1 0 0 0,0 0 0 0 0,0 0 0 0 0,0 0 0 0 0,0 0 0 0 0,0 0 0 0 0,-1-3 0 0 0,-9-29-104 0 0,4 17 24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2.7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25 24 0 0,'-1'-1'3'0'0,"-1"0"0"0"0,0 1 0 0 0,1-1 1 0 0,-1 0-1 0 0,1 0 0 0 0,-1 1 0 0 0,1-1 1 0 0,0 0-1 0 0,-3-2 0 0 0,-14-8 28 0 0,16 10-28 0 0,-1 0 0 0 0,1 1 0 0 0,0-1 0 0 0,-1 1-1 0 0,1 0 1 0 0,-1 0 0 0 0,1 0 0 0 0,0 0 0 0 0,-1 0-1 0 0,1 1 1 0 0,-1-1 0 0 0,1 1 0 0 0,0-1-1 0 0,0 1 1 0 0,-1 0 0 0 0,1 0 0 0 0,0 0 0 0 0,0 0-1 0 0,0 0 1 0 0,0 1 0 0 0,0-1 0 0 0,-2 2-1 0 0,-1 2 8 0 0,1 0-1 0 0,0 0 0 0 0,0 1 0 0 0,1 0 0 0 0,-1-1 0 0 0,-4 13 0 0 0,-2 6 9 0 0,1 2-1 0 0,1-1 1 0 0,-9 48-1 0 0,-3 82-27 0 0,18-131 14 0 0,-9 192-4 0 0,4-43 0 0 0,3-124 0 0 0,-16 72 0 0 0,17-107 0 0 0,-1 0 0 0 0,0-1 0 0 0,-1 1 0 0 0,-8 16 0 0 0,11-26 0 0 0,0-1 0 0 0,0 0 0 0 0,0 0 0 0 0,0 0 0 0 0,0 0 0 0 0,-1 0 0 0 0,1 0 0 0 0,-1-1 0 0 0,0 1 0 0 0,0-1 0 0 0,0 0 0 0 0,0 0 0 0 0,0 0 0 0 0,-1 0 0 0 0,1 0 0 0 0,0-1 0 0 0,-1 0 0 0 0,1 0 0 0 0,-1 0 0 0 0,0 0 0 0 0,-6 1 0 0 0,6-2 0 0 0,-1 0 0 0 0,1 0 0 0 0,-1 0 0 0 0,0 0 0 0 0,1-1 0 0 0,-1 0 0 0 0,1 0 0 0 0,-1 0 0 0 0,1-1 0 0 0,0 1 0 0 0,-1-1 0 0 0,1 0 0 0 0,0 0 0 0 0,0-1 0 0 0,0 1 0 0 0,1-1 0 0 0,-1 0 0 0 0,1 0 0 0 0,-1 0 0 0 0,-5-7 0 0 0,5 4 0 0 0,-1-1 0 0 0,1 0 0 0 0,0 0 0 0 0,1 0 0 0 0,-1 0 0 0 0,1-1 0 0 0,1 0 0 0 0,-1 1 0 0 0,2-1 0 0 0,-1 0 0 0 0,0-9 0 0 0,1 13 3 0 0,1 0-1 0 0,1 0 1 0 0,-1 1-1 0 0,0-1 1 0 0,1 0-1 0 0,0 1 0 0 0,0-1 1 0 0,0 0-1 0 0,0 1 1 0 0,0-1-1 0 0,1 1 0 0 0,0 0 1 0 0,-1-1-1 0 0,1 1 1 0 0,0 0-1 0 0,1 0 0 0 0,-1 0 1 0 0,1 0-1 0 0,-1 1 1 0 0,1-1-1 0 0,0 1 1 0 0,0 0-1 0 0,3-3 0 0 0,8-4 16 0 0,0 1-1 0 0,1 1 0 0 0,29-11 0 0 0,-34 14-16 0 0,13-4 6 0 0,1 1-1 0 0,0 1 1 0 0,0 1-1 0 0,0 2 0 0 0,0 0 1 0 0,1 1-1 0 0,-1 2 1 0 0,1 0-1 0 0,37 6 0 0 0,-51-3-6 0 0,-1-1 0 0 0,1 2 0 0 0,9 3 0 0 0,3 2 0 0 0,-18-9 0 0 0,-5 0 0 0 0,0 0 0 0 0,0 0 0 0 0,-1 0 0 0 0,1 0 0 0 0,0 0 0 0 0,0 0 0 0 0,0 0 0 0 0,0 0 0 0 0,0 0 0 0 0,0 0 0 0 0,0 0 0 0 0,0 0 0 0 0,0 0 0 0 0,0 0 0 0 0,0 0 0 0 0,0 0 0 0 0,0 0 0 0 0,0 0 0 0 0,0 0 0 0 0,0 0 0 0 0,0 0 0 0 0,0-1 0 0 0,0 1 0 0 0,0 0 0 0 0,0 0 0 0 0,0 0 0 0 0,0 0 0 0 0,0 0 0 0 0,0 0 0 0 0,0 0 0 0 0,0 0 0 0 0,1 0 0 0 0,-1 0 0 0 0,0 0 0 0 0,0 0 0 0 0,0 0 0 0 0,0 0 0 0 0,0 0 0 0 0,0 0 0 0 0,0 0 0 0 0,0 0 0 0 0,0 0 0 0 0,-2-1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3.1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5 167 0 0,'22'-3'32'0'0,"40"2"0"0"0,-57 1-15 0 0,0 0 0 0 0,0 0 0 0 0,0 1 0 0 0,0 0 0 0 0,0 0 1 0 0,0 1-1 0 0,0-1 0 0 0,0 1 0 0 0,-1 0 0 0 0,1 0 0 0 0,-1 1 0 0 0,1-1 0 0 0,-1 1 0 0 0,5 4 0 0 0,-8-6-17 0 0,0 0 0 0 0,0 0 0 0 0,-1 0 0 0 0,1 0 0 0 0,0 0 0 0 0,-1 0 0 0 0,1 0 0 0 0,0 1 0 0 0,-1-1 0 0 0,0 0 0 0 0,1 0 0 0 0,-1 1 0 0 0,0-1 0 0 0,0 0 0 0 0,1 1 0 0 0,-1-1 0 0 0,0 0 0 0 0,0 0 0 0 0,0 1 0 0 0,-1-1 0 0 0,1 0 0 0 0,0 1 0 0 0,0-1 0 0 0,-1 0 0 0 0,1 0 0 0 0,-2 3 0 0 0,0 2 0 0 0,-2 0 0 0 0,1 0 0 0 0,-1-1 0 0 0,-4 7 0 0 0,-1 0 0 0 0,-3 4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3.4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53 55 0 0,'2'0'0'0'0,"0"0"0"0"0,1-1 0 0 0,-1 1 0 0 0,0 0 0 0 0,0-1 0 0 0,0 1 0 0 0,0-1 0 0 0,0 0 0 0 0,4-1 0 0 0,14-7 34 0 0,-1 1-1 0 0,1 2 0 0 0,0 0 1 0 0,0 1-1 0 0,1 0 0 0 0,0 2 1 0 0,0 1-1 0 0,0 0 0 0 0,0 2 1 0 0,0 0-1 0 0,36 6 0 0 0,-38-2-19 0 0,0 0-1 0 0,-1 1 0 0 0,0 2 1 0 0,1 0-1 0 0,-2 0 0 0 0,1 2 1 0 0,-1 0-1 0 0,-1 1 0 0 0,0 1 1 0 0,28 23-1 0 0,-38-28-8 0 0,1 0 0 0 0,-1 1 0 0 0,0 0-1 0 0,0 0 1 0 0,-1 0 0 0 0,1 1 0 0 0,-2 0 0 0 0,1 0 0 0 0,-1 0-1 0 0,-1 1 1 0 0,6 16 0 0 0,-6-12-5 0 0,-1 0-1 0 0,0 0 0 0 0,-1 1 1 0 0,-1-1-1 0 0,0 0 1 0 0,0 0-1 0 0,-5 22 0 0 0,-1 3 1 0 0,-3-1 0 0 0,-1-1 0 0 0,-2 0 0 0 0,-1 0 0 0 0,-2-2 0 0 0,-37 64 0 0 0,34-73 0 0 0,-1 0 0 0 0,-1-1 0 0 0,-1-1 0 0 0,-1-1 0 0 0,-1-1 0 0 0,-1-1 0 0 0,-1-1 0 0 0,0-1 0 0 0,-56 29 0 0 0,64-42-1 0 0,14-4 8 0 0,1-1 0 0 0,-1 1 0 0 0,1 0 0 0 0,-1 0 0 0 0,1 0 0 0 0,0 0 0 0 0,0 0 0 0 0,-1 0 0 0 0,1 0 0 0 0,-3 4 0 0 0,27-16 341 0 0,1-5-332 0 0,-2 0 0 0 0,0-2 0 0 0,29-32 0 0 0,-42 40-16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3.8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2 24 0 0,'4'0'2'0'0,"-1"-1"1"0"0,0 1 0 0 0,1-1 0 0 0,-1 1 0 0 0,0 0 0 0 0,0 0 0 0 0,1 0 0 0 0,-1 1 0 0 0,0-1 0 0 0,5 2-1 0 0,-7-1 0 0 0,1 0-1 0 0,-1 0 0 0 0,0 0 0 0 0,0 0 1 0 0,1 0-1 0 0,-1 0 0 0 0,0 0 0 0 0,0 0 1 0 0,0 0-1 0 0,0 1 0 0 0,0-1 0 0 0,0 0 0 0 0,-1 1 1 0 0,1-1-1 0 0,0 0 0 0 0,-1 1 0 0 0,1-1 1 0 0,-1 1-1 0 0,1-1 0 0 0,-1 1 0 0 0,0 0 1 0 0,1-1-1 0 0,-1 1 0 0 0,0-1 0 0 0,0 2 0 0 0,-1 22 34 0 0,0-1 0 0 0,-1 0 0 0 0,-2 0-1 0 0,-8 33 1 0 0,1-5 10 0 0,-40 223 264 0 0,48-262-309 0 0,2-7 0 0 0,-1 0 0 0 0,2-1 0 0 0,-1 1 0 0 0,0 9 0 0 0,1-15 0 0 0,0 0 0 0 0,0 0 0 0 0,0 0 0 0 0,0 0 0 0 0,0 0 0 0 0,0 0 0 0 0,0 0 0 0 0,0 0 0 0 0,0 0 0 0 0,0 0 0 0 0,0 0 0 0 0,0 1 0 0 0,0-1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0,14-12 0 0 0,-5 5 0 0 0,16-16-14 0 0,-15 11-60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4.3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0 125 55 0 0,'25'-17'11'0'0,"-8"8"62"0"0,0 1 1 0 0,1 1-1 0 0,0 0 0 0 0,0 1 1 0 0,26-4-1 0 0,26-9 111 0 0,-47 12-168 0 0,-14 4-11 0 0,-1 1 1 0 0,1-1-1 0 0,0-1 0 0 0,-1 0 1 0 0,1 0-1 0 0,8-7 0 0 0,-16 11-5 0 0,-1 0 0 0 0,0-1 0 0 0,1 1 0 0 0,-1 0 0 0 0,1 0 0 0 0,-1-1 0 0 0,1 1 0 0 0,-1 0 0 0 0,0 0 0 0 0,1 0 0 0 0,-1-1 0 0 0,1 1 0 0 0,-1 0 0 0 0,1 0 0 0 0,-1 0 0 0 0,1 0 0 0 0,-1 0 0 0 0,1 0 0 0 0,0 0 0 0 0,-1 0 0 0 0,0 0 0 0 0,1 1 0 0 0,-1-1 0 0 0,0 0 0 0 0,0 1 0 0 0,0-1 0 0 0,0 0 0 0 0,0 0 0 0 0,1 1 0 0 0,-1-1 0 0 0,0 0 0 0 0,0 1 0 0 0,0-1 0 0 0,0 0 0 0 0,0 1 0 0 0,0-1 0 0 0,0 0 0 0 0,0 1 0 0 0,0-1 0 0 0,0 0 0 0 0,0 1 0 0 0,0-1 0 0 0,-1 0 0 0 0,1 0 0 0 0,0 1 0 0 0,0-1 0 0 0,0 0 0 0 0,0 1 0 0 0,0-1 0 0 0,-1 0 0 0 0,1 1 0 0 0,-3 5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4.6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 55 0 0,'2'1'2'0'0,"0"0"0"0"0,0 1 0 0 0,0-1-1 0 0,0 0 1 0 0,0 0 0 0 0,1 0-1 0 0,-1 0 1 0 0,0-1 0 0 0,0 1 0 0 0,1 0-1 0 0,-1-1 1 0 0,5 1 0 0 0,28-1 40 0 0,-34 0-40 0 0,92-10 49 0 0,-67 5-33 0 0,-1 2 0 0 0,1 1 0 0 0,0 2 0 0 0,47 3 0 0 0,-60-1-18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6.7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1 143 0 0,'13'3'-34'0'0,"-10"-2"62"0"0,0-1 0 0 0,-1 1 0 0 0,1 0 0 0 0,0 0 0 0 0,-1 0 0 0 0,1 0 0 0 0,2 1 0 0 0,-4-1-15 0 0,0 0-1 0 0,0 0 1 0 0,0 0-1 0 0,0 0 1 0 0,-1 0 0 0 0,1 0-1 0 0,0 0 1 0 0,0 1 0 0 0,-1-1-1 0 0,1 0 1 0 0,-1 0-1 0 0,1 0 1 0 0,-1 1 0 0 0,1-1-1 0 0,-1 0 1 0 0,0 1 0 0 0,0-1-1 0 0,0 2 1 0 0,1 4 1 0 0,-2 0 0 0 0,1 0-1 0 0,-1 0 1 0 0,0-1 0 0 0,-3 9 0 0 0,3-10-4 0 0,0 1-1 0 0,0-1 1 0 0,0 1 0 0 0,0-1 0 0 0,1 1-1 0 0,0-1 1 0 0,0 1 0 0 0,1 7-1 0 0,-1-13-9 0 0,0 1 0 0 0,0-1 0 0 0,1 0 0 0 0,-1 0 0 0 0,0 0 0 0 0,0 1 0 0 0,0-1 0 0 0,0 0 0 0 0,0 0 0 0 0,1 0 0 0 0,-1 0 0 0 0,0 0 0 0 0,0 1 0 0 0,0-1 0 0 0,1 0 0 0 0,-1 0 0 0 0,0 0 0 0 0,0 0 0 0 0,1 0 0 0 0,-1 0 0 0 0,0 0 0 0 0,0 0 0 0 0,1 0 0 0 0,-1 0 0 0 0,0 0 0 0 0,0 0 0 0 0,0 0 0 0 0,1 0 0 0 0,-1 0 0 0 0,0 0 0 0 0,0 0 0 0 0,1 0 0 0 0,-1 0 0 0 0,0 0 0 0 0,0 0 0 0 0,0-1 0 0 0,1 1 0 0 0,-1 0 0 0 0,0 0 0 0 0,0 0 0 0 0,0 0 0 0 0,1 0 0 0 0,-1-1 0 0 0,0 1 0 0 0,0 0 0 0 0,0 0 0 0 0,0 0 0 0 0,1-1 0 0 0,9-8 0 0 0,-9 8 0 0 0,10-10 0 0 0,3-3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7.1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360 0 79 0 0,'2'3'8'0'0,"1"-1"-1"0"0,-1 1 0 0 0,0 0 0 0 0,0-1 1 0 0,0 1-1 0 0,0 0 0 0 0,0 0 0 0 0,-1 1 1 0 0,1-1-1 0 0,-1 0 0 0 0,0 0 0 0 0,0 1 1 0 0,1 3-1 0 0,-2-4-1 0 0,0-1 0 0 0,0 1 0 0 0,0 0 1 0 0,0-1-1 0 0,-1 1 0 0 0,1-1 0 0 0,-1 1 0 0 0,1-1 0 0 0,-1 1 1 0 0,0-1-1 0 0,0 1 0 0 0,0-1 0 0 0,0 0 0 0 0,-1 1 0 0 0,1-1 1 0 0,-1 0-1 0 0,1 0 0 0 0,-3 2 0 0 0,-75 80 41 0 0,-49 58 23 0 0,111-120-70 0 0,-2-1 0 0 0,-1 0 0 0 0,0-1 0 0 0,-37 27 0 0 0,30-30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7.3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1 122 24 0 0,'4'5'2'0'0,"-4"-5"3"0"0,0 0 1 0 0,0 0-1 0 0,0-1 1 0 0,0 1 0 0 0,0 0-1 0 0,0 0 1 0 0,0 0-1 0 0,0 0 1 0 0,0 0 0 0 0,0 0-1 0 0,1 0 1 0 0,-1 0 0 0 0,0 0-1 0 0,0 0 1 0 0,0 0-1 0 0,0 0 1 0 0,0 0 0 0 0,0 0-1 0 0,0 0 1 0 0,0 0-1 0 0,0 0 1 0 0,0 0 0 0 0,0 0-1 0 0,0 0 1 0 0,0 0-1 0 0,0 0 1 0 0,0 0 0 0 0,0 0-1 0 0,0 0 1 0 0,0 0 0 0 0,1 0-1 0 0,-1 0 1 0 0,0 0-1 0 0,0 0 1 0 0,0 0 0 0 0,0 0-1 0 0,0 0 1 0 0,0 0-1 0 0,0-4 292 0 0,1-2-216 0 0,2-16-8 0 0,-3 21-66 0 0,0 0-1 0 0,1 1 1 0 0,-1-1-1 0 0,0 0 1 0 0,0 1-1 0 0,1-1 1 0 0,-1 1-1 0 0,1-1 1 0 0,-1 0-1 0 0,0 1 1 0 0,1-1-1 0 0,-1 1 1 0 0,1-1-1 0 0,-1 1 1 0 0,1 0-1 0 0,-1-1 1 0 0,1 1-1 0 0,0-1 0 0 0,-1 1 1 0 0,1 0-1 0 0,0 0 1 0 0,-1-1-1 0 0,1 1 1 0 0,-1 0-1 0 0,2 0 1 0 0,3-2 32 0 0,15-12 78 0 0,-12 8-87 0 0,0 0 0 0 0,0 1-1 0 0,0 0 1 0 0,1 1 0 0 0,0-1-1 0 0,0 2 1 0 0,0-1 0 0 0,11-2-1 0 0,4 3-6 0 0,1 0 0 0 0,0 1-1 0 0,1 1 1 0 0,-1 2 0 0 0,41 5-1 0 0,-58-6-23 0 0,-7-4 5 0 0,-2 3-7 0 0,1 0 1 0 0,-1 0-1 0 0,0 0 1 0 0,0 0-1 0 0,0 0 1 0 0,0 1-1 0 0,0-1 1 0 0,0 0-1 0 0,0 0 1 0 0,-2 0-1 0 0,-8-4-124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7.5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7 155 24 0 0,'0'3'1'0'0,"-1"0"1"0"0,1 0-1 0 0,0 0 1 0 0,-1 0 0 0 0,0 0-1 0 0,1 0 1 0 0,-3 5 0 0 0,2-6 432 0 0,6-5-354 0 0,4-4-13 0 0,0 1 0 0 0,1 1-1 0 0,-1-1 1 0 0,1 1 0 0 0,20-6-1 0 0,260-46 246 0 0,-244 51-312 0 0,0-3 0 0 0,0-1 0 0 0,-1-3 0 0 0,53-22 0 0 0,-65 23-14 0 0,-28 12-60 0 0</inkml:trace>
  <inkml:trace contextRef="#ctx0" brushRef="#br0" timeOffset="1">209 401 24 0 0,'1'6'1'0'0,"1"0"-4"0"0,4-12 20 0 0,-5 4 4 0 0,0 0-1 0 0,1 0 0 0 0,-1 0 0 0 0,1 0 0 0 0,-1 0 0 0 0,1 1 1 0 0,0-1-1 0 0,0 0 0 0 0,0 1 0 0 0,0 0 0 0 0,0-1 0 0 0,2 0 1 0 0,3-2 15 0 0,-1 0-13 0 0,0 1 1 0 0,0 0-1 0 0,1 0 1 0 0,-1 0-1 0 0,0 1 0 0 0,1 0 1 0 0,0 0-1 0 0,12-1 0 0 0,7-3 34 0 0,142-34 17 0 0,-110 30-74 0 0,-49 8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7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103 1 55 0 0,'-1'28'22'0'0,"0"0"-1"0"0,-3 0 0 0 0,0-1 1 0 0,-2 1-1 0 0,-17 52 0 0 0,11-36-21 0 0,-12 81 0 0 0,9-40 0 0 0,7-56 0 0 0,4-18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8.2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86 378 24 0 0,'-46'-13'0'0'0,"42"11"5"0"0,0 0 1 0 0,1 0 0 0 0,0 0 0 0 0,-1 0 0 0 0,1 0 0 0 0,0-1 0 0 0,0 1-1 0 0,-5-7 1 0 0,7 8 0 0 0,1 1-1 0 0,-1-1 1 0 0,1 0-1 0 0,-1 0 0 0 0,1 0 1 0 0,0 1-1 0 0,-1-1 1 0 0,1 0-1 0 0,0 0 1 0 0,-1 0-1 0 0,1 0 0 0 0,0 0 1 0 0,0 0-1 0 0,0 0 1 0 0,0 0-1 0 0,0 1 1 0 0,0-3-1 0 0,1 2 3 0 0,-1 0 0 0 0,1-1-1 0 0,-1 1 1 0 0,1 0 0 0 0,0 0 0 0 0,0 0-1 0 0,-1 0 1 0 0,1 0 0 0 0,0 0 0 0 0,0 0 0 0 0,0 0-1 0 0,0 0 1 0 0,0 0 0 0 0,0 0 0 0 0,0 1-1 0 0,2-2 1 0 0,8-3 65 0 0,0-1-1 0 0,1 2 1 0 0,24-7-1 0 0,-6 2 11 0 0,-4 0-15 0 0,198-69 203 0 0,-102 35-264 0 0,204-44-1 0 0,-311 84-6 0 0,3 0 0 0 0,1-1 0 0 0,-1-1 0 0 0,-1-1 0 0 0,1 0 0 0 0,19-10 0 0 0,-28 9-33 0 0,-10 5-46 0 0,-9 4-73 0 0,6 0 72 0 0</inkml:trace>
  <inkml:trace contextRef="#ctx0" brushRef="#br0" timeOffset="1">716 167 55 0 0,'-383'412'0'0'0,"312"-328"0"0"0,66-79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8.6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0 138 55 0 0,'10'-1'46'0'0,"-1"0"0"0"0,0 0 0 0 0,18-5 0 0 0,-17 3 10 0 0,0 1 0 0 0,14-2 0 0 0,20 0 22 0 0,1-2 0 0 0,-1-2 0 0 0,-1-2 0 0 0,0-2 0 0 0,0-2 0 0 0,-1-1 0 0 0,43-24 0 0 0,-82 38-78 0 0,-2 1 0 0 0,-1 0 0 0 0,1 0 0 0 0,-1 0 0 0 0,1-1 0 0 0,0 1 0 0 0,-1 0 0 0 0,1-1 0 0 0,-1 1 0 0 0,1 0 0 0 0,0-1 0 0 0,-1 1 0 0 0,1-1 0 0 0,-1 1 0 0 0,1-1 0 0 0,-1 1 0 0 0,0-1 0 0 0,1 1 0 0 0,-1-1 0 0 0,0 0 0 0 0,1 1 0 0 0,-1-1 0 0 0,0 1 0 0 0,1-2 0 0 0,-4 2-41 0 0,0 0 0 0 0,1 1 0 0 0,-1-1 0 0 0,1 1 0 0 0,-1-1 0 0 0,-4 2-1 0 0,-3 2-46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9.0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225 0 55 0 0,'-14'35'0'0'0,"-1"-1"0"0"0,-23 35 0 0 0,19-34 0 0 0,-41 69 61 0 0,46-83-34 0 0,0-1 0 0 0,-33 33 0 0 0,43-49 31 0 0,5-5 25 0 0,9-6 2 0 0,127-48 485 0 0,-70 31-414 0 0,137-38-94 0 0,-115 37-50 0 0,-28 10-7 0 0,11-4-28 0 0,-60 15-68 0 0,-2-2-8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9.4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4 181 24 0 0,'1'-2'0'0'0,"0"1"1"0"0,-1-1 0 0 0,1 0 0 0 0,0 1 0 0 0,-1-1 0 0 0,0 0 0 0 0,1 0-1 0 0,-1 1 1 0 0,0-1 0 0 0,0 0 0 0 0,0 0 0 0 0,0 1 0 0 0,0-1 0 0 0,0 0-1 0 0,-1 0 1 0 0,1 1 0 0 0,-1-1 0 0 0,1 0 0 0 0,-2-2 0 0 0,1 2 10 0 0,1 1 1 0 0,-1-1-1 0 0,0 1 0 0 0,1-1 1 0 0,0 0-1 0 0,-1 1 1 0 0,1-1-1 0 0,0 0 0 0 0,0 1 1 0 0,0-1-1 0 0,0 0 1 0 0,0 1-1 0 0,0-1 1 0 0,0 1-1 0 0,0-1 0 0 0,1 0 1 0 0,-1 1-1 0 0,1-1 1 0 0,-1 1-1 0 0,1-1 0 0 0,0 1 1 0 0,0-1-1 0 0,-1 1 1 0 0,1-1-1 0 0,0 1 0 0 0,2-2 1 0 0,2-1 42 0 0,0 1-1 0 0,0 0 1 0 0,0 0 0 0 0,0 0 0 0 0,1 0-1 0 0,-1 1 1 0 0,1 0 0 0 0,10-2 0 0 0,3-2 36 0 0,7-4-25 0 0,94-31 64 0 0,-111 39-126 0 0,0-1-1 0 0,0 0-1 0 0,1 1 0 0 0,-1 0 1 0 0,1 0-1 0 0,12 1 0 0 0,-20 1-1 0 0,1 0 0 0 0,-1 0 0 0 0,0 0 0 0 0,1 1 0 0 0,-1-1 0 0 0,1 1 0 0 0,-1 0 0 0 0,0 0 0 0 0,1 0 0 0 0,-1 0 0 0 0,0 0 0 0 0,0 0 0 0 0,0 1 0 0 0,0-1 0 0 0,0 0 0 0 0,0 1 0 0 0,0 0 0 0 0,-1-1 0 0 0,1 1 0 0 0,0 0 0 0 0,-1 0 0 0 0,0 0 0 0 0,1 0 0 0 0,-1 0 0 0 0,0 1 0 0 0,1 2-1 0 0,2 5 1 0 0,-1 0 0 0 0,0 1 0 0 0,-1-1 0 0 0,0 1 0 0 0,-1 0 0 0 0,0 0 0 0 0,-1 14 0 0 0,-8 78 0 0 0,6-89 0 0 0,2-12 0 0 0,-25 171 0 0 0,18-141 0 0 0,0 0 0 0 0,-3 0 0 0 0,-16 39 0 0 0,24-67 0 0 0,0 1 0 0 0,-1 0 0 0 0,1 0 0 0 0,-1-1 0 0 0,0 1 0 0 0,-1-1 0 0 0,1 0 0 0 0,-1 0 0 0 0,1 0 0 0 0,-1 0 0 0 0,0-1 0 0 0,-1 0 0 0 0,1 0 0 0 0,-1 0 0 0 0,1 0 0 0 0,-1 0 0 0 0,0-1 0 0 0,0 0 0 0 0,0 0 0 0 0,0-1 0 0 0,0 1 0 0 0,0-1 0 0 0,-1 0 0 0 0,1 0 0 0 0,0-1 0 0 0,-1 0 0 0 0,1 1 0 0 0,0-2 0 0 0,-1 1 0 0 0,1-1 0 0 0,0 0 0 0 0,-1 0 0 0 0,1 0 0 0 0,0-1 0 0 0,-8-3 0 0 0,5 2 0 0 0,-1-1 0 0 0,1 0 0 0 0,0 0 0 0 0,0-1 0 0 0,0 0 0 0 0,-8-7 0 0 0,13 9 0 0 0,0 0 0 0 0,1 0 0 0 0,-1 0 0 0 0,1 0 0 0 0,0 0 0 0 0,-1-1 0 0 0,1 1 0 0 0,1-1 0 0 0,-1 0 0 0 0,0 1 0 0 0,1-1 0 0 0,0 0 0 0 0,0 0 0 0 0,0 0 0 0 0,1 0 0 0 0,-1-5 0 0 0,0-8-16 0 0,1 2-64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39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206 1 55 0 0,'3'0'0'0'0,"17"5"0"0"0,-19-5 0 0 0,-1 0 0 0 0,1 1 0 0 0,0-1 0 0 0,-1 0 0 0 0,1 1 0 0 0,0-1 0 0 0,-1 0 0 0 0,1 1 0 0 0,0-1 0 0 0,-1 1 0 0 0,1-1 0 0 0,-1 1 0 0 0,1-1 0 0 0,-1 1 0 0 0,1 0 0 0 0,-1-1 0 0 0,1 1 0 0 0,-1-1 0 0 0,0 1 0 0 0,1 0 0 0 0,-1 0 0 0 0,0 0 0 0 0,1 8 8 0 0,0 0 0 0 0,-1 1 0 0 0,0-1 0 0 0,-1 0 0 0 0,0 0-1 0 0,-1 0 1 0 0,0 0 0 0 0,0 0 0 0 0,-1-1 0 0 0,-4 12 0 0 0,-8 12 52 0 0,-24 41 1 0 0,27-53-50 0 0,-38 66 46 0 0,-43 80-61 0 0,91-162 4 0 0,0 0 0 0 0,0 0 0 0 0,0 1 0 0 0,0-1 0 0 0,1 0 0 0 0,0 1 0 0 0,0-1 0 0 0,0 1 0 0 0,0-1 0 0 0,1 1 0 0 0,0 8 0 0 0,0-8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0.2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 0 0,'4'1'6'0'0,"1"0"1"0"0,-1 1-1 0 0,0 0 1 0 0,0 0-1 0 0,0 0 1 0 0,0 0 0 0 0,0 1-1 0 0,-1 0 1 0 0,1-1-1 0 0,-1 1 1 0 0,1 1 0 0 0,-1-1-1 0 0,0 0 1 0 0,0 1-1 0 0,-1 0 1 0 0,4 5-1 0 0,26 58 156 0 0,-3 2-1 0 0,25 93 1 0 0,-30-85-58 0 0,55 119 1 0 0,-76-189-101 0 0,22 38 3 0 0,-23-42-7 0 0,0 1 0 0 0,1-1 0 0 0,0 0 0 0 0,-1 0 0 0 0,1 0 0 0 0,1 0 0 0 0,-1 0 0 0 0,0 0 0 0 0,6 3-1 0 0,-8-6 1 0 0,0 0 0 0 0,0 0 0 0 0,0 0 0 0 0,0 0 0 0 0,0 1 0 0 0,-1-1 0 0 0,1 0 0 0 0,0-1 0 0 0,0 1 0 0 0,0 0 0 0 0,0 0 0 0 0,0 0 0 0 0,0 0 0 0 0,0-1 0 0 0,-1 1 0 0 0,1 0 0 0 0,0-1 0 0 0,0 1 0 0 0,0-1 0 0 0,-1 1 0 0 0,1-1 0 0 0,0 1 0 0 0,-1-1 0 0 0,1 0 0 0 0,0 1 0 0 0,-1-1 0 0 0,1 0 0 0 0,-1 1 0 0 0,1-1 0 0 0,0-2 0 0 0,5-8 0 0 0</inkml:trace>
  <inkml:trace contextRef="#ctx0" brushRef="#br0" timeOffset="1">556 234 23 0 0,'10'0'0'0'0,"1"-2"0"0"0,-3 2 0 0 0,-4 0 0 0 0,3-2 0 0 0,1 0 0 0 0,11 0 0 0 0,8-2 0 0 0,8 0 0 0 0,5-1 0 0 0,0-1 0 0 0,-5 0 0 0 0,-2 2 0 0 0,-1 0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0.9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 0 199 0 0,'2'20'11'0'0,"-1"0"0"0"0,-1 0-1 0 0,-1 0 1 0 0,0 0-1 0 0,-6 25 1 0 0,6-38-11 0 0,-5 30 0 0 0,-1-1 0 0 0,-2 0 0 0 0,-15 37 0 0 0,14-54 0 0 0,3-12 0 0 0,7-7 0 0 0,0 0 0 0 0,0 0 0 0 0,0 0 0 0 0,-1 0 0 0 0,1 0 0 0 0,0 0 0 0 0,0 0 0 0 0,0 0 0 0 0,0-1 0 0 0,0 1 0 0 0,-1 0 0 0 0,1 0 0 0 0,0 0 0 0 0,0 0 0 0 0,0 0 0 0 0,0 0 0 0 0,0 0 0 0 0,0-1 0 0 0,-1 1 0 0 0,1 0 0 0 0,0 0 0 0 0,0 0 0 0 0,0 0 0 0 0,0-1 0 0 0,0 1 0 0 0,0 0 0 0 0,0 0 0 0 0,0 0 0 0 0,0 0 0 0 0,0-1 0 0 0,0 1 0 0 0,0 0 0 0 0,0 0 0 0 0,0 0 0 0 0,0 0 0 0 0,0-1 0 0 0,0 1 0 0 0,0 0 0 0 0,0 0 0 0 0,0 0 0 0 0,0 0 0 0 0,0 0 0 0 0,0-1 0 0 0,2-8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1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1 270 55 0 0,'4'-2'21'0'0,"1"0"0"0"0,0-1 0 0 0,-1 1-1 0 0,0-1 1 0 0,1 0 0 0 0,-1 0-1 0 0,0-1 1 0 0,6-7 0 0 0,29-36 264 0 0,-27 31-237 0 0,4-6 73 0 0,2 1-1 0 0,24-22 1 0 0,-33 35-92 0 0,0 1 0 0 0,0 0 0 0 0,1 0 0 0 0,0 1 1 0 0,0 0-1 0 0,1 1 0 0 0,20-7 0 0 0,-10 5-17 0 0,1 1 0 0 0,0 0-1 0 0,0 2 1 0 0,0 1 0 0 0,1 1 0 0 0,-1 0-1 0 0,1 2 1 0 0,-1 1 0 0 0,39 6-1 0 0,-54-6-11 0 0,0 1 0 0 0,-1 0 0 0 0,1 0 0 0 0,-1 0 0 0 0,0 1 0 0 0,0 0 0 0 0,0 0 0 0 0,0 1 0 0 0,0 0 0 0 0,-1 0 0 0 0,1 0 0 0 0,-1 1 0 0 0,0-1 0 0 0,-1 1 0 0 0,1 0 0 0 0,-1 1 0 0 0,0-1 0 0 0,0 1 0 0 0,-1 0 0 0 0,1 0 0 0 0,-1 0 0 0 0,-1 0 0 0 0,1 1 0 0 0,-1-1 0 0 0,0 1 0 0 0,2 12 0 0 0,-1 3 0 0 0,-1 0 0 0 0,-1 0 0 0 0,-1 1 0 0 0,-3 26 0 0 0,-19 89 0 0 0,10-65 0 0 0,4-25 0 0 0,-25 184 0 0 0,27-166 0 0 0,3 102 0 0 0,3-168 0 0 0,0 4 0 0 0,0 0 0 0 0,0 0 0 0 0,1 0 0 0 0,-1 1 0 0 0,1-1 0 0 0,0 0 0 0 0,0 0 0 0 0,0 0 0 0 0,4 7 0 0 0,-5-11 0 0 0,0 0 0 0 0,1 0 0 0 0,-1 0 0 0 0,0 0 0 0 0,0 1 0 0 0,0-1 0 0 0,0 0 0 0 0,0 0 0 0 0,0 0 0 0 0,0 0 0 0 0,0 0 0 0 0,1 0 0 0 0,-1 0 0 0 0,0 0 0 0 0,0 0 0 0 0,0 0 0 0 0,0 0 0 0 0,0 0 0 0 0,0 0 0 0 0,1 1 0 0 0,-1-1 0 0 0,0 0 0 0 0,0 0 0 0 0,0 0 0 0 0,0 0 0 0 0,0 0 0 0 0,0 0 0 0 0,1 0 0 0 0,-1-1 0 0 0,0 1 0 0 0,0 0 0 0 0,0 0 0 0 0,0 0 0 0 0,0 0 0 0 0,0 0 0 0 0,1 0 0 0 0,-1 0 0 0 0,0 0 0 0 0,0 0 0 0 0,0 0 0 0 0,0 0 0 0 0,5-7 0 0 0,1-10 0 0 0,0-6-41 0 0,-2 0 0 0 0,3-43-1 0 0,-7 64 29 0 0,2-25-418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7.9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66 111 0 0,'52'-64'344'0'0,"-52"64"-338"0"0,0 0-1 0 0,0 0 0 0 0,0 0 0 0 0,1-1 1 0 0,-1 1-1 0 0,0 0 0 0 0,1 0 0 0 0,-1 0 0 0 0,0 0 1 0 0,0-1-1 0 0,1 1 0 0 0,-1 0 0 0 0,0 0 1 0 0,1 0-1 0 0,-1 0 0 0 0,0 0 0 0 0,0 0 0 0 0,1 0 1 0 0,-1 0-1 0 0,0 0 0 0 0,1 0 0 0 0,-1 0 1 0 0,0 0-1 0 0,1 0 0 0 0,-1 0 0 0 0,0 0 0 0 0,1 0 1 0 0,-1 1-1 0 0,0-1 0 0 0,0 0 0 0 0,1 0 1 0 0,-1 0-1 0 0,0 0 0 0 0,1 1 0 0 0,8 11 129 0 0,3 16 11 0 0,-5-2-53 0 0,-2 0 0 0 0,2 52 1 0 0,-2-23-42 0 0,5 269-41 0 0,-11-215-10 0 0,1-79 0 0 0,1 0 0 0 0,1-1 0 0 0,2 1 0 0 0,11 42 0 0 0,-14-67 0 0 0,1 0 0 0 0,0-1 0 0 0,0 1 0 0 0,0 0 0 0 0,0-1 0 0 0,1 0 0 0 0,0 1 0 0 0,0-1 0 0 0,0 0 0 0 0,0 0 0 0 0,1-1 0 0 0,0 1 0 0 0,-1-1 0 0 0,1 0 0 0 0,6 4 0 0 0,-5-4 0 0 0,1 0 0 0 0,0-1 0 0 0,0 1 0 0 0,0-1 0 0 0,0-1 0 0 0,0 1 0 0 0,0-1 0 0 0,0 0 0 0 0,1 0 0 0 0,-1-1 0 0 0,12 0 0 0 0,-2-1 12 0 0,-1-1-1 0 0,1 0 0 0 0,-1-1 0 0 0,0-1 0 0 0,0 0 0 0 0,0-1 0 0 0,0 0 0 0 0,-1-1 0 0 0,0-1 1 0 0,0-1-1 0 0,-1 0 0 0 0,0 0 0 0 0,0-1 0 0 0,-1-1 0 0 0,0 0 0 0 0,-1-1 0 0 0,20-24 0 0 0,-24 27-11 0 0,15-20 0 0 0,-21 27 0 0 0,0-1 0 0 0,0 1 0 0 0,-1 0 0 0 0,1-1 0 0 0,0 1 0 0 0,-1-1 0 0 0,1 1 0 0 0,-1-1 0 0 0,1 1 0 0 0,-1-1 0 0 0,0 1 0 0 0,0-1 0 0 0,0 0 0 0 0,0 1 0 0 0,0-1 0 0 0,0 1 0 0 0,0-3 0 0 0,-2 2 0 0 0,1 1 0 0 0,0 0 0 0 0,-1-1 0 0 0,0 1 0 0 0,1 0 0 0 0,-1 0 0 0 0,0 0 0 0 0,1 0 0 0 0,-1 0 0 0 0,-4-1 0 0 0,-5-4 0 0 0,8 4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1.7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10 224 111 0 0,'-9'-29'195'0'0,"9"26"-182"0"0,-1 1 0 0 0,1 0 0 0 0,0 0 0 0 0,0-1 0 0 0,0 1 0 0 0,0 0 0 0 0,1-1 0 0 0,-1 1 0 0 0,1 0 0 0 0,-1 0 0 0 0,1 0 1 0 0,0 0-1 0 0,0-1 0 0 0,0 1 0 0 0,0 0 0 0 0,0 0 0 0 0,0 0 0 0 0,0 1 0 0 0,3-3 0 0 0,-2 1 14 0 0,1 1 0 0 0,0 0 0 0 0,0 1 0 0 0,0-1 0 0 0,0 0 0 0 0,0 1 0 0 0,0-1 0 0 0,0 1 0 0 0,0 0 0 0 0,1 0 0 0 0,-1 0 0 0 0,5 0 0 0 0,40-6 194 0 0,-20 4-142 0 0,44-12 1 0 0,-67 13-72 0 0,95-31 42 0 0,-89 28-51 0 0,0 0 1 0 0,0 0-1 0 0,-1-1 0 0 0,0 0 1 0 0,0-1-1 0 0,15-14 0 0 0,-17 10-97 0 0,-7 7-12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2.1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11 104 199 0 0,'0'5'16'0'0,"-2"0"0"0"0,1 0-1 0 0,0 0 1 0 0,-1-1-1 0 0,-2 6 1 0 0,17-17 337 0 0,25-9 0 0 0,87-19-33 0 0,-34 11-288 0 0,-7-7-32 0 0,-33 11 0 0 0,-32 16-18 0 0,-14 5-76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2.6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83 69 55 0 0,'3'9'-1'0'0,"3"15"13"0"0,-6-23-1 0 0,1-1-1 0 0,-1 0 1 0 0,0 1-1 0 0,1-1 1 0 0,-1 0 0 0 0,1 0-1 0 0,-1 1 1 0 0,1-1-1 0 0,-1 0 1 0 0,1 0 0 0 0,-1 0-1 0 0,1 0 1 0 0,-1 1-1 0 0,1-1 1 0 0,-1 0-1 0 0,1 0 1 0 0,-1 0 0 0 0,1 0-1 0 0,-1 0 1 0 0,1 0-1 0 0,0-1 1 0 0,13 1 105 0 0,-3-4-53 0 0,0 0 0 0 0,0-1 0 0 0,16-9 0 0 0,15-6-51 0 0,85-27-12 0 0,-122 45 0 0 0,1 0 0 0 0,-1 0 0 0 0,1 1 0 0 0,-1 0 0 0 0,8-1 0 0 0,-13 2 0 0 0,0 0 0 0 0,0 0 0 0 0,0 0 0 0 0,0 0 0 0 0,0 0 0 0 0,1 0 0 0 0,-1 0 0 0 0,0 0 0 0 0,0 0 0 0 0,0 0 0 0 0,0 0 0 0 0,0 0 0 0 0,0 0 0 0 0,1 0 0 0 0,-1 0 0 0 0,0 0 0 0 0,0 0 0 0 0,0 1 0 0 0,0-1 0 0 0,0 0 0 0 0,0 0 0 0 0,0 0 0 0 0,1 0 0 0 0,-1 0 0 0 0,0 0 0 0 0,0 0 0 0 0,0 0 0 0 0,0 1 0 0 0,0-1 0 0 0,0 0 0 0 0,0 0 0 0 0,0 0 0 0 0,0 0 0 0 0,0 0 0 0 0,0 1 0 0 0,0-1 0 0 0,0 0 0 0 0,0 0 0 0 0,0 0 0 0 0,0 0 0 0 0,-2 9 0 0 0,-8 6 0 0 0,10-15 0 0 0,-29 35 0 0 0,-2-1 0 0 0,-66 57 0 0 0,48-47 0 0 0,40-36 0 0 0,-146 146 0 0 0,154-153 0 0 0,1-1 0 0 0,-1 1 0 0 0,1-1 0 0 0,-1 1 0 0 0,1-1 0 0 0,0 1 0 0 0,-1-1 0 0 0,1 1 0 0 0,0-1 0 0 0,-1 1 0 0 0,1 0 0 0 0,0-1 0 0 0,-1 1 0 0 0,1-1 0 0 0,0 1 0 0 0,0 0 0 0 0,0-1 0 0 0,0 1 0 0 0,0 1 0 0 0,0-2 0 0 0,0 0 0 0 0,0 0 0 0 0,1 0 0 0 0,-1 1 0 0 0,0-1 0 0 0,1 0 0 0 0,-1 0 0 0 0,0 0 0 0 0,1 0 0 0 0,-1 0 0 0 0,0 0 0 0 0,1 0 0 0 0,-1 0 0 0 0,0 0 0 0 0,1 0 0 0 0,-1 0 0 0 0,1 0 0 0 0,-1 0 0 0 0,0 0 0 0 0,1 0 0 0 0,-1 0 0 0 0,0 0 0 0 0,1 0 0 0 0,-1 0 0 0 0,26-10 0 0 0,67-41 0 0 0,33-16 0 0 0,-120 64 0 0 0,76-30 0 0 0,-68 29 0 0 0,0 0 0 0 0,0 0 0 0 0,0 2 0 0 0,15-2 0 0 0,-26 4 0 0 0,1 0 0 0 0,-1 0 0 0 0,0 0 0 0 0,0 0 0 0 0,1 1 0 0 0,-1 0 0 0 0,0-1 0 0 0,0 1 0 0 0,0 0 0 0 0,0 1 0 0 0,0-1 0 0 0,0 0 0 0 0,0 1 0 0 0,0 0 0 0 0,-1 0 0 0 0,1 0 0 0 0,0 0 0 0 0,-1 0 0 0 0,0 0 0 0 0,3 3 0 0 0,-1 1 0 0 0,0-1 0 0 0,0 1 0 0 0,-1 0 0 0 0,0 0 0 0 0,0 0 0 0 0,0 1 0 0 0,-1-1 0 0 0,3 10 0 0 0,-3-8 0 0 0,0 0 0 0 0,1 0 0 0 0,0-1 0 0 0,0 1 0 0 0,1-1 0 0 0,0 0 0 0 0,1 0 0 0 0,-1 0 0 0 0,1-1 0 0 0,1 0 0 0 0,-1 0 0 0 0,1 0 0 0 0,0 0 0 0 0,0-1 0 0 0,1 0 0 0 0,-1-1 0 0 0,1 1 0 0 0,0-1 0 0 0,0 0 0 0 0,1-1 0 0 0,-1 0 0 0 0,1 0 0 0 0,9 2 0 0 0,-2-2 30 0 0,0 0-1 0 0,0 0 0 0 0,0-2 0 0 0,1 0 0 0 0,-1-1 0 0 0,0 0 0 0 0,1-1 1 0 0,16-4-1 0 0,-9 0 31 0 0,-1-1 0 0 0,-1 0 0 0 0,1-2 0 0 0,38-20 0 0 0,107-69 143 0 0,-138 80-193 0 0,-28 16-10 0 0,-2 1 0 0 0,-2 0 11 0 0,1 0-7 0 0,0 1 0 0 0,0-1 0 0 0,0 0 0 0 0,0 0 0 0 0,1 1 0 0 0,-1-1 0 0 0,0 1 0 0 0,0 0 0 0 0,1-1 0 0 0,-1 1 0 0 0,-1 1 0 0 0,-2 1 1 0 0,0-1-5 0 0,3-1 0 0 0,0 0 0 0 0,0-1 0 0 0,0 1 0 0 0,0 0 0 0 0,0-1 0 0 0,0 0 0 0 0,0 1 0 0 0,-4-1 0 0 0,3 0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3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103 222 79 0 0,'0'1'2'0'0,"0"1"-1"0"0,0-1 1 0 0,-1 1-1 0 0,1 0 1 0 0,-1-1-1 0 0,1 1 1 0 0,-1-1-1 0 0,1 0 1 0 0,-1 1-1 0 0,0-1 1 0 0,0 1-1 0 0,1-1 1 0 0,-1 0-1 0 0,0 0 1 0 0,0 1-1 0 0,-1-1 1 0 0,1 0-1 0 0,-2 2 0 0 0,0-2 5 0 0,1 0-1 0 0,-1 0 0 0 0,0-1 0 0 0,1 1 0 0 0,-1 0 1 0 0,0-1-1 0 0,0 0 0 0 0,0 0 0 0 0,-5 0 0 0 0,-29-2 221 0 0,20-2 612 0 0,23 2-805 0 0,-1 0 0 0 0,1-1 0 0 0,-1 1 0 0 0,1-1 0 0 0,-1-1 0 0 0,0 1 0 0 0,7-7 0 0 0,1 1-9 0 0,35-27-24 0 0,86-59 0 0 0,-112 82 0 0 0,0 0 0 0 0,1 2 0 0 0,0 0 0 0 0,34-9 0 0 0,-47 17 0 0 0,0 0 0 0 0,1 1 0 0 0,-1 1 0 0 0,0 0 0 0 0,1 0 0 0 0,-1 1 0 0 0,1 0 0 0 0,18 3 0 0 0,-24-2 0 0 0,0 0 0 0 0,0 1 0 0 0,0 0 0 0 0,0-1 0 0 0,0 2 0 0 0,-1-1 0 0 0,1 0 0 0 0,-1 1 0 0 0,1 0 0 0 0,-1 0 0 0 0,0 0 0 0 0,0 1 0 0 0,0-1 0 0 0,-1 1 0 0 0,1 0 0 0 0,-1 0 0 0 0,0 0 0 0 0,0 1 0 0 0,3 6 0 0 0,-3-4 0 0 0,0 1 0 0 0,-1-1 0 0 0,0 0 0 0 0,0 1 0 0 0,0-1 0 0 0,-1 1 0 0 0,-1-1 0 0 0,1 1 0 0 0,-1 0 0 0 0,0-1 0 0 0,-1 1 0 0 0,0-1 0 0 0,0 1 0 0 0,-1 0 0 0 0,1-1 0 0 0,-4 7 0 0 0,0 0 0 0 0,-1-1 0 0 0,0 0 0 0 0,0 0 0 0 0,-2 0 0 0 0,1-1 0 0 0,-2-1 0 0 0,-15 19 0 0 0,21-27-16 0 0,1 0 0 0 0,-1 0 0 0 0,0-1 0 0 0,1 1 0 0 0,-1-1 0 0 0,-1 0 0 0 0,1 0 0 0 0,0 0 0 0 0,0 0 0 0 0,-6 2 0 0 0,-1-3-480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3.5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46 143 0 0,'27'5'38'0'0,"0"-2"-1"0"0,0 0 0 0 0,29-2 1 0 0,-54-1-33 0 0,-1 0 0 0 0,0 0 1 0 0,1 0-1 0 0,-1 0 0 0 0,0-1 1 0 0,1 1-1 0 0,-1 0 0 0 0,0-1 1 0 0,0 1-1 0 0,1-1 0 0 0,1-1 1 0 0,-2-3-2 0 0,-9-3-6 0 0,-33-16 2 0 0,30 18 0 0 0,-7-4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3.8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0 79 0 0,'-7'54'7'0'0,"-15"187"129"0"0,21-209-114 0 0,2 0-1 0 0,2 1 1 0 0,1-1-1 0 0,1 0 1 0 0,14 46-1 0 0,-5-35 162 0 0,39 82-1 0 0,-44-108-137 0 0,0 0 0 0 0,2-1 0 0 0,0 0 0 0 0,1 0 0 0 0,0-1 0 0 0,1-1 0 0 0,18 16-1 0 0,-29-28-38 0 0,1 0-1 0 0,-1-1 1 0 0,0 1-1 0 0,1 0 0 0 0,-1-1 1 0 0,1 0-1 0 0,-1 1 1 0 0,1-1-1 0 0,0 0 1 0 0,-1-1-1 0 0,6 2 0 0 0,-7-2-5 0 0,0 0 0 0 0,0 0 0 0 0,1 0 0 0 0,-1-1 0 0 0,0 1-1 0 0,0 0 1 0 0,0-1 0 0 0,0 1 0 0 0,0-1 0 0 0,0 1 0 0 0,0-1-1 0 0,0 1 1 0 0,0-1 0 0 0,0 0 0 0 0,0 1 0 0 0,0-1 0 0 0,0 0 0 0 0,0 0-1 0 0,-1 0 1 0 0,1 0 0 0 0,0 0 0 0 0,0 0 0 0 0,-1 0 0 0 0,1 0-1 0 0,-1 0 1 0 0,1 0 0 0 0,-1 0 0 0 0,0 0 0 0 0,1 0 0 0 0,-1-2-1 0 0,3-8 1 0 0,0 1 0 0 0,1-20 0 0 0,-1 10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4.1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144 424 55 0 0,'-1'2'4'0'0,"0"0"0"0"0,0 1-1 0 0,0-1 1 0 0,0 0-1 0 0,-1 0 1 0 0,1 0-1 0 0,-1 0 1 0 0,1 0-1 0 0,-1 0 1 0 0,0-1-1 0 0,0 1 1 0 0,1-1 0 0 0,-1 1-1 0 0,0-1 1 0 0,-1 1-1 0 0,1-1 1 0 0,0 0-1 0 0,0 0 1 0 0,0 0-1 0 0,-5 1 1 0 0,-4 0 27 0 0,1 0 0 0 0,-1 0 0 0 0,-16-1 0 0 0,10 0-6 0 0,10 0 19 0 0,6-1-30 0 0,0 1 1 0 0,0-1-1 0 0,0 0 1 0 0,0 0-1 0 0,0 0 1 0 0,0 1-1 0 0,-1-1 1 0 0,1 0-1 0 0,0-1 1 0 0,0 1-1 0 0,0 0 1 0 0,0 0-1 0 0,0 0 0 0 0,0-1 1 0 0,0 1-1 0 0,0 0 1 0 0,-2-2-1 0 0,5 1 26 0 0,-1-1 0 0 0,1 0 0 0 0,0 0 0 0 0,-1 1 0 0 0,1-1 0 0 0,0 1 0 0 0,0-1 0 0 0,4-1 0 0 0,34-23 168 0 0,142-81 78 0 0,18 19-188 0 0,-73 34-58 0 0,5-10-40 0 0,-66 30 0 0 0,95-33 0 0 0,-157 65 0 0 0,24-6 0 0 0,-27 8 0 0 0,0 0 0 0 0,1 0 0 0 0,-1-1 0 0 0,0 1 0 0 0,0 0 0 0 0,1 0 0 0 0,-1 0 0 0 0,0 0 0 0 0,0 0 0 0 0,1 1 0 0 0,-1-1 0 0 0,0 0 0 0 0,0 0 0 0 0,0 1 0 0 0,1-1 0 0 0,-1 1 0 0 0,0-1 0 0 0,2 2 0 0 0,-3-2-3 0 0,0 1 0 0 0,0 0-1 0 0,1-1 1 0 0,-1 1-1 0 0,0-1 1 0 0,0 1 0 0 0,0 0-1 0 0,0-1 1 0 0,0 1-1 0 0,0-1 1 0 0,0 1-1 0 0,0 0 1 0 0,0-1 0 0 0,0 1-1 0 0,0 0 1 0 0,0-1-1 0 0,0 1 1 0 0,0-1 0 0 0,-1 1-1 0 0,1-1 1 0 0,0 1-1 0 0,0 0 1 0 0,-1-1-1 0 0,1 1 1 0 0,0-1 0 0 0,-1 1-1 0 0,1-1 1 0 0,-1 1-1 0 0,1-1 1 0 0,-1 0 0 0 0,0 1-1 0 0,-5 6-543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4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250 0 55 0 0,'2'1'5'0'0,"0"-1"0"0"0,0 0 0 0 0,0 1 0 0 0,0-1 0 0 0,0 1 0 0 0,0-1 0 0 0,0 1 0 0 0,0 0 0 0 0,-1 0 0 0 0,1 0 0 0 0,0 0 0 0 0,-1 0 0 0 0,1 0 0 0 0,0 1 0 0 0,-1-1 0 0 0,0 0 0 0 0,1 1 0 0 0,-1-1 0 0 0,0 1 0 0 0,0-1 0 0 0,1 1 0 0 0,-1 0-1 0 0,-1 0 1 0 0,1-1 0 0 0,0 1 0 0 0,1 3 0 0 0,1 5 42 0 0,0 1 0 0 0,0 0-1 0 0,1 16 1 0 0,-2-17-32 0 0,5 44 69 0 0,-1 1-1 0 0,-4 105 1 0 0,-5-122-52 0 0,-1 1 0 0 0,-2-1 1 0 0,-2 0-1 0 0,-24 71 0 0 0,19-76-27 0 0,-2-1-1 0 0,-18 30 1 0 0,22-45-6 0 0,0 0 1 0 0,-1 0 0 0 0,-1-1 0 0 0,-27 26-1 0 0,35-38 1 0 0,0 1 0 0 0,-1-1 0 0 0,1-1 0 0 0,-1 1 0 0 0,0-1 0 0 0,0 0 0 0 0,0 0 0 0 0,-1-1 0 0 0,-6 3 0 0 0,11-5 0 0 0,0 0 0 0 0,1 1 0 0 0,-1-1 0 0 0,0 0 0 0 0,0 0 0 0 0,0 0 0 0 0,0 0 0 0 0,1 0 0 0 0,-1 0 0 0 0,0 0 0 0 0,0-1 0 0 0,1 1 0 0 0,-1-1 0 0 0,0 1 0 0 0,0-1 0 0 0,1 0 0 0 0,-1 0 0 0 0,1 0 0 0 0,-1 0 0 0 0,1 0 0 0 0,-1 0 0 0 0,1 0 0 0 0,-1 0 0 0 0,1 0 0 0 0,0-1 0 0 0,0 1 0 0 0,0-1 0 0 0,-1 1 0 0 0,1-1 0 0 0,1 1 0 0 0,-1-1 0 0 0,0 1 0 0 0,0-1 0 0 0,1 0 0 0 0,-1 1 0 0 0,1-1 0 0 0,-1 0 0 0 0,1-2 0 0 0,-1-2 0 0 0,0 1 0 0 0,1 0 0 0 0,0-1 0 0 0,0 1 0 0 0,0 0 0 0 0,1-1 0 0 0,0 1 0 0 0,0 0 0 0 0,0 0 0 0 0,0-1 0 0 0,1 1 0 0 0,0 0 0 0 0,0 0 0 0 0,1 1 0 0 0,-1-1 0 0 0,4-4 0 0 0,4-6 0 0 0,1 0 0 0 0,0 1 0 0 0,20-19 0 0 0,-22 25 0 0 0,1 0 0 0 0,0 0 0 0 0,1 1 0 0 0,-1 0 0 0 0,1 1 0 0 0,1 0 0 0 0,-1 1 0 0 0,1 0 0 0 0,24-6 0 0 0,-25 8 0 0 0,1 0 0 0 0,-1 2 0 0 0,1-1 0 0 0,0 1 0 0 0,-1 1 0 0 0,1 0 0 0 0,0 1 0 0 0,0 0 0 0 0,-1 0 0 0 0,22 7 0 0 0,-29-7 0 0 0,0 1 0 0 0,0-1 0 0 0,-1 1 0 0 0,1 0 0 0 0,-1 0 0 0 0,1 1 0 0 0,-1-1 0 0 0,1 1 0 0 0,-1 0 0 0 0,0-1 0 0 0,0 1 0 0 0,-1 1 0 0 0,4 3 0 0 0,-3-2 0 0 0,0 0 0 0 0,0 0 0 0 0,-1 1 0 0 0,0-1 0 0 0,0 1 0 0 0,0 0 0 0 0,-1 0 0 0 0,2 7 0 0 0,-2 3 0 0 0,0 0 0 0 0,-1 0 0 0 0,-1 0 0 0 0,0 0 0 0 0,-7 31 0 0 0,-5 7 0 0 0,-27 75 0 0 0,29-100 0 0 0,-2-1 0 0 0,0 0 0 0 0,-2-1 0 0 0,-22 30 0 0 0,28-45 0 0 0,-1 0 0 0 0,0-1 0 0 0,-22 18 0 0 0,26-24 0 0 0,0 0 0 0 0,-1-1 0 0 0,0 0 0 0 0,0 0 0 0 0,0 0 0 0 0,0-1 0 0 0,0 0 0 0 0,-1-1 0 0 0,-8 3 0 0 0,13-5 0 0 0,1 0 0 0 0,0 0 0 0 0,0 0 0 0 0,0 0 0 0 0,-1 0 0 0 0,1 0 0 0 0,0 0 0 0 0,0-1 0 0 0,0 1 0 0 0,0-1 0 0 0,0 0 0 0 0,-1 1 0 0 0,1-1 0 0 0,0 0 0 0 0,1 0 0 0 0,-1 0 0 0 0,0-1 0 0 0,0 1 0 0 0,0 0 0 0 0,1-1 0 0 0,-1 1 0 0 0,-1-3 0 0 0,-2-6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4.9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298 0 55 0 0,'24'8'35'0'0,"45"19"144"0"0,-68-26-174 0 0,-1-1-1 0 0,0 0 1 0 0,1 0 0 0 0,-1 1-1 0 0,0-1 1 0 0,0 0 0 0 0,1 1-1 0 0,-1-1 1 0 0,0 0 0 0 0,0 1-1 0 0,1-1 1 0 0,-1 0 0 0 0,0 1-1 0 0,0-1 1 0 0,0 1 0 0 0,0-1-1 0 0,0 0 1 0 0,0 1 0 0 0,0-1-1 0 0,0 1 1 0 0,0-1 0 0 0,0 0-1 0 0,0 1 1 0 0,0-1 0 0 0,0 1-1 0 0,0-1 1 0 0,0 0 0 0 0,0 1-1 0 0,0-1 1 0 0,0 0 0 0 0,0 1-1 0 0,0-1 1 0 0,-1 1 0 0 0,1-1-1 0 0,0 0 1 0 0,0 1 0 0 0,-1-1-1 0 0,1 0 1 0 0,0 0 0 0 0,0 1-1 0 0,-1-1 1 0 0,1 0 0 0 0,0 0-1 0 0,-1 1 1 0 0,0-1 0 0 0,-16 16 30 0 0,15-14-31 0 0,-119 89 94 0 0,-17 14 0 0 0,126-95-94 0 0,0 0 0 0 0,1 1-1 0 0,0 0 1 0 0,1 1 0 0 0,0 0-1 0 0,1 1 1 0 0,-9 16-1 0 0,15-23 0 0 0,0 0-1 0 0,1 0 1 0 0,-1 0-1 0 0,1 0 0 0 0,1 1 1 0 0,-1-1-1 0 0,1 1 0 0 0,0-1 1 0 0,0 1-1 0 0,1 0 0 0 0,0-1 1 0 0,0 1-1 0 0,1 0 0 0 0,0-1 1 0 0,0 1-1 0 0,0-1 0 0 0,1 1 1 0 0,0-1-1 0 0,4 8 0 0 0,-1-2 28 0 0,2 0-1 0 0,-1 0 1 0 0,2-1-1 0 0,-1 0 1 0 0,2-1-1 0 0,-1 0 0 0 0,1 0 1 0 0,1 0-1 0 0,17 12 1 0 0,-3-5 10 0 0,1-1 1 0 0,0-2 0 0 0,36 16 0 0 0,-29-17-38 0 0,-19-9 8 0 0,-2 1-1 0 0,1 0 0 0 0,-1 1 0 0 0,0 0 0 0 0,0 1 0 0 0,17 13 0 0 0,-36-20-10 0 0,-4-5 0 0 0,8 4-3 0 0,1-1-1 0 0,0 0 0 0 0,0 0 0 0 0,0 0 0 0 0,0 0 0 0 0,0-1 1 0 0,-2-2-1 0 0,-1-1-56 0 0,-9-8-394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6.0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1 278 111 0 0,'2'-2'0'0'0,"8"-7"46"0"0,0 0-1 0 0,1 0 0 0 0,0 1 0 0 0,1 1 0 0 0,-1 0 0 0 0,2 0 0 0 0,14-5 0 0 0,12-2 286 0 0,41-9 0 0 0,29-10 1 0 0,-54 10-327 0 0,-2-3-1 0 0,60-38 0 0 0,-88 46-4 0 0,-16 11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8.3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 0 0,'18'4'113'0'0,"0"1"1"0"0,-1 0 0 0 0,1 1 0 0 0,-1 1 0 0 0,-1 1 0 0 0,1 0 0 0 0,22 16 0 0 0,-24-11-42 0 0,0-1-1 0 0,0 2 0 0 0,14 17 1 0 0,-22-23-47 0 0,1-1 0 0 0,1 0 0 0 0,18 13 0 0 0,1 0 5 0 0,16 10-30 0 0,-35-26 0 0 0,-7-9 0 0 0,-5-8 0 0 0,3 13 0 0 0,-18-64-165 0 0,14 52-278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6.7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332 0 79 0 0,'1'3'0'0'0,"0"-1"0"0"0,0 1 0 0 0,0-1 0 0 0,-1 1 0 0 0,1-1 0 0 0,-1 1 0 0 0,1-1 0 0 0,-1 1 0 0 0,0-1 0 0 0,0 1 0 0 0,0-1 0 0 0,0 1 0 0 0,0-1 0 0 0,-1 1 0 0 0,1-1 0 0 0,-1 1 0 0 0,0-1 0 0 0,1 1 0 0 0,-1-1 0 0 0,0 0 0 0 0,-2 4 0 0 0,-35 52 79 0 0,-59 70 0 0 0,-6 7 19 0 0,100-130-98 0 0,-47 74 0 0 0,42-66 0 0 0,2 1 0 0 0,-1 0 0 0 0,2 0 0 0 0,-5 16 0 0 0,9-28 2 0 0,1 0-1 0 0,-1 0 0 0 0,1 1 0 0 0,0-1 0 0 0,-1 0 1 0 0,1 0-1 0 0,0 0 0 0 0,0 0 0 0 0,0 0 0 0 0,1 0 1 0 0,-1 1-1 0 0,0-1 0 0 0,1 0 0 0 0,0 0 0 0 0,-1 0 1 0 0,1 0-1 0 0,2 4 0 0 0,-2-5 4 0 0,0 0 1 0 0,1 0-1 0 0,-1 0 0 0 0,0 1 1 0 0,1-1-1 0 0,-1 0 0 0 0,1-1 1 0 0,0 1-1 0 0,-1 0 0 0 0,1 0 1 0 0,-1-1-1 0 0,1 1 0 0 0,0-1 1 0 0,0 1-1 0 0,-1-1 0 0 0,1 0 1 0 0,0 0-1 0 0,0 0 0 0 0,-1 0 1 0 0,1 0-1 0 0,3 0 0 0 0,25-3 12 0 0,1-2-1 0 0,-1-1 1 0 0,0-1-1 0 0,-1-1 0 0 0,31-13 1 0 0,139-72 114 0 0,-104 46-108 0 0,34-17 9 0 0,-99 47-21 0 0,0-1 0 0 0,31-26-1 0 0,-24 8-10 0 0,-21 20 0 0 0,-17 24 0 0 0,0-1 0 0 0,0 1 0 0 0,-5 14 0 0 0,-13 48 0 0 0,3 0 0 0 0,-9 93 0 0 0,16-88 0 0 0,-11 71 0 0 0,13-108 0 0 0,-20 65 0 0 0,23-93 0 0 0,0 1 0 0 0,0-1 0 0 0,-1 0 0 0 0,0-1 0 0 0,-10 14 0 0 0,13-20 0 0 0,0 0 0 0 0,-1 0 0 0 0,0 0 0 0 0,0 0 0 0 0,0-1 0 0 0,0 1 0 0 0,0-1 0 0 0,0 0 0 0 0,-1 0 0 0 0,1 0 0 0 0,-1 0 0 0 0,1-1 0 0 0,-1 1 0 0 0,0-1 0 0 0,0 0 0 0 0,1 0 0 0 0,-1 0 0 0 0,-5 0 0 0 0,-1-1 0 0 0,1 0 0 0 0,-1-1 0 0 0,1 0 0 0 0,-1 0 0 0 0,1-1 0 0 0,0 0 0 0 0,-1-1 0 0 0,-13-6 0 0 0,-3-3 0 0 0,-37-25 0 0 0,36 20 0 0 0,16 10 0 0 0,-1 1 0 0 0,1 0 0 0 0,-1 1 0 0 0,-12-4 0 0 0,28 8 0 0 0,0 1 0 0 0,0-1 0 0 0,0 1 0 0 0,0-1 0 0 0,0-1 0 0 0,5-1 0 0 0,9-3 0 0 0,12 1 47 0 0,-1 1-1 0 0,36 1 0 0 0,-5-1 58 0 0,-14 1-45 0 0,-24 2-46 0 0,1 0 1 0 0,0-2-1 0 0,-1-1 0 0 0,23-6 0 0 0,-45 9-13 0 0,0 1 0 0 0,0 0 0 0 0,0 0 0 0 0,1-1 0 0 0,-1 1 0 0 0,0 0 0 0 0,0 0 0 0 0,0-1 0 0 0,0 1 0 0 0,0 0 0 0 0,0 0 0 0 0,0-1 0 0 0,0 1 0 0 0,0 0 0 0 0,0 0 0 0 0,0-1 0 0 0,0 1 0 0 0,0 0 0 0 0,0 0 0 0 0,0-1 0 0 0,0 1 0 0 0,0 0 0 0 0,0 0 0 0 0,0-1 0 0 0,0 1 0 0 0,0 0 0 0 0,-1 0 0 0 0,1-1 0 0 0,0 1 0 0 0,0 0 0 0 0,0 0 0 0 0,0 0 0 0 0,-1-1 0 0 0,1 1 0 0 0,0 0 0 0 0,0 0 0 0 0,-1 0 0 0 0,-1-5 0 0 0,0-1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9:47.4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0 235 55 0 0,'26'-22'59'0'0,"0"1"-1"0"0,1 2 0 0 0,41-24 0 0 0,-60 38-51 0 0,28-15 82 0 0,1 1-1 0 0,1 1 1 0 0,1 3-1 0 0,0 1 0 0 0,1 2 1 0 0,58-10-1 0 0,-89 20-74 0 0,0 1 0 0 0,0 0 0 0 0,1 0 0 0 0,-1 1 0 0 0,12 2 0 0 0,-19-2-10 0 0,0 0-1 0 0,1 1 1 0 0,-1-1-1 0 0,0 0 1 0 0,0 1-1 0 0,-1 0 1 0 0,1-1-1 0 0,0 1 1 0 0,0 0-1 0 0,0 0 1 0 0,0 0-1 0 0,-1 0 1 0 0,1 0-1 0 0,0 1 1 0 0,-1-1-1 0 0,1 0 1 0 0,-1 1-1 0 0,1-1 1 0 0,-1 1-1 0 0,0 0 1 0 0,0-1-1 0 0,0 1 1 0 0,0 0-1 0 0,0 0 1 0 0,0 0-1 0 0,0 0 1 0 0,0 0-1 0 0,-1 0 1 0 0,1 3-1 0 0,0 4-3 0 0,-1 0 0 0 0,0-1 0 0 0,-1 1 0 0 0,0 0 0 0 0,0-1 0 0 0,-1 1 0 0 0,-4 12 0 0 0,-25 59 0 0 0,21-57 0 0 0,-13 30 0 0 0,-1-2 0 0 0,-3-1 0 0 0,-2-1 0 0 0,-43 54 0 0 0,67-96 0 0 0,1-3 0 0 0,1 0 0 0 0,0 1 0 0 0,-1-1 0 0 0,1 1 0 0 0,1 0 0 0 0,-1-1 0 0 0,-1 7 0 0 0,4-11 0 0 0,0 1 0 0 0,0 0 0 0 0,0-1 0 0 0,0 1 0 0 0,0 0 0 0 0,0-1 0 0 0,0 1 0 0 0,0 0 0 0 0,0-1 0 0 0,0 1 0 0 0,1-1 0 0 0,-1 1 0 0 0,0 0 0 0 0,1-1 0 0 0,-1 1 0 0 0,0-1 0 0 0,1 1 0 0 0,-1-1 0 0 0,0 1 0 0 0,1-1 0 0 0,-1 1 0 0 0,1-1 0 0 0,-1 1 0 0 0,1-1 0 0 0,-1 0 0 0 0,1 1 0 0 0,0-1 0 0 0,-1 0 0 0 0,1 1 0 0 0,-1-1 0 0 0,1 0 0 0 0,0 0 0 0 0,-1 0 0 0 0,1 1 0 0 0,-1-1 0 0 0,2 0 0 0 0,26 4 0 0 0,-24-4 0 0 0,30 1 0 0 0,39-4 0 0 0,17 1 0 0 0,-66 3 0 0 0,0 0 0 0 0,-1 2 0 0 0,1 1 0 0 0,39 12 0 0 0,-54-14 0 0 0,-1 1 0 0 0,0 1 0 0 0,0 0 0 0 0,-1 0 0 0 0,1 0 0 0 0,-1 1 0 0 0,0 0 0 0 0,0 1 0 0 0,0-1 0 0 0,-1 1 0 0 0,0 0 0 0 0,0 1 0 0 0,0 0 0 0 0,-1 0 0 0 0,0 0 0 0 0,5 9 0 0 0,-3 1 0 0 0,-1-1 0 0 0,0 1 0 0 0,-1 1 0 0 0,-1-1 0 0 0,-1 1 0 0 0,0-1 0 0 0,-1 1 0 0 0,-1 0 0 0 0,-1 0 0 0 0,-2 22 0 0 0,-2-8 0 0 0,-1 1 0 0 0,-1-1 0 0 0,-2 0 0 0 0,-19 52 0 0 0,14-53 0 0 0,-1 0 0 0 0,-2 0 0 0 0,-28 41 0 0 0,32-56 0 0 0,-1 1 0 0 0,0-2 0 0 0,-1 0 0 0 0,-1 0 0 0 0,0-1 0 0 0,-1-1 0 0 0,-18 11 0 0 0,26-19 0 0 0,0 0 0 0 0,0-1 0 0 0,-1 0 0 0 0,0-1 0 0 0,1 0 0 0 0,-1 0 0 0 0,0-1 0 0 0,0 0 0 0 0,-1 0 0 0 0,-9 0 0 0 0,14-2 0 0 0,0 0 0 0 0,0 0 0 0 0,0-1 0 0 0,0 0 0 0 0,0 0 0 0 0,0 0 0 0 0,0 0 0 0 0,0-1 0 0 0,0 0 0 0 0,1 0 0 0 0,-1 0 0 0 0,1 0 0 0 0,-1-1 0 0 0,1 0 0 0 0,0 0 0 0 0,0 0 0 0 0,0 0 0 0 0,0-1 0 0 0,1 1 0 0 0,-4-5 0 0 0,3 1 0 0 0,-1 1 0 0 0,1-1 0 0 0,0 0-1 0 0,1 0 1 0 0,0 0 0 0 0,0-1 0 0 0,1 1-1 0 0,0-1 1 0 0,0 1 0 0 0,0-1-1 0 0,1 0 1 0 0,0 0 0 0 0,1 0 0 0 0,0 1-1 0 0,0-1 1 0 0,1 0 0 0 0,0 0 0 0 0,0 0-1 0 0,0 0 1 0 0,1 1 0 0 0,1-1-1 0 0,-1 1 1 0 0,1 0 0 0 0,6-11 0 0 0,-5 10 6 0 0,0 0-1 0 0,1 0 1 0 0,0 1 0 0 0,1-1 0 0 0,0 1 0 0 0,0 1 0 0 0,0-1 0 0 0,1 1 0 0 0,0 0 0 0 0,0 0 0 0 0,0 1 0 0 0,1 0 0 0 0,0 0-1 0 0,0 1 1 0 0,0 0 0 0 0,0 0 0 0 0,1 1 0 0 0,0 0 0 0 0,-1 1 0 0 0,19-3 0 0 0,-8 4 4 0 0,-1 0 1 0 0,0 2 0 0 0,0 0-1 0 0,0 1 1 0 0,1 1 0 0 0,-2 0-1 0 0,1 1 1 0 0,0 2 0 0 0,-1-1-1 0 0,0 2 1 0 0,0 0 0 0 0,27 18-1 0 0,-22-13-10 0 0,-22-13 0 0 0,-1 1 0 0 0,1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0,0-1 0 0 0,0 1 0 0 0,1 0 0 0 0,-1 0 0 0 0,0 0 0 0 0,0 0 0 0 0,0 0 0 0 0,0 0 0 0 0,0 0 0 0 0,0 0 0 0 0,0 0 0 0 0,0 0 0 0 0,0 0 0 0 0,0 0 0 0 0,0 0 0 0 0,1 0 0 0 0,-1 0 0 0 0,0 0 0 0 0,0 0 0 0 0,-12-13 0 0 0,4 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4T07:58:48.7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0 111 0 0,'7'1'10'0'0,"-1"0"-1"0"0,0 0 1 0 0,0 0-1 0 0,0 1 1 0 0,0 0-1 0 0,0 0 1 0 0,0 0-1 0 0,-1 1 1 0 0,1 0-1 0 0,6 5 0 0 0,3 2 34 0 0,0 1 0 0 0,17 16-1 0 0,-5 0 82 0 0,-1 0 0 0 0,-1 1 0 0 0,24 37 0 0 0,-47-62-124 0 0,-3-5 0 0 0,-4-4 0 0 0,3 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A8EAC-AC18-4280-B437-8D7D529B497A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20CD-BA05-467F-A5FE-30BBE01D29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5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F38CF-10DC-C14F-9627-F723EE5AE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8A666B-AFDD-FC9D-0A7A-741C0AEA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8F01F-96F3-0BA6-D85B-3D131218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79BC7-DC10-9A51-3A1D-F06E6D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BE3AF-DAE2-A8EA-1DC5-394E22D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31B23-F235-E390-29CD-0F8CA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6B872-6AFD-8956-880C-199C3CD0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88BFB-8569-1D72-2758-4DBBC7F2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3EAAE-95F3-20DE-472A-9016E18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D55C7-F2D1-E8EE-CB0E-B23CFB9A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A03FFF-A958-43FB-9C3E-E0D349D6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D04D29-2984-8A56-334D-77DD24E7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1C16A-2AF4-87EC-DE1F-C9B5C24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BC8C0-9A81-D7A2-93ED-3C513B17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90ED8-998C-FDD9-FFB1-2CE5ED8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7FC45-6A00-7008-2D42-DE7C330C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FDF3AA-97A0-72EB-F55A-B9283DA8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8BCFC-DAA7-65FD-0609-54BC20D2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30A68-BDDB-BBC9-386D-135613D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1CD9B-D3D6-6E35-0151-3459CD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5309-7810-1320-01D6-26D55135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D22EA-5C2A-05AE-7222-C97B74CD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5ECAD-077F-EBBA-793F-D20301E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FC86E-E893-CE21-BD89-C81BCD1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A4056-74A9-8808-B1E2-FAD6E95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4635-290A-6AF8-993B-B3E3D5D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98B63-1990-D97A-218A-3E1D2CA8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BB74E-2DEC-1526-A649-6A28146A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C40565-98F8-7C2F-DED5-A85C7E59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D11A7-6EB4-551D-3308-1DD53BF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1D673E-0BE4-CC2A-A36B-41305B9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E0B32-24B6-3484-111F-04007E1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48495-D601-E633-741C-18792EF3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63099-10A7-2CDC-DEFF-AF3425CF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064DA-13A8-D02C-AC22-9999E681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5D892B-D9CF-E602-C399-9EC4A523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AA56BA-5B91-29B3-C8C3-099E04F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2744A7-2223-F038-447B-B69DDC7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DCD37-2F21-A687-5DAD-78AF65D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2A55-9E3E-E174-206B-B3B25284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177EC-0172-1111-C701-DB1F1BC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CDD60E-0EA7-E0BE-9154-2782BB1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6CB4C-FC97-3301-6E23-6932437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0019C9-D2C1-CCA6-7ED1-FA5C0A0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304D7-75BC-8AEE-1C99-C6F3E476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049156-45AB-C173-5C00-788146B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58ED-CE7F-7FCE-C8E9-AD8F48E6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C73973-6BB8-0562-FD58-80A15EC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F40D29-4B8D-F24E-71AA-9DB2845A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6A604-868A-99D8-EF28-DB1E3FC6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1AD85-0869-0E52-F6BC-2C4E5FFD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A4229-28C8-B164-4A47-70769145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78B9-068D-239E-5F47-227F3B0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D83C78-43BD-A519-A931-D2D36392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11C63-7F94-350B-0678-E2DCB84D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EF84B-4FBA-AE41-F7A0-C9C88FEC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996792-F657-FD78-D873-EA71189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7DB98-7486-C056-318A-CABE7BA5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1F8DB-AB5B-834B-FBF2-1471903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F45CF6-E548-E79A-89FB-B390EF73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FEDF9-2256-3C00-D0E7-8477D86E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302EE-7418-0DBA-4E4F-483200B1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05E68-DD32-7E37-8DC7-86F0D662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63" Type="http://schemas.openxmlformats.org/officeDocument/2006/relationships/image" Target="../media/image32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80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53" Type="http://schemas.openxmlformats.org/officeDocument/2006/relationships/image" Target="../media/image27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79.xml"/><Relationship Id="rId22" Type="http://schemas.openxmlformats.org/officeDocument/2006/relationships/customXml" Target="../ink/ink10.xml"/><Relationship Id="rId43" Type="http://schemas.openxmlformats.org/officeDocument/2006/relationships/image" Target="../media/image22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4.xml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65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73.png"/><Relationship Id="rId161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customXml" Target="../ink/ink56.xml"/><Relationship Id="rId119" Type="http://schemas.openxmlformats.org/officeDocument/2006/relationships/image" Target="../media/image60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68.png"/><Relationship Id="rId151" Type="http://schemas.openxmlformats.org/officeDocument/2006/relationships/image" Target="../media/image76.png"/><Relationship Id="rId156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72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2" Type="http://schemas.openxmlformats.org/officeDocument/2006/relationships/image" Target="../media/image1.png"/><Relationship Id="rId29" Type="http://schemas.openxmlformats.org/officeDocument/2006/relationships/image" Target="../media/image15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42" Type="http://schemas.openxmlformats.org/officeDocument/2006/relationships/customXml" Target="../ink/ink70.xml"/><Relationship Id="rId163" Type="http://schemas.openxmlformats.org/officeDocument/2006/relationships/image" Target="../media/image82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32" Type="http://schemas.openxmlformats.org/officeDocument/2006/relationships/customXml" Target="../ink/ink65.xml"/><Relationship Id="rId153" Type="http://schemas.openxmlformats.org/officeDocument/2006/relationships/image" Target="../media/image77.png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image" Target="../media/image29.png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7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143" Type="http://schemas.openxmlformats.org/officeDocument/2006/relationships/image" Target="../media/image72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26" Type="http://schemas.openxmlformats.org/officeDocument/2006/relationships/customXml" Target="../ink/ink12.xml"/><Relationship Id="rId47" Type="http://schemas.openxmlformats.org/officeDocument/2006/relationships/image" Target="../media/image24.png"/><Relationship Id="rId68" Type="http://schemas.openxmlformats.org/officeDocument/2006/relationships/customXml" Target="../ink/ink33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33" Type="http://schemas.openxmlformats.org/officeDocument/2006/relationships/image" Target="../media/image67.png"/><Relationship Id="rId154" Type="http://schemas.openxmlformats.org/officeDocument/2006/relationships/customXml" Target="../ink/ink76.xml"/><Relationship Id="rId16" Type="http://schemas.openxmlformats.org/officeDocument/2006/relationships/customXml" Target="../ink/ink7.xml"/><Relationship Id="rId37" Type="http://schemas.openxmlformats.org/officeDocument/2006/relationships/image" Target="../media/image19.png"/><Relationship Id="rId58" Type="http://schemas.openxmlformats.org/officeDocument/2006/relationships/customXml" Target="../ink/ink28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3.png"/><Relationship Id="rId27" Type="http://schemas.openxmlformats.org/officeDocument/2006/relationships/image" Target="../media/image14.png"/><Relationship Id="rId48" Type="http://schemas.openxmlformats.org/officeDocument/2006/relationships/customXml" Target="../ink/ink23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BA8F4553-F31F-C08C-72F5-331EE51F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20" y="1364776"/>
            <a:ext cx="3788355" cy="4476466"/>
          </a:xfrm>
          <a:prstGeom prst="rect">
            <a:avLst/>
          </a:prstGeom>
        </p:spPr>
      </p:pic>
      <p:pic>
        <p:nvPicPr>
          <p:cNvPr id="6" name="図 5" descr="グラフ が含まれている画像">
            <a:extLst>
              <a:ext uri="{FF2B5EF4-FFF2-40B4-BE49-F238E27FC236}">
                <a16:creationId xmlns:a16="http://schemas.microsoft.com/office/drawing/2014/main" id="{0D0E12B1-26DC-2DA8-A479-4725B14E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639" y="2091170"/>
            <a:ext cx="6393976" cy="2333690"/>
          </a:xfrm>
          <a:prstGeom prst="rect">
            <a:avLst/>
          </a:prstGeom>
        </p:spPr>
      </p:pic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14D467F2-A22E-6AB3-43F8-6C94A2C9F8E8}"/>
              </a:ext>
            </a:extLst>
          </p:cNvPr>
          <p:cNvGrpSpPr/>
          <p:nvPr/>
        </p:nvGrpSpPr>
        <p:grpSpPr>
          <a:xfrm>
            <a:off x="633138" y="374964"/>
            <a:ext cx="846360" cy="498960"/>
            <a:chOff x="633138" y="374964"/>
            <a:chExt cx="84636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B721AC73-16DE-9D4B-01B3-0E3135D379A5}"/>
                    </a:ext>
                  </a:extLst>
                </p14:cNvPr>
                <p14:cNvContentPartPr/>
                <p14:nvPr/>
              </p14:nvContentPartPr>
              <p14:xfrm>
                <a:off x="633138" y="374964"/>
                <a:ext cx="243720" cy="498960"/>
              </p14:xfrm>
            </p:contentPart>
          </mc:Choice>
          <mc:Fallback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B721AC73-16DE-9D4B-01B3-0E3135D379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7138" y="338964"/>
                  <a:ext cx="3153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87EAC40F-D332-D884-2905-8980C5F1DB5D}"/>
                    </a:ext>
                  </a:extLst>
                </p14:cNvPr>
                <p14:cNvContentPartPr/>
                <p14:nvPr/>
              </p14:nvContentPartPr>
              <p14:xfrm>
                <a:off x="981258" y="607884"/>
                <a:ext cx="240480" cy="18540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87EAC40F-D332-D884-2905-8980C5F1DB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5618" y="572244"/>
                  <a:ext cx="312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7278051E-8E04-BDE5-B7A3-4FDB5FF4C6C1}"/>
                    </a:ext>
                  </a:extLst>
                </p14:cNvPr>
                <p14:cNvContentPartPr/>
                <p14:nvPr/>
              </p14:nvContentPartPr>
              <p14:xfrm>
                <a:off x="1188978" y="516444"/>
                <a:ext cx="238680" cy="41760"/>
              </p14:xfrm>
            </p:contentPart>
          </mc:Choice>
          <mc:Fallback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7278051E-8E04-BDE5-B7A3-4FDB5FF4C6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2978" y="480444"/>
                  <a:ext cx="310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DA24B970-0660-FD18-304A-E6641FC5C63D}"/>
                    </a:ext>
                  </a:extLst>
                </p14:cNvPr>
                <p14:cNvContentPartPr/>
                <p14:nvPr/>
              </p14:nvContentPartPr>
              <p14:xfrm>
                <a:off x="1269618" y="416004"/>
                <a:ext cx="209880" cy="390600"/>
              </p14:xfrm>
            </p:contentPart>
          </mc:Choice>
          <mc:Fallback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DA24B970-0660-FD18-304A-E6641FC5C6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3618" y="380004"/>
                  <a:ext cx="281520" cy="46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グループ化 284">
            <a:extLst>
              <a:ext uri="{FF2B5EF4-FFF2-40B4-BE49-F238E27FC236}">
                <a16:creationId xmlns:a16="http://schemas.microsoft.com/office/drawing/2014/main" id="{17E2BB0D-8B12-334F-BBBE-F5901CE66CED}"/>
              </a:ext>
            </a:extLst>
          </p:cNvPr>
          <p:cNvGrpSpPr/>
          <p:nvPr/>
        </p:nvGrpSpPr>
        <p:grpSpPr>
          <a:xfrm>
            <a:off x="1762458" y="405924"/>
            <a:ext cx="1843200" cy="449640"/>
            <a:chOff x="1762458" y="405924"/>
            <a:chExt cx="184320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CA2F2268-E2E3-0E32-1426-9D991BC5EC75}"/>
                    </a:ext>
                  </a:extLst>
                </p14:cNvPr>
                <p14:cNvContentPartPr/>
                <p14:nvPr/>
              </p14:nvContentPartPr>
              <p14:xfrm>
                <a:off x="1762458" y="566484"/>
                <a:ext cx="116640" cy="2844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CA2F2268-E2E3-0E32-1426-9D991BC5EC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458" y="530844"/>
                  <a:ext cx="188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F007A08B-571B-EC17-F753-1F40FEF81218}"/>
                    </a:ext>
                  </a:extLst>
                </p14:cNvPr>
                <p14:cNvContentPartPr/>
                <p14:nvPr/>
              </p14:nvContentPartPr>
              <p14:xfrm>
                <a:off x="1800258" y="687084"/>
                <a:ext cx="121320" cy="45720"/>
              </p14:xfrm>
            </p:contentPart>
          </mc:Choice>
          <mc:Fallback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F007A08B-571B-EC17-F753-1F40FEF812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4618" y="651444"/>
                  <a:ext cx="192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C827E049-02EE-D94F-3B2C-DCB32FEB12FE}"/>
                    </a:ext>
                  </a:extLst>
                </p14:cNvPr>
                <p14:cNvContentPartPr/>
                <p14:nvPr/>
              </p14:nvContentPartPr>
              <p14:xfrm>
                <a:off x="1787658" y="517164"/>
                <a:ext cx="208440" cy="33840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C827E049-02EE-D94F-3B2C-DCB32FEB12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1658" y="481164"/>
                  <a:ext cx="280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200EA9CE-4CAE-BC45-E005-27367D472FCA}"/>
                    </a:ext>
                  </a:extLst>
                </p14:cNvPr>
                <p14:cNvContentPartPr/>
                <p14:nvPr/>
              </p14:nvContentPartPr>
              <p14:xfrm>
                <a:off x="2078178" y="643164"/>
                <a:ext cx="132840" cy="84240"/>
              </p14:xfrm>
            </p:contentPart>
          </mc:Choice>
          <mc:Fallback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200EA9CE-4CAE-BC45-E005-27367D472F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2178" y="607524"/>
                  <a:ext cx="204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9D28ECC2-8507-EF57-E337-929E03ABE51D}"/>
                    </a:ext>
                  </a:extLst>
                </p14:cNvPr>
                <p14:cNvContentPartPr/>
                <p14:nvPr/>
              </p14:nvContentPartPr>
              <p14:xfrm>
                <a:off x="2289138" y="596004"/>
                <a:ext cx="95040" cy="810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9D28ECC2-8507-EF57-E337-929E03ABE5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3138" y="560004"/>
                  <a:ext cx="166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4481B5BA-C207-8A15-B02A-1A6F4886922E}"/>
                    </a:ext>
                  </a:extLst>
                </p14:cNvPr>
                <p14:cNvContentPartPr/>
                <p14:nvPr/>
              </p14:nvContentPartPr>
              <p14:xfrm>
                <a:off x="2525298" y="604644"/>
                <a:ext cx="105480" cy="10296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4481B5BA-C207-8A15-B02A-1A6F488692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9298" y="568644"/>
                  <a:ext cx="177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0B8193C2-80AE-4D4F-AC4E-40EE76F996E5}"/>
                    </a:ext>
                  </a:extLst>
                </p14:cNvPr>
                <p14:cNvContentPartPr/>
                <p14:nvPr/>
              </p14:nvContentPartPr>
              <p14:xfrm>
                <a:off x="2703858" y="598164"/>
                <a:ext cx="75600" cy="6912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0B8193C2-80AE-4D4F-AC4E-40EE76F996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67858" y="562164"/>
                  <a:ext cx="147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04468A25-C4CB-204C-93B4-0CD182AE7FEC}"/>
                    </a:ext>
                  </a:extLst>
                </p14:cNvPr>
                <p14:cNvContentPartPr/>
                <p14:nvPr/>
              </p14:nvContentPartPr>
              <p14:xfrm>
                <a:off x="2904018" y="572244"/>
                <a:ext cx="23400" cy="145440"/>
              </p14:xfrm>
            </p:contentPart>
          </mc:Choice>
          <mc:Fallback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04468A25-C4CB-204C-93B4-0CD182AE7F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68018" y="536604"/>
                  <a:ext cx="95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6A89BC8D-4653-1E54-85F8-0C5E504B7C4F}"/>
                    </a:ext>
                  </a:extLst>
                </p14:cNvPr>
                <p14:cNvContentPartPr/>
                <p14:nvPr/>
              </p14:nvContentPartPr>
              <p14:xfrm>
                <a:off x="2947938" y="570804"/>
                <a:ext cx="192240" cy="90000"/>
              </p14:xfrm>
            </p:contentPart>
          </mc:Choice>
          <mc:Fallback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6A89BC8D-4653-1E54-85F8-0C5E504B7C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11938" y="535164"/>
                  <a:ext cx="263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2" name="インク 241">
                  <a:extLst>
                    <a:ext uri="{FF2B5EF4-FFF2-40B4-BE49-F238E27FC236}">
                      <a16:creationId xmlns:a16="http://schemas.microsoft.com/office/drawing/2014/main" id="{3581D3A0-CC1F-8DCF-0334-2D0F52E7B370}"/>
                    </a:ext>
                  </a:extLst>
                </p14:cNvPr>
                <p14:cNvContentPartPr/>
                <p14:nvPr/>
              </p14:nvContentPartPr>
              <p14:xfrm>
                <a:off x="3048378" y="485484"/>
                <a:ext cx="66600" cy="339840"/>
              </p14:xfrm>
            </p:contentPart>
          </mc:Choice>
          <mc:Fallback>
            <p:pic>
              <p:nvPicPr>
                <p:cNvPr id="242" name="インク 241">
                  <a:extLst>
                    <a:ext uri="{FF2B5EF4-FFF2-40B4-BE49-F238E27FC236}">
                      <a16:creationId xmlns:a16="http://schemas.microsoft.com/office/drawing/2014/main" id="{3581D3A0-CC1F-8DCF-0334-2D0F52E7B3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2378" y="449484"/>
                  <a:ext cx="1382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7367D1A8-5D8D-3CA7-4383-DD3A7250B506}"/>
                    </a:ext>
                  </a:extLst>
                </p14:cNvPr>
                <p14:cNvContentPartPr/>
                <p14:nvPr/>
              </p14:nvContentPartPr>
              <p14:xfrm>
                <a:off x="3237018" y="472524"/>
                <a:ext cx="73440" cy="70560"/>
              </p14:xfrm>
            </p:contentPart>
          </mc:Choice>
          <mc:Fallback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7367D1A8-5D8D-3CA7-4383-DD3A7250B5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1018" y="436884"/>
                  <a:ext cx="145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9" name="インク 248">
                  <a:extLst>
                    <a:ext uri="{FF2B5EF4-FFF2-40B4-BE49-F238E27FC236}">
                      <a16:creationId xmlns:a16="http://schemas.microsoft.com/office/drawing/2014/main" id="{D3E97A3B-9DEA-D6C9-10C5-059CD3CEF7C1}"/>
                    </a:ext>
                  </a:extLst>
                </p14:cNvPr>
                <p14:cNvContentPartPr/>
                <p14:nvPr/>
              </p14:nvContentPartPr>
              <p14:xfrm>
                <a:off x="3335298" y="467484"/>
                <a:ext cx="199800" cy="257400"/>
              </p14:xfrm>
            </p:contentPart>
          </mc:Choice>
          <mc:Fallback>
            <p:pic>
              <p:nvPicPr>
                <p:cNvPr id="249" name="インク 248">
                  <a:extLst>
                    <a:ext uri="{FF2B5EF4-FFF2-40B4-BE49-F238E27FC236}">
                      <a16:creationId xmlns:a16="http://schemas.microsoft.com/office/drawing/2014/main" id="{D3E97A3B-9DEA-D6C9-10C5-059CD3CEF7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9298" y="431844"/>
                  <a:ext cx="271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B3941130-5256-3F0D-0FFE-609CCA4015AE}"/>
                    </a:ext>
                  </a:extLst>
                </p14:cNvPr>
                <p14:cNvContentPartPr/>
                <p14:nvPr/>
              </p14:nvContentPartPr>
              <p14:xfrm>
                <a:off x="3492978" y="405924"/>
                <a:ext cx="112680" cy="82440"/>
              </p14:xfrm>
            </p:contentPart>
          </mc:Choice>
          <mc:Fallback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B3941130-5256-3F0D-0FFE-609CCA4015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57338" y="369924"/>
                  <a:ext cx="1843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54231BE7-8046-D6C1-E772-2C4F74F897C2}"/>
              </a:ext>
            </a:extLst>
          </p:cNvPr>
          <p:cNvGrpSpPr/>
          <p:nvPr/>
        </p:nvGrpSpPr>
        <p:grpSpPr>
          <a:xfrm>
            <a:off x="2612058" y="866364"/>
            <a:ext cx="2287800" cy="525600"/>
            <a:chOff x="2612058" y="866364"/>
            <a:chExt cx="2287800" cy="52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4E1223D9-EC11-3073-FA25-1701E1EFFB21}"/>
                    </a:ext>
                  </a:extLst>
                </p14:cNvPr>
                <p14:cNvContentPartPr/>
                <p14:nvPr/>
              </p14:nvContentPartPr>
              <p14:xfrm>
                <a:off x="2698098" y="925764"/>
                <a:ext cx="129240" cy="75960"/>
              </p14:xfrm>
            </p:contentPart>
          </mc:Choice>
          <mc:Fallback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4E1223D9-EC11-3073-FA25-1701E1EFFB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62098" y="890124"/>
                  <a:ext cx="200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A11E6878-B20A-9FDD-7E72-1E3CACB78B16}"/>
                    </a:ext>
                  </a:extLst>
                </p14:cNvPr>
                <p14:cNvContentPartPr/>
                <p14:nvPr/>
              </p14:nvContentPartPr>
              <p14:xfrm>
                <a:off x="2718978" y="999204"/>
                <a:ext cx="35640" cy="187560"/>
              </p14:xfrm>
            </p:contentPart>
          </mc:Choice>
          <mc:Fallback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A11E6878-B20A-9FDD-7E72-1E3CACB78B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82978" y="963564"/>
                  <a:ext cx="107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1FDFB141-1A01-3C70-DF1C-D1E329842C0A}"/>
                    </a:ext>
                  </a:extLst>
                </p14:cNvPr>
                <p14:cNvContentPartPr/>
                <p14:nvPr/>
              </p14:nvContentPartPr>
              <p14:xfrm>
                <a:off x="2735538" y="1020084"/>
                <a:ext cx="101880" cy="59400"/>
              </p14:xfrm>
            </p:contentPart>
          </mc:Choice>
          <mc:Fallback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1FDFB141-1A01-3C70-DF1C-D1E329842C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9538" y="984084"/>
                  <a:ext cx="173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6226EF8D-86F7-94AD-50FA-DAABF0718DB0}"/>
                    </a:ext>
                  </a:extLst>
                </p14:cNvPr>
                <p14:cNvContentPartPr/>
                <p14:nvPr/>
              </p14:nvContentPartPr>
              <p14:xfrm>
                <a:off x="2774778" y="1101804"/>
                <a:ext cx="82800" cy="56520"/>
              </p14:xfrm>
            </p:contentPart>
          </mc:Choice>
          <mc:Fallback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6226EF8D-86F7-94AD-50FA-DAABF0718D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9138" y="1066164"/>
                  <a:ext cx="154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1" name="インク 290">
                  <a:extLst>
                    <a:ext uri="{FF2B5EF4-FFF2-40B4-BE49-F238E27FC236}">
                      <a16:creationId xmlns:a16="http://schemas.microsoft.com/office/drawing/2014/main" id="{11FE7C3A-86AD-F0FA-FA23-F6DD3CCC69B5}"/>
                    </a:ext>
                  </a:extLst>
                </p14:cNvPr>
                <p14:cNvContentPartPr/>
                <p14:nvPr/>
              </p14:nvContentPartPr>
              <p14:xfrm>
                <a:off x="2612058" y="1172004"/>
                <a:ext cx="326160" cy="186480"/>
              </p14:xfrm>
            </p:contentPart>
          </mc:Choice>
          <mc:Fallback>
            <p:pic>
              <p:nvPicPr>
                <p:cNvPr id="291" name="インク 290">
                  <a:extLst>
                    <a:ext uri="{FF2B5EF4-FFF2-40B4-BE49-F238E27FC236}">
                      <a16:creationId xmlns:a16="http://schemas.microsoft.com/office/drawing/2014/main" id="{11FE7C3A-86AD-F0FA-FA23-F6DD3CCC69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76058" y="1136364"/>
                  <a:ext cx="397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560BC8BB-79CA-A8F5-C56E-9E57E34AAA96}"/>
                    </a:ext>
                  </a:extLst>
                </p14:cNvPr>
                <p14:cNvContentPartPr/>
                <p14:nvPr/>
              </p14:nvContentPartPr>
              <p14:xfrm>
                <a:off x="2810778" y="1276044"/>
                <a:ext cx="24120" cy="115920"/>
              </p14:xfrm>
            </p:contentPart>
          </mc:Choice>
          <mc:Fallback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560BC8BB-79CA-A8F5-C56E-9E57E34AAA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4778" y="1240404"/>
                  <a:ext cx="95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3" name="インク 292">
                  <a:extLst>
                    <a:ext uri="{FF2B5EF4-FFF2-40B4-BE49-F238E27FC236}">
                      <a16:creationId xmlns:a16="http://schemas.microsoft.com/office/drawing/2014/main" id="{72153D79-428C-773C-5B87-36856E93AEB9}"/>
                    </a:ext>
                  </a:extLst>
                </p14:cNvPr>
                <p14:cNvContentPartPr/>
                <p14:nvPr/>
              </p14:nvContentPartPr>
              <p14:xfrm>
                <a:off x="2883138" y="1249764"/>
                <a:ext cx="155880" cy="101160"/>
              </p14:xfrm>
            </p:contentPart>
          </mc:Choice>
          <mc:Fallback>
            <p:pic>
              <p:nvPicPr>
                <p:cNvPr id="293" name="インク 292">
                  <a:extLst>
                    <a:ext uri="{FF2B5EF4-FFF2-40B4-BE49-F238E27FC236}">
                      <a16:creationId xmlns:a16="http://schemas.microsoft.com/office/drawing/2014/main" id="{72153D79-428C-773C-5B87-36856E93AE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47498" y="1214124"/>
                  <a:ext cx="227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1D674116-391F-75DF-82A0-0DEAFD7DC806}"/>
                    </a:ext>
                  </a:extLst>
                </p14:cNvPr>
                <p14:cNvContentPartPr/>
                <p14:nvPr/>
              </p14:nvContentPartPr>
              <p14:xfrm>
                <a:off x="3132618" y="1022964"/>
                <a:ext cx="194400" cy="187560"/>
              </p14:xfrm>
            </p:contentPart>
          </mc:Choice>
          <mc:Fallback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1D674116-391F-75DF-82A0-0DEAFD7DC8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96618" y="986964"/>
                  <a:ext cx="266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484D8950-7283-6B3C-AC2A-CA0F56001EDD}"/>
                    </a:ext>
                  </a:extLst>
                </p14:cNvPr>
                <p14:cNvContentPartPr/>
                <p14:nvPr/>
              </p14:nvContentPartPr>
              <p14:xfrm>
                <a:off x="3432858" y="944124"/>
                <a:ext cx="120960" cy="71280"/>
              </p14:xfrm>
            </p:contentPart>
          </mc:Choice>
          <mc:Fallback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484D8950-7283-6B3C-AC2A-CA0F56001E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6858" y="908124"/>
                  <a:ext cx="192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940C0F1E-E436-FE6A-E625-E17D82DA77A2}"/>
                    </a:ext>
                  </a:extLst>
                </p14:cNvPr>
                <p14:cNvContentPartPr/>
                <p14:nvPr/>
              </p14:nvContentPartPr>
              <p14:xfrm>
                <a:off x="3460218" y="915324"/>
                <a:ext cx="232560" cy="316440"/>
              </p14:xfrm>
            </p:contentPart>
          </mc:Choice>
          <mc:Fallback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940C0F1E-E436-FE6A-E625-E17D82DA77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4578" y="879324"/>
                  <a:ext cx="3042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88B106F9-8647-D61B-7385-A3637B68B731}"/>
                    </a:ext>
                  </a:extLst>
                </p14:cNvPr>
                <p14:cNvContentPartPr/>
                <p14:nvPr/>
              </p14:nvContentPartPr>
              <p14:xfrm>
                <a:off x="3755778" y="866364"/>
                <a:ext cx="259200" cy="336960"/>
              </p14:xfrm>
            </p:contentPart>
          </mc:Choice>
          <mc:Fallback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88B106F9-8647-D61B-7385-A3637B68B7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19778" y="830364"/>
                  <a:ext cx="3308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7318FE53-94A1-7596-18DA-6D93160A0A7F}"/>
                    </a:ext>
                  </a:extLst>
                </p14:cNvPr>
                <p14:cNvContentPartPr/>
                <p14:nvPr/>
              </p14:nvContentPartPr>
              <p14:xfrm>
                <a:off x="4052058" y="880404"/>
                <a:ext cx="95040" cy="40680"/>
              </p14:xfrm>
            </p:contentPart>
          </mc:Choice>
          <mc:Fallback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7318FE53-94A1-7596-18DA-6D93160A0A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16418" y="844764"/>
                  <a:ext cx="166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9" name="インク 298">
                  <a:extLst>
                    <a:ext uri="{FF2B5EF4-FFF2-40B4-BE49-F238E27FC236}">
                      <a16:creationId xmlns:a16="http://schemas.microsoft.com/office/drawing/2014/main" id="{CE418554-130C-EF6E-2722-2102F9C0C0BB}"/>
                    </a:ext>
                  </a:extLst>
                </p14:cNvPr>
                <p14:cNvContentPartPr/>
                <p14:nvPr/>
              </p14:nvContentPartPr>
              <p14:xfrm>
                <a:off x="4215498" y="875724"/>
                <a:ext cx="237600" cy="284040"/>
              </p14:xfrm>
            </p:contentPart>
          </mc:Choice>
          <mc:Fallback>
            <p:pic>
              <p:nvPicPr>
                <p:cNvPr id="299" name="インク 298">
                  <a:extLst>
                    <a:ext uri="{FF2B5EF4-FFF2-40B4-BE49-F238E27FC236}">
                      <a16:creationId xmlns:a16="http://schemas.microsoft.com/office/drawing/2014/main" id="{CE418554-130C-EF6E-2722-2102F9C0C0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79498" y="840084"/>
                  <a:ext cx="3092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00" name="インク 299">
                  <a:extLst>
                    <a:ext uri="{FF2B5EF4-FFF2-40B4-BE49-F238E27FC236}">
                      <a16:creationId xmlns:a16="http://schemas.microsoft.com/office/drawing/2014/main" id="{E365E4B9-6F88-89A2-FB66-471839622CB9}"/>
                    </a:ext>
                  </a:extLst>
                </p14:cNvPr>
                <p14:cNvContentPartPr/>
                <p14:nvPr/>
              </p14:nvContentPartPr>
              <p14:xfrm>
                <a:off x="4590258" y="981924"/>
                <a:ext cx="28080" cy="30600"/>
              </p14:xfrm>
            </p:contentPart>
          </mc:Choice>
          <mc:Fallback>
            <p:pic>
              <p:nvPicPr>
                <p:cNvPr id="300" name="インク 299">
                  <a:extLst>
                    <a:ext uri="{FF2B5EF4-FFF2-40B4-BE49-F238E27FC236}">
                      <a16:creationId xmlns:a16="http://schemas.microsoft.com/office/drawing/2014/main" id="{E365E4B9-6F88-89A2-FB66-471839622C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54258" y="946284"/>
                  <a:ext cx="99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1" name="インク 300">
                  <a:extLst>
                    <a:ext uri="{FF2B5EF4-FFF2-40B4-BE49-F238E27FC236}">
                      <a16:creationId xmlns:a16="http://schemas.microsoft.com/office/drawing/2014/main" id="{71992CA9-838A-A2EF-E8CD-D9B97B760D1F}"/>
                    </a:ext>
                  </a:extLst>
                </p14:cNvPr>
                <p14:cNvContentPartPr/>
                <p14:nvPr/>
              </p14:nvContentPartPr>
              <p14:xfrm>
                <a:off x="4697178" y="979044"/>
                <a:ext cx="41400" cy="3960"/>
              </p14:xfrm>
            </p:contentPart>
          </mc:Choice>
          <mc:Fallback>
            <p:pic>
              <p:nvPicPr>
                <p:cNvPr id="301" name="インク 300">
                  <a:extLst>
                    <a:ext uri="{FF2B5EF4-FFF2-40B4-BE49-F238E27FC236}">
                      <a16:creationId xmlns:a16="http://schemas.microsoft.com/office/drawing/2014/main" id="{71992CA9-838A-A2EF-E8CD-D9B97B760D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61178" y="943404"/>
                  <a:ext cx="113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2" name="インク 301">
                  <a:extLst>
                    <a:ext uri="{FF2B5EF4-FFF2-40B4-BE49-F238E27FC236}">
                      <a16:creationId xmlns:a16="http://schemas.microsoft.com/office/drawing/2014/main" id="{15FDDC2A-0A77-BF11-914F-C779DB1C90A6}"/>
                    </a:ext>
                  </a:extLst>
                </p14:cNvPr>
                <p14:cNvContentPartPr/>
                <p14:nvPr/>
              </p14:nvContentPartPr>
              <p14:xfrm>
                <a:off x="4880778" y="963204"/>
                <a:ext cx="19080" cy="12600"/>
              </p14:xfrm>
            </p:contentPart>
          </mc:Choice>
          <mc:Fallback>
            <p:pic>
              <p:nvPicPr>
                <p:cNvPr id="302" name="インク 301">
                  <a:extLst>
                    <a:ext uri="{FF2B5EF4-FFF2-40B4-BE49-F238E27FC236}">
                      <a16:creationId xmlns:a16="http://schemas.microsoft.com/office/drawing/2014/main" id="{15FDDC2A-0A77-BF11-914F-C779DB1C90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45138" y="927564"/>
                  <a:ext cx="907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A0A25423-061B-E052-3353-50E3FC9C08BC}"/>
              </a:ext>
            </a:extLst>
          </p:cNvPr>
          <p:cNvGrpSpPr/>
          <p:nvPr/>
        </p:nvGrpSpPr>
        <p:grpSpPr>
          <a:xfrm>
            <a:off x="6628218" y="529404"/>
            <a:ext cx="2283480" cy="527040"/>
            <a:chOff x="6628218" y="529404"/>
            <a:chExt cx="228348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F9AA1AF8-986A-9D00-8B72-69CC8954C2D8}"/>
                    </a:ext>
                  </a:extLst>
                </p14:cNvPr>
                <p14:cNvContentPartPr/>
                <p14:nvPr/>
              </p14:nvContentPartPr>
              <p14:xfrm>
                <a:off x="6628218" y="608604"/>
                <a:ext cx="555840" cy="379080"/>
              </p14:xfrm>
            </p:contentPart>
          </mc:Choice>
          <mc:Fallback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F9AA1AF8-986A-9D00-8B72-69CC8954C2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92578" y="572964"/>
                  <a:ext cx="6274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05" name="インク 304">
                  <a:extLst>
                    <a:ext uri="{FF2B5EF4-FFF2-40B4-BE49-F238E27FC236}">
                      <a16:creationId xmlns:a16="http://schemas.microsoft.com/office/drawing/2014/main" id="{F5AD2EDF-C133-48FB-F4B4-9BF4DD637139}"/>
                    </a:ext>
                  </a:extLst>
                </p14:cNvPr>
                <p14:cNvContentPartPr/>
                <p14:nvPr/>
              </p14:nvContentPartPr>
              <p14:xfrm>
                <a:off x="7262178" y="529404"/>
                <a:ext cx="86400" cy="421200"/>
              </p14:xfrm>
            </p:contentPart>
          </mc:Choice>
          <mc:Fallback>
            <p:pic>
              <p:nvPicPr>
                <p:cNvPr id="305" name="インク 304">
                  <a:extLst>
                    <a:ext uri="{FF2B5EF4-FFF2-40B4-BE49-F238E27FC236}">
                      <a16:creationId xmlns:a16="http://schemas.microsoft.com/office/drawing/2014/main" id="{F5AD2EDF-C133-48FB-F4B4-9BF4DD6371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26178" y="493404"/>
                  <a:ext cx="158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7DBA5F93-6EF1-5902-8D46-7FCBD4F3A611}"/>
                    </a:ext>
                  </a:extLst>
                </p14:cNvPr>
                <p14:cNvContentPartPr/>
                <p14:nvPr/>
              </p14:nvContentPartPr>
              <p14:xfrm>
                <a:off x="7381338" y="765924"/>
                <a:ext cx="190440" cy="34200"/>
              </p14:xfrm>
            </p:contentPart>
          </mc:Choice>
          <mc:Fallback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7DBA5F93-6EF1-5902-8D46-7FCBD4F3A6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45698" y="729924"/>
                  <a:ext cx="262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BC733A28-FB90-57A5-02A0-4A76753B0CB6}"/>
                    </a:ext>
                  </a:extLst>
                </p14:cNvPr>
                <p14:cNvContentPartPr/>
                <p14:nvPr/>
              </p14:nvContentPartPr>
              <p14:xfrm>
                <a:off x="7408698" y="682044"/>
                <a:ext cx="77760" cy="272880"/>
              </p14:xfrm>
            </p:contentPart>
          </mc:Choice>
          <mc:Fallback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BC733A28-FB90-57A5-02A0-4A76753B0C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72698" y="646404"/>
                  <a:ext cx="1494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029C9DBA-3A26-1500-D341-7C863FE61A72}"/>
                    </a:ext>
                  </a:extLst>
                </p14:cNvPr>
                <p14:cNvContentPartPr/>
                <p14:nvPr/>
              </p14:nvContentPartPr>
              <p14:xfrm>
                <a:off x="7604898" y="782124"/>
                <a:ext cx="234720" cy="194760"/>
              </p14:xfrm>
            </p:contentPart>
          </mc:Choice>
          <mc:Fallback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029C9DBA-3A26-1500-D341-7C863FE61A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68898" y="746484"/>
                  <a:ext cx="306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42BCEE6D-5344-DD07-AD7D-B1E1D2322746}"/>
                    </a:ext>
                  </a:extLst>
                </p14:cNvPr>
                <p14:cNvContentPartPr/>
                <p14:nvPr/>
              </p14:nvContentPartPr>
              <p14:xfrm>
                <a:off x="8084778" y="664044"/>
                <a:ext cx="128160" cy="66960"/>
              </p14:xfrm>
            </p:contentPart>
          </mc:Choice>
          <mc:Fallback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42BCEE6D-5344-DD07-AD7D-B1E1D23227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48778" y="628404"/>
                  <a:ext cx="199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10" name="インク 309">
                  <a:extLst>
                    <a:ext uri="{FF2B5EF4-FFF2-40B4-BE49-F238E27FC236}">
                      <a16:creationId xmlns:a16="http://schemas.microsoft.com/office/drawing/2014/main" id="{5F1164BC-55B5-FE87-DE6C-36BE175E4F4B}"/>
                    </a:ext>
                  </a:extLst>
                </p14:cNvPr>
                <p14:cNvContentPartPr/>
                <p14:nvPr/>
              </p14:nvContentPartPr>
              <p14:xfrm>
                <a:off x="8068218" y="639564"/>
                <a:ext cx="246600" cy="201960"/>
              </p14:xfrm>
            </p:contentPart>
          </mc:Choice>
          <mc:Fallback>
            <p:pic>
              <p:nvPicPr>
                <p:cNvPr id="310" name="インク 309">
                  <a:extLst>
                    <a:ext uri="{FF2B5EF4-FFF2-40B4-BE49-F238E27FC236}">
                      <a16:creationId xmlns:a16="http://schemas.microsoft.com/office/drawing/2014/main" id="{5F1164BC-55B5-FE87-DE6C-36BE175E4F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32218" y="603924"/>
                  <a:ext cx="318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1" name="インク 310">
                  <a:extLst>
                    <a:ext uri="{FF2B5EF4-FFF2-40B4-BE49-F238E27FC236}">
                      <a16:creationId xmlns:a16="http://schemas.microsoft.com/office/drawing/2014/main" id="{ED44DDAC-21D8-337B-4675-93429B34005B}"/>
                    </a:ext>
                  </a:extLst>
                </p14:cNvPr>
                <p14:cNvContentPartPr/>
                <p14:nvPr/>
              </p14:nvContentPartPr>
              <p14:xfrm>
                <a:off x="8155338" y="954564"/>
                <a:ext cx="132480" cy="94320"/>
              </p14:xfrm>
            </p:contentPart>
          </mc:Choice>
          <mc:Fallback>
            <p:pic>
              <p:nvPicPr>
                <p:cNvPr id="311" name="インク 310">
                  <a:extLst>
                    <a:ext uri="{FF2B5EF4-FFF2-40B4-BE49-F238E27FC236}">
                      <a16:creationId xmlns:a16="http://schemas.microsoft.com/office/drawing/2014/main" id="{ED44DDAC-21D8-337B-4675-93429B3400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19338" y="918924"/>
                  <a:ext cx="204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2" name="インク 311">
                  <a:extLst>
                    <a:ext uri="{FF2B5EF4-FFF2-40B4-BE49-F238E27FC236}">
                      <a16:creationId xmlns:a16="http://schemas.microsoft.com/office/drawing/2014/main" id="{7DF31C08-00D0-CD16-22A4-8C8BFDC9CD43}"/>
                    </a:ext>
                  </a:extLst>
                </p14:cNvPr>
                <p14:cNvContentPartPr/>
                <p14:nvPr/>
              </p14:nvContentPartPr>
              <p14:xfrm>
                <a:off x="8581218" y="608244"/>
                <a:ext cx="120240" cy="84240"/>
              </p14:xfrm>
            </p:contentPart>
          </mc:Choice>
          <mc:Fallback>
            <p:pic>
              <p:nvPicPr>
                <p:cNvPr id="312" name="インク 311">
                  <a:extLst>
                    <a:ext uri="{FF2B5EF4-FFF2-40B4-BE49-F238E27FC236}">
                      <a16:creationId xmlns:a16="http://schemas.microsoft.com/office/drawing/2014/main" id="{7DF31C08-00D0-CD16-22A4-8C8BFDC9CD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45218" y="572244"/>
                  <a:ext cx="191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7153BC00-5DE4-CDF1-D056-84098BF2B6D7}"/>
                    </a:ext>
                  </a:extLst>
                </p14:cNvPr>
                <p14:cNvContentPartPr/>
                <p14:nvPr/>
              </p14:nvContentPartPr>
              <p14:xfrm>
                <a:off x="8558178" y="801924"/>
                <a:ext cx="168480" cy="254520"/>
              </p14:xfrm>
            </p:contentPart>
          </mc:Choice>
          <mc:Fallback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7153BC00-5DE4-CDF1-D056-84098BF2B6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22178" y="765924"/>
                  <a:ext cx="240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14" name="インク 313">
                  <a:extLst>
                    <a:ext uri="{FF2B5EF4-FFF2-40B4-BE49-F238E27FC236}">
                      <a16:creationId xmlns:a16="http://schemas.microsoft.com/office/drawing/2014/main" id="{7F510583-DE84-A5C0-F5A3-C5BF9ED7E842}"/>
                    </a:ext>
                  </a:extLst>
                </p14:cNvPr>
                <p14:cNvContentPartPr/>
                <p14:nvPr/>
              </p14:nvContentPartPr>
              <p14:xfrm>
                <a:off x="8891898" y="999924"/>
                <a:ext cx="19800" cy="4680"/>
              </p14:xfrm>
            </p:contentPart>
          </mc:Choice>
          <mc:Fallback>
            <p:pic>
              <p:nvPicPr>
                <p:cNvPr id="314" name="インク 313">
                  <a:extLst>
                    <a:ext uri="{FF2B5EF4-FFF2-40B4-BE49-F238E27FC236}">
                      <a16:creationId xmlns:a16="http://schemas.microsoft.com/office/drawing/2014/main" id="{7F510583-DE84-A5C0-F5A3-C5BF9ED7E8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56258" y="964284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グループ化 317">
            <a:extLst>
              <a:ext uri="{FF2B5EF4-FFF2-40B4-BE49-F238E27FC236}">
                <a16:creationId xmlns:a16="http://schemas.microsoft.com/office/drawing/2014/main" id="{AB4ACA18-913F-941B-FF74-462F40C2041F}"/>
              </a:ext>
            </a:extLst>
          </p:cNvPr>
          <p:cNvGrpSpPr/>
          <p:nvPr/>
        </p:nvGrpSpPr>
        <p:grpSpPr>
          <a:xfrm>
            <a:off x="8089582" y="2232659"/>
            <a:ext cx="1220040" cy="101520"/>
            <a:chOff x="8089582" y="2232659"/>
            <a:chExt cx="122004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6" name="インク 315">
                  <a:extLst>
                    <a:ext uri="{FF2B5EF4-FFF2-40B4-BE49-F238E27FC236}">
                      <a16:creationId xmlns:a16="http://schemas.microsoft.com/office/drawing/2014/main" id="{7DEC7924-F782-2FC6-056A-92E6750ABF87}"/>
                    </a:ext>
                  </a:extLst>
                </p14:cNvPr>
                <p14:cNvContentPartPr/>
                <p14:nvPr/>
              </p14:nvContentPartPr>
              <p14:xfrm>
                <a:off x="8089582" y="2232659"/>
                <a:ext cx="406440" cy="59040"/>
              </p14:xfrm>
            </p:contentPart>
          </mc:Choice>
          <mc:Fallback>
            <p:pic>
              <p:nvPicPr>
                <p:cNvPr id="316" name="インク 315">
                  <a:extLst>
                    <a:ext uri="{FF2B5EF4-FFF2-40B4-BE49-F238E27FC236}">
                      <a16:creationId xmlns:a16="http://schemas.microsoft.com/office/drawing/2014/main" id="{7DEC7924-F782-2FC6-056A-92E6750ABF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53582" y="2197019"/>
                  <a:ext cx="478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674D2523-E6BA-DED2-7D7C-F1A1BF28B188}"/>
                    </a:ext>
                  </a:extLst>
                </p14:cNvPr>
                <p14:cNvContentPartPr/>
                <p14:nvPr/>
              </p14:nvContentPartPr>
              <p14:xfrm>
                <a:off x="8600422" y="2266859"/>
                <a:ext cx="709200" cy="67320"/>
              </p14:xfrm>
            </p:contentPart>
          </mc:Choice>
          <mc:Fallback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674D2523-E6BA-DED2-7D7C-F1A1BF28B1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64782" y="2230859"/>
                  <a:ext cx="7808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グループ化 323">
            <a:extLst>
              <a:ext uri="{FF2B5EF4-FFF2-40B4-BE49-F238E27FC236}">
                <a16:creationId xmlns:a16="http://schemas.microsoft.com/office/drawing/2014/main" id="{9B90193F-851E-8754-4641-058DC8FC696C}"/>
              </a:ext>
            </a:extLst>
          </p:cNvPr>
          <p:cNvGrpSpPr/>
          <p:nvPr/>
        </p:nvGrpSpPr>
        <p:grpSpPr>
          <a:xfrm>
            <a:off x="6527599" y="5036704"/>
            <a:ext cx="1266120" cy="726120"/>
            <a:chOff x="6527599" y="5036704"/>
            <a:chExt cx="1266120" cy="72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19" name="インク 318">
                  <a:extLst>
                    <a:ext uri="{FF2B5EF4-FFF2-40B4-BE49-F238E27FC236}">
                      <a16:creationId xmlns:a16="http://schemas.microsoft.com/office/drawing/2014/main" id="{60973D0B-D292-64C3-B498-5B2C6F010859}"/>
                    </a:ext>
                  </a:extLst>
                </p14:cNvPr>
                <p14:cNvContentPartPr/>
                <p14:nvPr/>
              </p14:nvContentPartPr>
              <p14:xfrm>
                <a:off x="6527599" y="5036704"/>
                <a:ext cx="685800" cy="726120"/>
              </p14:xfrm>
            </p:contentPart>
          </mc:Choice>
          <mc:Fallback>
            <p:pic>
              <p:nvPicPr>
                <p:cNvPr id="319" name="インク 318">
                  <a:extLst>
                    <a:ext uri="{FF2B5EF4-FFF2-40B4-BE49-F238E27FC236}">
                      <a16:creationId xmlns:a16="http://schemas.microsoft.com/office/drawing/2014/main" id="{60973D0B-D292-64C3-B498-5B2C6F0108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91599" y="5000704"/>
                  <a:ext cx="75744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83534CFD-E1F2-0B1E-7DC5-F2A2898E4F21}"/>
                    </a:ext>
                  </a:extLst>
                </p14:cNvPr>
                <p14:cNvContentPartPr/>
                <p14:nvPr/>
              </p14:nvContentPartPr>
              <p14:xfrm>
                <a:off x="7007839" y="5100784"/>
                <a:ext cx="261000" cy="64080"/>
              </p14:xfrm>
            </p:contentPart>
          </mc:Choice>
          <mc:Fallback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83534CFD-E1F2-0B1E-7DC5-F2A2898E4F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71839" y="5065144"/>
                  <a:ext cx="332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21" name="インク 320">
                  <a:extLst>
                    <a:ext uri="{FF2B5EF4-FFF2-40B4-BE49-F238E27FC236}">
                      <a16:creationId xmlns:a16="http://schemas.microsoft.com/office/drawing/2014/main" id="{67973D55-D0E1-4E79-6C89-0CB158E4717A}"/>
                    </a:ext>
                  </a:extLst>
                </p14:cNvPr>
                <p14:cNvContentPartPr/>
                <p14:nvPr/>
              </p14:nvContentPartPr>
              <p14:xfrm>
                <a:off x="6841519" y="5152624"/>
                <a:ext cx="19800" cy="12240"/>
              </p14:xfrm>
            </p:contentPart>
          </mc:Choice>
          <mc:Fallback>
            <p:pic>
              <p:nvPicPr>
                <p:cNvPr id="321" name="インク 320">
                  <a:extLst>
                    <a:ext uri="{FF2B5EF4-FFF2-40B4-BE49-F238E27FC236}">
                      <a16:creationId xmlns:a16="http://schemas.microsoft.com/office/drawing/2014/main" id="{67973D55-D0E1-4E79-6C89-0CB158E471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05879" y="5116984"/>
                  <a:ext cx="91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23" name="インク 322">
                  <a:extLst>
                    <a:ext uri="{FF2B5EF4-FFF2-40B4-BE49-F238E27FC236}">
                      <a16:creationId xmlns:a16="http://schemas.microsoft.com/office/drawing/2014/main" id="{7D769FCA-F9D9-96D5-7021-E955CE7DA6D0}"/>
                    </a:ext>
                  </a:extLst>
                </p14:cNvPr>
                <p14:cNvContentPartPr/>
                <p14:nvPr/>
              </p14:nvContentPartPr>
              <p14:xfrm>
                <a:off x="7471879" y="5239744"/>
                <a:ext cx="321840" cy="307800"/>
              </p14:xfrm>
            </p:contentPart>
          </mc:Choice>
          <mc:Fallback>
            <p:pic>
              <p:nvPicPr>
                <p:cNvPr id="323" name="インク 322">
                  <a:extLst>
                    <a:ext uri="{FF2B5EF4-FFF2-40B4-BE49-F238E27FC236}">
                      <a16:creationId xmlns:a16="http://schemas.microsoft.com/office/drawing/2014/main" id="{7D769FCA-F9D9-96D5-7021-E955CE7DA6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36239" y="5203744"/>
                  <a:ext cx="3934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グループ化 357">
            <a:extLst>
              <a:ext uri="{FF2B5EF4-FFF2-40B4-BE49-F238E27FC236}">
                <a16:creationId xmlns:a16="http://schemas.microsoft.com/office/drawing/2014/main" id="{2E11EF64-78E2-FEAA-107C-202F0975AD0D}"/>
              </a:ext>
            </a:extLst>
          </p:cNvPr>
          <p:cNvGrpSpPr/>
          <p:nvPr/>
        </p:nvGrpSpPr>
        <p:grpSpPr>
          <a:xfrm>
            <a:off x="7957879" y="4941664"/>
            <a:ext cx="2578320" cy="1355760"/>
            <a:chOff x="7957879" y="4941664"/>
            <a:chExt cx="2578320" cy="13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25" name="インク 324">
                  <a:extLst>
                    <a:ext uri="{FF2B5EF4-FFF2-40B4-BE49-F238E27FC236}">
                      <a16:creationId xmlns:a16="http://schemas.microsoft.com/office/drawing/2014/main" id="{A88BD5FE-60E5-9DEE-C124-3B8F6DFE7B64}"/>
                    </a:ext>
                  </a:extLst>
                </p14:cNvPr>
                <p14:cNvContentPartPr/>
                <p14:nvPr/>
              </p14:nvContentPartPr>
              <p14:xfrm>
                <a:off x="8130319" y="5153344"/>
                <a:ext cx="105480" cy="83880"/>
              </p14:xfrm>
            </p:contentPart>
          </mc:Choice>
          <mc:Fallback>
            <p:pic>
              <p:nvPicPr>
                <p:cNvPr id="325" name="インク 324">
                  <a:extLst>
                    <a:ext uri="{FF2B5EF4-FFF2-40B4-BE49-F238E27FC236}">
                      <a16:creationId xmlns:a16="http://schemas.microsoft.com/office/drawing/2014/main" id="{A88BD5FE-60E5-9DEE-C124-3B8F6DFE7B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94319" y="5117704"/>
                  <a:ext cx="177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6" name="インク 325">
                  <a:extLst>
                    <a:ext uri="{FF2B5EF4-FFF2-40B4-BE49-F238E27FC236}">
                      <a16:creationId xmlns:a16="http://schemas.microsoft.com/office/drawing/2014/main" id="{3A979B95-7421-A65E-084E-4E145808A565}"/>
                    </a:ext>
                  </a:extLst>
                </p14:cNvPr>
                <p14:cNvContentPartPr/>
                <p14:nvPr/>
              </p14:nvContentPartPr>
              <p14:xfrm>
                <a:off x="7957879" y="5038864"/>
                <a:ext cx="178920" cy="390600"/>
              </p14:xfrm>
            </p:contentPart>
          </mc:Choice>
          <mc:Fallback>
            <p:pic>
              <p:nvPicPr>
                <p:cNvPr id="326" name="インク 325">
                  <a:extLst>
                    <a:ext uri="{FF2B5EF4-FFF2-40B4-BE49-F238E27FC236}">
                      <a16:creationId xmlns:a16="http://schemas.microsoft.com/office/drawing/2014/main" id="{3A979B95-7421-A65E-084E-4E145808A5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21879" y="5003224"/>
                  <a:ext cx="2505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27" name="インク 326">
                  <a:extLst>
                    <a:ext uri="{FF2B5EF4-FFF2-40B4-BE49-F238E27FC236}">
                      <a16:creationId xmlns:a16="http://schemas.microsoft.com/office/drawing/2014/main" id="{3F066976-DF24-E3A9-E59F-FE3C5CBBA814}"/>
                    </a:ext>
                  </a:extLst>
                </p14:cNvPr>
                <p14:cNvContentPartPr/>
                <p14:nvPr/>
              </p14:nvContentPartPr>
              <p14:xfrm>
                <a:off x="8389879" y="4988104"/>
                <a:ext cx="61200" cy="45360"/>
              </p14:xfrm>
            </p:contentPart>
          </mc:Choice>
          <mc:Fallback>
            <p:pic>
              <p:nvPicPr>
                <p:cNvPr id="327" name="インク 326">
                  <a:extLst>
                    <a:ext uri="{FF2B5EF4-FFF2-40B4-BE49-F238E27FC236}">
                      <a16:creationId xmlns:a16="http://schemas.microsoft.com/office/drawing/2014/main" id="{3F066976-DF24-E3A9-E59F-FE3C5CBBA8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53879" y="4952464"/>
                  <a:ext cx="132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4B33DA8E-9379-8EA7-C6FE-89ACEA45FE7C}"/>
                    </a:ext>
                  </a:extLst>
                </p14:cNvPr>
                <p14:cNvContentPartPr/>
                <p14:nvPr/>
              </p14:nvContentPartPr>
              <p14:xfrm>
                <a:off x="8301679" y="5187184"/>
                <a:ext cx="217800" cy="333000"/>
              </p14:xfrm>
            </p:contentPart>
          </mc:Choice>
          <mc:Fallback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4B33DA8E-9379-8EA7-C6FE-89ACEA45FE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66039" y="5151544"/>
                  <a:ext cx="28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29" name="インク 328">
                  <a:extLst>
                    <a:ext uri="{FF2B5EF4-FFF2-40B4-BE49-F238E27FC236}">
                      <a16:creationId xmlns:a16="http://schemas.microsoft.com/office/drawing/2014/main" id="{CD48364A-4396-F461-1ED5-BF6BFEBBD3E0}"/>
                    </a:ext>
                  </a:extLst>
                </p14:cNvPr>
                <p14:cNvContentPartPr/>
                <p14:nvPr/>
              </p14:nvContentPartPr>
              <p14:xfrm>
                <a:off x="8685439" y="5166304"/>
                <a:ext cx="32760" cy="206280"/>
              </p14:xfrm>
            </p:contentPart>
          </mc:Choice>
          <mc:Fallback>
            <p:pic>
              <p:nvPicPr>
                <p:cNvPr id="329" name="インク 328">
                  <a:extLst>
                    <a:ext uri="{FF2B5EF4-FFF2-40B4-BE49-F238E27FC236}">
                      <a16:creationId xmlns:a16="http://schemas.microsoft.com/office/drawing/2014/main" id="{CD48364A-4396-F461-1ED5-BF6BFEBBD3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49799" y="5130304"/>
                  <a:ext cx="104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D9CA708C-9787-A8CF-E9FF-334A668B47B7}"/>
                    </a:ext>
                  </a:extLst>
                </p14:cNvPr>
                <p14:cNvContentPartPr/>
                <p14:nvPr/>
              </p14:nvContentPartPr>
              <p14:xfrm>
                <a:off x="8806039" y="5198704"/>
                <a:ext cx="119520" cy="45000"/>
              </p14:xfrm>
            </p:contentPart>
          </mc:Choice>
          <mc:Fallback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D9CA708C-9787-A8CF-E9FF-334A668B47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70039" y="5163064"/>
                  <a:ext cx="19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361ED30F-B665-46EB-2ABA-8AB11B0030AF}"/>
                    </a:ext>
                  </a:extLst>
                </p14:cNvPr>
                <p14:cNvContentPartPr/>
                <p14:nvPr/>
              </p14:nvContentPartPr>
              <p14:xfrm>
                <a:off x="8878039" y="5348104"/>
                <a:ext cx="126720" cy="7560"/>
              </p14:xfrm>
            </p:contentPart>
          </mc:Choice>
          <mc:Fallback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361ED30F-B665-46EB-2ABA-8AB11B0030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42039" y="5312464"/>
                  <a:ext cx="198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33" name="インク 332">
                  <a:extLst>
                    <a:ext uri="{FF2B5EF4-FFF2-40B4-BE49-F238E27FC236}">
                      <a16:creationId xmlns:a16="http://schemas.microsoft.com/office/drawing/2014/main" id="{7813CB2A-2E69-979F-A312-C24B9959EBDD}"/>
                    </a:ext>
                  </a:extLst>
                </p14:cNvPr>
                <p14:cNvContentPartPr/>
                <p14:nvPr/>
              </p14:nvContentPartPr>
              <p14:xfrm>
                <a:off x="9335599" y="5025544"/>
                <a:ext cx="30240" cy="52200"/>
              </p14:xfrm>
            </p:contentPart>
          </mc:Choice>
          <mc:Fallback>
            <p:pic>
              <p:nvPicPr>
                <p:cNvPr id="333" name="インク 332">
                  <a:extLst>
                    <a:ext uri="{FF2B5EF4-FFF2-40B4-BE49-F238E27FC236}">
                      <a16:creationId xmlns:a16="http://schemas.microsoft.com/office/drawing/2014/main" id="{7813CB2A-2E69-979F-A312-C24B9959EB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99599" y="4989904"/>
                  <a:ext cx="101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34" name="インク 333">
                  <a:extLst>
                    <a:ext uri="{FF2B5EF4-FFF2-40B4-BE49-F238E27FC236}">
                      <a16:creationId xmlns:a16="http://schemas.microsoft.com/office/drawing/2014/main" id="{BCE90603-A626-1DE0-6784-FE7F562006E7}"/>
                    </a:ext>
                  </a:extLst>
                </p14:cNvPr>
                <p14:cNvContentPartPr/>
                <p14:nvPr/>
              </p14:nvContentPartPr>
              <p14:xfrm>
                <a:off x="9366919" y="4941664"/>
                <a:ext cx="138960" cy="168480"/>
              </p14:xfrm>
            </p:contentPart>
          </mc:Choice>
          <mc:Fallback>
            <p:pic>
              <p:nvPicPr>
                <p:cNvPr id="334" name="インク 333">
                  <a:extLst>
                    <a:ext uri="{FF2B5EF4-FFF2-40B4-BE49-F238E27FC236}">
                      <a16:creationId xmlns:a16="http://schemas.microsoft.com/office/drawing/2014/main" id="{BCE90603-A626-1DE0-6784-FE7F562006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31279" y="4905664"/>
                  <a:ext cx="210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35" name="インク 334">
                  <a:extLst>
                    <a:ext uri="{FF2B5EF4-FFF2-40B4-BE49-F238E27FC236}">
                      <a16:creationId xmlns:a16="http://schemas.microsoft.com/office/drawing/2014/main" id="{87A3CACF-2857-1B9F-8C79-B194C8EBA87C}"/>
                    </a:ext>
                  </a:extLst>
                </p14:cNvPr>
                <p14:cNvContentPartPr/>
                <p14:nvPr/>
              </p14:nvContentPartPr>
              <p14:xfrm>
                <a:off x="9233359" y="5135344"/>
                <a:ext cx="249120" cy="149040"/>
              </p14:xfrm>
            </p:contentPart>
          </mc:Choice>
          <mc:Fallback>
            <p:pic>
              <p:nvPicPr>
                <p:cNvPr id="335" name="インク 334">
                  <a:extLst>
                    <a:ext uri="{FF2B5EF4-FFF2-40B4-BE49-F238E27FC236}">
                      <a16:creationId xmlns:a16="http://schemas.microsoft.com/office/drawing/2014/main" id="{87A3CACF-2857-1B9F-8C79-B194C8EBA8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97359" y="5099704"/>
                  <a:ext cx="320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36" name="インク 335">
                  <a:extLst>
                    <a:ext uri="{FF2B5EF4-FFF2-40B4-BE49-F238E27FC236}">
                      <a16:creationId xmlns:a16="http://schemas.microsoft.com/office/drawing/2014/main" id="{B706C290-F560-7EAC-EA05-C6806E36B0A0}"/>
                    </a:ext>
                  </a:extLst>
                </p14:cNvPr>
                <p14:cNvContentPartPr/>
                <p14:nvPr/>
              </p14:nvContentPartPr>
              <p14:xfrm>
                <a:off x="9368359" y="5169184"/>
                <a:ext cx="37080" cy="185040"/>
              </p14:xfrm>
            </p:contentPart>
          </mc:Choice>
          <mc:Fallback>
            <p:pic>
              <p:nvPicPr>
                <p:cNvPr id="336" name="インク 335">
                  <a:extLst>
                    <a:ext uri="{FF2B5EF4-FFF2-40B4-BE49-F238E27FC236}">
                      <a16:creationId xmlns:a16="http://schemas.microsoft.com/office/drawing/2014/main" id="{B706C290-F560-7EAC-EA05-C6806E36B0A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32719" y="5133544"/>
                  <a:ext cx="108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37" name="インク 336">
                  <a:extLst>
                    <a:ext uri="{FF2B5EF4-FFF2-40B4-BE49-F238E27FC236}">
                      <a16:creationId xmlns:a16="http://schemas.microsoft.com/office/drawing/2014/main" id="{B4C96AA5-4368-6E4D-A496-D750EA14DD5A}"/>
                    </a:ext>
                  </a:extLst>
                </p14:cNvPr>
                <p14:cNvContentPartPr/>
                <p14:nvPr/>
              </p14:nvContentPartPr>
              <p14:xfrm>
                <a:off x="9138679" y="5320384"/>
                <a:ext cx="347760" cy="240840"/>
              </p14:xfrm>
            </p:contentPart>
          </mc:Choice>
          <mc:Fallback>
            <p:pic>
              <p:nvPicPr>
                <p:cNvPr id="337" name="インク 336">
                  <a:extLst>
                    <a:ext uri="{FF2B5EF4-FFF2-40B4-BE49-F238E27FC236}">
                      <a16:creationId xmlns:a16="http://schemas.microsoft.com/office/drawing/2014/main" id="{B4C96AA5-4368-6E4D-A496-D750EA14DD5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02679" y="5284384"/>
                  <a:ext cx="419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38" name="インク 337">
                  <a:extLst>
                    <a:ext uri="{FF2B5EF4-FFF2-40B4-BE49-F238E27FC236}">
                      <a16:creationId xmlns:a16="http://schemas.microsoft.com/office/drawing/2014/main" id="{020B3232-CFB2-F25D-D229-CB7A0EFFCC99}"/>
                    </a:ext>
                  </a:extLst>
                </p14:cNvPr>
                <p14:cNvContentPartPr/>
                <p14:nvPr/>
              </p14:nvContentPartPr>
              <p14:xfrm>
                <a:off x="9379879" y="5397064"/>
                <a:ext cx="181440" cy="49680"/>
              </p14:xfrm>
            </p:contentPart>
          </mc:Choice>
          <mc:Fallback>
            <p:pic>
              <p:nvPicPr>
                <p:cNvPr id="338" name="インク 337">
                  <a:extLst>
                    <a:ext uri="{FF2B5EF4-FFF2-40B4-BE49-F238E27FC236}">
                      <a16:creationId xmlns:a16="http://schemas.microsoft.com/office/drawing/2014/main" id="{020B3232-CFB2-F25D-D229-CB7A0EFFCC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43879" y="5361064"/>
                  <a:ext cx="25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8FF03BAA-5D54-18CF-54D7-6F14ACA04658}"/>
                    </a:ext>
                  </a:extLst>
                </p14:cNvPr>
                <p14:cNvContentPartPr/>
                <p14:nvPr/>
              </p14:nvContentPartPr>
              <p14:xfrm>
                <a:off x="9407959" y="5460784"/>
                <a:ext cx="239040" cy="135360"/>
              </p14:xfrm>
            </p:contentPart>
          </mc:Choice>
          <mc:Fallback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8FF03BAA-5D54-18CF-54D7-6F14ACA046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71959" y="5424784"/>
                  <a:ext cx="310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40" name="インク 339">
                  <a:extLst>
                    <a:ext uri="{FF2B5EF4-FFF2-40B4-BE49-F238E27FC236}">
                      <a16:creationId xmlns:a16="http://schemas.microsoft.com/office/drawing/2014/main" id="{1B11449F-6EF8-70AE-EA58-3DAFF7A7D2B3}"/>
                    </a:ext>
                  </a:extLst>
                </p14:cNvPr>
                <p14:cNvContentPartPr/>
                <p14:nvPr/>
              </p14:nvContentPartPr>
              <p14:xfrm>
                <a:off x="9811879" y="5125264"/>
                <a:ext cx="137520" cy="243000"/>
              </p14:xfrm>
            </p:contentPart>
          </mc:Choice>
          <mc:Fallback>
            <p:pic>
              <p:nvPicPr>
                <p:cNvPr id="340" name="インク 339">
                  <a:extLst>
                    <a:ext uri="{FF2B5EF4-FFF2-40B4-BE49-F238E27FC236}">
                      <a16:creationId xmlns:a16="http://schemas.microsoft.com/office/drawing/2014/main" id="{1B11449F-6EF8-70AE-EA58-3DAFF7A7D2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76239" y="5089624"/>
                  <a:ext cx="209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41" name="インク 340">
                  <a:extLst>
                    <a:ext uri="{FF2B5EF4-FFF2-40B4-BE49-F238E27FC236}">
                      <a16:creationId xmlns:a16="http://schemas.microsoft.com/office/drawing/2014/main" id="{D9F9C70E-E98D-A264-1B22-E33AB4D19973}"/>
                    </a:ext>
                  </a:extLst>
                </p14:cNvPr>
                <p14:cNvContentPartPr/>
                <p14:nvPr/>
              </p14:nvContentPartPr>
              <p14:xfrm>
                <a:off x="9820519" y="5067664"/>
                <a:ext cx="87480" cy="205560"/>
              </p14:xfrm>
            </p:contentPart>
          </mc:Choice>
          <mc:Fallback>
            <p:pic>
              <p:nvPicPr>
                <p:cNvPr id="341" name="インク 340">
                  <a:extLst>
                    <a:ext uri="{FF2B5EF4-FFF2-40B4-BE49-F238E27FC236}">
                      <a16:creationId xmlns:a16="http://schemas.microsoft.com/office/drawing/2014/main" id="{D9F9C70E-E98D-A264-1B22-E33AB4D199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84879" y="5032024"/>
                  <a:ext cx="159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42" name="インク 341">
                  <a:extLst>
                    <a:ext uri="{FF2B5EF4-FFF2-40B4-BE49-F238E27FC236}">
                      <a16:creationId xmlns:a16="http://schemas.microsoft.com/office/drawing/2014/main" id="{49CF9EF1-2353-9CE3-0764-1E6ADBABBAF3}"/>
                    </a:ext>
                  </a:extLst>
                </p14:cNvPr>
                <p14:cNvContentPartPr/>
                <p14:nvPr/>
              </p14:nvContentPartPr>
              <p14:xfrm>
                <a:off x="9966319" y="5048224"/>
                <a:ext cx="311400" cy="255240"/>
              </p14:xfrm>
            </p:contentPart>
          </mc:Choice>
          <mc:Fallback>
            <p:pic>
              <p:nvPicPr>
                <p:cNvPr id="342" name="インク 341">
                  <a:extLst>
                    <a:ext uri="{FF2B5EF4-FFF2-40B4-BE49-F238E27FC236}">
                      <a16:creationId xmlns:a16="http://schemas.microsoft.com/office/drawing/2014/main" id="{49CF9EF1-2353-9CE3-0764-1E6ADBABBAF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30679" y="5012584"/>
                  <a:ext cx="383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44" name="インク 343">
                  <a:extLst>
                    <a:ext uri="{FF2B5EF4-FFF2-40B4-BE49-F238E27FC236}">
                      <a16:creationId xmlns:a16="http://schemas.microsoft.com/office/drawing/2014/main" id="{D0BA2436-5DEC-4F39-7CF0-A179D9334901}"/>
                    </a:ext>
                  </a:extLst>
                </p14:cNvPr>
                <p14:cNvContentPartPr/>
                <p14:nvPr/>
              </p14:nvContentPartPr>
              <p14:xfrm>
                <a:off x="8005039" y="5948224"/>
                <a:ext cx="27720" cy="129960"/>
              </p14:xfrm>
            </p:contentPart>
          </mc:Choice>
          <mc:Fallback>
            <p:pic>
              <p:nvPicPr>
                <p:cNvPr id="344" name="インク 343">
                  <a:extLst>
                    <a:ext uri="{FF2B5EF4-FFF2-40B4-BE49-F238E27FC236}">
                      <a16:creationId xmlns:a16="http://schemas.microsoft.com/office/drawing/2014/main" id="{D0BA2436-5DEC-4F39-7CF0-A179D93349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69399" y="5912224"/>
                  <a:ext cx="99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45" name="インク 344">
                  <a:extLst>
                    <a:ext uri="{FF2B5EF4-FFF2-40B4-BE49-F238E27FC236}">
                      <a16:creationId xmlns:a16="http://schemas.microsoft.com/office/drawing/2014/main" id="{B73484BE-512F-690C-0F7D-88F04A1A9EDF}"/>
                    </a:ext>
                  </a:extLst>
                </p14:cNvPr>
                <p14:cNvContentPartPr/>
                <p14:nvPr/>
              </p14:nvContentPartPr>
              <p14:xfrm>
                <a:off x="8047159" y="5718904"/>
                <a:ext cx="239760" cy="379440"/>
              </p14:xfrm>
            </p:contentPart>
          </mc:Choice>
          <mc:Fallback>
            <p:pic>
              <p:nvPicPr>
                <p:cNvPr id="345" name="インク 344">
                  <a:extLst>
                    <a:ext uri="{FF2B5EF4-FFF2-40B4-BE49-F238E27FC236}">
                      <a16:creationId xmlns:a16="http://schemas.microsoft.com/office/drawing/2014/main" id="{B73484BE-512F-690C-0F7D-88F04A1A9E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11519" y="5682904"/>
                  <a:ext cx="311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46" name="インク 345">
                  <a:extLst>
                    <a:ext uri="{FF2B5EF4-FFF2-40B4-BE49-F238E27FC236}">
                      <a16:creationId xmlns:a16="http://schemas.microsoft.com/office/drawing/2014/main" id="{C06B220C-B948-26AD-79CC-E2967A01D249}"/>
                    </a:ext>
                  </a:extLst>
                </p14:cNvPr>
                <p14:cNvContentPartPr/>
                <p14:nvPr/>
              </p14:nvContentPartPr>
              <p14:xfrm>
                <a:off x="8113759" y="5877664"/>
                <a:ext cx="147240" cy="80640"/>
              </p14:xfrm>
            </p:contentPart>
          </mc:Choice>
          <mc:Fallback>
            <p:pic>
              <p:nvPicPr>
                <p:cNvPr id="346" name="インク 345">
                  <a:extLst>
                    <a:ext uri="{FF2B5EF4-FFF2-40B4-BE49-F238E27FC236}">
                      <a16:creationId xmlns:a16="http://schemas.microsoft.com/office/drawing/2014/main" id="{C06B220C-B948-26AD-79CC-E2967A01D24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77759" y="5841664"/>
                  <a:ext cx="218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47" name="インク 346">
                  <a:extLst>
                    <a:ext uri="{FF2B5EF4-FFF2-40B4-BE49-F238E27FC236}">
                      <a16:creationId xmlns:a16="http://schemas.microsoft.com/office/drawing/2014/main" id="{25D866C5-EC6E-8658-E555-23C328757EDD}"/>
                    </a:ext>
                  </a:extLst>
                </p14:cNvPr>
                <p14:cNvContentPartPr/>
                <p14:nvPr/>
              </p14:nvContentPartPr>
              <p14:xfrm>
                <a:off x="8077039" y="5979184"/>
                <a:ext cx="153720" cy="49680"/>
              </p14:xfrm>
            </p:contentPart>
          </mc:Choice>
          <mc:Fallback>
            <p:pic>
              <p:nvPicPr>
                <p:cNvPr id="347" name="インク 346">
                  <a:extLst>
                    <a:ext uri="{FF2B5EF4-FFF2-40B4-BE49-F238E27FC236}">
                      <a16:creationId xmlns:a16="http://schemas.microsoft.com/office/drawing/2014/main" id="{25D866C5-EC6E-8658-E555-23C328757E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41399" y="5943544"/>
                  <a:ext cx="22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48" name="インク 347">
                  <a:extLst>
                    <a:ext uri="{FF2B5EF4-FFF2-40B4-BE49-F238E27FC236}">
                      <a16:creationId xmlns:a16="http://schemas.microsoft.com/office/drawing/2014/main" id="{92DE4138-39A5-5252-F324-973FC599FDD9}"/>
                    </a:ext>
                  </a:extLst>
                </p14:cNvPr>
                <p14:cNvContentPartPr/>
                <p14:nvPr/>
              </p14:nvContentPartPr>
              <p14:xfrm>
                <a:off x="8050399" y="6112024"/>
                <a:ext cx="417600" cy="167760"/>
              </p14:xfrm>
            </p:contentPart>
          </mc:Choice>
          <mc:Fallback>
            <p:pic>
              <p:nvPicPr>
                <p:cNvPr id="348" name="インク 347">
                  <a:extLst>
                    <a:ext uri="{FF2B5EF4-FFF2-40B4-BE49-F238E27FC236}">
                      <a16:creationId xmlns:a16="http://schemas.microsoft.com/office/drawing/2014/main" id="{92DE4138-39A5-5252-F324-973FC599FD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14759" y="6076384"/>
                  <a:ext cx="489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49" name="インク 348">
                  <a:extLst>
                    <a:ext uri="{FF2B5EF4-FFF2-40B4-BE49-F238E27FC236}">
                      <a16:creationId xmlns:a16="http://schemas.microsoft.com/office/drawing/2014/main" id="{60F86D59-9A39-19A4-DD50-99D377F66BB8}"/>
                    </a:ext>
                  </a:extLst>
                </p14:cNvPr>
                <p14:cNvContentPartPr/>
                <p14:nvPr/>
              </p14:nvContentPartPr>
              <p14:xfrm>
                <a:off x="8569159" y="5993224"/>
                <a:ext cx="218520" cy="126360"/>
              </p14:xfrm>
            </p:contentPart>
          </mc:Choice>
          <mc:Fallback>
            <p:pic>
              <p:nvPicPr>
                <p:cNvPr id="349" name="インク 348">
                  <a:extLst>
                    <a:ext uri="{FF2B5EF4-FFF2-40B4-BE49-F238E27FC236}">
                      <a16:creationId xmlns:a16="http://schemas.microsoft.com/office/drawing/2014/main" id="{60F86D59-9A39-19A4-DD50-99D377F66B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33519" y="5957584"/>
                  <a:ext cx="290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0" name="インク 349">
                  <a:extLst>
                    <a:ext uri="{FF2B5EF4-FFF2-40B4-BE49-F238E27FC236}">
                      <a16:creationId xmlns:a16="http://schemas.microsoft.com/office/drawing/2014/main" id="{DAF54E13-3E46-66BE-2740-F50493A47EE1}"/>
                    </a:ext>
                  </a:extLst>
                </p14:cNvPr>
                <p14:cNvContentPartPr/>
                <p14:nvPr/>
              </p14:nvContentPartPr>
              <p14:xfrm>
                <a:off x="8896039" y="5980624"/>
                <a:ext cx="56160" cy="21240"/>
              </p14:xfrm>
            </p:contentPart>
          </mc:Choice>
          <mc:Fallback>
            <p:pic>
              <p:nvPicPr>
                <p:cNvPr id="350" name="インク 349">
                  <a:extLst>
                    <a:ext uri="{FF2B5EF4-FFF2-40B4-BE49-F238E27FC236}">
                      <a16:creationId xmlns:a16="http://schemas.microsoft.com/office/drawing/2014/main" id="{DAF54E13-3E46-66BE-2740-F50493A47EE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60039" y="5944624"/>
                  <a:ext cx="127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51" name="インク 350">
                  <a:extLst>
                    <a:ext uri="{FF2B5EF4-FFF2-40B4-BE49-F238E27FC236}">
                      <a16:creationId xmlns:a16="http://schemas.microsoft.com/office/drawing/2014/main" id="{8059C060-4735-B493-38E6-21F48CBD6FB6}"/>
                    </a:ext>
                  </a:extLst>
                </p14:cNvPr>
                <p14:cNvContentPartPr/>
                <p14:nvPr/>
              </p14:nvContentPartPr>
              <p14:xfrm>
                <a:off x="8622439" y="5973784"/>
                <a:ext cx="101160" cy="309960"/>
              </p14:xfrm>
            </p:contentPart>
          </mc:Choice>
          <mc:Fallback>
            <p:pic>
              <p:nvPicPr>
                <p:cNvPr id="351" name="インク 350">
                  <a:extLst>
                    <a:ext uri="{FF2B5EF4-FFF2-40B4-BE49-F238E27FC236}">
                      <a16:creationId xmlns:a16="http://schemas.microsoft.com/office/drawing/2014/main" id="{8059C060-4735-B493-38E6-21F48CBD6F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86439" y="5937784"/>
                  <a:ext cx="1728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52" name="インク 351">
                  <a:extLst>
                    <a:ext uri="{FF2B5EF4-FFF2-40B4-BE49-F238E27FC236}">
                      <a16:creationId xmlns:a16="http://schemas.microsoft.com/office/drawing/2014/main" id="{7B652AB2-3C64-4E5C-F248-4513F4014263}"/>
                    </a:ext>
                  </a:extLst>
                </p14:cNvPr>
                <p14:cNvContentPartPr/>
                <p14:nvPr/>
              </p14:nvContentPartPr>
              <p14:xfrm>
                <a:off x="8953279" y="5939224"/>
                <a:ext cx="355320" cy="169560"/>
              </p14:xfrm>
            </p:contentPart>
          </mc:Choice>
          <mc:Fallback>
            <p:pic>
              <p:nvPicPr>
                <p:cNvPr id="352" name="インク 351">
                  <a:extLst>
                    <a:ext uri="{FF2B5EF4-FFF2-40B4-BE49-F238E27FC236}">
                      <a16:creationId xmlns:a16="http://schemas.microsoft.com/office/drawing/2014/main" id="{7B652AB2-3C64-4E5C-F248-4513F401426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17279" y="5903224"/>
                  <a:ext cx="426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53" name="インク 352">
                  <a:extLst>
                    <a:ext uri="{FF2B5EF4-FFF2-40B4-BE49-F238E27FC236}">
                      <a16:creationId xmlns:a16="http://schemas.microsoft.com/office/drawing/2014/main" id="{3DB476A4-434E-B37D-0CF6-46505CF36BB9}"/>
                    </a:ext>
                  </a:extLst>
                </p14:cNvPr>
                <p14:cNvContentPartPr/>
                <p14:nvPr/>
              </p14:nvContentPartPr>
              <p14:xfrm>
                <a:off x="9135799" y="5826544"/>
                <a:ext cx="158400" cy="470880"/>
              </p14:xfrm>
            </p:contentPart>
          </mc:Choice>
          <mc:Fallback>
            <p:pic>
              <p:nvPicPr>
                <p:cNvPr id="353" name="インク 352">
                  <a:extLst>
                    <a:ext uri="{FF2B5EF4-FFF2-40B4-BE49-F238E27FC236}">
                      <a16:creationId xmlns:a16="http://schemas.microsoft.com/office/drawing/2014/main" id="{3DB476A4-434E-B37D-0CF6-46505CF36BB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00159" y="5790544"/>
                  <a:ext cx="2300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54" name="インク 353">
                  <a:extLst>
                    <a:ext uri="{FF2B5EF4-FFF2-40B4-BE49-F238E27FC236}">
                      <a16:creationId xmlns:a16="http://schemas.microsoft.com/office/drawing/2014/main" id="{A96C151F-F5EF-1081-4A19-F28AD52D00C4}"/>
                    </a:ext>
                  </a:extLst>
                </p14:cNvPr>
                <p14:cNvContentPartPr/>
                <p14:nvPr/>
              </p14:nvContentPartPr>
              <p14:xfrm>
                <a:off x="9457639" y="5953624"/>
                <a:ext cx="142560" cy="278280"/>
              </p14:xfrm>
            </p:contentPart>
          </mc:Choice>
          <mc:Fallback>
            <p:pic>
              <p:nvPicPr>
                <p:cNvPr id="354" name="インク 353">
                  <a:extLst>
                    <a:ext uri="{FF2B5EF4-FFF2-40B4-BE49-F238E27FC236}">
                      <a16:creationId xmlns:a16="http://schemas.microsoft.com/office/drawing/2014/main" id="{A96C151F-F5EF-1081-4A19-F28AD52D00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21639" y="5917624"/>
                  <a:ext cx="214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55" name="インク 354">
                  <a:extLst>
                    <a:ext uri="{FF2B5EF4-FFF2-40B4-BE49-F238E27FC236}">
                      <a16:creationId xmlns:a16="http://schemas.microsoft.com/office/drawing/2014/main" id="{FCFF8F7D-45D9-367E-FDB0-F697B211771D}"/>
                    </a:ext>
                  </a:extLst>
                </p14:cNvPr>
                <p14:cNvContentPartPr/>
                <p14:nvPr/>
              </p14:nvContentPartPr>
              <p14:xfrm>
                <a:off x="9755359" y="5905384"/>
                <a:ext cx="213120" cy="100440"/>
              </p14:xfrm>
            </p:contentPart>
          </mc:Choice>
          <mc:Fallback>
            <p:pic>
              <p:nvPicPr>
                <p:cNvPr id="355" name="インク 354">
                  <a:extLst>
                    <a:ext uri="{FF2B5EF4-FFF2-40B4-BE49-F238E27FC236}">
                      <a16:creationId xmlns:a16="http://schemas.microsoft.com/office/drawing/2014/main" id="{FCFF8F7D-45D9-367E-FDB0-F697B211771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9719" y="5869384"/>
                  <a:ext cx="284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56" name="インク 355">
                  <a:extLst>
                    <a:ext uri="{FF2B5EF4-FFF2-40B4-BE49-F238E27FC236}">
                      <a16:creationId xmlns:a16="http://schemas.microsoft.com/office/drawing/2014/main" id="{1080581D-291C-F320-AF42-967A97E5A8E7}"/>
                    </a:ext>
                  </a:extLst>
                </p14:cNvPr>
                <p14:cNvContentPartPr/>
                <p14:nvPr/>
              </p14:nvContentPartPr>
              <p14:xfrm>
                <a:off x="9787759" y="5867944"/>
                <a:ext cx="306720" cy="374400"/>
              </p14:xfrm>
            </p:contentPart>
          </mc:Choice>
          <mc:Fallback>
            <p:pic>
              <p:nvPicPr>
                <p:cNvPr id="356" name="インク 355">
                  <a:extLst>
                    <a:ext uri="{FF2B5EF4-FFF2-40B4-BE49-F238E27FC236}">
                      <a16:creationId xmlns:a16="http://schemas.microsoft.com/office/drawing/2014/main" id="{1080581D-291C-F320-AF42-967A97E5A8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51759" y="5831944"/>
                  <a:ext cx="3783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57" name="インク 356">
                  <a:extLst>
                    <a:ext uri="{FF2B5EF4-FFF2-40B4-BE49-F238E27FC236}">
                      <a16:creationId xmlns:a16="http://schemas.microsoft.com/office/drawing/2014/main" id="{49853470-61D2-DF7B-161E-A408D7C5146A}"/>
                    </a:ext>
                  </a:extLst>
                </p14:cNvPr>
                <p14:cNvContentPartPr/>
                <p14:nvPr/>
              </p14:nvContentPartPr>
              <p14:xfrm>
                <a:off x="10213639" y="5759944"/>
                <a:ext cx="322560" cy="532080"/>
              </p14:xfrm>
            </p:contentPart>
          </mc:Choice>
          <mc:Fallback>
            <p:pic>
              <p:nvPicPr>
                <p:cNvPr id="357" name="インク 356">
                  <a:extLst>
                    <a:ext uri="{FF2B5EF4-FFF2-40B4-BE49-F238E27FC236}">
                      <a16:creationId xmlns:a16="http://schemas.microsoft.com/office/drawing/2014/main" id="{49853470-61D2-DF7B-161E-A408D7C514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77639" y="5723944"/>
                  <a:ext cx="394200" cy="60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44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10</cp:revision>
  <dcterms:created xsi:type="dcterms:W3CDTF">2024-10-29T02:05:56Z</dcterms:created>
  <dcterms:modified xsi:type="dcterms:W3CDTF">2024-11-14T07:59:59Z</dcterms:modified>
</cp:coreProperties>
</file>