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5F17F-29E3-3944-BE36-7DB1153A6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0A0BB5-8161-AF4D-B90E-669ADB179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CA4C16-4BBF-0F4E-969D-2EE3D450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9DF50-6CF6-B14E-B88D-C6B36474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2D170E-A60D-FC4B-894F-4ABBD19C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13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DFF41-56A5-C54C-ACB7-FE24E4C8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B4205C-8782-0F45-BE8D-01EBDE4C2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E156EE-353C-444E-AD23-33A0C0EC5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4F3E8D-7772-5F4A-9AC3-F4AF2EB0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CC3F34-D5F1-9647-93F8-749FC90D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5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2B53759-230A-4A4C-A246-4312F47B3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321474-C095-394A-8CC3-7F74F41F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685A3-0B4F-894B-BB89-166BD524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37D1F6-FAD3-BD47-A564-E06EBEDE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E65DF0-2214-1F49-A030-912781A5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89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B7AFE-43D3-9E49-A054-C345FF53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0B7261-A28C-B942-B646-7221AE37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35174-C981-8447-91B7-1F399244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72F83E-C54B-5845-8F34-82F8E58B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2FF007-D61F-8B47-AF69-E45F5E5A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60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2D049-A362-4947-9A38-B2AF0AEA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577D57-5FA1-CF4C-8796-D88A1284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1097DF-D4CB-1149-9E18-D760265A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D22FD8-46F1-654D-B56A-5D981E1D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8E8167-0B68-E241-8C67-9C7312AA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57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49710-5673-C24B-9972-19FCABD5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8B78F7-33D3-9A40-AD13-A524EF01E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6E5ACD-536D-BE45-8696-49BA8C109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8F48A2-9DE9-FC42-8CCB-D2C7B9D5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1F9FD0-53CE-E345-8D1E-2789196FA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FC5745-68A3-574E-BEBB-7A334E0C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06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8602A-84B4-EB47-A46D-7E370350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FC8EF7-16BC-9445-BA13-BD95C2AFA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082D0D-719C-8745-8CC4-DE492BFD0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188EE8-46CD-BD4C-B328-D1AAF5E8B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7A9813-C664-C340-898A-AEA9E4284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61667B-66C0-AD4F-B05F-6424DF20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985413-03E6-F04C-B4F2-5CC81E0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C45D4A-D3C1-844A-9A5A-56AE8933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70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BFC65-E31A-1C49-A462-CC5EB8F1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70BD11-2494-7F4F-B996-530C46C8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5D5635-F38D-DF4D-8E43-19FC947B5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BBC467-B2FF-C04C-B584-FFF0E7B2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87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0AD1D4-AE0A-CB49-A26A-15F791C4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2E2FD3E-97B6-F94E-90FB-6BE382FB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D3636-375B-8A41-8B8A-1C1CA84A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96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CFF370-DB4C-0D42-90EF-8550E668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F4E83-D3A4-6B43-8CC6-4EA0313A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27DE27-0450-2E48-AA73-9DD93C795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05BD4A-E64E-FC49-87D5-2C445C30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C5021D-B205-A341-BB59-9F68743B4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01514D-8464-3E49-B746-F64D8ED4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11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C6DFD-B64E-3245-9B25-405CE7960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C0414B-41A6-3145-8647-A8DBB110A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3F00CFF-A4D7-E746-A9A0-3E4BC080F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CA7F02-D9D2-2C43-BD8C-C67B7A91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F09-FC30-404E-9742-E1E6CE0FAEC9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397772-0015-2E44-8A6F-043D46B2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B88A7C-EB8F-7345-8C12-55D33FF8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11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289A74-705D-464F-AD08-68C45FE3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D85937-34EC-7945-83D1-92384E2E6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54E086-1224-634C-9186-A99F6C00A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9F09-FC30-404E-9742-E1E6CE0FAEC9}" type="datetimeFigureOut">
              <a:rPr kumimoji="1" lang="ja-JP" altLang="en-US" smtClean="0"/>
              <a:t>2021/6/23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029BAF-74FC-634B-B9D9-CDB37334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EBB57B-4F9D-7249-8D28-411B9A2022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A03DE-F0E9-BD49-ACA8-8DECF45DB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87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094F6-836D-C34B-AF40-6BF278DA1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kumimoji="1" lang="en-US" altLang="ja-JP" dirty="0"/>
            </a:b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DFD271-2485-7A4E-8F36-B8A48B02D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 descr="タイムライン が含まれている画像&#10;&#10;自動的に生成された説明">
            <a:extLst>
              <a:ext uri="{FF2B5EF4-FFF2-40B4-BE49-F238E27FC236}">
                <a16:creationId xmlns:a16="http://schemas.microsoft.com/office/drawing/2014/main" id="{9E8A87ED-3745-794E-A089-465EADC4E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"/>
            <a:ext cx="10972800" cy="64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2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</dc:title>
  <dc:creator>美並 優希</dc:creator>
  <cp:lastModifiedBy>美並 優希</cp:lastModifiedBy>
  <cp:revision>4</cp:revision>
  <dcterms:created xsi:type="dcterms:W3CDTF">2021-06-22T04:43:43Z</dcterms:created>
  <dcterms:modified xsi:type="dcterms:W3CDTF">2021-06-23T01:30:02Z</dcterms:modified>
</cp:coreProperties>
</file>