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7F780F-A311-C141-ADE1-3FF985D5B8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3BE529B-619B-E54D-9108-6EE46FEB0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6071D3-09D5-1B40-A65C-04BC8649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B9E9-2C3F-AF41-AB3A-3BE5876FA7F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4B2A76-5DF8-BE4D-A7B2-4C3DD88D9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75D70B-8B54-464D-8B07-C371070BA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B1E5-369C-CE42-8B33-409CA1D8C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408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E83CC5-ACE2-3543-8AA2-9036C9F58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D44EEE-1382-6449-8F05-9CB4847B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F3E28E-0490-AC40-A246-CD4D7DEBC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B9E9-2C3F-AF41-AB3A-3BE5876FA7F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153E68-005E-7F47-B6B9-CC2857DE5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AEB94E-67B2-DA4C-BF30-22CA066C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B1E5-369C-CE42-8B33-409CA1D8C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080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1CE04C5-A5A5-5C46-B449-DF62B04649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E6230D-204F-A947-B950-CB34DFCD3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8D12F-0A71-5447-86E2-96EF6227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B9E9-2C3F-AF41-AB3A-3BE5876FA7F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03ADD9-D48C-F54D-9F98-D265C78AC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742983-25FF-7F46-8207-8EA243EEF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B1E5-369C-CE42-8B33-409CA1D8C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772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A62EF8-D30E-3146-972B-F69BC06D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035444-021C-DF40-BCFB-F5E34E09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B94B4A-1178-FF42-BDD9-B98ADCF9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B9E9-2C3F-AF41-AB3A-3BE5876FA7F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55FF55-D5EB-C24E-860A-4435E7662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CBBD06-E3D4-0241-AB84-D2DC4A12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B1E5-369C-CE42-8B33-409CA1D8C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3519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B0FAC-506A-BA4C-A9F0-AEE7DEA9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CB6545-B7C5-E148-8372-1F2117ED5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F56925-1233-AA4A-BAD1-62029BD8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B9E9-2C3F-AF41-AB3A-3BE5876FA7F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5CDA5F-4EEC-554C-BF04-B101F8054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BEAC56-A93D-6A48-BB66-832D1700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B1E5-369C-CE42-8B33-409CA1D8C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80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A50EB3-1CE1-0F47-9CB7-C4E0F5CD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58297D-271D-E84C-BFAE-A6C29694A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6510B1-A454-2F40-8823-6BCC02B56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7AA403-9BE9-9C4C-A85F-853DEED4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B9E9-2C3F-AF41-AB3A-3BE5876FA7F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F36C0D0-33EC-554C-A31E-B7C4D1D0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518D8C-F1F5-6E41-8C7F-19810E0C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B1E5-369C-CE42-8B33-409CA1D8C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333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64ACF6-F272-C541-AAEB-0DEF65E7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C68351-1D50-D744-A91C-E8FC979DD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8B3B86-07DE-7D44-B2AA-3123526EC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F83755-FA57-7446-AFC4-71F35A0CD1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5E06382-2EEB-FE42-BEF6-41BCFC4F18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8A2C8B-0F53-5642-AF86-12C22A2D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B9E9-2C3F-AF41-AB3A-3BE5876FA7F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B5D1FE4-1F7B-394A-AB78-A2602E79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0A2441-FF33-AA48-96E1-CD01C7C4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B1E5-369C-CE42-8B33-409CA1D8C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18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E1D33A-B480-9743-8134-2F20A3F7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9ACCDEF-9BCF-C44C-BC1A-7BC4F354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B9E9-2C3F-AF41-AB3A-3BE5876FA7F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10F5E9-0A66-854D-8284-289CBF1F1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2049E0E-7BA2-C44E-BBBE-5F60AB73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B1E5-369C-CE42-8B33-409CA1D8C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1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DCE4F32-8BE7-1B42-B851-CBD248BC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B9E9-2C3F-AF41-AB3A-3BE5876FA7F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A77D7E-D620-DB44-8702-0759B2DCB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05A697B-355E-014D-B41D-888F9B9B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B1E5-369C-CE42-8B33-409CA1D8C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618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D4457F-1184-994C-9171-B1355922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9FFE68-3E2A-484B-8FDA-7186070AC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4163FF-BBA7-8B4A-8014-DEF8153DA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A9C125-37CB-A446-A940-82EF561B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B9E9-2C3F-AF41-AB3A-3BE5876FA7F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F73CC0-FE54-2349-82C5-2B508903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C83049-4119-E44A-A3FA-EE171390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B1E5-369C-CE42-8B33-409CA1D8C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986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842C50-9474-8E42-9806-4E6E9DBBC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724216A-11C7-A046-9BF1-8C3D37DF80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872DC8-B107-9F4A-99C8-BEA5E62D8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25219B-77D6-8448-96B6-A686CFFFD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CB9E9-2C3F-AF41-AB3A-3BE5876FA7F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524820-0716-3E41-BB53-A6A201A8F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A30014-6090-F24C-91D6-36474AA67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8B1E5-369C-CE42-8B33-409CA1D8C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7213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EBF072-647B-B142-884C-A3B2CDB10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A6A351B-BA22-2C4A-86FF-57BB5F1E3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5593B1-E511-1042-ADA9-9D14BCD2FC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CB9E9-2C3F-AF41-AB3A-3BE5876FA7F1}" type="datetimeFigureOut">
              <a:rPr kumimoji="1" lang="ja-JP" altLang="en-US" smtClean="0"/>
              <a:t>2021/6/22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7E4304-B79F-B842-82E6-B913BFE93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58EE29-23EA-5D4B-8455-905012622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8B1E5-369C-CE42-8B33-409CA1D8C0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44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396EFC-231B-4243-A3A0-8E6104981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2A4442-DA48-0B42-9079-0C32CF470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6" name="図 5" descr="グラフィカル ユーザー インターフェイス, テキスト, メール&#10;&#10;自動的に生成された説明">
            <a:extLst>
              <a:ext uri="{FF2B5EF4-FFF2-40B4-BE49-F238E27FC236}">
                <a16:creationId xmlns:a16="http://schemas.microsoft.com/office/drawing/2014/main" id="{97DC3A11-296E-3441-8DC2-C1A06C1C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3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東畑　萌子</dc:creator>
  <cp:lastModifiedBy>東畑　萌子</cp:lastModifiedBy>
  <cp:revision>1</cp:revision>
  <dcterms:created xsi:type="dcterms:W3CDTF">2021-06-22T04:40:48Z</dcterms:created>
  <dcterms:modified xsi:type="dcterms:W3CDTF">2021-06-22T04:43:26Z</dcterms:modified>
</cp:coreProperties>
</file>