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62" r:id="rId5"/>
    <p:sldId id="259" r:id="rId6"/>
    <p:sldId id="263" r:id="rId7"/>
    <p:sldId id="260" r:id="rId8"/>
    <p:sldId id="261" r:id="rId9"/>
    <p:sldId id="265" r:id="rId10"/>
    <p:sldId id="266" r:id="rId11"/>
    <p:sldId id="267" r:id="rId12"/>
    <p:sldId id="268" r:id="rId13"/>
    <p:sldId id="270" r:id="rId1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6FF"/>
    <a:srgbClr val="00FA2B"/>
    <a:srgbClr val="00DF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スタイル (中間)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中間スタイル 3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スタイル (中間)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16D9F66E-5EB9-4882-86FB-DCBF35E3C3E4}" styleName="中間スタイル 4 - アクセント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C4B1156A-380E-4F78-BDF5-A606A8083BF9}" styleName="中間スタイル 4 - アクセント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505E3EF-67EA-436B-97B2-0124C06EBD24}" styleName="中間スタイル 4 - アクセント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03447BB-5D67-496B-8E87-E561075AD55C}" styleName="濃色スタイル 1 - アクセント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濃色スタイル 1 - アクセント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スタイル (濃色)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スタイル (濃色)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660B408-B3CF-4A94-85FC-2B1E0A45F4A2}" styleName="濃色スタイル 2 - アクセント 1/アクセント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濃色スタイル 2 - アクセント 3/アクセント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54"/>
  </p:normalViewPr>
  <p:slideViewPr>
    <p:cSldViewPr snapToGrid="0" snapToObjects="1">
      <p:cViewPr>
        <p:scale>
          <a:sx n="85" d="100"/>
          <a:sy n="85" d="100"/>
        </p:scale>
        <p:origin x="1592" y="48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6" d="100"/>
          <a:sy n="86" d="100"/>
        </p:scale>
        <p:origin x="3928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9CF168-D755-C444-BB41-ADC2FBEBA393}" type="datetimeFigureOut">
              <a:rPr kumimoji="1" lang="ja-JP" altLang="en-US" smtClean="0"/>
              <a:t>2017/2/3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8744F8-69AD-4D47-9EE0-ED54CDA824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76772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8744F8-69AD-4D47-9EE0-ED54CDA824D5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68993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9C50B-4B7A-0E4E-A896-ED36CBC50652}" type="datetimeFigureOut">
              <a:rPr kumimoji="1" lang="ja-JP" altLang="en-US" smtClean="0"/>
              <a:t>2017/2/3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EAED9-85EC-124C-9027-E2AF67C955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2408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9C50B-4B7A-0E4E-A896-ED36CBC50652}" type="datetimeFigureOut">
              <a:rPr kumimoji="1" lang="ja-JP" altLang="en-US" smtClean="0"/>
              <a:t>2017/2/3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EAED9-85EC-124C-9027-E2AF67C955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6439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9C50B-4B7A-0E4E-A896-ED36CBC50652}" type="datetimeFigureOut">
              <a:rPr kumimoji="1" lang="ja-JP" altLang="en-US" smtClean="0"/>
              <a:t>2017/2/3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EAED9-85EC-124C-9027-E2AF67C955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5524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9C50B-4B7A-0E4E-A896-ED36CBC50652}" type="datetimeFigureOut">
              <a:rPr kumimoji="1" lang="ja-JP" altLang="en-US" smtClean="0"/>
              <a:t>2017/2/3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EAED9-85EC-124C-9027-E2AF67C955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5521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9C50B-4B7A-0E4E-A896-ED36CBC50652}" type="datetimeFigureOut">
              <a:rPr kumimoji="1" lang="ja-JP" altLang="en-US" smtClean="0"/>
              <a:t>2017/2/3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EAED9-85EC-124C-9027-E2AF67C955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5495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9C50B-4B7A-0E4E-A896-ED36CBC50652}" type="datetimeFigureOut">
              <a:rPr kumimoji="1" lang="ja-JP" altLang="en-US" smtClean="0"/>
              <a:t>2017/2/3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EAED9-85EC-124C-9027-E2AF67C955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249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9C50B-4B7A-0E4E-A896-ED36CBC50652}" type="datetimeFigureOut">
              <a:rPr kumimoji="1" lang="ja-JP" altLang="en-US" smtClean="0"/>
              <a:t>2017/2/3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EAED9-85EC-124C-9027-E2AF67C955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6315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9C50B-4B7A-0E4E-A896-ED36CBC50652}" type="datetimeFigureOut">
              <a:rPr kumimoji="1" lang="ja-JP" altLang="en-US" smtClean="0"/>
              <a:t>2017/2/3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EAED9-85EC-124C-9027-E2AF67C955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5525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9C50B-4B7A-0E4E-A896-ED36CBC50652}" type="datetimeFigureOut">
              <a:rPr kumimoji="1" lang="ja-JP" altLang="en-US" smtClean="0"/>
              <a:t>2017/2/3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EAED9-85EC-124C-9027-E2AF67C955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065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9C50B-4B7A-0E4E-A896-ED36CBC50652}" type="datetimeFigureOut">
              <a:rPr kumimoji="1" lang="ja-JP" altLang="en-US" smtClean="0"/>
              <a:t>2017/2/3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EAED9-85EC-124C-9027-E2AF67C955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1551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9C50B-4B7A-0E4E-A896-ED36CBC50652}" type="datetimeFigureOut">
              <a:rPr kumimoji="1" lang="ja-JP" altLang="en-US" smtClean="0"/>
              <a:t>2017/2/3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EAED9-85EC-124C-9027-E2AF67C955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4389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F9C50B-4B7A-0E4E-A896-ED36CBC50652}" type="datetimeFigureOut">
              <a:rPr kumimoji="1" lang="ja-JP" altLang="en-US" smtClean="0"/>
              <a:t>2017/2/3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1EAED9-85EC-124C-9027-E2AF67C955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29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Relationship Id="rId3" Type="http://schemas.openxmlformats.org/officeDocument/2006/relationships/image" Target="../media/image2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表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9268431"/>
              </p:ext>
            </p:extLst>
          </p:nvPr>
        </p:nvGraphicFramePr>
        <p:xfrm>
          <a:off x="1188905" y="1557563"/>
          <a:ext cx="3600000" cy="270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0000"/>
                <a:gridCol w="900000"/>
                <a:gridCol w="900000"/>
                <a:gridCol w="900000"/>
              </a:tblGrid>
              <a:tr h="900000">
                <a:tc>
                  <a:txBody>
                    <a:bodyPr/>
                    <a:lstStyle/>
                    <a:p>
                      <a:endParaRPr kumimoji="1" lang="ja-JP" altLang="en-US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900000">
                <a:tc>
                  <a:txBody>
                    <a:bodyPr/>
                    <a:lstStyle/>
                    <a:p>
                      <a:endParaRPr kumimoji="1" lang="ja-JP" altLang="en-US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900000">
                <a:tc>
                  <a:txBody>
                    <a:bodyPr/>
                    <a:lstStyle/>
                    <a:p>
                      <a:endParaRPr kumimoji="1" lang="ja-JP" altLang="en-US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5" name="円/楕円 14"/>
          <p:cNvSpPr/>
          <p:nvPr/>
        </p:nvSpPr>
        <p:spPr>
          <a:xfrm>
            <a:off x="1188905" y="2448557"/>
            <a:ext cx="900000" cy="90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円/楕円 15"/>
          <p:cNvSpPr/>
          <p:nvPr/>
        </p:nvSpPr>
        <p:spPr>
          <a:xfrm>
            <a:off x="2088905" y="2439550"/>
            <a:ext cx="900000" cy="90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円/楕円 16"/>
          <p:cNvSpPr/>
          <p:nvPr/>
        </p:nvSpPr>
        <p:spPr>
          <a:xfrm>
            <a:off x="2988905" y="2439550"/>
            <a:ext cx="900000" cy="90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円/楕円 17"/>
          <p:cNvSpPr/>
          <p:nvPr/>
        </p:nvSpPr>
        <p:spPr>
          <a:xfrm>
            <a:off x="3888905" y="2439550"/>
            <a:ext cx="900000" cy="90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/楕円 18"/>
          <p:cNvSpPr/>
          <p:nvPr/>
        </p:nvSpPr>
        <p:spPr>
          <a:xfrm>
            <a:off x="1188905" y="3339550"/>
            <a:ext cx="900000" cy="90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円/楕円 19"/>
          <p:cNvSpPr/>
          <p:nvPr/>
        </p:nvSpPr>
        <p:spPr>
          <a:xfrm>
            <a:off x="2088905" y="3357563"/>
            <a:ext cx="900000" cy="90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円/楕円 20"/>
          <p:cNvSpPr/>
          <p:nvPr/>
        </p:nvSpPr>
        <p:spPr>
          <a:xfrm>
            <a:off x="2988905" y="3357563"/>
            <a:ext cx="900000" cy="90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円/楕円 21"/>
          <p:cNvSpPr/>
          <p:nvPr/>
        </p:nvSpPr>
        <p:spPr>
          <a:xfrm>
            <a:off x="3888905" y="3357563"/>
            <a:ext cx="900000" cy="90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23" name="表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6552253"/>
              </p:ext>
            </p:extLst>
          </p:nvPr>
        </p:nvGraphicFramePr>
        <p:xfrm>
          <a:off x="7488905" y="1557563"/>
          <a:ext cx="3600000" cy="270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0000"/>
                <a:gridCol w="900000"/>
                <a:gridCol w="900000"/>
                <a:gridCol w="900000"/>
              </a:tblGrid>
              <a:tr h="900000">
                <a:tc>
                  <a:txBody>
                    <a:bodyPr/>
                    <a:lstStyle/>
                    <a:p>
                      <a:endParaRPr kumimoji="1" lang="ja-JP" altLang="en-US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900000">
                <a:tc>
                  <a:txBody>
                    <a:bodyPr/>
                    <a:lstStyle/>
                    <a:p>
                      <a:endParaRPr kumimoji="1" lang="ja-JP" altLang="en-US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900000">
                <a:tc>
                  <a:txBody>
                    <a:bodyPr/>
                    <a:lstStyle/>
                    <a:p>
                      <a:endParaRPr kumimoji="1" lang="ja-JP" altLang="en-US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4" name="円/楕円 23"/>
          <p:cNvSpPr/>
          <p:nvPr/>
        </p:nvSpPr>
        <p:spPr>
          <a:xfrm>
            <a:off x="7488905" y="2448557"/>
            <a:ext cx="900000" cy="90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円/楕円 24"/>
          <p:cNvSpPr/>
          <p:nvPr/>
        </p:nvSpPr>
        <p:spPr>
          <a:xfrm>
            <a:off x="8388905" y="2439550"/>
            <a:ext cx="900000" cy="90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円/楕円 25"/>
          <p:cNvSpPr/>
          <p:nvPr/>
        </p:nvSpPr>
        <p:spPr>
          <a:xfrm>
            <a:off x="9288905" y="2439550"/>
            <a:ext cx="900000" cy="90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円/楕円 26"/>
          <p:cNvSpPr/>
          <p:nvPr/>
        </p:nvSpPr>
        <p:spPr>
          <a:xfrm>
            <a:off x="10188905" y="2439550"/>
            <a:ext cx="900000" cy="90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円/楕円 27"/>
          <p:cNvSpPr/>
          <p:nvPr/>
        </p:nvSpPr>
        <p:spPr>
          <a:xfrm>
            <a:off x="7488905" y="1557563"/>
            <a:ext cx="900000" cy="90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円/楕円 28"/>
          <p:cNvSpPr/>
          <p:nvPr/>
        </p:nvSpPr>
        <p:spPr>
          <a:xfrm>
            <a:off x="8388905" y="1557563"/>
            <a:ext cx="900000" cy="90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円/楕円 29"/>
          <p:cNvSpPr/>
          <p:nvPr/>
        </p:nvSpPr>
        <p:spPr>
          <a:xfrm>
            <a:off x="9288905" y="1557563"/>
            <a:ext cx="900000" cy="90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円/楕円 30"/>
          <p:cNvSpPr/>
          <p:nvPr/>
        </p:nvSpPr>
        <p:spPr>
          <a:xfrm>
            <a:off x="10188905" y="1539550"/>
            <a:ext cx="900000" cy="90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下矢印 31"/>
          <p:cNvSpPr/>
          <p:nvPr/>
        </p:nvSpPr>
        <p:spPr>
          <a:xfrm rot="10800000">
            <a:off x="1543957" y="1785145"/>
            <a:ext cx="189895" cy="220881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右矢印 32"/>
          <p:cNvSpPr/>
          <p:nvPr/>
        </p:nvSpPr>
        <p:spPr>
          <a:xfrm>
            <a:off x="5332021" y="2457563"/>
            <a:ext cx="1638795" cy="900000"/>
          </a:xfrm>
          <a:prstGeom prst="rightArrow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5219205" y="1822897"/>
            <a:ext cx="1864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mtClean="0"/>
              <a:t>クラスター拡散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3709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ひし形 3"/>
          <p:cNvSpPr/>
          <p:nvPr/>
        </p:nvSpPr>
        <p:spPr>
          <a:xfrm>
            <a:off x="2743975" y="2417919"/>
            <a:ext cx="6480000" cy="3240000"/>
          </a:xfrm>
          <a:prstGeom prst="diamond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円/楕円 4"/>
          <p:cNvSpPr/>
          <p:nvPr/>
        </p:nvSpPr>
        <p:spPr>
          <a:xfrm>
            <a:off x="2473975" y="3767919"/>
            <a:ext cx="540000" cy="5400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5"/>
          <p:cNvSpPr/>
          <p:nvPr/>
        </p:nvSpPr>
        <p:spPr>
          <a:xfrm>
            <a:off x="4047827" y="2957468"/>
            <a:ext cx="540000" cy="5400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6"/>
          <p:cNvSpPr/>
          <p:nvPr/>
        </p:nvSpPr>
        <p:spPr>
          <a:xfrm>
            <a:off x="5706455" y="2147919"/>
            <a:ext cx="540000" cy="5400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円/楕円 7"/>
          <p:cNvSpPr/>
          <p:nvPr/>
        </p:nvSpPr>
        <p:spPr>
          <a:xfrm>
            <a:off x="8801575" y="3767919"/>
            <a:ext cx="540000" cy="5400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/楕円 8"/>
          <p:cNvSpPr/>
          <p:nvPr/>
        </p:nvSpPr>
        <p:spPr>
          <a:xfrm>
            <a:off x="5713975" y="5387919"/>
            <a:ext cx="540000" cy="5400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/>
        </p:nvSpPr>
        <p:spPr>
          <a:xfrm>
            <a:off x="7271262" y="2953873"/>
            <a:ext cx="540000" cy="5400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/>
        </p:nvSpPr>
        <p:spPr>
          <a:xfrm>
            <a:off x="4047827" y="4577919"/>
            <a:ext cx="540000" cy="5400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/>
          <p:nvPr/>
        </p:nvSpPr>
        <p:spPr>
          <a:xfrm>
            <a:off x="7271262" y="4574324"/>
            <a:ext cx="540000" cy="5400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/>
        </p:nvSpPr>
        <p:spPr>
          <a:xfrm>
            <a:off x="6218857" y="2953873"/>
            <a:ext cx="540000" cy="5400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FA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13"/>
          <p:cNvSpPr/>
          <p:nvPr/>
        </p:nvSpPr>
        <p:spPr>
          <a:xfrm>
            <a:off x="5133342" y="2953873"/>
            <a:ext cx="540000" cy="5400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FA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円/楕円 14"/>
          <p:cNvSpPr/>
          <p:nvPr/>
        </p:nvSpPr>
        <p:spPr>
          <a:xfrm>
            <a:off x="6218857" y="4574324"/>
            <a:ext cx="540000" cy="5400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FA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円/楕円 15"/>
          <p:cNvSpPr/>
          <p:nvPr/>
        </p:nvSpPr>
        <p:spPr>
          <a:xfrm>
            <a:off x="5133342" y="4574324"/>
            <a:ext cx="540000" cy="5400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FA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円/楕円 16"/>
          <p:cNvSpPr/>
          <p:nvPr/>
        </p:nvSpPr>
        <p:spPr>
          <a:xfrm>
            <a:off x="3575500" y="3771514"/>
            <a:ext cx="540000" cy="5400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FA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円/楕円 17"/>
          <p:cNvSpPr/>
          <p:nvPr/>
        </p:nvSpPr>
        <p:spPr>
          <a:xfrm>
            <a:off x="6798935" y="3767919"/>
            <a:ext cx="540000" cy="5400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/楕円 18"/>
          <p:cNvSpPr/>
          <p:nvPr/>
        </p:nvSpPr>
        <p:spPr>
          <a:xfrm>
            <a:off x="5706455" y="3794574"/>
            <a:ext cx="540000" cy="5400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円/楕円 19"/>
          <p:cNvSpPr/>
          <p:nvPr/>
        </p:nvSpPr>
        <p:spPr>
          <a:xfrm>
            <a:off x="4661015" y="3767919"/>
            <a:ext cx="540000" cy="5400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円/楕円 20"/>
          <p:cNvSpPr/>
          <p:nvPr/>
        </p:nvSpPr>
        <p:spPr>
          <a:xfrm>
            <a:off x="7811262" y="3794574"/>
            <a:ext cx="540000" cy="5400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FA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5317182" y="992753"/>
            <a:ext cx="146721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5000" smtClean="0"/>
              <a:t>A </a:t>
            </a:r>
            <a:r>
              <a:rPr kumimoji="1" lang="ja-JP" altLang="en-US" sz="5000" dirty="0" smtClean="0"/>
              <a:t>層</a:t>
            </a:r>
            <a:endParaRPr kumimoji="1" lang="ja-JP" altLang="en-US" sz="5000" dirty="0"/>
          </a:p>
        </p:txBody>
      </p:sp>
    </p:spTree>
    <p:extLst>
      <p:ext uri="{BB962C8B-B14F-4D97-AF65-F5344CB8AC3E}">
        <p14:creationId xmlns:p14="http://schemas.microsoft.com/office/powerpoint/2010/main" val="12550152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ひし形 3"/>
          <p:cNvSpPr/>
          <p:nvPr/>
        </p:nvSpPr>
        <p:spPr>
          <a:xfrm>
            <a:off x="2743975" y="2417919"/>
            <a:ext cx="6480000" cy="3240000"/>
          </a:xfrm>
          <a:prstGeom prst="diamond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5"/>
          <p:cNvSpPr/>
          <p:nvPr/>
        </p:nvSpPr>
        <p:spPr>
          <a:xfrm>
            <a:off x="5116967" y="2439255"/>
            <a:ext cx="540000" cy="5400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FA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/>
        </p:nvSpPr>
        <p:spPr>
          <a:xfrm>
            <a:off x="6190259" y="2439255"/>
            <a:ext cx="540000" cy="5400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FA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/>
        </p:nvSpPr>
        <p:spPr>
          <a:xfrm>
            <a:off x="3056536" y="4058936"/>
            <a:ext cx="540000" cy="5400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FA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/>
          <p:nvPr/>
        </p:nvSpPr>
        <p:spPr>
          <a:xfrm>
            <a:off x="8241459" y="4058936"/>
            <a:ext cx="540000" cy="5400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FA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/>
        </p:nvSpPr>
        <p:spPr>
          <a:xfrm>
            <a:off x="7747614" y="3229464"/>
            <a:ext cx="540000" cy="5400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13"/>
          <p:cNvSpPr/>
          <p:nvPr/>
        </p:nvSpPr>
        <p:spPr>
          <a:xfrm>
            <a:off x="3569123" y="3237240"/>
            <a:ext cx="540000" cy="5400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円/楕円 14"/>
          <p:cNvSpPr/>
          <p:nvPr/>
        </p:nvSpPr>
        <p:spPr>
          <a:xfrm>
            <a:off x="6703164" y="4825856"/>
            <a:ext cx="540000" cy="5400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円/楕円 15"/>
          <p:cNvSpPr/>
          <p:nvPr/>
        </p:nvSpPr>
        <p:spPr>
          <a:xfrm>
            <a:off x="4722353" y="4825856"/>
            <a:ext cx="540000" cy="5400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円/楕円 16"/>
          <p:cNvSpPr/>
          <p:nvPr/>
        </p:nvSpPr>
        <p:spPr>
          <a:xfrm>
            <a:off x="4109123" y="4064678"/>
            <a:ext cx="540000" cy="5400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円/楕円 17"/>
          <p:cNvSpPr/>
          <p:nvPr/>
        </p:nvSpPr>
        <p:spPr>
          <a:xfrm>
            <a:off x="6703164" y="3237240"/>
            <a:ext cx="540000" cy="5400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/楕円 18"/>
          <p:cNvSpPr/>
          <p:nvPr/>
        </p:nvSpPr>
        <p:spPr>
          <a:xfrm>
            <a:off x="5713975" y="4825856"/>
            <a:ext cx="540000" cy="5400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FA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円/楕円 19"/>
          <p:cNvSpPr/>
          <p:nvPr/>
        </p:nvSpPr>
        <p:spPr>
          <a:xfrm>
            <a:off x="4673656" y="3233057"/>
            <a:ext cx="540000" cy="5400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円/楕円 20"/>
          <p:cNvSpPr/>
          <p:nvPr/>
        </p:nvSpPr>
        <p:spPr>
          <a:xfrm>
            <a:off x="7258943" y="4058936"/>
            <a:ext cx="540000" cy="5400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5317182" y="992753"/>
            <a:ext cx="146721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5000" dirty="0"/>
              <a:t>C</a:t>
            </a:r>
            <a:r>
              <a:rPr kumimoji="1" lang="en-US" altLang="ja-JP" sz="5000" dirty="0" smtClean="0"/>
              <a:t> </a:t>
            </a:r>
            <a:r>
              <a:rPr kumimoji="1" lang="ja-JP" altLang="en-US" sz="5000" dirty="0" smtClean="0"/>
              <a:t>層</a:t>
            </a:r>
            <a:endParaRPr kumimoji="1" lang="ja-JP" altLang="en-US" sz="5000" dirty="0"/>
          </a:p>
        </p:txBody>
      </p:sp>
      <p:sp>
        <p:nvSpPr>
          <p:cNvPr id="40" name="円/楕円 39"/>
          <p:cNvSpPr/>
          <p:nvPr/>
        </p:nvSpPr>
        <p:spPr>
          <a:xfrm>
            <a:off x="5713975" y="3261784"/>
            <a:ext cx="540000" cy="5400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円/楕円 40"/>
          <p:cNvSpPr/>
          <p:nvPr/>
        </p:nvSpPr>
        <p:spPr>
          <a:xfrm>
            <a:off x="6190259" y="4058936"/>
            <a:ext cx="540000" cy="5400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円/楕円 41"/>
          <p:cNvSpPr/>
          <p:nvPr/>
        </p:nvSpPr>
        <p:spPr>
          <a:xfrm>
            <a:off x="5116967" y="4070314"/>
            <a:ext cx="540000" cy="5400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45985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円/楕円 3"/>
          <p:cNvSpPr/>
          <p:nvPr/>
        </p:nvSpPr>
        <p:spPr>
          <a:xfrm>
            <a:off x="6926598" y="3223587"/>
            <a:ext cx="540000" cy="5400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円/楕円 4"/>
          <p:cNvSpPr/>
          <p:nvPr/>
        </p:nvSpPr>
        <p:spPr>
          <a:xfrm>
            <a:off x="4416358" y="3223587"/>
            <a:ext cx="540000" cy="5400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5"/>
          <p:cNvSpPr/>
          <p:nvPr/>
        </p:nvSpPr>
        <p:spPr>
          <a:xfrm>
            <a:off x="5671478" y="3223587"/>
            <a:ext cx="540000" cy="5400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FA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6"/>
          <p:cNvSpPr/>
          <p:nvPr/>
        </p:nvSpPr>
        <p:spPr>
          <a:xfrm>
            <a:off x="8181718" y="3223587"/>
            <a:ext cx="540000" cy="5400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921232" y="3223587"/>
            <a:ext cx="78537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700" dirty="0" smtClean="0"/>
              <a:t>: 0</a:t>
            </a:r>
            <a:endParaRPr kumimoji="1" lang="ja-JP" altLang="en-US" sz="2700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7431472" y="3223587"/>
            <a:ext cx="78537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700" dirty="0" smtClean="0"/>
              <a:t>: 2</a:t>
            </a:r>
            <a:endParaRPr kumimoji="1" lang="ja-JP" altLang="en-US" sz="2700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6176352" y="3223587"/>
            <a:ext cx="78537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700" dirty="0" smtClean="0"/>
              <a:t>: 1</a:t>
            </a:r>
            <a:endParaRPr kumimoji="1" lang="ja-JP" altLang="en-US" sz="2700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8686591" y="3223587"/>
            <a:ext cx="78537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700" dirty="0" smtClean="0"/>
              <a:t>: 3</a:t>
            </a:r>
            <a:endParaRPr kumimoji="1" lang="ja-JP" altLang="en-US" sz="2700" dirty="0"/>
          </a:p>
        </p:txBody>
      </p:sp>
    </p:spTree>
    <p:extLst>
      <p:ext uri="{BB962C8B-B14F-4D97-AF65-F5344CB8AC3E}">
        <p14:creationId xmlns:p14="http://schemas.microsoft.com/office/powerpoint/2010/main" val="6127969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3506" y="989350"/>
            <a:ext cx="5380959" cy="3390171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9872" y="1829853"/>
            <a:ext cx="1328607" cy="1709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429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2575034" y="1962911"/>
            <a:ext cx="4320000" cy="1994358"/>
          </a:xfrm>
          <a:prstGeom prst="rect">
            <a:avLst/>
          </a:prstGeom>
          <a:solidFill>
            <a:schemeClr val="bg1"/>
          </a:solidFill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円/楕円 6"/>
          <p:cNvSpPr/>
          <p:nvPr/>
        </p:nvSpPr>
        <p:spPr>
          <a:xfrm>
            <a:off x="2575034" y="3237269"/>
            <a:ext cx="720000" cy="72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円/楕円 7"/>
          <p:cNvSpPr/>
          <p:nvPr/>
        </p:nvSpPr>
        <p:spPr>
          <a:xfrm>
            <a:off x="3295034" y="3237269"/>
            <a:ext cx="720000" cy="72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/楕円 8"/>
          <p:cNvSpPr/>
          <p:nvPr/>
        </p:nvSpPr>
        <p:spPr>
          <a:xfrm>
            <a:off x="4015034" y="3237269"/>
            <a:ext cx="720000" cy="72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/>
        </p:nvSpPr>
        <p:spPr>
          <a:xfrm>
            <a:off x="4735034" y="3237269"/>
            <a:ext cx="720000" cy="72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/>
        </p:nvSpPr>
        <p:spPr>
          <a:xfrm>
            <a:off x="4375034" y="2602800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/>
          <p:nvPr/>
        </p:nvSpPr>
        <p:spPr>
          <a:xfrm>
            <a:off x="6175034" y="3237269"/>
            <a:ext cx="720000" cy="72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/>
        </p:nvSpPr>
        <p:spPr>
          <a:xfrm>
            <a:off x="5455034" y="3237269"/>
            <a:ext cx="720000" cy="72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13"/>
          <p:cNvSpPr/>
          <p:nvPr/>
        </p:nvSpPr>
        <p:spPr>
          <a:xfrm>
            <a:off x="3655034" y="2605510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円/楕円 14"/>
          <p:cNvSpPr/>
          <p:nvPr/>
        </p:nvSpPr>
        <p:spPr>
          <a:xfrm>
            <a:off x="2935034" y="2602800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円/楕円 15"/>
          <p:cNvSpPr/>
          <p:nvPr/>
        </p:nvSpPr>
        <p:spPr>
          <a:xfrm>
            <a:off x="2575034" y="1968331"/>
            <a:ext cx="720000" cy="720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円/楕円 16"/>
          <p:cNvSpPr/>
          <p:nvPr/>
        </p:nvSpPr>
        <p:spPr>
          <a:xfrm>
            <a:off x="6175034" y="1965621"/>
            <a:ext cx="720000" cy="720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円/楕円 17"/>
          <p:cNvSpPr/>
          <p:nvPr/>
        </p:nvSpPr>
        <p:spPr>
          <a:xfrm>
            <a:off x="3295034" y="1965621"/>
            <a:ext cx="720000" cy="720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/楕円 18"/>
          <p:cNvSpPr/>
          <p:nvPr/>
        </p:nvSpPr>
        <p:spPr>
          <a:xfrm>
            <a:off x="5455034" y="1962911"/>
            <a:ext cx="720000" cy="720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円/楕円 19"/>
          <p:cNvSpPr/>
          <p:nvPr/>
        </p:nvSpPr>
        <p:spPr>
          <a:xfrm>
            <a:off x="4735034" y="1968331"/>
            <a:ext cx="720000" cy="720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円/楕円 20"/>
          <p:cNvSpPr/>
          <p:nvPr/>
        </p:nvSpPr>
        <p:spPr>
          <a:xfrm>
            <a:off x="4015034" y="1962911"/>
            <a:ext cx="720000" cy="720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円/楕円 21"/>
          <p:cNvSpPr/>
          <p:nvPr/>
        </p:nvSpPr>
        <p:spPr>
          <a:xfrm>
            <a:off x="5815034" y="2600090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円/楕円 22"/>
          <p:cNvSpPr/>
          <p:nvPr/>
        </p:nvSpPr>
        <p:spPr>
          <a:xfrm>
            <a:off x="5095034" y="2600090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1924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3481962"/>
              </p:ext>
            </p:extLst>
          </p:nvPr>
        </p:nvGraphicFramePr>
        <p:xfrm>
          <a:off x="4116313" y="821292"/>
          <a:ext cx="3240000" cy="324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/>
                <a:gridCol w="1080000"/>
                <a:gridCol w="1080000"/>
              </a:tblGrid>
              <a:tr h="1080000">
                <a:tc>
                  <a:txBody>
                    <a:bodyPr/>
                    <a:lstStyle/>
                    <a:p>
                      <a:endParaRPr kumimoji="1" lang="ja-JP" altLang="en-US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80000">
                <a:tc>
                  <a:txBody>
                    <a:bodyPr/>
                    <a:lstStyle/>
                    <a:p>
                      <a:endParaRPr kumimoji="1" lang="ja-JP" altLang="en-US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80000">
                <a:tc>
                  <a:txBody>
                    <a:bodyPr/>
                    <a:lstStyle/>
                    <a:p>
                      <a:endParaRPr kumimoji="1" lang="ja-JP" altLang="en-US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円/楕円 5"/>
          <p:cNvSpPr/>
          <p:nvPr/>
        </p:nvSpPr>
        <p:spPr>
          <a:xfrm>
            <a:off x="4116313" y="819642"/>
            <a:ext cx="1080000" cy="10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6"/>
          <p:cNvSpPr/>
          <p:nvPr/>
        </p:nvSpPr>
        <p:spPr>
          <a:xfrm>
            <a:off x="6276313" y="1901292"/>
            <a:ext cx="1080000" cy="10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円/楕円 7"/>
          <p:cNvSpPr/>
          <p:nvPr/>
        </p:nvSpPr>
        <p:spPr>
          <a:xfrm>
            <a:off x="4116313" y="1897992"/>
            <a:ext cx="1080000" cy="10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/楕円 8"/>
          <p:cNvSpPr/>
          <p:nvPr/>
        </p:nvSpPr>
        <p:spPr>
          <a:xfrm>
            <a:off x="6276313" y="2976587"/>
            <a:ext cx="1080000" cy="10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/>
        </p:nvSpPr>
        <p:spPr>
          <a:xfrm>
            <a:off x="5196313" y="2974692"/>
            <a:ext cx="1080000" cy="10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/>
        </p:nvSpPr>
        <p:spPr>
          <a:xfrm>
            <a:off x="4116313" y="2968092"/>
            <a:ext cx="1080000" cy="10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/>
          <p:nvPr/>
        </p:nvSpPr>
        <p:spPr>
          <a:xfrm>
            <a:off x="4116313" y="821292"/>
            <a:ext cx="1080000" cy="10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/>
        </p:nvSpPr>
        <p:spPr>
          <a:xfrm>
            <a:off x="5196313" y="808092"/>
            <a:ext cx="1080000" cy="10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13"/>
          <p:cNvSpPr/>
          <p:nvPr/>
        </p:nvSpPr>
        <p:spPr>
          <a:xfrm>
            <a:off x="6276313" y="814692"/>
            <a:ext cx="1080000" cy="10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" name="直線コネクタ 15"/>
          <p:cNvCxnSpPr/>
          <p:nvPr/>
        </p:nvCxnSpPr>
        <p:spPr>
          <a:xfrm>
            <a:off x="5196313" y="1901292"/>
            <a:ext cx="0" cy="108000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曲線コネクタ 19"/>
          <p:cNvCxnSpPr/>
          <p:nvPr/>
        </p:nvCxnSpPr>
        <p:spPr>
          <a:xfrm rot="5400000" flipH="1" flipV="1">
            <a:off x="3595688" y="3008908"/>
            <a:ext cx="1615042" cy="1586209"/>
          </a:xfrm>
          <a:prstGeom prst="curvedConnector3">
            <a:avLst>
              <a:gd name="adj1" fmla="val 50000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/>
          <p:cNvSpPr txBox="1"/>
          <p:nvPr/>
        </p:nvSpPr>
        <p:spPr>
          <a:xfrm>
            <a:off x="2649383" y="4609534"/>
            <a:ext cx="200693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activation barrier</a:t>
            </a:r>
          </a:p>
        </p:txBody>
      </p:sp>
      <p:cxnSp>
        <p:nvCxnSpPr>
          <p:cNvPr id="3" name="直線矢印コネクタ 2"/>
          <p:cNvCxnSpPr/>
          <p:nvPr/>
        </p:nvCxnSpPr>
        <p:spPr>
          <a:xfrm>
            <a:off x="4656578" y="2458192"/>
            <a:ext cx="1079469" cy="0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6466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ひし形 46"/>
          <p:cNvSpPr/>
          <p:nvPr/>
        </p:nvSpPr>
        <p:spPr>
          <a:xfrm>
            <a:off x="3360716" y="1022542"/>
            <a:ext cx="4875265" cy="2921329"/>
          </a:xfrm>
          <a:prstGeom prst="diamond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円/楕円 38"/>
          <p:cNvSpPr/>
          <p:nvPr/>
        </p:nvSpPr>
        <p:spPr>
          <a:xfrm>
            <a:off x="5355771" y="1104407"/>
            <a:ext cx="900000" cy="90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円/楕円 39"/>
          <p:cNvSpPr/>
          <p:nvPr/>
        </p:nvSpPr>
        <p:spPr>
          <a:xfrm>
            <a:off x="4592337" y="1568807"/>
            <a:ext cx="900000" cy="90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円/楕円 40"/>
          <p:cNvSpPr/>
          <p:nvPr/>
        </p:nvSpPr>
        <p:spPr>
          <a:xfrm>
            <a:off x="6119205" y="1568807"/>
            <a:ext cx="900000" cy="90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円/楕円 41"/>
          <p:cNvSpPr/>
          <p:nvPr/>
        </p:nvSpPr>
        <p:spPr>
          <a:xfrm>
            <a:off x="5355771" y="2947607"/>
            <a:ext cx="900000" cy="90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円/楕円 42"/>
          <p:cNvSpPr/>
          <p:nvPr/>
        </p:nvSpPr>
        <p:spPr>
          <a:xfrm>
            <a:off x="4592337" y="2468807"/>
            <a:ext cx="900000" cy="90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円/楕円 43"/>
          <p:cNvSpPr/>
          <p:nvPr/>
        </p:nvSpPr>
        <p:spPr>
          <a:xfrm>
            <a:off x="6119205" y="2483207"/>
            <a:ext cx="900000" cy="90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円/楕円 44"/>
          <p:cNvSpPr/>
          <p:nvPr/>
        </p:nvSpPr>
        <p:spPr>
          <a:xfrm>
            <a:off x="3828903" y="2018807"/>
            <a:ext cx="900000" cy="90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円/楕円 45"/>
          <p:cNvSpPr/>
          <p:nvPr/>
        </p:nvSpPr>
        <p:spPr>
          <a:xfrm>
            <a:off x="6882639" y="2018807"/>
            <a:ext cx="900000" cy="90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8" name="曲線コネクタ 57"/>
          <p:cNvCxnSpPr/>
          <p:nvPr/>
        </p:nvCxnSpPr>
        <p:spPr>
          <a:xfrm rot="5400000" flipH="1" flipV="1">
            <a:off x="4574579" y="2726445"/>
            <a:ext cx="1615042" cy="1586209"/>
          </a:xfrm>
          <a:prstGeom prst="curvedConnector3">
            <a:avLst>
              <a:gd name="adj1" fmla="val 41176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テキスト ボックス 58"/>
          <p:cNvSpPr txBox="1"/>
          <p:nvPr/>
        </p:nvSpPr>
        <p:spPr>
          <a:xfrm>
            <a:off x="3628274" y="4327071"/>
            <a:ext cx="2006930" cy="36933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activation barrier</a:t>
            </a:r>
          </a:p>
        </p:txBody>
      </p:sp>
      <p:cxnSp>
        <p:nvCxnSpPr>
          <p:cNvPr id="66" name="直線コネクタ 65"/>
          <p:cNvCxnSpPr/>
          <p:nvPr/>
        </p:nvCxnSpPr>
        <p:spPr>
          <a:xfrm flipV="1">
            <a:off x="4146288" y="1528433"/>
            <a:ext cx="2468282" cy="145569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コネクタ 69"/>
          <p:cNvCxnSpPr/>
          <p:nvPr/>
        </p:nvCxnSpPr>
        <p:spPr>
          <a:xfrm flipV="1">
            <a:off x="4931860" y="1969783"/>
            <a:ext cx="2468282" cy="145569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右矢印 63"/>
          <p:cNvSpPr/>
          <p:nvPr/>
        </p:nvSpPr>
        <p:spPr>
          <a:xfrm rot="12842620">
            <a:off x="5729880" y="2465328"/>
            <a:ext cx="890650" cy="376378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1" name="直線コネクタ 50"/>
          <p:cNvCxnSpPr/>
          <p:nvPr/>
        </p:nvCxnSpPr>
        <p:spPr>
          <a:xfrm flipV="1">
            <a:off x="5793488" y="2483206"/>
            <a:ext cx="763434" cy="4644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コネクタ 72"/>
          <p:cNvCxnSpPr/>
          <p:nvPr/>
        </p:nvCxnSpPr>
        <p:spPr>
          <a:xfrm>
            <a:off x="4235828" y="1964880"/>
            <a:ext cx="2363417" cy="147844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コネクタ 77"/>
          <p:cNvCxnSpPr/>
          <p:nvPr/>
        </p:nvCxnSpPr>
        <p:spPr>
          <a:xfrm>
            <a:off x="4984292" y="1500764"/>
            <a:ext cx="2363417" cy="147844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4654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5592904"/>
              </p:ext>
            </p:extLst>
          </p:nvPr>
        </p:nvGraphicFramePr>
        <p:xfrm>
          <a:off x="957476" y="1130051"/>
          <a:ext cx="3600000" cy="450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0000"/>
                <a:gridCol w="900000"/>
                <a:gridCol w="900000"/>
                <a:gridCol w="900000"/>
              </a:tblGrid>
              <a:tr h="900000">
                <a:tc>
                  <a:txBody>
                    <a:bodyPr/>
                    <a:lstStyle/>
                    <a:p>
                      <a:endParaRPr kumimoji="1" lang="ja-JP" altLang="en-US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900000">
                <a:tc>
                  <a:txBody>
                    <a:bodyPr/>
                    <a:lstStyle/>
                    <a:p>
                      <a:endParaRPr kumimoji="1" lang="ja-JP" altLang="en-US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900000">
                <a:tc>
                  <a:txBody>
                    <a:bodyPr/>
                    <a:lstStyle/>
                    <a:p>
                      <a:endParaRPr kumimoji="1" lang="ja-JP" altLang="en-US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900000">
                <a:tc>
                  <a:txBody>
                    <a:bodyPr/>
                    <a:lstStyle/>
                    <a:p>
                      <a:endParaRPr kumimoji="1" lang="ja-JP" altLang="en-US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900000">
                <a:tc>
                  <a:txBody>
                    <a:bodyPr/>
                    <a:lstStyle/>
                    <a:p>
                      <a:endParaRPr kumimoji="1" lang="ja-JP" altLang="en-US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円/楕円 4"/>
          <p:cNvSpPr/>
          <p:nvPr/>
        </p:nvSpPr>
        <p:spPr>
          <a:xfrm>
            <a:off x="957476" y="1130051"/>
            <a:ext cx="900000" cy="900000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FF00"/>
              </a:solidFill>
            </a:endParaRPr>
          </a:p>
        </p:txBody>
      </p:sp>
      <p:sp>
        <p:nvSpPr>
          <p:cNvPr id="6" name="円/楕円 5"/>
          <p:cNvSpPr/>
          <p:nvPr/>
        </p:nvSpPr>
        <p:spPr>
          <a:xfrm>
            <a:off x="1857476" y="1130051"/>
            <a:ext cx="900000" cy="90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6"/>
          <p:cNvSpPr/>
          <p:nvPr/>
        </p:nvSpPr>
        <p:spPr>
          <a:xfrm>
            <a:off x="3636948" y="2030051"/>
            <a:ext cx="900000" cy="90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円/楕円 7"/>
          <p:cNvSpPr/>
          <p:nvPr/>
        </p:nvSpPr>
        <p:spPr>
          <a:xfrm>
            <a:off x="3648424" y="2913587"/>
            <a:ext cx="900000" cy="90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/楕円 8"/>
          <p:cNvSpPr/>
          <p:nvPr/>
        </p:nvSpPr>
        <p:spPr>
          <a:xfrm>
            <a:off x="3648424" y="3821819"/>
            <a:ext cx="900000" cy="90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/>
        </p:nvSpPr>
        <p:spPr>
          <a:xfrm>
            <a:off x="2748424" y="3813587"/>
            <a:ext cx="900000" cy="90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/>
        </p:nvSpPr>
        <p:spPr>
          <a:xfrm>
            <a:off x="2748424" y="4730051"/>
            <a:ext cx="900000" cy="90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/>
          <p:nvPr/>
        </p:nvSpPr>
        <p:spPr>
          <a:xfrm>
            <a:off x="1852950" y="4730051"/>
            <a:ext cx="900000" cy="90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/>
        </p:nvSpPr>
        <p:spPr>
          <a:xfrm>
            <a:off x="952950" y="4730051"/>
            <a:ext cx="900000" cy="90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13"/>
          <p:cNvSpPr/>
          <p:nvPr/>
        </p:nvSpPr>
        <p:spPr>
          <a:xfrm>
            <a:off x="3657476" y="1130051"/>
            <a:ext cx="900000" cy="90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円/楕円 14"/>
          <p:cNvSpPr/>
          <p:nvPr/>
        </p:nvSpPr>
        <p:spPr>
          <a:xfrm>
            <a:off x="3657476" y="4730051"/>
            <a:ext cx="900000" cy="90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円/楕円 15"/>
          <p:cNvSpPr/>
          <p:nvPr/>
        </p:nvSpPr>
        <p:spPr>
          <a:xfrm>
            <a:off x="1848424" y="3821819"/>
            <a:ext cx="900000" cy="90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円/楕円 16"/>
          <p:cNvSpPr/>
          <p:nvPr/>
        </p:nvSpPr>
        <p:spPr>
          <a:xfrm>
            <a:off x="2734685" y="2917546"/>
            <a:ext cx="900000" cy="90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円/楕円 17"/>
          <p:cNvSpPr/>
          <p:nvPr/>
        </p:nvSpPr>
        <p:spPr>
          <a:xfrm>
            <a:off x="2736948" y="2038283"/>
            <a:ext cx="900000" cy="90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/楕円 18"/>
          <p:cNvSpPr/>
          <p:nvPr/>
        </p:nvSpPr>
        <p:spPr>
          <a:xfrm>
            <a:off x="2757476" y="1125780"/>
            <a:ext cx="900000" cy="90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円/楕円 19"/>
          <p:cNvSpPr/>
          <p:nvPr/>
        </p:nvSpPr>
        <p:spPr>
          <a:xfrm>
            <a:off x="967740" y="2021189"/>
            <a:ext cx="900000" cy="900000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円/楕円 20"/>
          <p:cNvSpPr/>
          <p:nvPr/>
        </p:nvSpPr>
        <p:spPr>
          <a:xfrm>
            <a:off x="961685" y="2913587"/>
            <a:ext cx="900000" cy="90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円/楕円 21"/>
          <p:cNvSpPr/>
          <p:nvPr/>
        </p:nvSpPr>
        <p:spPr>
          <a:xfrm>
            <a:off x="939211" y="3821819"/>
            <a:ext cx="900000" cy="90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23" name="表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5057506"/>
              </p:ext>
            </p:extLst>
          </p:nvPr>
        </p:nvGraphicFramePr>
        <p:xfrm>
          <a:off x="7760058" y="1130051"/>
          <a:ext cx="3600000" cy="450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0000"/>
                <a:gridCol w="900000"/>
                <a:gridCol w="900000"/>
                <a:gridCol w="900000"/>
              </a:tblGrid>
              <a:tr h="900000">
                <a:tc>
                  <a:txBody>
                    <a:bodyPr/>
                    <a:lstStyle/>
                    <a:p>
                      <a:endParaRPr kumimoji="1" lang="ja-JP" altLang="en-US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900000">
                <a:tc>
                  <a:txBody>
                    <a:bodyPr/>
                    <a:lstStyle/>
                    <a:p>
                      <a:endParaRPr kumimoji="1" lang="ja-JP" altLang="en-US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900000">
                <a:tc>
                  <a:txBody>
                    <a:bodyPr/>
                    <a:lstStyle/>
                    <a:p>
                      <a:endParaRPr kumimoji="1" lang="ja-JP" altLang="en-US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900000">
                <a:tc>
                  <a:txBody>
                    <a:bodyPr/>
                    <a:lstStyle/>
                    <a:p>
                      <a:endParaRPr kumimoji="1" lang="ja-JP" altLang="en-US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900000">
                <a:tc>
                  <a:txBody>
                    <a:bodyPr/>
                    <a:lstStyle/>
                    <a:p>
                      <a:endParaRPr kumimoji="1" lang="ja-JP" altLang="en-US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4" name="円/楕円 23"/>
          <p:cNvSpPr/>
          <p:nvPr/>
        </p:nvSpPr>
        <p:spPr>
          <a:xfrm>
            <a:off x="8650767" y="2034322"/>
            <a:ext cx="900000" cy="900000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円/楕円 24"/>
          <p:cNvSpPr/>
          <p:nvPr/>
        </p:nvSpPr>
        <p:spPr>
          <a:xfrm>
            <a:off x="8660058" y="1130051"/>
            <a:ext cx="900000" cy="90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円/楕円 25"/>
          <p:cNvSpPr/>
          <p:nvPr/>
        </p:nvSpPr>
        <p:spPr>
          <a:xfrm>
            <a:off x="10439530" y="2030051"/>
            <a:ext cx="900000" cy="90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円/楕円 26"/>
          <p:cNvSpPr/>
          <p:nvPr/>
        </p:nvSpPr>
        <p:spPr>
          <a:xfrm>
            <a:off x="10451006" y="2913587"/>
            <a:ext cx="900000" cy="90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円/楕円 27"/>
          <p:cNvSpPr/>
          <p:nvPr/>
        </p:nvSpPr>
        <p:spPr>
          <a:xfrm>
            <a:off x="10451006" y="3821819"/>
            <a:ext cx="900000" cy="90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円/楕円 28"/>
          <p:cNvSpPr/>
          <p:nvPr/>
        </p:nvSpPr>
        <p:spPr>
          <a:xfrm>
            <a:off x="9551006" y="3813587"/>
            <a:ext cx="900000" cy="90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円/楕円 29"/>
          <p:cNvSpPr/>
          <p:nvPr/>
        </p:nvSpPr>
        <p:spPr>
          <a:xfrm>
            <a:off x="9551006" y="4730051"/>
            <a:ext cx="900000" cy="90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円/楕円 30"/>
          <p:cNvSpPr/>
          <p:nvPr/>
        </p:nvSpPr>
        <p:spPr>
          <a:xfrm>
            <a:off x="8655532" y="4730051"/>
            <a:ext cx="900000" cy="90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円/楕円 31"/>
          <p:cNvSpPr/>
          <p:nvPr/>
        </p:nvSpPr>
        <p:spPr>
          <a:xfrm>
            <a:off x="7755532" y="4730051"/>
            <a:ext cx="900000" cy="90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円/楕円 32"/>
          <p:cNvSpPr/>
          <p:nvPr/>
        </p:nvSpPr>
        <p:spPr>
          <a:xfrm>
            <a:off x="10460058" y="1130051"/>
            <a:ext cx="900000" cy="90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円/楕円 33"/>
          <p:cNvSpPr/>
          <p:nvPr/>
        </p:nvSpPr>
        <p:spPr>
          <a:xfrm>
            <a:off x="10460058" y="4730051"/>
            <a:ext cx="900000" cy="90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円/楕円 34"/>
          <p:cNvSpPr/>
          <p:nvPr/>
        </p:nvSpPr>
        <p:spPr>
          <a:xfrm>
            <a:off x="8651006" y="3821819"/>
            <a:ext cx="900000" cy="90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円/楕円 35"/>
          <p:cNvSpPr/>
          <p:nvPr/>
        </p:nvSpPr>
        <p:spPr>
          <a:xfrm>
            <a:off x="9537267" y="2917546"/>
            <a:ext cx="900000" cy="90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円/楕円 36"/>
          <p:cNvSpPr/>
          <p:nvPr/>
        </p:nvSpPr>
        <p:spPr>
          <a:xfrm>
            <a:off x="9539530" y="2038283"/>
            <a:ext cx="900000" cy="90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円/楕円 37"/>
          <p:cNvSpPr/>
          <p:nvPr/>
        </p:nvSpPr>
        <p:spPr>
          <a:xfrm>
            <a:off x="9560058" y="1125780"/>
            <a:ext cx="900000" cy="90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円/楕円 38"/>
          <p:cNvSpPr/>
          <p:nvPr/>
        </p:nvSpPr>
        <p:spPr>
          <a:xfrm>
            <a:off x="8664267" y="2913273"/>
            <a:ext cx="900000" cy="900000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円/楕円 39"/>
          <p:cNvSpPr/>
          <p:nvPr/>
        </p:nvSpPr>
        <p:spPr>
          <a:xfrm>
            <a:off x="7764267" y="2913587"/>
            <a:ext cx="900000" cy="90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円/楕円 40"/>
          <p:cNvSpPr/>
          <p:nvPr/>
        </p:nvSpPr>
        <p:spPr>
          <a:xfrm>
            <a:off x="7741793" y="3821819"/>
            <a:ext cx="900000" cy="90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3" name="直線矢印コネクタ 42"/>
          <p:cNvCxnSpPr/>
          <p:nvPr/>
        </p:nvCxnSpPr>
        <p:spPr>
          <a:xfrm>
            <a:off x="1402950" y="1571819"/>
            <a:ext cx="936000" cy="936000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/>
          <p:cNvCxnSpPr/>
          <p:nvPr/>
        </p:nvCxnSpPr>
        <p:spPr>
          <a:xfrm>
            <a:off x="1402950" y="2435819"/>
            <a:ext cx="936000" cy="936000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右矢印 44"/>
          <p:cNvSpPr/>
          <p:nvPr/>
        </p:nvSpPr>
        <p:spPr>
          <a:xfrm>
            <a:off x="5204862" y="2720970"/>
            <a:ext cx="2023034" cy="1318161"/>
          </a:xfrm>
          <a:prstGeom prst="rightArrow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3475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円/楕円 12"/>
          <p:cNvSpPr/>
          <p:nvPr/>
        </p:nvSpPr>
        <p:spPr>
          <a:xfrm>
            <a:off x="2729555" y="2014876"/>
            <a:ext cx="900000" cy="90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13"/>
          <p:cNvSpPr/>
          <p:nvPr/>
        </p:nvSpPr>
        <p:spPr>
          <a:xfrm>
            <a:off x="1966121" y="2479276"/>
            <a:ext cx="900000" cy="90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円/楕円 14"/>
          <p:cNvSpPr/>
          <p:nvPr/>
        </p:nvSpPr>
        <p:spPr>
          <a:xfrm>
            <a:off x="3492989" y="2479276"/>
            <a:ext cx="900000" cy="90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円/楕円 15"/>
          <p:cNvSpPr/>
          <p:nvPr/>
        </p:nvSpPr>
        <p:spPr>
          <a:xfrm>
            <a:off x="2729555" y="3858076"/>
            <a:ext cx="900000" cy="90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円/楕円 17"/>
          <p:cNvSpPr/>
          <p:nvPr/>
        </p:nvSpPr>
        <p:spPr>
          <a:xfrm>
            <a:off x="3492989" y="3393676"/>
            <a:ext cx="900000" cy="90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/楕円 18"/>
          <p:cNvSpPr/>
          <p:nvPr/>
        </p:nvSpPr>
        <p:spPr>
          <a:xfrm>
            <a:off x="1202687" y="2929276"/>
            <a:ext cx="900000" cy="90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円/楕円 19"/>
          <p:cNvSpPr/>
          <p:nvPr/>
        </p:nvSpPr>
        <p:spPr>
          <a:xfrm>
            <a:off x="4256423" y="2929276"/>
            <a:ext cx="900000" cy="90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円/楕円 22"/>
          <p:cNvSpPr/>
          <p:nvPr/>
        </p:nvSpPr>
        <p:spPr>
          <a:xfrm>
            <a:off x="1966121" y="4351276"/>
            <a:ext cx="900000" cy="90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円/楕円 23"/>
          <p:cNvSpPr/>
          <p:nvPr/>
        </p:nvSpPr>
        <p:spPr>
          <a:xfrm>
            <a:off x="1202687" y="3872476"/>
            <a:ext cx="900000" cy="90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円/楕円 24"/>
          <p:cNvSpPr/>
          <p:nvPr/>
        </p:nvSpPr>
        <p:spPr>
          <a:xfrm>
            <a:off x="439253" y="3422476"/>
            <a:ext cx="900000" cy="90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円/楕円 38"/>
          <p:cNvSpPr/>
          <p:nvPr/>
        </p:nvSpPr>
        <p:spPr>
          <a:xfrm>
            <a:off x="9278496" y="2151684"/>
            <a:ext cx="900000" cy="943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円/楕円 39"/>
          <p:cNvSpPr/>
          <p:nvPr/>
        </p:nvSpPr>
        <p:spPr>
          <a:xfrm>
            <a:off x="9278466" y="3080484"/>
            <a:ext cx="900000" cy="943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円/楕円 40"/>
          <p:cNvSpPr/>
          <p:nvPr/>
        </p:nvSpPr>
        <p:spPr>
          <a:xfrm>
            <a:off x="10041930" y="2616084"/>
            <a:ext cx="900000" cy="943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円/楕円 41"/>
          <p:cNvSpPr/>
          <p:nvPr/>
        </p:nvSpPr>
        <p:spPr>
          <a:xfrm>
            <a:off x="9278496" y="3994884"/>
            <a:ext cx="900000" cy="943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円/楕円 42"/>
          <p:cNvSpPr/>
          <p:nvPr/>
        </p:nvSpPr>
        <p:spPr>
          <a:xfrm>
            <a:off x="10041930" y="3530484"/>
            <a:ext cx="900000" cy="943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円/楕円 43"/>
          <p:cNvSpPr/>
          <p:nvPr/>
        </p:nvSpPr>
        <p:spPr>
          <a:xfrm>
            <a:off x="8515002" y="3552084"/>
            <a:ext cx="900000" cy="943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円/楕円 44"/>
          <p:cNvSpPr/>
          <p:nvPr/>
        </p:nvSpPr>
        <p:spPr>
          <a:xfrm>
            <a:off x="10805364" y="3066084"/>
            <a:ext cx="900000" cy="943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円/楕円 45"/>
          <p:cNvSpPr/>
          <p:nvPr/>
        </p:nvSpPr>
        <p:spPr>
          <a:xfrm>
            <a:off x="8515032" y="4488084"/>
            <a:ext cx="900000" cy="943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円/楕円 46"/>
          <p:cNvSpPr/>
          <p:nvPr/>
        </p:nvSpPr>
        <p:spPr>
          <a:xfrm>
            <a:off x="7751598" y="4009284"/>
            <a:ext cx="900000" cy="943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円/楕円 47"/>
          <p:cNvSpPr/>
          <p:nvPr/>
        </p:nvSpPr>
        <p:spPr>
          <a:xfrm>
            <a:off x="6988164" y="3559284"/>
            <a:ext cx="900000" cy="943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右矢印 48"/>
          <p:cNvSpPr/>
          <p:nvPr/>
        </p:nvSpPr>
        <p:spPr>
          <a:xfrm>
            <a:off x="5779258" y="2492201"/>
            <a:ext cx="798908" cy="2000652"/>
          </a:xfrm>
          <a:prstGeom prst="rightArrow">
            <a:avLst/>
          </a:prstGeom>
          <a:solidFill>
            <a:srgbClr val="00FA2B"/>
          </a:solidFill>
          <a:ln w="76200">
            <a:solidFill>
              <a:srgbClr val="00DF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右矢印 50"/>
          <p:cNvSpPr/>
          <p:nvPr/>
        </p:nvSpPr>
        <p:spPr>
          <a:xfrm rot="2210260">
            <a:off x="2288857" y="2951688"/>
            <a:ext cx="890650" cy="376378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右矢印 51"/>
          <p:cNvSpPr/>
          <p:nvPr/>
        </p:nvSpPr>
        <p:spPr>
          <a:xfrm rot="2210260">
            <a:off x="1589079" y="3427248"/>
            <a:ext cx="890650" cy="376378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4" name="直線コネクタ 53"/>
          <p:cNvCxnSpPr/>
          <p:nvPr/>
        </p:nvCxnSpPr>
        <p:spPr>
          <a:xfrm flipV="1">
            <a:off x="2434893" y="3349240"/>
            <a:ext cx="3158163" cy="198128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コネクタ 55"/>
          <p:cNvCxnSpPr/>
          <p:nvPr/>
        </p:nvCxnSpPr>
        <p:spPr>
          <a:xfrm flipV="1">
            <a:off x="82806" y="1878490"/>
            <a:ext cx="3120615" cy="201558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コネクタ 56"/>
          <p:cNvCxnSpPr/>
          <p:nvPr/>
        </p:nvCxnSpPr>
        <p:spPr>
          <a:xfrm>
            <a:off x="3191263" y="1900308"/>
            <a:ext cx="2369237" cy="144893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/>
          <p:cNvCxnSpPr/>
          <p:nvPr/>
        </p:nvCxnSpPr>
        <p:spPr>
          <a:xfrm>
            <a:off x="101353" y="3881592"/>
            <a:ext cx="2369237" cy="144893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コネクタ 69"/>
          <p:cNvCxnSpPr/>
          <p:nvPr/>
        </p:nvCxnSpPr>
        <p:spPr>
          <a:xfrm flipV="1">
            <a:off x="831252" y="2410234"/>
            <a:ext cx="3158163" cy="198128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コネクタ 70"/>
          <p:cNvCxnSpPr/>
          <p:nvPr/>
        </p:nvCxnSpPr>
        <p:spPr>
          <a:xfrm flipV="1">
            <a:off x="1612151" y="2860914"/>
            <a:ext cx="3158163" cy="198128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コネクタ 71"/>
          <p:cNvCxnSpPr/>
          <p:nvPr/>
        </p:nvCxnSpPr>
        <p:spPr>
          <a:xfrm>
            <a:off x="1608592" y="2897786"/>
            <a:ext cx="2369237" cy="144893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コネクタ 72"/>
          <p:cNvCxnSpPr/>
          <p:nvPr/>
        </p:nvCxnSpPr>
        <p:spPr>
          <a:xfrm>
            <a:off x="2368624" y="2432052"/>
            <a:ext cx="2369237" cy="144893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コネクタ 73"/>
          <p:cNvCxnSpPr/>
          <p:nvPr/>
        </p:nvCxnSpPr>
        <p:spPr>
          <a:xfrm>
            <a:off x="897890" y="3384046"/>
            <a:ext cx="2369237" cy="144893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コネクタ 74"/>
          <p:cNvCxnSpPr/>
          <p:nvPr/>
        </p:nvCxnSpPr>
        <p:spPr>
          <a:xfrm flipV="1">
            <a:off x="9000941" y="3485626"/>
            <a:ext cx="3158163" cy="198128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コネクタ 75"/>
          <p:cNvCxnSpPr/>
          <p:nvPr/>
        </p:nvCxnSpPr>
        <p:spPr>
          <a:xfrm flipV="1">
            <a:off x="6648854" y="2014876"/>
            <a:ext cx="3120615" cy="201558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コネクタ 76"/>
          <p:cNvCxnSpPr/>
          <p:nvPr/>
        </p:nvCxnSpPr>
        <p:spPr>
          <a:xfrm>
            <a:off x="9757311" y="2036694"/>
            <a:ext cx="2369237" cy="144893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コネクタ 77"/>
          <p:cNvCxnSpPr/>
          <p:nvPr/>
        </p:nvCxnSpPr>
        <p:spPr>
          <a:xfrm flipV="1">
            <a:off x="7371453" y="2535438"/>
            <a:ext cx="3158163" cy="198128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コネクタ 78"/>
          <p:cNvCxnSpPr/>
          <p:nvPr/>
        </p:nvCxnSpPr>
        <p:spPr>
          <a:xfrm flipV="1">
            <a:off x="8178229" y="3022669"/>
            <a:ext cx="3158163" cy="198128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コネクタ 79"/>
          <p:cNvCxnSpPr/>
          <p:nvPr/>
        </p:nvCxnSpPr>
        <p:spPr>
          <a:xfrm>
            <a:off x="8136521" y="3057577"/>
            <a:ext cx="2369237" cy="144893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コネクタ 80"/>
          <p:cNvCxnSpPr/>
          <p:nvPr/>
        </p:nvCxnSpPr>
        <p:spPr>
          <a:xfrm>
            <a:off x="8897550" y="2580291"/>
            <a:ext cx="2369237" cy="144893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コネクタ 81"/>
          <p:cNvCxnSpPr/>
          <p:nvPr/>
        </p:nvCxnSpPr>
        <p:spPr>
          <a:xfrm>
            <a:off x="7416935" y="3555879"/>
            <a:ext cx="2369237" cy="144893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コネクタ 82"/>
          <p:cNvCxnSpPr/>
          <p:nvPr/>
        </p:nvCxnSpPr>
        <p:spPr>
          <a:xfrm>
            <a:off x="6624578" y="4040361"/>
            <a:ext cx="2369237" cy="144893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2576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正方形/長方形 133"/>
          <p:cNvSpPr/>
          <p:nvPr/>
        </p:nvSpPr>
        <p:spPr>
          <a:xfrm>
            <a:off x="4631837" y="1159337"/>
            <a:ext cx="2916000" cy="612000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" name="直線コネクタ 4"/>
          <p:cNvCxnSpPr/>
          <p:nvPr/>
        </p:nvCxnSpPr>
        <p:spPr>
          <a:xfrm>
            <a:off x="3994547" y="1195337"/>
            <a:ext cx="0" cy="1296000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直線コネクタ 5"/>
          <p:cNvCxnSpPr/>
          <p:nvPr/>
        </p:nvCxnSpPr>
        <p:spPr>
          <a:xfrm>
            <a:off x="4253723" y="1195337"/>
            <a:ext cx="0" cy="1296000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/>
        </p:nvCxnSpPr>
        <p:spPr>
          <a:xfrm>
            <a:off x="4512899" y="1195337"/>
            <a:ext cx="0" cy="1296000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直線コネクタ 7"/>
          <p:cNvCxnSpPr/>
          <p:nvPr/>
        </p:nvCxnSpPr>
        <p:spPr>
          <a:xfrm>
            <a:off x="4772075" y="1195337"/>
            <a:ext cx="0" cy="1296000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直線コネクタ 8"/>
          <p:cNvCxnSpPr/>
          <p:nvPr/>
        </p:nvCxnSpPr>
        <p:spPr>
          <a:xfrm>
            <a:off x="5031251" y="1195337"/>
            <a:ext cx="0" cy="1296000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直線コネクタ 9"/>
          <p:cNvCxnSpPr/>
          <p:nvPr/>
        </p:nvCxnSpPr>
        <p:spPr>
          <a:xfrm>
            <a:off x="5290427" y="1195337"/>
            <a:ext cx="0" cy="1296000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直線コネクタ 10"/>
          <p:cNvCxnSpPr/>
          <p:nvPr/>
        </p:nvCxnSpPr>
        <p:spPr>
          <a:xfrm>
            <a:off x="5549603" y="1195337"/>
            <a:ext cx="0" cy="1296000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直線コネクタ 11"/>
          <p:cNvCxnSpPr/>
          <p:nvPr/>
        </p:nvCxnSpPr>
        <p:spPr>
          <a:xfrm>
            <a:off x="5808779" y="1195337"/>
            <a:ext cx="0" cy="1296000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直線コネクタ 12"/>
          <p:cNvCxnSpPr/>
          <p:nvPr/>
        </p:nvCxnSpPr>
        <p:spPr>
          <a:xfrm>
            <a:off x="6067955" y="1195337"/>
            <a:ext cx="0" cy="1296000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直線コネクタ 13"/>
          <p:cNvCxnSpPr/>
          <p:nvPr/>
        </p:nvCxnSpPr>
        <p:spPr>
          <a:xfrm>
            <a:off x="6327131" y="1195337"/>
            <a:ext cx="0" cy="1296000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直線コネクタ 14"/>
          <p:cNvCxnSpPr/>
          <p:nvPr/>
        </p:nvCxnSpPr>
        <p:spPr>
          <a:xfrm>
            <a:off x="6586307" y="1195337"/>
            <a:ext cx="0" cy="1296000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直線コネクタ 15"/>
          <p:cNvCxnSpPr/>
          <p:nvPr/>
        </p:nvCxnSpPr>
        <p:spPr>
          <a:xfrm>
            <a:off x="6845483" y="1195337"/>
            <a:ext cx="0" cy="1296000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直線コネクタ 16"/>
          <p:cNvCxnSpPr/>
          <p:nvPr/>
        </p:nvCxnSpPr>
        <p:spPr>
          <a:xfrm>
            <a:off x="7104659" y="1195337"/>
            <a:ext cx="0" cy="1296000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直線コネクタ 17"/>
          <p:cNvCxnSpPr/>
          <p:nvPr/>
        </p:nvCxnSpPr>
        <p:spPr>
          <a:xfrm>
            <a:off x="7363838" y="1195337"/>
            <a:ext cx="0" cy="1296000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5" name="円/楕円 54"/>
          <p:cNvSpPr/>
          <p:nvPr/>
        </p:nvSpPr>
        <p:spPr>
          <a:xfrm>
            <a:off x="3850546" y="2059337"/>
            <a:ext cx="288000" cy="28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円/楕円 55"/>
          <p:cNvSpPr/>
          <p:nvPr/>
        </p:nvSpPr>
        <p:spPr>
          <a:xfrm>
            <a:off x="4109721" y="1771337"/>
            <a:ext cx="288000" cy="28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円/楕円 57"/>
          <p:cNvSpPr/>
          <p:nvPr/>
        </p:nvSpPr>
        <p:spPr>
          <a:xfrm>
            <a:off x="4619562" y="1483337"/>
            <a:ext cx="288000" cy="28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円/楕円 58"/>
          <p:cNvSpPr/>
          <p:nvPr/>
        </p:nvSpPr>
        <p:spPr>
          <a:xfrm>
            <a:off x="4625238" y="2059337"/>
            <a:ext cx="288000" cy="28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円/楕円 59"/>
          <p:cNvSpPr/>
          <p:nvPr/>
        </p:nvSpPr>
        <p:spPr>
          <a:xfrm>
            <a:off x="4884413" y="1771337"/>
            <a:ext cx="288000" cy="28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円/楕円 60"/>
          <p:cNvSpPr/>
          <p:nvPr/>
        </p:nvSpPr>
        <p:spPr>
          <a:xfrm>
            <a:off x="4884413" y="1195337"/>
            <a:ext cx="288000" cy="28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円/楕円 61"/>
          <p:cNvSpPr/>
          <p:nvPr/>
        </p:nvSpPr>
        <p:spPr>
          <a:xfrm>
            <a:off x="5408442" y="1483337"/>
            <a:ext cx="288000" cy="28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円/楕円 62"/>
          <p:cNvSpPr/>
          <p:nvPr/>
        </p:nvSpPr>
        <p:spPr>
          <a:xfrm>
            <a:off x="5414118" y="2059337"/>
            <a:ext cx="288000" cy="28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円/楕円 63"/>
          <p:cNvSpPr/>
          <p:nvPr/>
        </p:nvSpPr>
        <p:spPr>
          <a:xfrm>
            <a:off x="5673293" y="1771337"/>
            <a:ext cx="288000" cy="28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円/楕円 64"/>
          <p:cNvSpPr/>
          <p:nvPr/>
        </p:nvSpPr>
        <p:spPr>
          <a:xfrm>
            <a:off x="5673293" y="1195337"/>
            <a:ext cx="288000" cy="28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円/楕円 65"/>
          <p:cNvSpPr/>
          <p:nvPr/>
        </p:nvSpPr>
        <p:spPr>
          <a:xfrm>
            <a:off x="6174618" y="1483337"/>
            <a:ext cx="288000" cy="28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円/楕円 66"/>
          <p:cNvSpPr/>
          <p:nvPr/>
        </p:nvSpPr>
        <p:spPr>
          <a:xfrm>
            <a:off x="6180294" y="2059337"/>
            <a:ext cx="288000" cy="28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円/楕円 67"/>
          <p:cNvSpPr/>
          <p:nvPr/>
        </p:nvSpPr>
        <p:spPr>
          <a:xfrm>
            <a:off x="6439469" y="1771337"/>
            <a:ext cx="288000" cy="28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円/楕円 68"/>
          <p:cNvSpPr/>
          <p:nvPr/>
        </p:nvSpPr>
        <p:spPr>
          <a:xfrm>
            <a:off x="6439469" y="1195337"/>
            <a:ext cx="288000" cy="28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円/楕円 69"/>
          <p:cNvSpPr/>
          <p:nvPr/>
        </p:nvSpPr>
        <p:spPr>
          <a:xfrm>
            <a:off x="6963498" y="1483337"/>
            <a:ext cx="288000" cy="28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円/楕円 72"/>
          <p:cNvSpPr/>
          <p:nvPr/>
        </p:nvSpPr>
        <p:spPr>
          <a:xfrm>
            <a:off x="7228349" y="1195337"/>
            <a:ext cx="288000" cy="28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4" name="テキスト ボックス 103"/>
          <p:cNvSpPr txBox="1"/>
          <p:nvPr/>
        </p:nvSpPr>
        <p:spPr>
          <a:xfrm>
            <a:off x="3850546" y="2474049"/>
            <a:ext cx="28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sp>
        <p:nvSpPr>
          <p:cNvPr id="105" name="テキスト ボックス 104"/>
          <p:cNvSpPr txBox="1"/>
          <p:nvPr/>
        </p:nvSpPr>
        <p:spPr>
          <a:xfrm>
            <a:off x="4109722" y="2474049"/>
            <a:ext cx="28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B</a:t>
            </a:r>
            <a:endParaRPr kumimoji="1" lang="ja-JP" altLang="en-US" dirty="0"/>
          </a:p>
        </p:txBody>
      </p:sp>
      <p:sp>
        <p:nvSpPr>
          <p:cNvPr id="106" name="テキスト ボックス 105"/>
          <p:cNvSpPr txBox="1"/>
          <p:nvPr/>
        </p:nvSpPr>
        <p:spPr>
          <a:xfrm>
            <a:off x="4368898" y="2474049"/>
            <a:ext cx="28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C</a:t>
            </a:r>
            <a:endParaRPr kumimoji="1" lang="ja-JP" altLang="en-US" dirty="0"/>
          </a:p>
        </p:txBody>
      </p:sp>
      <p:sp>
        <p:nvSpPr>
          <p:cNvPr id="107" name="テキスト ボックス 106"/>
          <p:cNvSpPr txBox="1"/>
          <p:nvPr/>
        </p:nvSpPr>
        <p:spPr>
          <a:xfrm>
            <a:off x="4628074" y="2474049"/>
            <a:ext cx="28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sp>
        <p:nvSpPr>
          <p:cNvPr id="108" name="テキスト ボックス 107"/>
          <p:cNvSpPr txBox="1"/>
          <p:nvPr/>
        </p:nvSpPr>
        <p:spPr>
          <a:xfrm>
            <a:off x="4887250" y="2474049"/>
            <a:ext cx="28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B</a:t>
            </a:r>
            <a:endParaRPr kumimoji="1" lang="ja-JP" altLang="en-US" dirty="0"/>
          </a:p>
        </p:txBody>
      </p:sp>
      <p:sp>
        <p:nvSpPr>
          <p:cNvPr id="109" name="テキスト ボックス 108"/>
          <p:cNvSpPr txBox="1"/>
          <p:nvPr/>
        </p:nvSpPr>
        <p:spPr>
          <a:xfrm>
            <a:off x="5146426" y="2474049"/>
            <a:ext cx="28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C</a:t>
            </a:r>
            <a:endParaRPr kumimoji="1" lang="ja-JP" altLang="en-US" dirty="0"/>
          </a:p>
        </p:txBody>
      </p:sp>
      <p:sp>
        <p:nvSpPr>
          <p:cNvPr id="110" name="テキスト ボックス 109"/>
          <p:cNvSpPr txBox="1"/>
          <p:nvPr/>
        </p:nvSpPr>
        <p:spPr>
          <a:xfrm>
            <a:off x="5405602" y="2474049"/>
            <a:ext cx="28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sp>
        <p:nvSpPr>
          <p:cNvPr id="111" name="テキスト ボックス 110"/>
          <p:cNvSpPr txBox="1"/>
          <p:nvPr/>
        </p:nvSpPr>
        <p:spPr>
          <a:xfrm>
            <a:off x="5664778" y="2474049"/>
            <a:ext cx="28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B</a:t>
            </a:r>
            <a:endParaRPr kumimoji="1" lang="ja-JP" altLang="en-US" dirty="0"/>
          </a:p>
        </p:txBody>
      </p:sp>
      <p:sp>
        <p:nvSpPr>
          <p:cNvPr id="112" name="テキスト ボックス 111"/>
          <p:cNvSpPr txBox="1"/>
          <p:nvPr/>
        </p:nvSpPr>
        <p:spPr>
          <a:xfrm>
            <a:off x="5923954" y="2474049"/>
            <a:ext cx="28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C</a:t>
            </a:r>
            <a:endParaRPr kumimoji="1" lang="ja-JP" altLang="en-US" dirty="0"/>
          </a:p>
        </p:txBody>
      </p:sp>
      <p:sp>
        <p:nvSpPr>
          <p:cNvPr id="113" name="テキスト ボックス 112"/>
          <p:cNvSpPr txBox="1"/>
          <p:nvPr/>
        </p:nvSpPr>
        <p:spPr>
          <a:xfrm>
            <a:off x="6183130" y="2474049"/>
            <a:ext cx="28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sp>
        <p:nvSpPr>
          <p:cNvPr id="114" name="テキスト ボックス 113"/>
          <p:cNvSpPr txBox="1"/>
          <p:nvPr/>
        </p:nvSpPr>
        <p:spPr>
          <a:xfrm>
            <a:off x="6442306" y="2474049"/>
            <a:ext cx="28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B</a:t>
            </a:r>
            <a:endParaRPr kumimoji="1" lang="ja-JP" altLang="en-US" dirty="0"/>
          </a:p>
        </p:txBody>
      </p:sp>
      <p:sp>
        <p:nvSpPr>
          <p:cNvPr id="115" name="テキスト ボックス 114"/>
          <p:cNvSpPr txBox="1"/>
          <p:nvPr/>
        </p:nvSpPr>
        <p:spPr>
          <a:xfrm>
            <a:off x="6701482" y="2474049"/>
            <a:ext cx="28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C</a:t>
            </a:r>
            <a:endParaRPr kumimoji="1" lang="ja-JP" altLang="en-US" dirty="0"/>
          </a:p>
        </p:txBody>
      </p:sp>
      <p:sp>
        <p:nvSpPr>
          <p:cNvPr id="116" name="テキスト ボックス 115"/>
          <p:cNvSpPr txBox="1"/>
          <p:nvPr/>
        </p:nvSpPr>
        <p:spPr>
          <a:xfrm>
            <a:off x="6960658" y="2474049"/>
            <a:ext cx="28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sp>
        <p:nvSpPr>
          <p:cNvPr id="117" name="テキスト ボックス 116"/>
          <p:cNvSpPr txBox="1"/>
          <p:nvPr/>
        </p:nvSpPr>
        <p:spPr>
          <a:xfrm>
            <a:off x="7219838" y="2474049"/>
            <a:ext cx="28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B</a:t>
            </a:r>
            <a:endParaRPr kumimoji="1" lang="ja-JP" altLang="en-US" dirty="0"/>
          </a:p>
        </p:txBody>
      </p:sp>
      <p:sp>
        <p:nvSpPr>
          <p:cNvPr id="119" name="テキスト ボックス 118"/>
          <p:cNvSpPr txBox="1"/>
          <p:nvPr/>
        </p:nvSpPr>
        <p:spPr>
          <a:xfrm flipH="1">
            <a:off x="7567868" y="1798447"/>
            <a:ext cx="4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1"/>
                </a:solidFill>
              </a:rPr>
              <a:t>h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126" name="テキスト ボックス 125"/>
          <p:cNvSpPr txBox="1"/>
          <p:nvPr/>
        </p:nvSpPr>
        <p:spPr>
          <a:xfrm>
            <a:off x="7554195" y="1496892"/>
            <a:ext cx="4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1"/>
                </a:solidFill>
              </a:rPr>
              <a:t>h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127" name="テキスト ボックス 126"/>
          <p:cNvSpPr txBox="1"/>
          <p:nvPr/>
        </p:nvSpPr>
        <p:spPr>
          <a:xfrm>
            <a:off x="7551016" y="1195337"/>
            <a:ext cx="4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1"/>
                </a:solidFill>
              </a:rPr>
              <a:t>h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128" name="テキスト ボックス 127"/>
          <p:cNvSpPr txBox="1"/>
          <p:nvPr/>
        </p:nvSpPr>
        <p:spPr>
          <a:xfrm>
            <a:off x="7567868" y="2100003"/>
            <a:ext cx="4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1"/>
                </a:solidFill>
              </a:rPr>
              <a:t>h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149" name="右矢印 148"/>
          <p:cNvSpPr/>
          <p:nvPr/>
        </p:nvSpPr>
        <p:spPr>
          <a:xfrm rot="10800000">
            <a:off x="5569913" y="557675"/>
            <a:ext cx="892705" cy="43030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51" name="直線コネクタ 150"/>
          <p:cNvCxnSpPr/>
          <p:nvPr/>
        </p:nvCxnSpPr>
        <p:spPr>
          <a:xfrm>
            <a:off x="3994547" y="4411872"/>
            <a:ext cx="0" cy="1296000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2" name="直線コネクタ 151"/>
          <p:cNvCxnSpPr/>
          <p:nvPr/>
        </p:nvCxnSpPr>
        <p:spPr>
          <a:xfrm>
            <a:off x="4253723" y="4411872"/>
            <a:ext cx="0" cy="1296000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3" name="直線コネクタ 152"/>
          <p:cNvCxnSpPr/>
          <p:nvPr/>
        </p:nvCxnSpPr>
        <p:spPr>
          <a:xfrm>
            <a:off x="4512899" y="4411872"/>
            <a:ext cx="0" cy="1296000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4" name="直線コネクタ 153"/>
          <p:cNvCxnSpPr/>
          <p:nvPr/>
        </p:nvCxnSpPr>
        <p:spPr>
          <a:xfrm>
            <a:off x="4772075" y="4411872"/>
            <a:ext cx="0" cy="1296000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5" name="直線コネクタ 154"/>
          <p:cNvCxnSpPr/>
          <p:nvPr/>
        </p:nvCxnSpPr>
        <p:spPr>
          <a:xfrm>
            <a:off x="5031251" y="4411872"/>
            <a:ext cx="0" cy="1296000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6" name="直線コネクタ 155"/>
          <p:cNvCxnSpPr/>
          <p:nvPr/>
        </p:nvCxnSpPr>
        <p:spPr>
          <a:xfrm>
            <a:off x="5290427" y="4411872"/>
            <a:ext cx="0" cy="1296000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7" name="直線コネクタ 156"/>
          <p:cNvCxnSpPr/>
          <p:nvPr/>
        </p:nvCxnSpPr>
        <p:spPr>
          <a:xfrm>
            <a:off x="5549603" y="4411872"/>
            <a:ext cx="0" cy="1296000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8" name="直線コネクタ 157"/>
          <p:cNvCxnSpPr/>
          <p:nvPr/>
        </p:nvCxnSpPr>
        <p:spPr>
          <a:xfrm>
            <a:off x="5808779" y="4411872"/>
            <a:ext cx="0" cy="1296000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9" name="直線コネクタ 158"/>
          <p:cNvCxnSpPr/>
          <p:nvPr/>
        </p:nvCxnSpPr>
        <p:spPr>
          <a:xfrm>
            <a:off x="6067955" y="4411872"/>
            <a:ext cx="0" cy="1296000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0" name="直線コネクタ 159"/>
          <p:cNvCxnSpPr/>
          <p:nvPr/>
        </p:nvCxnSpPr>
        <p:spPr>
          <a:xfrm>
            <a:off x="6327131" y="4411872"/>
            <a:ext cx="0" cy="1296000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1" name="直線コネクタ 160"/>
          <p:cNvCxnSpPr/>
          <p:nvPr/>
        </p:nvCxnSpPr>
        <p:spPr>
          <a:xfrm>
            <a:off x="6586307" y="4411872"/>
            <a:ext cx="0" cy="1296000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2" name="直線コネクタ 161"/>
          <p:cNvCxnSpPr/>
          <p:nvPr/>
        </p:nvCxnSpPr>
        <p:spPr>
          <a:xfrm>
            <a:off x="6845483" y="4411872"/>
            <a:ext cx="0" cy="1296000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3" name="直線コネクタ 162"/>
          <p:cNvCxnSpPr/>
          <p:nvPr/>
        </p:nvCxnSpPr>
        <p:spPr>
          <a:xfrm>
            <a:off x="7104659" y="4411872"/>
            <a:ext cx="0" cy="1296000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4" name="直線コネクタ 163"/>
          <p:cNvCxnSpPr/>
          <p:nvPr/>
        </p:nvCxnSpPr>
        <p:spPr>
          <a:xfrm>
            <a:off x="7363838" y="4411872"/>
            <a:ext cx="0" cy="1296000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5" name="円/楕円 164"/>
          <p:cNvSpPr/>
          <p:nvPr/>
        </p:nvSpPr>
        <p:spPr>
          <a:xfrm>
            <a:off x="3850546" y="5275872"/>
            <a:ext cx="288000" cy="28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6" name="円/楕円 165"/>
          <p:cNvSpPr/>
          <p:nvPr/>
        </p:nvSpPr>
        <p:spPr>
          <a:xfrm>
            <a:off x="4109721" y="4987872"/>
            <a:ext cx="288000" cy="288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7" name="円/楕円 166"/>
          <p:cNvSpPr/>
          <p:nvPr/>
        </p:nvSpPr>
        <p:spPr>
          <a:xfrm>
            <a:off x="4357547" y="4699872"/>
            <a:ext cx="288000" cy="288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8" name="円/楕円 167"/>
          <p:cNvSpPr/>
          <p:nvPr/>
        </p:nvSpPr>
        <p:spPr>
          <a:xfrm>
            <a:off x="4625238" y="5275872"/>
            <a:ext cx="288000" cy="28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9" name="円/楕円 168"/>
          <p:cNvSpPr/>
          <p:nvPr/>
        </p:nvSpPr>
        <p:spPr>
          <a:xfrm>
            <a:off x="4884413" y="4987872"/>
            <a:ext cx="288000" cy="288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0" name="円/楕円 169"/>
          <p:cNvSpPr/>
          <p:nvPr/>
        </p:nvSpPr>
        <p:spPr>
          <a:xfrm>
            <a:off x="4622398" y="4411872"/>
            <a:ext cx="288000" cy="28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1" name="円/楕円 170"/>
          <p:cNvSpPr/>
          <p:nvPr/>
        </p:nvSpPr>
        <p:spPr>
          <a:xfrm>
            <a:off x="5146427" y="4699872"/>
            <a:ext cx="288000" cy="288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2" name="円/楕円 171"/>
          <p:cNvSpPr/>
          <p:nvPr/>
        </p:nvSpPr>
        <p:spPr>
          <a:xfrm>
            <a:off x="5414118" y="5275872"/>
            <a:ext cx="288000" cy="28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3" name="円/楕円 172"/>
          <p:cNvSpPr/>
          <p:nvPr/>
        </p:nvSpPr>
        <p:spPr>
          <a:xfrm>
            <a:off x="5673293" y="4987872"/>
            <a:ext cx="288000" cy="288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4" name="円/楕円 173"/>
          <p:cNvSpPr/>
          <p:nvPr/>
        </p:nvSpPr>
        <p:spPr>
          <a:xfrm>
            <a:off x="5411278" y="4411872"/>
            <a:ext cx="288000" cy="28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5" name="円/楕円 174"/>
          <p:cNvSpPr/>
          <p:nvPr/>
        </p:nvSpPr>
        <p:spPr>
          <a:xfrm>
            <a:off x="5912603" y="4699872"/>
            <a:ext cx="288000" cy="288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6" name="円/楕円 175"/>
          <p:cNvSpPr/>
          <p:nvPr/>
        </p:nvSpPr>
        <p:spPr>
          <a:xfrm>
            <a:off x="6180294" y="5275872"/>
            <a:ext cx="288000" cy="28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7" name="円/楕円 176"/>
          <p:cNvSpPr/>
          <p:nvPr/>
        </p:nvSpPr>
        <p:spPr>
          <a:xfrm>
            <a:off x="6439469" y="4987872"/>
            <a:ext cx="288000" cy="288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8" name="円/楕円 177"/>
          <p:cNvSpPr/>
          <p:nvPr/>
        </p:nvSpPr>
        <p:spPr>
          <a:xfrm>
            <a:off x="6177454" y="4411872"/>
            <a:ext cx="288000" cy="28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9" name="円/楕円 178"/>
          <p:cNvSpPr/>
          <p:nvPr/>
        </p:nvSpPr>
        <p:spPr>
          <a:xfrm>
            <a:off x="6701483" y="4699872"/>
            <a:ext cx="288000" cy="288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0" name="円/楕円 179"/>
          <p:cNvSpPr/>
          <p:nvPr/>
        </p:nvSpPr>
        <p:spPr>
          <a:xfrm>
            <a:off x="6966334" y="4411872"/>
            <a:ext cx="288000" cy="28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1" name="テキスト ボックス 180"/>
          <p:cNvSpPr txBox="1"/>
          <p:nvPr/>
        </p:nvSpPr>
        <p:spPr>
          <a:xfrm>
            <a:off x="3850546" y="5690584"/>
            <a:ext cx="28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sp>
        <p:nvSpPr>
          <p:cNvPr id="182" name="テキスト ボックス 181"/>
          <p:cNvSpPr txBox="1"/>
          <p:nvPr/>
        </p:nvSpPr>
        <p:spPr>
          <a:xfrm>
            <a:off x="4109722" y="5690584"/>
            <a:ext cx="28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B</a:t>
            </a:r>
            <a:endParaRPr kumimoji="1" lang="ja-JP" altLang="en-US" dirty="0"/>
          </a:p>
        </p:txBody>
      </p:sp>
      <p:sp>
        <p:nvSpPr>
          <p:cNvPr id="183" name="テキスト ボックス 182"/>
          <p:cNvSpPr txBox="1"/>
          <p:nvPr/>
        </p:nvSpPr>
        <p:spPr>
          <a:xfrm>
            <a:off x="4368898" y="5690584"/>
            <a:ext cx="28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C</a:t>
            </a:r>
            <a:endParaRPr kumimoji="1" lang="ja-JP" altLang="en-US" dirty="0"/>
          </a:p>
        </p:txBody>
      </p:sp>
      <p:sp>
        <p:nvSpPr>
          <p:cNvPr id="184" name="テキスト ボックス 183"/>
          <p:cNvSpPr txBox="1"/>
          <p:nvPr/>
        </p:nvSpPr>
        <p:spPr>
          <a:xfrm>
            <a:off x="4628074" y="5690584"/>
            <a:ext cx="28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sp>
        <p:nvSpPr>
          <p:cNvPr id="185" name="テキスト ボックス 184"/>
          <p:cNvSpPr txBox="1"/>
          <p:nvPr/>
        </p:nvSpPr>
        <p:spPr>
          <a:xfrm>
            <a:off x="4887250" y="5690584"/>
            <a:ext cx="28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B</a:t>
            </a:r>
            <a:endParaRPr kumimoji="1" lang="ja-JP" altLang="en-US" dirty="0"/>
          </a:p>
        </p:txBody>
      </p:sp>
      <p:sp>
        <p:nvSpPr>
          <p:cNvPr id="186" name="テキスト ボックス 185"/>
          <p:cNvSpPr txBox="1"/>
          <p:nvPr/>
        </p:nvSpPr>
        <p:spPr>
          <a:xfrm>
            <a:off x="5146426" y="5690584"/>
            <a:ext cx="28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C</a:t>
            </a:r>
            <a:endParaRPr kumimoji="1" lang="ja-JP" altLang="en-US" dirty="0"/>
          </a:p>
        </p:txBody>
      </p:sp>
      <p:sp>
        <p:nvSpPr>
          <p:cNvPr id="187" name="テキスト ボックス 186"/>
          <p:cNvSpPr txBox="1"/>
          <p:nvPr/>
        </p:nvSpPr>
        <p:spPr>
          <a:xfrm>
            <a:off x="5405602" y="5690584"/>
            <a:ext cx="28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sp>
        <p:nvSpPr>
          <p:cNvPr id="188" name="テキスト ボックス 187"/>
          <p:cNvSpPr txBox="1"/>
          <p:nvPr/>
        </p:nvSpPr>
        <p:spPr>
          <a:xfrm>
            <a:off x="5664778" y="5690584"/>
            <a:ext cx="28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B</a:t>
            </a:r>
            <a:endParaRPr kumimoji="1" lang="ja-JP" altLang="en-US" dirty="0"/>
          </a:p>
        </p:txBody>
      </p:sp>
      <p:sp>
        <p:nvSpPr>
          <p:cNvPr id="189" name="テキスト ボックス 188"/>
          <p:cNvSpPr txBox="1"/>
          <p:nvPr/>
        </p:nvSpPr>
        <p:spPr>
          <a:xfrm>
            <a:off x="5923954" y="5690584"/>
            <a:ext cx="28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C</a:t>
            </a:r>
            <a:endParaRPr kumimoji="1" lang="ja-JP" altLang="en-US" dirty="0"/>
          </a:p>
        </p:txBody>
      </p:sp>
      <p:sp>
        <p:nvSpPr>
          <p:cNvPr id="190" name="テキスト ボックス 189"/>
          <p:cNvSpPr txBox="1"/>
          <p:nvPr/>
        </p:nvSpPr>
        <p:spPr>
          <a:xfrm>
            <a:off x="6183130" y="5690584"/>
            <a:ext cx="28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sp>
        <p:nvSpPr>
          <p:cNvPr id="191" name="テキスト ボックス 190"/>
          <p:cNvSpPr txBox="1"/>
          <p:nvPr/>
        </p:nvSpPr>
        <p:spPr>
          <a:xfrm>
            <a:off x="6442306" y="5690584"/>
            <a:ext cx="28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B</a:t>
            </a:r>
            <a:endParaRPr kumimoji="1" lang="ja-JP" altLang="en-US" dirty="0"/>
          </a:p>
        </p:txBody>
      </p:sp>
      <p:sp>
        <p:nvSpPr>
          <p:cNvPr id="192" name="テキスト ボックス 191"/>
          <p:cNvSpPr txBox="1"/>
          <p:nvPr/>
        </p:nvSpPr>
        <p:spPr>
          <a:xfrm>
            <a:off x="6701482" y="5690584"/>
            <a:ext cx="28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C</a:t>
            </a:r>
            <a:endParaRPr kumimoji="1" lang="ja-JP" altLang="en-US" dirty="0"/>
          </a:p>
        </p:txBody>
      </p:sp>
      <p:sp>
        <p:nvSpPr>
          <p:cNvPr id="193" name="テキスト ボックス 192"/>
          <p:cNvSpPr txBox="1"/>
          <p:nvPr/>
        </p:nvSpPr>
        <p:spPr>
          <a:xfrm>
            <a:off x="6960658" y="5690584"/>
            <a:ext cx="28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sp>
        <p:nvSpPr>
          <p:cNvPr id="194" name="テキスト ボックス 193"/>
          <p:cNvSpPr txBox="1"/>
          <p:nvPr/>
        </p:nvSpPr>
        <p:spPr>
          <a:xfrm>
            <a:off x="7219838" y="5690584"/>
            <a:ext cx="28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B</a:t>
            </a:r>
            <a:endParaRPr kumimoji="1" lang="ja-JP" altLang="en-US" dirty="0"/>
          </a:p>
        </p:txBody>
      </p:sp>
      <p:sp>
        <p:nvSpPr>
          <p:cNvPr id="195" name="テキスト ボックス 194"/>
          <p:cNvSpPr txBox="1"/>
          <p:nvPr/>
        </p:nvSpPr>
        <p:spPr>
          <a:xfrm flipH="1">
            <a:off x="7567868" y="5014982"/>
            <a:ext cx="4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solidFill>
                  <a:srgbClr val="FFFF00"/>
                </a:solidFill>
              </a:rPr>
              <a:t>c</a:t>
            </a:r>
            <a:endParaRPr kumimoji="1" lang="ja-JP" altLang="en-US" dirty="0">
              <a:solidFill>
                <a:srgbClr val="FFFF00"/>
              </a:solidFill>
            </a:endParaRPr>
          </a:p>
        </p:txBody>
      </p:sp>
      <p:sp>
        <p:nvSpPr>
          <p:cNvPr id="196" name="テキスト ボックス 195"/>
          <p:cNvSpPr txBox="1"/>
          <p:nvPr/>
        </p:nvSpPr>
        <p:spPr>
          <a:xfrm>
            <a:off x="7554195" y="4713427"/>
            <a:ext cx="4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solidFill>
                  <a:srgbClr val="FFFF00"/>
                </a:solidFill>
              </a:rPr>
              <a:t>c</a:t>
            </a:r>
            <a:endParaRPr kumimoji="1" lang="ja-JP" altLang="en-US" dirty="0">
              <a:solidFill>
                <a:srgbClr val="FFFF00"/>
              </a:solidFill>
            </a:endParaRPr>
          </a:p>
        </p:txBody>
      </p:sp>
      <p:sp>
        <p:nvSpPr>
          <p:cNvPr id="197" name="テキスト ボックス 196"/>
          <p:cNvSpPr txBox="1"/>
          <p:nvPr/>
        </p:nvSpPr>
        <p:spPr>
          <a:xfrm>
            <a:off x="7551016" y="4411872"/>
            <a:ext cx="4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1"/>
                </a:solidFill>
              </a:rPr>
              <a:t>h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198" name="テキスト ボックス 197"/>
          <p:cNvSpPr txBox="1"/>
          <p:nvPr/>
        </p:nvSpPr>
        <p:spPr>
          <a:xfrm>
            <a:off x="7567868" y="5316538"/>
            <a:ext cx="4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1"/>
                </a:solidFill>
              </a:rPr>
              <a:t>h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cxnSp>
        <p:nvCxnSpPr>
          <p:cNvPr id="201" name="直線コネクタ 200"/>
          <p:cNvCxnSpPr/>
          <p:nvPr/>
        </p:nvCxnSpPr>
        <p:spPr>
          <a:xfrm flipV="1">
            <a:off x="3742562" y="4987872"/>
            <a:ext cx="3780000" cy="0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直角三角形 202"/>
          <p:cNvSpPr/>
          <p:nvPr/>
        </p:nvSpPr>
        <p:spPr>
          <a:xfrm rot="18882802">
            <a:off x="5517435" y="3109603"/>
            <a:ext cx="540000" cy="540000"/>
          </a:xfrm>
          <a:prstGeom prst="rtTriangl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05" name="直線矢印コネクタ 204"/>
          <p:cNvCxnSpPr/>
          <p:nvPr/>
        </p:nvCxnSpPr>
        <p:spPr>
          <a:xfrm flipH="1" flipV="1">
            <a:off x="1976166" y="4759419"/>
            <a:ext cx="0" cy="1080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線矢印コネクタ 205"/>
          <p:cNvCxnSpPr/>
          <p:nvPr/>
        </p:nvCxnSpPr>
        <p:spPr>
          <a:xfrm flipV="1">
            <a:off x="1976166" y="5839419"/>
            <a:ext cx="72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テキスト ボックス 207"/>
          <p:cNvSpPr txBox="1"/>
          <p:nvPr/>
        </p:nvSpPr>
        <p:spPr>
          <a:xfrm>
            <a:off x="1628972" y="4390086"/>
            <a:ext cx="1204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mtClean="0"/>
              <a:t>[0001]</a:t>
            </a:r>
            <a:endParaRPr kumimoji="1" lang="ja-JP" altLang="en-US" dirty="0"/>
          </a:p>
        </p:txBody>
      </p:sp>
      <p:sp>
        <p:nvSpPr>
          <p:cNvPr id="209" name="テキスト ボックス 208"/>
          <p:cNvSpPr txBox="1"/>
          <p:nvPr/>
        </p:nvSpPr>
        <p:spPr>
          <a:xfrm>
            <a:off x="2336166" y="5344667"/>
            <a:ext cx="894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[1000]</a:t>
            </a:r>
            <a:endParaRPr kumimoji="1" lang="ja-JP" altLang="en-US" dirty="0"/>
          </a:p>
        </p:txBody>
      </p:sp>
      <p:cxnSp>
        <p:nvCxnSpPr>
          <p:cNvPr id="211" name="直線コネクタ 210"/>
          <p:cNvCxnSpPr/>
          <p:nvPr/>
        </p:nvCxnSpPr>
        <p:spPr>
          <a:xfrm>
            <a:off x="2511825" y="5383761"/>
            <a:ext cx="108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3865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コンテンツ プレースホルダー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7679364"/>
              </p:ext>
            </p:extLst>
          </p:nvPr>
        </p:nvGraphicFramePr>
        <p:xfrm>
          <a:off x="838200" y="1825625"/>
          <a:ext cx="10515600" cy="1854200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2095005"/>
                <a:gridCol w="7659585"/>
                <a:gridCol w="761010"/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シナリオ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計算対象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判定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 rowSpan="2">
                  <a:txBody>
                    <a:bodyPr/>
                    <a:lstStyle/>
                    <a:p>
                      <a:r>
                        <a:rPr kumimoji="1" lang="ja-JP" altLang="en-US" dirty="0" smtClean="0"/>
                        <a:t>積層欠陥先行型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Mg</a:t>
                      </a:r>
                      <a:r>
                        <a:rPr kumimoji="1" lang="ja-JP" altLang="en-US" dirty="0" smtClean="0"/>
                        <a:t>結晶内の積層欠陥が中周期的に安定か？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諾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積層欠陥部に溶質原子が濃化するか？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諾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 rowSpan="2">
                  <a:txBody>
                    <a:bodyPr/>
                    <a:lstStyle/>
                    <a:p>
                      <a:r>
                        <a:rPr kumimoji="1" lang="ja-JP" altLang="en-US" dirty="0" smtClean="0"/>
                        <a:t>溶質原子先行型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溶質原子が積層欠陥から中距離離れた位置で安定化するか？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否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濃化した溶質原子が積層欠陥を誘起するか？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諾</a:t>
                      </a:r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83097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" name="直線コネクタ 56"/>
          <p:cNvCxnSpPr/>
          <p:nvPr/>
        </p:nvCxnSpPr>
        <p:spPr>
          <a:xfrm>
            <a:off x="8318215" y="3825636"/>
            <a:ext cx="0" cy="126000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コネクタ 57"/>
          <p:cNvCxnSpPr/>
          <p:nvPr/>
        </p:nvCxnSpPr>
        <p:spPr>
          <a:xfrm>
            <a:off x="9938215" y="3829629"/>
            <a:ext cx="0" cy="126000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コネクタ 58"/>
          <p:cNvCxnSpPr/>
          <p:nvPr/>
        </p:nvCxnSpPr>
        <p:spPr>
          <a:xfrm>
            <a:off x="9938215" y="951227"/>
            <a:ext cx="0" cy="126000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/>
          <p:cNvCxnSpPr/>
          <p:nvPr/>
        </p:nvCxnSpPr>
        <p:spPr>
          <a:xfrm>
            <a:off x="9938215" y="2211227"/>
            <a:ext cx="1260000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/>
          <p:cNvCxnSpPr/>
          <p:nvPr/>
        </p:nvCxnSpPr>
        <p:spPr>
          <a:xfrm>
            <a:off x="6927086" y="2211227"/>
            <a:ext cx="1260000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/>
          <p:cNvCxnSpPr/>
          <p:nvPr/>
        </p:nvCxnSpPr>
        <p:spPr>
          <a:xfrm>
            <a:off x="6927086" y="3825636"/>
            <a:ext cx="1260000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/>
          <p:nvPr/>
        </p:nvCxnSpPr>
        <p:spPr>
          <a:xfrm>
            <a:off x="9938215" y="3829629"/>
            <a:ext cx="1260000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/>
          <p:cNvCxnSpPr/>
          <p:nvPr/>
        </p:nvCxnSpPr>
        <p:spPr>
          <a:xfrm>
            <a:off x="8318215" y="984219"/>
            <a:ext cx="0" cy="126000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正方形/長方形 3"/>
          <p:cNvSpPr/>
          <p:nvPr/>
        </p:nvSpPr>
        <p:spPr>
          <a:xfrm>
            <a:off x="8318215" y="2211227"/>
            <a:ext cx="1620000" cy="162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円/楕円 4"/>
          <p:cNvSpPr/>
          <p:nvPr/>
        </p:nvSpPr>
        <p:spPr>
          <a:xfrm>
            <a:off x="8138215" y="3651227"/>
            <a:ext cx="360000" cy="36000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5"/>
          <p:cNvSpPr/>
          <p:nvPr/>
        </p:nvSpPr>
        <p:spPr>
          <a:xfrm>
            <a:off x="8945409" y="2841227"/>
            <a:ext cx="360000" cy="36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7" name="円/楕円 6"/>
          <p:cNvSpPr/>
          <p:nvPr/>
        </p:nvSpPr>
        <p:spPr>
          <a:xfrm>
            <a:off x="8138215" y="2031227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円/楕円 7"/>
          <p:cNvSpPr/>
          <p:nvPr/>
        </p:nvSpPr>
        <p:spPr>
          <a:xfrm>
            <a:off x="8519986" y="3234219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/楕円 8"/>
          <p:cNvSpPr/>
          <p:nvPr/>
        </p:nvSpPr>
        <p:spPr>
          <a:xfrm>
            <a:off x="9758215" y="3651227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/>
        </p:nvSpPr>
        <p:spPr>
          <a:xfrm>
            <a:off x="9758215" y="2031227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/>
        </p:nvSpPr>
        <p:spPr>
          <a:xfrm>
            <a:off x="9332792" y="3234219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/>
          <p:nvPr/>
        </p:nvSpPr>
        <p:spPr>
          <a:xfrm>
            <a:off x="8519986" y="2467427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13" name="円/楕円 12"/>
          <p:cNvSpPr/>
          <p:nvPr/>
        </p:nvSpPr>
        <p:spPr>
          <a:xfrm>
            <a:off x="9332792" y="2467427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円/楕円 23"/>
          <p:cNvSpPr/>
          <p:nvPr/>
        </p:nvSpPr>
        <p:spPr>
          <a:xfrm>
            <a:off x="10568215" y="1222027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25" name="円/楕円 24"/>
          <p:cNvSpPr/>
          <p:nvPr/>
        </p:nvSpPr>
        <p:spPr>
          <a:xfrm>
            <a:off x="10565409" y="2840428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26" name="円/楕円 25"/>
          <p:cNvSpPr/>
          <p:nvPr/>
        </p:nvSpPr>
        <p:spPr>
          <a:xfrm>
            <a:off x="7325409" y="2848045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27" name="円/楕円 26"/>
          <p:cNvSpPr/>
          <p:nvPr/>
        </p:nvSpPr>
        <p:spPr>
          <a:xfrm>
            <a:off x="7325409" y="4466940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28" name="円/楕円 27"/>
          <p:cNvSpPr/>
          <p:nvPr/>
        </p:nvSpPr>
        <p:spPr>
          <a:xfrm>
            <a:off x="8945409" y="4458831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29" name="円/楕円 28"/>
          <p:cNvSpPr/>
          <p:nvPr/>
        </p:nvSpPr>
        <p:spPr>
          <a:xfrm>
            <a:off x="10565409" y="4458831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30" name="円/楕円 29"/>
          <p:cNvSpPr/>
          <p:nvPr/>
        </p:nvSpPr>
        <p:spPr>
          <a:xfrm>
            <a:off x="7325409" y="1221227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31" name="円/楕円 30"/>
          <p:cNvSpPr/>
          <p:nvPr/>
        </p:nvSpPr>
        <p:spPr>
          <a:xfrm>
            <a:off x="8945409" y="1226190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32" name="円/楕円 31"/>
          <p:cNvSpPr/>
          <p:nvPr/>
        </p:nvSpPr>
        <p:spPr>
          <a:xfrm>
            <a:off x="8945409" y="3652327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円/楕円 32"/>
          <p:cNvSpPr/>
          <p:nvPr/>
        </p:nvSpPr>
        <p:spPr>
          <a:xfrm>
            <a:off x="9752603" y="2843623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円/楕円 33"/>
          <p:cNvSpPr/>
          <p:nvPr/>
        </p:nvSpPr>
        <p:spPr>
          <a:xfrm>
            <a:off x="8132603" y="2841227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円/楕円 34"/>
          <p:cNvSpPr/>
          <p:nvPr/>
        </p:nvSpPr>
        <p:spPr>
          <a:xfrm>
            <a:off x="8945409" y="2037290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円/楕円 35"/>
          <p:cNvSpPr/>
          <p:nvPr/>
        </p:nvSpPr>
        <p:spPr>
          <a:xfrm>
            <a:off x="9332792" y="1614219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円/楕円 36"/>
          <p:cNvSpPr/>
          <p:nvPr/>
        </p:nvSpPr>
        <p:spPr>
          <a:xfrm>
            <a:off x="8138215" y="4456264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円/楕円 37"/>
          <p:cNvSpPr/>
          <p:nvPr/>
        </p:nvSpPr>
        <p:spPr>
          <a:xfrm>
            <a:off x="9752602" y="4455636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円/楕円 38"/>
          <p:cNvSpPr/>
          <p:nvPr/>
        </p:nvSpPr>
        <p:spPr>
          <a:xfrm>
            <a:off x="10573828" y="3651227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円/楕円 39"/>
          <p:cNvSpPr/>
          <p:nvPr/>
        </p:nvSpPr>
        <p:spPr>
          <a:xfrm>
            <a:off x="10573828" y="2031227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円/楕円 40"/>
          <p:cNvSpPr/>
          <p:nvPr/>
        </p:nvSpPr>
        <p:spPr>
          <a:xfrm>
            <a:off x="8129796" y="1229150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円/楕円 41"/>
          <p:cNvSpPr/>
          <p:nvPr/>
        </p:nvSpPr>
        <p:spPr>
          <a:xfrm>
            <a:off x="9752602" y="1226190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円/楕円 42"/>
          <p:cNvSpPr/>
          <p:nvPr/>
        </p:nvSpPr>
        <p:spPr>
          <a:xfrm>
            <a:off x="8519986" y="1614219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円/楕円 43"/>
          <p:cNvSpPr/>
          <p:nvPr/>
        </p:nvSpPr>
        <p:spPr>
          <a:xfrm>
            <a:off x="7325409" y="2031227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円/楕円 44"/>
          <p:cNvSpPr/>
          <p:nvPr/>
        </p:nvSpPr>
        <p:spPr>
          <a:xfrm>
            <a:off x="10171065" y="2467427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円/楕円 45"/>
          <p:cNvSpPr/>
          <p:nvPr/>
        </p:nvSpPr>
        <p:spPr>
          <a:xfrm>
            <a:off x="7728185" y="1614219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円/楕円 46"/>
          <p:cNvSpPr/>
          <p:nvPr/>
        </p:nvSpPr>
        <p:spPr>
          <a:xfrm>
            <a:off x="10171065" y="1614219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円/楕円 47"/>
          <p:cNvSpPr/>
          <p:nvPr/>
        </p:nvSpPr>
        <p:spPr>
          <a:xfrm>
            <a:off x="7331021" y="3664863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円/楕円 48"/>
          <p:cNvSpPr/>
          <p:nvPr/>
        </p:nvSpPr>
        <p:spPr>
          <a:xfrm>
            <a:off x="10171255" y="3208426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円/楕円 50"/>
          <p:cNvSpPr/>
          <p:nvPr/>
        </p:nvSpPr>
        <p:spPr>
          <a:xfrm>
            <a:off x="9332792" y="4057854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円/楕円 51"/>
          <p:cNvSpPr/>
          <p:nvPr/>
        </p:nvSpPr>
        <p:spPr>
          <a:xfrm>
            <a:off x="8519986" y="4057854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円/楕円 52"/>
          <p:cNvSpPr/>
          <p:nvPr/>
        </p:nvSpPr>
        <p:spPr>
          <a:xfrm>
            <a:off x="7728185" y="4057854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円/楕円 53"/>
          <p:cNvSpPr/>
          <p:nvPr/>
        </p:nvSpPr>
        <p:spPr>
          <a:xfrm>
            <a:off x="10171065" y="4057854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円/楕円 54"/>
          <p:cNvSpPr/>
          <p:nvPr/>
        </p:nvSpPr>
        <p:spPr>
          <a:xfrm>
            <a:off x="7735126" y="2467427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円/楕円 55"/>
          <p:cNvSpPr/>
          <p:nvPr/>
        </p:nvSpPr>
        <p:spPr>
          <a:xfrm>
            <a:off x="7735316" y="3208426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ストライプ矢印 59"/>
          <p:cNvSpPr/>
          <p:nvPr/>
        </p:nvSpPr>
        <p:spPr>
          <a:xfrm rot="5400000">
            <a:off x="8715710" y="5246807"/>
            <a:ext cx="819397" cy="771896"/>
          </a:xfrm>
          <a:prstGeom prst="stripedRightArrow">
            <a:avLst/>
          </a:prstGeom>
          <a:solidFill>
            <a:srgbClr val="00DF4E"/>
          </a:solidFill>
          <a:ln>
            <a:solidFill>
              <a:srgbClr val="00DF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ストライプ矢印 60"/>
          <p:cNvSpPr/>
          <p:nvPr/>
        </p:nvSpPr>
        <p:spPr>
          <a:xfrm rot="16200000">
            <a:off x="8715711" y="23751"/>
            <a:ext cx="819397" cy="771896"/>
          </a:xfrm>
          <a:prstGeom prst="stripedRightArrow">
            <a:avLst/>
          </a:prstGeom>
          <a:solidFill>
            <a:srgbClr val="00DF4E"/>
          </a:solidFill>
          <a:ln>
            <a:solidFill>
              <a:srgbClr val="00DF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ysClr val="windowText" lastClr="000000"/>
              </a:solidFill>
            </a:endParaRPr>
          </a:p>
        </p:txBody>
      </p:sp>
      <p:sp>
        <p:nvSpPr>
          <p:cNvPr id="62" name="ストライプ矢印 61"/>
          <p:cNvSpPr/>
          <p:nvPr/>
        </p:nvSpPr>
        <p:spPr>
          <a:xfrm rot="10800000">
            <a:off x="5999939" y="2642324"/>
            <a:ext cx="819397" cy="771896"/>
          </a:xfrm>
          <a:prstGeom prst="stripedRightArrow">
            <a:avLst/>
          </a:prstGeom>
          <a:solidFill>
            <a:srgbClr val="00DF4E"/>
          </a:solidFill>
          <a:ln>
            <a:solidFill>
              <a:srgbClr val="00DF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ストライプ矢印 62"/>
          <p:cNvSpPr/>
          <p:nvPr/>
        </p:nvSpPr>
        <p:spPr>
          <a:xfrm>
            <a:off x="11372603" y="2642324"/>
            <a:ext cx="819397" cy="771896"/>
          </a:xfrm>
          <a:prstGeom prst="stripedRightArrow">
            <a:avLst/>
          </a:prstGeom>
          <a:solidFill>
            <a:srgbClr val="00DF4E"/>
          </a:solidFill>
          <a:ln>
            <a:solidFill>
              <a:srgbClr val="00DF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正方形/長方形 63"/>
          <p:cNvSpPr/>
          <p:nvPr/>
        </p:nvSpPr>
        <p:spPr>
          <a:xfrm>
            <a:off x="611777" y="2210428"/>
            <a:ext cx="1620000" cy="162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円/楕円 64"/>
          <p:cNvSpPr/>
          <p:nvPr/>
        </p:nvSpPr>
        <p:spPr>
          <a:xfrm>
            <a:off x="431777" y="3650428"/>
            <a:ext cx="360000" cy="36000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円/楕円 65"/>
          <p:cNvSpPr/>
          <p:nvPr/>
        </p:nvSpPr>
        <p:spPr>
          <a:xfrm>
            <a:off x="1238971" y="2840428"/>
            <a:ext cx="360000" cy="36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67" name="円/楕円 66"/>
          <p:cNvSpPr/>
          <p:nvPr/>
        </p:nvSpPr>
        <p:spPr>
          <a:xfrm>
            <a:off x="431777" y="2030428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円/楕円 67"/>
          <p:cNvSpPr/>
          <p:nvPr/>
        </p:nvSpPr>
        <p:spPr>
          <a:xfrm>
            <a:off x="813548" y="3233420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円/楕円 68"/>
          <p:cNvSpPr/>
          <p:nvPr/>
        </p:nvSpPr>
        <p:spPr>
          <a:xfrm>
            <a:off x="2051777" y="3650428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円/楕円 69"/>
          <p:cNvSpPr/>
          <p:nvPr/>
        </p:nvSpPr>
        <p:spPr>
          <a:xfrm>
            <a:off x="2051777" y="2030428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円/楕円 70"/>
          <p:cNvSpPr/>
          <p:nvPr/>
        </p:nvSpPr>
        <p:spPr>
          <a:xfrm>
            <a:off x="1691777" y="3233420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" name="円/楕円 71"/>
          <p:cNvSpPr/>
          <p:nvPr/>
        </p:nvSpPr>
        <p:spPr>
          <a:xfrm>
            <a:off x="813548" y="2466628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73" name="円/楕円 72"/>
          <p:cNvSpPr/>
          <p:nvPr/>
        </p:nvSpPr>
        <p:spPr>
          <a:xfrm>
            <a:off x="1691777" y="2466628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円/楕円 73"/>
          <p:cNvSpPr/>
          <p:nvPr/>
        </p:nvSpPr>
        <p:spPr>
          <a:xfrm>
            <a:off x="1238098" y="2027100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5" name="円/楕円 74"/>
          <p:cNvSpPr/>
          <p:nvPr/>
        </p:nvSpPr>
        <p:spPr>
          <a:xfrm>
            <a:off x="2057279" y="2835371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円/楕円 75"/>
          <p:cNvSpPr/>
          <p:nvPr/>
        </p:nvSpPr>
        <p:spPr>
          <a:xfrm>
            <a:off x="429026" y="2835371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" name="円/楕円 76"/>
          <p:cNvSpPr/>
          <p:nvPr/>
        </p:nvSpPr>
        <p:spPr>
          <a:xfrm>
            <a:off x="1238098" y="3650428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テキスト ボックス 78"/>
          <p:cNvSpPr txBox="1"/>
          <p:nvPr/>
        </p:nvSpPr>
        <p:spPr>
          <a:xfrm>
            <a:off x="1173548" y="6172900"/>
            <a:ext cx="61106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500" dirty="0" smtClean="0"/>
              <a:t>(a)</a:t>
            </a:r>
            <a:endParaRPr kumimoji="1" lang="ja-JP" altLang="en-US" sz="2500" dirty="0"/>
          </a:p>
        </p:txBody>
      </p:sp>
      <p:sp>
        <p:nvSpPr>
          <p:cNvPr id="80" name="テキスト ボックス 79"/>
          <p:cNvSpPr txBox="1"/>
          <p:nvPr/>
        </p:nvSpPr>
        <p:spPr>
          <a:xfrm>
            <a:off x="8879986" y="6180517"/>
            <a:ext cx="61747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500" dirty="0" smtClean="0"/>
              <a:t>(b)</a:t>
            </a:r>
            <a:endParaRPr kumimoji="1" lang="ja-JP" altLang="en-US" sz="2500" dirty="0"/>
          </a:p>
        </p:txBody>
      </p:sp>
    </p:spTree>
    <p:extLst>
      <p:ext uri="{BB962C8B-B14F-4D97-AF65-F5344CB8AC3E}">
        <p14:creationId xmlns:p14="http://schemas.microsoft.com/office/powerpoint/2010/main" val="1638333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6539</TotalTime>
  <Words>128</Words>
  <Application>Microsoft Macintosh PowerPoint</Application>
  <PresentationFormat>ワイド画面</PresentationFormat>
  <Paragraphs>63</Paragraphs>
  <Slides>13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7" baseType="lpstr">
      <vt:lpstr>Yu Gothic</vt:lpstr>
      <vt:lpstr>Yu Gothic Light</vt:lpstr>
      <vt:lpstr>Arial</vt:lpstr>
      <vt:lpstr>ホワイト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Microsoft Office ユーザー</dc:creator>
  <cp:lastModifiedBy>Microsoft Office ユーザー</cp:lastModifiedBy>
  <cp:revision>42</cp:revision>
  <dcterms:created xsi:type="dcterms:W3CDTF">2016-12-14T02:20:44Z</dcterms:created>
  <dcterms:modified xsi:type="dcterms:W3CDTF">2017-02-03T05:48:00Z</dcterms:modified>
</cp:coreProperties>
</file>