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5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en-GB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en-GB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B0411-DF84-4B40-B0A7-96019CE2C2CB}" type="datetimeFigureOut">
              <a:rPr lang="en-GB" smtClean="0"/>
              <a:t>03/02/2016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04A80-B6ED-476E-BD58-4D9A7BC27AE7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0851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GB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GB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B0411-DF84-4B40-B0A7-96019CE2C2CB}" type="datetimeFigureOut">
              <a:rPr lang="en-GB" smtClean="0"/>
              <a:t>03/02/2016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04A80-B6ED-476E-BD58-4D9A7BC27AE7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3880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en-GB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GB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B0411-DF84-4B40-B0A7-96019CE2C2CB}" type="datetimeFigureOut">
              <a:rPr lang="en-GB" smtClean="0"/>
              <a:t>03/02/2016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04A80-B6ED-476E-BD58-4D9A7BC27AE7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1060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GB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B0411-DF84-4B40-B0A7-96019CE2C2CB}" type="datetimeFigureOut">
              <a:rPr lang="en-GB" smtClean="0"/>
              <a:t>03/02/2016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04A80-B6ED-476E-BD58-4D9A7BC27AE7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6485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lo stile del titolo</a:t>
            </a:r>
            <a:endParaRPr lang="en-GB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B0411-DF84-4B40-B0A7-96019CE2C2CB}" type="datetimeFigureOut">
              <a:rPr lang="en-GB" smtClean="0"/>
              <a:t>03/02/2016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04A80-B6ED-476E-BD58-4D9A7BC27AE7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4764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GB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GB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B0411-DF84-4B40-B0A7-96019CE2C2CB}" type="datetimeFigureOut">
              <a:rPr lang="en-GB" smtClean="0"/>
              <a:t>03/02/2016</a:t>
            </a:fld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04A80-B6ED-476E-BD58-4D9A7BC27AE7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7207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en-GB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GB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GB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B0411-DF84-4B40-B0A7-96019CE2C2CB}" type="datetimeFigureOut">
              <a:rPr lang="en-GB" smtClean="0"/>
              <a:t>03/02/2016</a:t>
            </a:fld>
            <a:endParaRPr lang="en-GB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04A80-B6ED-476E-BD58-4D9A7BC27AE7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7543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GB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B0411-DF84-4B40-B0A7-96019CE2C2CB}" type="datetimeFigureOut">
              <a:rPr lang="en-GB" smtClean="0"/>
              <a:t>03/02/2016</a:t>
            </a:fld>
            <a:endParaRPr lang="en-GB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04A80-B6ED-476E-BD58-4D9A7BC27AE7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7978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B0411-DF84-4B40-B0A7-96019CE2C2CB}" type="datetimeFigureOut">
              <a:rPr lang="en-GB" smtClean="0"/>
              <a:t>03/02/2016</a:t>
            </a:fld>
            <a:endParaRPr lang="en-GB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04A80-B6ED-476E-BD58-4D9A7BC27AE7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1309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GB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B0411-DF84-4B40-B0A7-96019CE2C2CB}" type="datetimeFigureOut">
              <a:rPr lang="en-GB" smtClean="0"/>
              <a:t>03/02/2016</a:t>
            </a:fld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04A80-B6ED-476E-BD58-4D9A7BC27AE7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1656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en-GB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B0411-DF84-4B40-B0A7-96019CE2C2CB}" type="datetimeFigureOut">
              <a:rPr lang="en-GB" smtClean="0"/>
              <a:t>03/02/2016</a:t>
            </a:fld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04A80-B6ED-476E-BD58-4D9A7BC27AE7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0253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en-GB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GB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B0411-DF84-4B40-B0A7-96019CE2C2CB}" type="datetimeFigureOut">
              <a:rPr lang="en-GB" smtClean="0"/>
              <a:t>03/02/2016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04A80-B6ED-476E-BD58-4D9A7BC27AE7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3083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107504" y="2204864"/>
            <a:ext cx="1368152" cy="7920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STM32f4 </a:t>
            </a:r>
            <a:r>
              <a:rPr lang="it-IT" dirty="0" err="1" smtClean="0"/>
              <a:t>Discovery</a:t>
            </a:r>
            <a:endParaRPr lang="en-GB" dirty="0"/>
          </a:p>
        </p:txBody>
      </p:sp>
      <p:sp>
        <p:nvSpPr>
          <p:cNvPr id="5" name="Rettangolo 4"/>
          <p:cNvSpPr/>
          <p:nvPr/>
        </p:nvSpPr>
        <p:spPr>
          <a:xfrm>
            <a:off x="2555776" y="2204864"/>
            <a:ext cx="1368152" cy="7920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Serial Driver</a:t>
            </a:r>
            <a:endParaRPr lang="en-GB" dirty="0"/>
          </a:p>
        </p:txBody>
      </p:sp>
      <p:sp>
        <p:nvSpPr>
          <p:cNvPr id="6" name="Rettangolo 5"/>
          <p:cNvSpPr/>
          <p:nvPr/>
        </p:nvSpPr>
        <p:spPr>
          <a:xfrm>
            <a:off x="5130761" y="2204864"/>
            <a:ext cx="1368152" cy="7920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Hairless</a:t>
            </a:r>
            <a:r>
              <a:rPr lang="it-IT" dirty="0" smtClean="0"/>
              <a:t> MIDI Serial</a:t>
            </a:r>
            <a:endParaRPr lang="en-GB" dirty="0"/>
          </a:p>
        </p:txBody>
      </p:sp>
      <p:sp>
        <p:nvSpPr>
          <p:cNvPr id="7" name="Rettangolo 6"/>
          <p:cNvSpPr/>
          <p:nvPr/>
        </p:nvSpPr>
        <p:spPr>
          <a:xfrm>
            <a:off x="7524328" y="2204864"/>
            <a:ext cx="1368152" cy="7920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MIDI player</a:t>
            </a:r>
            <a:endParaRPr lang="en-GB" dirty="0"/>
          </a:p>
        </p:txBody>
      </p:sp>
      <p:cxnSp>
        <p:nvCxnSpPr>
          <p:cNvPr id="9" name="Connettore 2 8"/>
          <p:cNvCxnSpPr>
            <a:stCxn id="7" idx="1"/>
            <a:endCxn id="6" idx="3"/>
          </p:cNvCxnSpPr>
          <p:nvPr/>
        </p:nvCxnSpPr>
        <p:spPr>
          <a:xfrm flipH="1">
            <a:off x="6498913" y="2600908"/>
            <a:ext cx="102541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2 9"/>
          <p:cNvCxnSpPr>
            <a:stCxn id="6" idx="1"/>
            <a:endCxn id="5" idx="3"/>
          </p:cNvCxnSpPr>
          <p:nvPr/>
        </p:nvCxnSpPr>
        <p:spPr>
          <a:xfrm flipH="1">
            <a:off x="3923928" y="2600908"/>
            <a:ext cx="120683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2 11"/>
          <p:cNvCxnSpPr>
            <a:stCxn id="5" idx="1"/>
            <a:endCxn id="4" idx="3"/>
          </p:cNvCxnSpPr>
          <p:nvPr/>
        </p:nvCxnSpPr>
        <p:spPr>
          <a:xfrm flipH="1">
            <a:off x="1475656" y="2600908"/>
            <a:ext cx="10801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124708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9</Words>
  <Application>Microsoft Office PowerPoint</Application>
  <PresentationFormat>Presentazione su schermo (4:3)</PresentationFormat>
  <Paragraphs>4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2" baseType="lpstr">
      <vt:lpstr>Tema di Office</vt:lpstr>
      <vt:lpstr>Presentazione standard di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dade</dc:creator>
  <cp:lastModifiedBy>dade</cp:lastModifiedBy>
  <cp:revision>1</cp:revision>
  <dcterms:created xsi:type="dcterms:W3CDTF">2016-02-03T12:17:23Z</dcterms:created>
  <dcterms:modified xsi:type="dcterms:W3CDTF">2016-02-03T12:22:08Z</dcterms:modified>
</cp:coreProperties>
</file>