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5"/>
    <p:restoredTop sz="97046"/>
  </p:normalViewPr>
  <p:slideViewPr>
    <p:cSldViewPr snapToGrid="0" snapToObjects="1">
      <p:cViewPr>
        <p:scale>
          <a:sx n="150" d="100"/>
          <a:sy n="150" d="100"/>
        </p:scale>
        <p:origin x="52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7A0-D8AD-B247-AE67-88367DF42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335" y="1852608"/>
            <a:ext cx="8708814" cy="2098226"/>
          </a:xfrm>
        </p:spPr>
        <p:txBody>
          <a:bodyPr/>
          <a:lstStyle/>
          <a:p>
            <a:r>
              <a:rPr lang="en-US" sz="6000" b="1" dirty="0">
                <a:latin typeface="SF Mono" panose="020B0009000002000000" pitchFamily="49" charset="0"/>
                <a:cs typeface="SF Mono" panose="020B0009000002000000" pitchFamily="49" charset="0"/>
              </a:rPr>
              <a:t>Ethereum-based Prediction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F7BF-7274-7D40-8A1A-9F406274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ChainShot Developer Bootcamp</a:t>
            </a:r>
          </a:p>
          <a:p>
            <a:r>
              <a:rPr lang="en-US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David DeBruce</a:t>
            </a:r>
          </a:p>
        </p:txBody>
      </p:sp>
    </p:spTree>
    <p:extLst>
      <p:ext uri="{BB962C8B-B14F-4D97-AF65-F5344CB8AC3E}">
        <p14:creationId xmlns:p14="http://schemas.microsoft.com/office/powerpoint/2010/main" val="21748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614099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To leverage blockchain technology to develop a crowdsourced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collective intelligence 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platform that allows users to place bets on the outcome of future events.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Using the “wisdom of crowds” phenomenon, aggregated crowdsourcing-based forecasts can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outperform experts 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when predicting the future.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3BABA-FB7E-0A4D-AD35-57BE02625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609" r="30658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101" y="1848532"/>
            <a:ext cx="4447786" cy="500946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Predictors bet that an event will occur by sending ETH to the Prediction Market smart contract.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Each predictor chooses an amount to bet (corresponding to his/her confidence in an event occurring at some point in the future).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Oracle reports the result of event to the Prediction Market smart contract, which will pay the winning predictors.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Winnings come from the loser pool and are proportional to the initial investor for each winning predictor.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268D-3CBA-7F4E-B2EC-FBA38224C494}"/>
              </a:ext>
            </a:extLst>
          </p:cNvPr>
          <p:cNvSpPr txBox="1"/>
          <p:nvPr/>
        </p:nvSpPr>
        <p:spPr>
          <a:xfrm>
            <a:off x="11184484" y="2336320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940E4-E997-5D4D-B38C-777363F1AA17}"/>
              </a:ext>
            </a:extLst>
          </p:cNvPr>
          <p:cNvSpPr txBox="1"/>
          <p:nvPr/>
        </p:nvSpPr>
        <p:spPr>
          <a:xfrm>
            <a:off x="11184483" y="3830213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A455A-84B8-3B48-902E-6C5D52F1B771}"/>
              </a:ext>
            </a:extLst>
          </p:cNvPr>
          <p:cNvSpPr txBox="1"/>
          <p:nvPr/>
        </p:nvSpPr>
        <p:spPr>
          <a:xfrm>
            <a:off x="11173026" y="5311406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DA9B4-32F7-044D-9AFD-515A17B15F0B}"/>
              </a:ext>
            </a:extLst>
          </p:cNvPr>
          <p:cNvSpPr/>
          <p:nvPr/>
        </p:nvSpPr>
        <p:spPr>
          <a:xfrm>
            <a:off x="5644106" y="2263416"/>
            <a:ext cx="1200539" cy="36181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Oracle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CEAAC-410F-384F-AD57-85AD0B01F380}"/>
              </a:ext>
            </a:extLst>
          </p:cNvPr>
          <p:cNvSpPr/>
          <p:nvPr/>
        </p:nvSpPr>
        <p:spPr>
          <a:xfrm>
            <a:off x="7729446" y="2263415"/>
            <a:ext cx="1200539" cy="36181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Smart</a:t>
            </a:r>
          </a:p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Contract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F44B9-709C-A74E-AFAF-CBB2FF4CDD7B}"/>
              </a:ext>
            </a:extLst>
          </p:cNvPr>
          <p:cNvCxnSpPr/>
          <p:nvPr/>
        </p:nvCxnSpPr>
        <p:spPr>
          <a:xfrm>
            <a:off x="6844645" y="4079209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A08963-BD50-5448-9E01-A6F5ADABF50F}"/>
              </a:ext>
            </a:extLst>
          </p:cNvPr>
          <p:cNvSpPr txBox="1"/>
          <p:nvPr/>
        </p:nvSpPr>
        <p:spPr>
          <a:xfrm>
            <a:off x="6809398" y="3726232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74498-57A1-8B4C-B197-908E8DF08984}"/>
              </a:ext>
            </a:extLst>
          </p:cNvPr>
          <p:cNvCxnSpPr/>
          <p:nvPr/>
        </p:nvCxnSpPr>
        <p:spPr>
          <a:xfrm>
            <a:off x="8929985" y="4080938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2EBDC5-0A16-CE47-9F20-6D18587F47A1}"/>
              </a:ext>
            </a:extLst>
          </p:cNvPr>
          <p:cNvCxnSpPr/>
          <p:nvPr/>
        </p:nvCxnSpPr>
        <p:spPr>
          <a:xfrm>
            <a:off x="8929985" y="2586582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42893-A3CC-6D4F-A541-6F127D60BC08}"/>
              </a:ext>
            </a:extLst>
          </p:cNvPr>
          <p:cNvCxnSpPr/>
          <p:nvPr/>
        </p:nvCxnSpPr>
        <p:spPr>
          <a:xfrm>
            <a:off x="8929985" y="5558380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B8646-ADFF-2146-963B-6A813473A152}"/>
              </a:ext>
            </a:extLst>
          </p:cNvPr>
          <p:cNvSpPr txBox="1"/>
          <p:nvPr/>
        </p:nvSpPr>
        <p:spPr>
          <a:xfrm>
            <a:off x="8854224" y="2298229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D1098-22D9-E047-8217-8829C4756630}"/>
              </a:ext>
            </a:extLst>
          </p:cNvPr>
          <p:cNvSpPr txBox="1"/>
          <p:nvPr/>
        </p:nvSpPr>
        <p:spPr>
          <a:xfrm>
            <a:off x="8854223" y="3803552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AE957-1298-394D-860C-8779DA6F092A}"/>
              </a:ext>
            </a:extLst>
          </p:cNvPr>
          <p:cNvSpPr txBox="1"/>
          <p:nvPr/>
        </p:nvSpPr>
        <p:spPr>
          <a:xfrm>
            <a:off x="8854222" y="5267517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0E41F-FC80-6D40-9D27-CFAE5603DA8E}"/>
              </a:ext>
            </a:extLst>
          </p:cNvPr>
          <p:cNvSpPr txBox="1"/>
          <p:nvPr/>
        </p:nvSpPr>
        <p:spPr>
          <a:xfrm>
            <a:off x="9812458" y="2477748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C22C-6BE1-634C-BFE4-D91777827FD4}"/>
              </a:ext>
            </a:extLst>
          </p:cNvPr>
          <p:cNvSpPr txBox="1"/>
          <p:nvPr/>
        </p:nvSpPr>
        <p:spPr>
          <a:xfrm>
            <a:off x="9809517" y="3966364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6C5E92-71CB-814C-B8B9-943BC2CF4660}"/>
              </a:ext>
            </a:extLst>
          </p:cNvPr>
          <p:cNvSpPr txBox="1"/>
          <p:nvPr/>
        </p:nvSpPr>
        <p:spPr>
          <a:xfrm>
            <a:off x="9818033" y="5454980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3CC61-A12E-D640-A182-627669769F0C}"/>
              </a:ext>
            </a:extLst>
          </p:cNvPr>
          <p:cNvCxnSpPr>
            <a:cxnSpLocks/>
          </p:cNvCxnSpPr>
          <p:nvPr/>
        </p:nvCxnSpPr>
        <p:spPr>
          <a:xfrm flipH="1">
            <a:off x="8938501" y="2670876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DD254-3AB9-1C46-A34A-766FB2A21D63}"/>
              </a:ext>
            </a:extLst>
          </p:cNvPr>
          <p:cNvCxnSpPr>
            <a:cxnSpLocks/>
          </p:cNvCxnSpPr>
          <p:nvPr/>
        </p:nvCxnSpPr>
        <p:spPr>
          <a:xfrm flipH="1">
            <a:off x="8938501" y="4157254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32636E-6D55-F743-805B-8AA9B715FEDA}"/>
              </a:ext>
            </a:extLst>
          </p:cNvPr>
          <p:cNvCxnSpPr>
            <a:cxnSpLocks/>
          </p:cNvCxnSpPr>
          <p:nvPr/>
        </p:nvCxnSpPr>
        <p:spPr>
          <a:xfrm flipH="1">
            <a:off x="8938501" y="5648155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Smart Contract: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Solidity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 &amp;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Truffle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Frontend: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React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 &amp;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Bootstrap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The MVP for the project is a generic template that can be used to predict any event in the future.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3F3B8A1-B5DC-884A-8366-315AF5D15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660" r="2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285999"/>
            <a:ext cx="4953000" cy="41573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The oracle in this project is static in nature and is just an address that simply sends a transaction to the Prediction Market smart contract.</a:t>
            </a:r>
          </a:p>
          <a:p>
            <a:pPr lvl="1"/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Integrate Chainlink oracles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Current bets are made that an event will occur at some unspecified date in the future.</a:t>
            </a:r>
          </a:p>
          <a:p>
            <a:pPr lvl="1"/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Integrate time limit that event must occur before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8D20180-A892-204F-9070-DE7157C8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82" y="2810184"/>
            <a:ext cx="505753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7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246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SF Mono</vt:lpstr>
      <vt:lpstr>Crop</vt:lpstr>
      <vt:lpstr>Ethereum-based Prediction markets</vt:lpstr>
      <vt:lpstr>Problem Statement</vt:lpstr>
      <vt:lpstr>Proposed Solution</vt:lpstr>
      <vt:lpstr>Minimum Viable Product (MVP)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Ethereum-based Prediction markets</dc:title>
  <dc:creator>David DeBruce</dc:creator>
  <cp:lastModifiedBy>David DeBruce</cp:lastModifiedBy>
  <cp:revision>15</cp:revision>
  <dcterms:created xsi:type="dcterms:W3CDTF">2022-03-21T19:56:00Z</dcterms:created>
  <dcterms:modified xsi:type="dcterms:W3CDTF">2022-03-21T21:33:21Z</dcterms:modified>
</cp:coreProperties>
</file>