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99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2" r:id="rId8"/>
    <p:sldLayoutId id="2147483663" r:id="rId9"/>
    <p:sldLayoutId id="2147483664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BE76AB-E61E-AA9A-6345-D0431AC3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8271696" cy="375514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Bunch Detection using YOLO and </a:t>
            </a:r>
            <a:r>
              <a:rPr lang="en-US" dirty="0" err="1">
                <a:solidFill>
                  <a:srgbClr val="FFFFFF"/>
                </a:solidFill>
              </a:rPr>
              <a:t>FasterRCNN</a:t>
            </a:r>
            <a:r>
              <a:rPr lang="en-US" dirty="0">
                <a:solidFill>
                  <a:srgbClr val="FFFFFF"/>
                </a:solidFill>
              </a:rPr>
              <a:t> Deep Learning Algorithms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31179F-6739-4801-0AD7-99A4DED8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Master’s Degree in Computer Science and Engineering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Computer Vision &amp; Deep Learning (2022/2023)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Davide Camponogara VR472108</a:t>
            </a:r>
          </a:p>
        </p:txBody>
      </p:sp>
    </p:spTree>
    <p:extLst>
      <p:ext uri="{BB962C8B-B14F-4D97-AF65-F5344CB8AC3E}">
        <p14:creationId xmlns:p14="http://schemas.microsoft.com/office/powerpoint/2010/main" val="23610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Immagine 5" descr="Immagine che contiene uva, frutto, vigneto, aria aperta">
            <a:extLst>
              <a:ext uri="{FF2B5EF4-FFF2-40B4-BE49-F238E27FC236}">
                <a16:creationId xmlns:a16="http://schemas.microsoft.com/office/drawing/2014/main" id="{BB6AFB08-5D24-44EF-512D-A9FBD9E3E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6" b="376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2FDCF6-F141-FFC3-C770-B1CC753F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AI in viticulture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C225A-F388-984D-0820-887065FF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919779"/>
            <a:ext cx="4977905" cy="50170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The use of </a:t>
            </a:r>
            <a:r>
              <a:rPr lang="it-IT" sz="2400" dirty="0" err="1">
                <a:solidFill>
                  <a:srgbClr val="FFFFFF"/>
                </a:solidFill>
              </a:rPr>
              <a:t>artificial</a:t>
            </a:r>
            <a:r>
              <a:rPr lang="it-IT" sz="2400" dirty="0">
                <a:solidFill>
                  <a:srgbClr val="FFFFFF"/>
                </a:solidFill>
              </a:rPr>
              <a:t> intelligence </a:t>
            </a:r>
            <a:r>
              <a:rPr lang="it-IT" sz="2400" dirty="0" err="1">
                <a:solidFill>
                  <a:srgbClr val="FFFFFF"/>
                </a:solidFill>
              </a:rPr>
              <a:t>technologies</a:t>
            </a:r>
            <a:r>
              <a:rPr lang="it-IT" sz="2400" dirty="0">
                <a:solidFill>
                  <a:srgbClr val="FFFFFF"/>
                </a:solidFill>
              </a:rPr>
              <a:t> in the </a:t>
            </a:r>
            <a:r>
              <a:rPr lang="it-IT" sz="2400" dirty="0" err="1">
                <a:solidFill>
                  <a:srgbClr val="FFFFFF"/>
                </a:solidFill>
              </a:rPr>
              <a:t>agronomy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becoming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always</a:t>
            </a:r>
            <a:r>
              <a:rPr lang="it-IT" sz="2400" dirty="0">
                <a:solidFill>
                  <a:srgbClr val="FFFFFF"/>
                </a:solidFill>
              </a:rPr>
              <a:t> more </a:t>
            </a:r>
            <a:r>
              <a:rPr lang="it-IT" sz="2400" dirty="0" err="1">
                <a:solidFill>
                  <a:srgbClr val="FFFFFF"/>
                </a:solidFill>
              </a:rPr>
              <a:t>important</a:t>
            </a:r>
            <a:r>
              <a:rPr lang="it-IT" sz="24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Deep </a:t>
            </a:r>
            <a:r>
              <a:rPr lang="it-IT" sz="2400" dirty="0" err="1">
                <a:solidFill>
                  <a:srgbClr val="FFFFFF"/>
                </a:solidFill>
              </a:rPr>
              <a:t>neural</a:t>
            </a:r>
            <a:r>
              <a:rPr lang="it-IT" sz="2400" dirty="0">
                <a:solidFill>
                  <a:srgbClr val="FFFFFF"/>
                </a:solidFill>
              </a:rPr>
              <a:t> network can </a:t>
            </a:r>
            <a:r>
              <a:rPr lang="it-IT" sz="2400" dirty="0" err="1">
                <a:solidFill>
                  <a:srgbClr val="FFFFFF"/>
                </a:solidFill>
              </a:rPr>
              <a:t>now</a:t>
            </a:r>
            <a:r>
              <a:rPr lang="it-IT" sz="2400" dirty="0">
                <a:solidFill>
                  <a:srgbClr val="FFFFFF"/>
                </a:solidFill>
              </a:rPr>
              <a:t> be </a:t>
            </a:r>
            <a:r>
              <a:rPr lang="it-IT" sz="2400" dirty="0" err="1">
                <a:solidFill>
                  <a:srgbClr val="FFFFFF"/>
                </a:solidFill>
              </a:rPr>
              <a:t>trained</a:t>
            </a:r>
            <a:r>
              <a:rPr lang="it-IT" sz="2400" dirty="0">
                <a:solidFill>
                  <a:srgbClr val="FFFFFF"/>
                </a:solidFill>
              </a:rPr>
              <a:t> on large datasets of </a:t>
            </a:r>
            <a:r>
              <a:rPr lang="it-IT" sz="2400" dirty="0" err="1">
                <a:solidFill>
                  <a:srgbClr val="FFFFFF"/>
                </a:solidFill>
              </a:rPr>
              <a:t>many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different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types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crops</a:t>
            </a:r>
            <a:r>
              <a:rPr lang="it-IT" sz="2400" dirty="0">
                <a:solidFill>
                  <a:srgbClr val="FFFFFF"/>
                </a:solidFill>
              </a:rPr>
              <a:t>, with </a:t>
            </a:r>
            <a:r>
              <a:rPr lang="it-IT" sz="2400" dirty="0" err="1">
                <a:solidFill>
                  <a:srgbClr val="FFFFFF"/>
                </a:solidFill>
              </a:rPr>
              <a:t>excellent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results</a:t>
            </a:r>
            <a:r>
              <a:rPr lang="it-IT" sz="24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Field owners can now monitor the health and growth of their land, increasing productivity.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FFFFFF"/>
                </a:solidFill>
              </a:rPr>
            </a:br>
            <a:endParaRPr lang="it-IT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9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magine 4" descr="Immagine che contiene aria aperta, erba, cielo, pianta&#10;&#10;Descrizione generata automaticamente">
            <a:extLst>
              <a:ext uri="{FF2B5EF4-FFF2-40B4-BE49-F238E27FC236}">
                <a16:creationId xmlns:a16="http://schemas.microsoft.com/office/drawing/2014/main" id="{65B44354-1EA1-06C9-54E2-D7664184A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colorTemperature colorTemp="61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111"/>
          <a:stretch/>
        </p:blipFill>
        <p:spPr>
          <a:xfrm>
            <a:off x="20" y="10"/>
            <a:ext cx="12191980" cy="685661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87BEF70-233E-43FB-7D3A-A4671395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8479420" cy="13663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>
                <a:solidFill>
                  <a:srgbClr val="FFFFFF"/>
                </a:solidFill>
              </a:rPr>
              <a:t>Object Detection in Our Project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475A2-35C2-A6D7-8CA2-6ED2C8BB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914"/>
            <a:ext cx="7583133" cy="31197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The task of assigning a label and a bounding box to a objects in the image.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We compare the different results in bunch of grapes detection, using FasterRCNN and YOLO architectures.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5154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8E2E8"/>
      </a:lt2>
      <a:accent1>
        <a:srgbClr val="23B921"/>
      </a:accent1>
      <a:accent2>
        <a:srgbClr val="5AB514"/>
      </a:accent2>
      <a:accent3>
        <a:srgbClr val="95AA1E"/>
      </a:accent3>
      <a:accent4>
        <a:srgbClr val="CB9A16"/>
      </a:accent4>
      <a:accent5>
        <a:srgbClr val="E76529"/>
      </a:accent5>
      <a:accent6>
        <a:srgbClr val="D5172A"/>
      </a:accent6>
      <a:hlink>
        <a:srgbClr val="B1743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AvenirNext LT Pro Medium</vt:lpstr>
      <vt:lpstr>Sabon Next LT</vt:lpstr>
      <vt:lpstr>DappledVTI</vt:lpstr>
      <vt:lpstr>Bunch Detection using YOLO and FasterRCNN Deep Learning Algorithms</vt:lpstr>
      <vt:lpstr>AI in viticulture</vt:lpstr>
      <vt:lpstr>Object Detection in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Bunch Detection using YOLO and FasterRCNN Deep Learning Algorithms</dc:title>
  <dc:creator>DAVIDE CAMPONOGARA</dc:creator>
  <cp:lastModifiedBy>DAVIDE CAMPONOGARA</cp:lastModifiedBy>
  <cp:revision>1</cp:revision>
  <dcterms:created xsi:type="dcterms:W3CDTF">2023-06-03T13:21:18Z</dcterms:created>
  <dcterms:modified xsi:type="dcterms:W3CDTF">2023-06-03T14:25:22Z</dcterms:modified>
</cp:coreProperties>
</file>